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handoutMasterIdLst>
    <p:handoutMasterId r:id="rId25"/>
  </p:handoutMasterIdLst>
  <p:sldIdLst>
    <p:sldId id="257" r:id="rId4"/>
    <p:sldId id="258" r:id="rId5"/>
    <p:sldId id="259" r:id="rId6"/>
    <p:sldId id="260" r:id="rId8"/>
    <p:sldId id="261" r:id="rId9"/>
    <p:sldId id="262" r:id="rId10"/>
    <p:sldId id="263" r:id="rId11"/>
    <p:sldId id="273" r:id="rId12"/>
    <p:sldId id="274" r:id="rId13"/>
    <p:sldId id="264" r:id="rId14"/>
    <p:sldId id="265" r:id="rId15"/>
    <p:sldId id="266" r:id="rId16"/>
    <p:sldId id="267" r:id="rId17"/>
    <p:sldId id="275" r:id="rId18"/>
    <p:sldId id="268" r:id="rId19"/>
    <p:sldId id="276" r:id="rId20"/>
    <p:sldId id="269" r:id="rId21"/>
    <p:sldId id="270" r:id="rId22"/>
    <p:sldId id="271" r:id="rId23"/>
    <p:sldId id="272" r:id="rId24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gs" Target="tags/tag263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7.xml"/><Relationship Id="rId7" Type="http://schemas.openxmlformats.org/officeDocument/2006/relationships/image" Target="../media/image2.png"/><Relationship Id="rId6" Type="http://schemas.openxmlformats.org/officeDocument/2006/relationships/tags" Target="../tags/tag66.xml"/><Relationship Id="rId5" Type="http://schemas.openxmlformats.org/officeDocument/2006/relationships/image" Target="../media/image1.png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image" Target="../media/image5.png"/><Relationship Id="rId12" Type="http://schemas.openxmlformats.org/officeDocument/2006/relationships/tags" Target="../tags/tag69.xml"/><Relationship Id="rId11" Type="http://schemas.openxmlformats.org/officeDocument/2006/relationships/image" Target="../media/image4.png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image" Target="../media/image2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0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image" Target="../media/image2.png"/><Relationship Id="rId5" Type="http://schemas.openxmlformats.org/officeDocument/2006/relationships/tags" Target="../tags/tag91.xml"/><Relationship Id="rId4" Type="http://schemas.openxmlformats.org/officeDocument/2006/relationships/image" Target="../media/image4.png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image" Target="../media/image7.png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4.xml"/><Relationship Id="rId7" Type="http://schemas.openxmlformats.org/officeDocument/2006/relationships/image" Target="../media/image2.png"/><Relationship Id="rId6" Type="http://schemas.openxmlformats.org/officeDocument/2006/relationships/tags" Target="../tags/tag133.xml"/><Relationship Id="rId5" Type="http://schemas.openxmlformats.org/officeDocument/2006/relationships/image" Target="../media/image1.png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image" Target="../media/image5.png"/><Relationship Id="rId12" Type="http://schemas.openxmlformats.org/officeDocument/2006/relationships/tags" Target="../tags/tag136.xml"/><Relationship Id="rId11" Type="http://schemas.openxmlformats.org/officeDocument/2006/relationships/image" Target="../media/image4.png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bg2">
                  <a:lumMod val="50000"/>
                  <a:lumOff val="50000"/>
                </a:schemeClr>
              </a:gs>
              <a:gs pos="100000">
                <a:schemeClr val="bg2">
                  <a:lumMod val="9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单圆角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3765550" cy="6858000"/>
          </a:xfrm>
          <a:prstGeom prst="round1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5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859" y="3152168"/>
            <a:ext cx="1865466" cy="1766706"/>
          </a:xfrm>
          <a:prstGeom prst="rect">
            <a:avLst/>
          </a:prstGeom>
        </p:spPr>
      </p:pic>
      <p:pic>
        <p:nvPicPr>
          <p:cNvPr id="11" name="图片 10" descr="形状, 圆圈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50" y="5382895"/>
            <a:ext cx="1824830" cy="990651"/>
          </a:xfrm>
          <a:prstGeom prst="rect">
            <a:avLst/>
          </a:prstGeom>
        </p:spPr>
      </p:pic>
      <p:pic>
        <p:nvPicPr>
          <p:cNvPr id="12" name="图片 11" descr="图标&#10;&#10;描述已自动生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330" y="1135014"/>
            <a:ext cx="2589028" cy="3081496"/>
          </a:xfrm>
          <a:prstGeom prst="rect">
            <a:avLst/>
          </a:prstGeom>
        </p:spPr>
      </p:pic>
      <p:pic>
        <p:nvPicPr>
          <p:cNvPr id="13" name="图片 12" descr="卡通人物&#10;&#10;低可信度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6" t="31757"/>
          <a:stretch>
            <a:fillRect/>
          </a:stretch>
        </p:blipFill>
        <p:spPr>
          <a:xfrm>
            <a:off x="0" y="0"/>
            <a:ext cx="1361321" cy="1705726"/>
          </a:xfrm>
          <a:prstGeom prst="rect">
            <a:avLst/>
          </a:prstGeom>
        </p:spPr>
      </p:pic>
      <p:pic>
        <p:nvPicPr>
          <p:cNvPr id="15" name="图片 14" descr="图标, 圆圈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5" r="-4393" b="-7151"/>
          <a:stretch>
            <a:fillRect/>
          </a:stretch>
        </p:blipFill>
        <p:spPr>
          <a:xfrm>
            <a:off x="0" y="5070157"/>
            <a:ext cx="546868" cy="130338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5022000" y="1407600"/>
            <a:ext cx="6044400" cy="2473200"/>
          </a:xfrm>
        </p:spPr>
        <p:txBody>
          <a:bodyPr wrap="square" lIns="90000" tIns="46800" rIns="90000" bIns="46800"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5022000" y="3919055"/>
            <a:ext cx="6044400" cy="608675"/>
          </a:xfrm>
        </p:spPr>
        <p:txBody>
          <a:bodyPr wrap="square" lIns="90000" tIns="46800" rIns="90000" bIns="46800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6555600" y="4694400"/>
            <a:ext cx="4510800" cy="6264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3000000" scaled="0"/>
          </a:gradFill>
        </p:spPr>
        <p:txBody>
          <a:bodyPr wrap="square"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635" y="0"/>
            <a:ext cx="12191365" cy="240919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形状, 圆圈&#10;&#10;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0525" y="468381"/>
            <a:ext cx="1389318" cy="754227"/>
          </a:xfrm>
          <a:prstGeom prst="rect">
            <a:avLst/>
          </a:prstGeom>
        </p:spPr>
      </p:pic>
      <p:pic>
        <p:nvPicPr>
          <p:cNvPr id="5" name="图片 4" descr="形状, 圆圈&#10;&#10;描述已自动生成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085" y="308153"/>
            <a:ext cx="896199" cy="486523"/>
          </a:xfrm>
          <a:prstGeom prst="rect">
            <a:avLst/>
          </a:prstGeom>
        </p:spPr>
      </p:pic>
      <p:sp>
        <p:nvSpPr>
          <p:cNvPr id="6" name="矩形: 单圆角 5"/>
          <p:cNvSpPr/>
          <p:nvPr userDrawn="1">
            <p:custDataLst>
              <p:tags r:id="rId6"/>
            </p:custDataLst>
          </p:nvPr>
        </p:nvSpPr>
        <p:spPr>
          <a:xfrm>
            <a:off x="0" y="1500505"/>
            <a:ext cx="12192000" cy="5357495"/>
          </a:xfrm>
          <a:prstGeom prst="round1Rect">
            <a:avLst>
              <a:gd name="adj" fmla="val 131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090800" y="349200"/>
            <a:ext cx="1742400" cy="1112400"/>
          </a:xfrm>
        </p:spPr>
        <p:txBody>
          <a:bodyPr wrap="square" lIns="90000" tIns="46800" rIns="90000" bIns="46800" anchor="t">
            <a:norm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5000">
                <a:schemeClr val="bg2">
                  <a:lumMod val="50000"/>
                  <a:lumOff val="50000"/>
                </a:schemeClr>
              </a:gs>
              <a:gs pos="100000">
                <a:schemeClr val="bg2">
                  <a:lumMod val="9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卡通人物&#10;&#10;低可信度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0" r="42460"/>
          <a:stretch>
            <a:fillRect/>
          </a:stretch>
        </p:blipFill>
        <p:spPr>
          <a:xfrm>
            <a:off x="10791825" y="0"/>
            <a:ext cx="1400175" cy="1698625"/>
          </a:xfrm>
          <a:prstGeom prst="rect">
            <a:avLst/>
          </a:prstGeom>
        </p:spPr>
      </p:pic>
      <p:pic>
        <p:nvPicPr>
          <p:cNvPr id="10" name="图片 9" descr="形状, 圆圈&#10;&#10;描述已自动生成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87817" y="5457679"/>
            <a:ext cx="1779018" cy="965783"/>
          </a:xfrm>
          <a:prstGeom prst="rect">
            <a:avLst/>
          </a:prstGeom>
        </p:spPr>
      </p:pic>
      <p:pic>
        <p:nvPicPr>
          <p:cNvPr id="11" name="图片 10" descr="形状, 圆圈&#10;&#10;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333" y="5184949"/>
            <a:ext cx="1147581" cy="622991"/>
          </a:xfrm>
          <a:prstGeom prst="rect">
            <a:avLst/>
          </a:prstGeom>
        </p:spPr>
      </p:pic>
      <p:pic>
        <p:nvPicPr>
          <p:cNvPr id="12" name="图片 11" descr="形状, 圆圈&#10;&#10;描述已自动生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0000">
            <a:off x="1250815" y="666406"/>
            <a:ext cx="1376589" cy="742368"/>
          </a:xfrm>
          <a:prstGeom prst="rect">
            <a:avLst/>
          </a:prstGeom>
        </p:spPr>
      </p:pic>
      <p:pic>
        <p:nvPicPr>
          <p:cNvPr id="13" name="图片 12" descr="卡通人物&#10;&#10;低可信度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>
            <a:alphaModFix amt="70000"/>
          </a:blip>
          <a:srcRect t="1" b="46249"/>
          <a:stretch>
            <a:fillRect/>
          </a:stretch>
        </p:blipFill>
        <p:spPr>
          <a:xfrm>
            <a:off x="220707" y="5597413"/>
            <a:ext cx="2345258" cy="126058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627200" y="3160800"/>
            <a:ext cx="8938800" cy="1746000"/>
          </a:xfrm>
        </p:spPr>
        <p:txBody>
          <a:bodyPr wrap="square" lIns="90000" tIns="46800" rIns="90000" bIns="46800" anchor="t">
            <a:normAutofit/>
          </a:bodyPr>
          <a:lstStyle>
            <a:lvl1pPr algn="ctr">
              <a:defRPr sz="56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3427200" y="1868400"/>
            <a:ext cx="5335200" cy="1026000"/>
          </a:xfrm>
        </p:spPr>
        <p:txBody>
          <a:bodyPr wrap="none" lIns="90000" tIns="46800" rIns="90000" bIns="46800" anchor="b">
            <a:normAutofit/>
          </a:bodyPr>
          <a:lstStyle>
            <a:lvl1pPr marL="0" indent="0" algn="ctr">
              <a:buNone/>
              <a:defRPr sz="4000" b="1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bg2">
                  <a:lumMod val="50000"/>
                  <a:lumOff val="50000"/>
                </a:schemeClr>
              </a:gs>
              <a:gs pos="100000">
                <a:schemeClr val="bg2">
                  <a:lumMod val="9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单圆角 7"/>
          <p:cNvSpPr/>
          <p:nvPr userDrawn="1">
            <p:custDataLst>
              <p:tags r:id="rId3"/>
            </p:custDataLst>
          </p:nvPr>
        </p:nvSpPr>
        <p:spPr>
          <a:xfrm flipH="1">
            <a:off x="8412982" y="0"/>
            <a:ext cx="3779018" cy="6858000"/>
          </a:xfrm>
          <a:prstGeom prst="round1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5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207" y="3152168"/>
            <a:ext cx="1865466" cy="1766706"/>
          </a:xfrm>
          <a:prstGeom prst="rect">
            <a:avLst/>
          </a:prstGeom>
        </p:spPr>
      </p:pic>
      <p:pic>
        <p:nvPicPr>
          <p:cNvPr id="11" name="图片 10" descr="形状, 圆圈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31352" y="5382895"/>
            <a:ext cx="1824830" cy="990651"/>
          </a:xfrm>
          <a:prstGeom prst="rect">
            <a:avLst/>
          </a:prstGeom>
        </p:spPr>
      </p:pic>
      <p:pic>
        <p:nvPicPr>
          <p:cNvPr id="12" name="图片 11" descr="图标&#10;&#10;描述已自动生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5174" y="1135014"/>
            <a:ext cx="2589028" cy="3081496"/>
          </a:xfrm>
          <a:prstGeom prst="rect">
            <a:avLst/>
          </a:prstGeom>
        </p:spPr>
      </p:pic>
      <p:pic>
        <p:nvPicPr>
          <p:cNvPr id="13" name="图片 12" descr="卡通人物&#10;&#10;低可信度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6" t="31757"/>
          <a:stretch>
            <a:fillRect/>
          </a:stretch>
        </p:blipFill>
        <p:spPr>
          <a:xfrm flipH="1">
            <a:off x="10817211" y="0"/>
            <a:ext cx="1361321" cy="1705726"/>
          </a:xfrm>
          <a:prstGeom prst="rect">
            <a:avLst/>
          </a:prstGeom>
        </p:spPr>
      </p:pic>
      <p:pic>
        <p:nvPicPr>
          <p:cNvPr id="15" name="图片 14" descr="图标, 圆圈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5" r="-4393" b="-7151"/>
          <a:stretch>
            <a:fillRect/>
          </a:stretch>
        </p:blipFill>
        <p:spPr>
          <a:xfrm flipH="1">
            <a:off x="11645132" y="5070157"/>
            <a:ext cx="546868" cy="130338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1134000" y="1705726"/>
            <a:ext cx="6172328" cy="1620674"/>
          </a:xfrm>
        </p:spPr>
        <p:txBody>
          <a:bodyPr wrap="square" lIns="90000" tIns="46800" rIns="90000" bIns="46800"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133999" y="3484800"/>
            <a:ext cx="6168166" cy="507600"/>
          </a:xfrm>
        </p:spPr>
        <p:txBody>
          <a:bodyPr wrap="square" lIns="90000" tIns="46800" rIns="90000" bIns="468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1134000" y="4287600"/>
            <a:ext cx="4510800" cy="6264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3000000" scaled="0"/>
          </a:gradFill>
        </p:spPr>
        <p:txBody>
          <a:bodyPr wrap="square"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9.xml"/><Relationship Id="rId18" Type="http://schemas.openxmlformats.org/officeDocument/2006/relationships/tags" Target="../tags/tag148.xml"/><Relationship Id="rId17" Type="http://schemas.openxmlformats.org/officeDocument/2006/relationships/tags" Target="../tags/tag147.xml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image" Target="../media/image4.png"/><Relationship Id="rId12" Type="http://schemas.openxmlformats.org/officeDocument/2006/relationships/tags" Target="../tags/tag14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375" y="331073"/>
            <a:ext cx="1145599" cy="1145599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image" Target="../media/image8.jpeg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170.xml"/><Relationship Id="rId10" Type="http://schemas.openxmlformats.org/officeDocument/2006/relationships/tags" Target="../tags/tag169.xml"/><Relationship Id="rId1" Type="http://schemas.openxmlformats.org/officeDocument/2006/relationships/tags" Target="../tags/tag16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86.xml"/><Relationship Id="rId12" Type="http://schemas.openxmlformats.org/officeDocument/2006/relationships/tags" Target="../tags/tag185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tags" Target="../tags/tag17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image" Target="../media/image9.jpeg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8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98.xml"/><Relationship Id="rId5" Type="http://schemas.openxmlformats.org/officeDocument/2006/relationships/image" Target="../media/image10.png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" Type="http://schemas.openxmlformats.org/officeDocument/2006/relationships/tags" Target="../tags/tag194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image" Target="../media/image11.jpeg"/><Relationship Id="rId1" Type="http://schemas.openxmlformats.org/officeDocument/2006/relationships/tags" Target="../tags/tag199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4.xml"/><Relationship Id="rId3" Type="http://schemas.openxmlformats.org/officeDocument/2006/relationships/image" Target="../media/image12.jpeg"/><Relationship Id="rId2" Type="http://schemas.openxmlformats.org/officeDocument/2006/relationships/tags" Target="../tags/tag203.xml"/><Relationship Id="rId1" Type="http://schemas.openxmlformats.org/officeDocument/2006/relationships/tags" Target="../tags/tag20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image" Target="../media/image13.jpeg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tags" Target="../tags/tag2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tags" Target="../tags/tag215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24.xml"/><Relationship Id="rId5" Type="http://schemas.openxmlformats.org/officeDocument/2006/relationships/image" Target="../media/image15.jpeg"/><Relationship Id="rId4" Type="http://schemas.openxmlformats.org/officeDocument/2006/relationships/tags" Target="../tags/tag223.xml"/><Relationship Id="rId3" Type="http://schemas.openxmlformats.org/officeDocument/2006/relationships/image" Target="../media/image14.png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26.xml"/><Relationship Id="rId2" Type="http://schemas.openxmlformats.org/officeDocument/2006/relationships/image" Target="../media/image16.jpeg"/><Relationship Id="rId1" Type="http://schemas.openxmlformats.org/officeDocument/2006/relationships/tags" Target="../tags/tag225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image" Target="../media/image17.jpeg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41.xml"/><Relationship Id="rId7" Type="http://schemas.openxmlformats.org/officeDocument/2006/relationships/image" Target="../media/image18.jpeg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0" Type="http://schemas.openxmlformats.org/officeDocument/2006/relationships/notesSlide" Target="../notesSlides/notesSlide9.xml"/><Relationship Id="rId1" Type="http://schemas.openxmlformats.org/officeDocument/2006/relationships/tags" Target="../tags/tag23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ags" Target="../tags/tag2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文档模板-开源软件维护报告文档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汇报人: 王星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1148400" y="2725054"/>
            <a:ext cx="1206000" cy="11376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chemeClr val="accent1"/>
                </a:solidFill>
                <a:latin typeface="+mn-ea"/>
              </a:rPr>
              <a:t>01.</a:t>
            </a:r>
            <a:endParaRPr lang="en-US" sz="5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2617199" y="2725054"/>
            <a:ext cx="3381667" cy="1137600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开源软件的代码泛读</a:t>
            </a:r>
            <a:endParaRPr lang="zh-CN" altLang="en-US" sz="3000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2" name="序号"/>
          <p:cNvSpPr txBox="1"/>
          <p:nvPr>
            <p:custDataLst>
              <p:tags r:id="rId4"/>
            </p:custDataLst>
          </p:nvPr>
        </p:nvSpPr>
        <p:spPr>
          <a:xfrm>
            <a:off x="6877635" y="2725054"/>
            <a:ext cx="1206000" cy="11376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chemeClr val="accent1"/>
                </a:solidFill>
                <a:latin typeface="+mn-ea"/>
              </a:rPr>
              <a:t>02.</a:t>
            </a:r>
            <a:endParaRPr lang="en-US" sz="5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项标题"/>
          <p:cNvSpPr txBox="1"/>
          <p:nvPr>
            <p:custDataLst>
              <p:tags r:id="rId5"/>
            </p:custDataLst>
          </p:nvPr>
        </p:nvSpPr>
        <p:spPr>
          <a:xfrm>
            <a:off x="8346434" y="2725054"/>
            <a:ext cx="3381667" cy="1137600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开源软件的维护</a:t>
            </a:r>
            <a:endParaRPr lang="zh-CN" altLang="en-US" sz="3000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序号"/>
          <p:cNvSpPr txBox="1"/>
          <p:nvPr>
            <p:custDataLst>
              <p:tags r:id="rId6"/>
            </p:custDataLst>
          </p:nvPr>
        </p:nvSpPr>
        <p:spPr>
          <a:xfrm>
            <a:off x="1148400" y="4756492"/>
            <a:ext cx="1206000" cy="113760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chemeClr val="accent1"/>
                </a:solidFill>
                <a:latin typeface="+mn-ea"/>
              </a:rPr>
              <a:t>03.</a:t>
            </a:r>
            <a:endParaRPr lang="en-US" sz="5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项标题"/>
          <p:cNvSpPr txBox="1"/>
          <p:nvPr>
            <p:custDataLst>
              <p:tags r:id="rId7"/>
            </p:custDataLst>
          </p:nvPr>
        </p:nvSpPr>
        <p:spPr>
          <a:xfrm>
            <a:off x="2617199" y="4756492"/>
            <a:ext cx="3381667" cy="1137600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实践收获和体会</a:t>
            </a:r>
            <a:endParaRPr lang="zh-CN" altLang="en-US" sz="3000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5967095" y="297180"/>
            <a:ext cx="5412740" cy="95948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35" y="4232275"/>
            <a:ext cx="7011035" cy="98361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5175" y="1325245"/>
            <a:ext cx="5632450" cy="721360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软件功能与需求模型概述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7011035" y="-635"/>
            <a:ext cx="456184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/data/temp/f8ce6214-4b21-11f0-882d-c26c5d59045a.jpgf8ce6214-4b21-11f0-882d-c26c5d59045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lum bright="6000" contrast="-6000"/>
          </a:blip>
          <a:srcRect l="316" r="316"/>
          <a:stretch>
            <a:fillRect/>
          </a:stretch>
        </p:blipFill>
        <p:spPr>
          <a:xfrm>
            <a:off x="764540" y="2306955"/>
            <a:ext cx="8841105" cy="250444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7011670" y="6455410"/>
            <a:ext cx="4560570" cy="401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正文"/>
          <p:cNvSpPr txBox="1"/>
          <p:nvPr>
            <p:custDataLst>
              <p:tags r:id="rId8"/>
            </p:custDataLst>
          </p:nvPr>
        </p:nvSpPr>
        <p:spPr>
          <a:xfrm>
            <a:off x="765810" y="5311775"/>
            <a:ext cx="5631815" cy="651510"/>
          </a:xfrm>
          <a:prstGeom prst="rect">
            <a:avLst/>
          </a:prstGeom>
          <a:noFill/>
        </p:spPr>
        <p:txBody>
          <a:bodyPr wrap="square" lIns="71755" tIns="0" rIns="71755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撰写人员：张星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9"/>
            </p:custDataLst>
          </p:nvPr>
        </p:nvSpPr>
        <p:spPr>
          <a:xfrm>
            <a:off x="765175" y="6344285"/>
            <a:ext cx="111125" cy="111125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10"/>
            </p:custDataLst>
          </p:nvPr>
        </p:nvSpPr>
        <p:spPr>
          <a:xfrm>
            <a:off x="1020445" y="6344285"/>
            <a:ext cx="111125" cy="111125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开源软件的代码泛读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开源软件的功能描述</a:t>
            </a:r>
            <a:endParaRPr lang="zh-CN" altLang="en-US"/>
          </a:p>
        </p:txBody>
      </p:sp>
      <p:cxnSp>
        <p:nvCxnSpPr>
          <p:cNvPr id="76" name="直接连接符 75"/>
          <p:cNvCxnSpPr/>
          <p:nvPr>
            <p:custDataLst>
              <p:tags r:id="rId2"/>
            </p:custDataLst>
          </p:nvPr>
        </p:nvCxnSpPr>
        <p:spPr>
          <a:xfrm>
            <a:off x="6898640" y="5965825"/>
            <a:ext cx="4679315" cy="0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>
            <p:custDataLst>
              <p:tags r:id="rId3"/>
            </p:custDataLst>
          </p:nvPr>
        </p:nvCxnSpPr>
        <p:spPr>
          <a:xfrm>
            <a:off x="1627505" y="5865495"/>
            <a:ext cx="7217410" cy="0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98" name="任意多边形: 形状 1397"/>
          <p:cNvSpPr/>
          <p:nvPr>
            <p:custDataLst>
              <p:tags r:id="rId4"/>
            </p:custDataLst>
          </p:nvPr>
        </p:nvSpPr>
        <p:spPr>
          <a:xfrm>
            <a:off x="635635" y="5552440"/>
            <a:ext cx="631190" cy="631190"/>
          </a:xfrm>
          <a:custGeom>
            <a:avLst/>
            <a:gdLst>
              <a:gd name="connsiteX0" fmla="*/ 35521 w 1877718"/>
              <a:gd name="connsiteY0" fmla="*/ 850803 h 1863247"/>
              <a:gd name="connsiteX1" fmla="*/ 865299 w 1877718"/>
              <a:gd name="connsiteY1" fmla="*/ 21025 h 1863247"/>
              <a:gd name="connsiteX2" fmla="*/ 1026916 w 1877718"/>
              <a:gd name="connsiteY2" fmla="*/ 21050 h 1863247"/>
              <a:gd name="connsiteX3" fmla="*/ 1856694 w 1877718"/>
              <a:gd name="connsiteY3" fmla="*/ 850828 h 1863247"/>
              <a:gd name="connsiteX4" fmla="*/ 1856669 w 1877718"/>
              <a:gd name="connsiteY4" fmla="*/ 1012446 h 1863247"/>
              <a:gd name="connsiteX5" fmla="*/ 1026891 w 1877718"/>
              <a:gd name="connsiteY5" fmla="*/ 1842223 h 1863247"/>
              <a:gd name="connsiteX6" fmla="*/ 865274 w 1877718"/>
              <a:gd name="connsiteY6" fmla="*/ 1842198 h 1863247"/>
              <a:gd name="connsiteX7" fmla="*/ 35496 w 1877718"/>
              <a:gd name="connsiteY7" fmla="*/ 1012420 h 1863247"/>
              <a:gd name="connsiteX8" fmla="*/ 35521 w 1877718"/>
              <a:gd name="connsiteY8" fmla="*/ 850803 h 1863247"/>
              <a:gd name="connsiteX0-1" fmla="*/ 35521 w 1877718"/>
              <a:gd name="connsiteY0-2" fmla="*/ 850803 h 1863247"/>
              <a:gd name="connsiteX1-3" fmla="*/ 865299 w 1877718"/>
              <a:gd name="connsiteY1-4" fmla="*/ 21025 h 1863247"/>
              <a:gd name="connsiteX2-5" fmla="*/ 1026916 w 1877718"/>
              <a:gd name="connsiteY2-6" fmla="*/ 21050 h 1863247"/>
              <a:gd name="connsiteX3-7" fmla="*/ 1856694 w 1877718"/>
              <a:gd name="connsiteY3-8" fmla="*/ 850828 h 1863247"/>
              <a:gd name="connsiteX4-9" fmla="*/ 1856669 w 1877718"/>
              <a:gd name="connsiteY4-10" fmla="*/ 1012446 h 1863247"/>
              <a:gd name="connsiteX5-11" fmla="*/ 1026891 w 1877718"/>
              <a:gd name="connsiteY5-12" fmla="*/ 1842223 h 1863247"/>
              <a:gd name="connsiteX6-13" fmla="*/ 865274 w 1877718"/>
              <a:gd name="connsiteY6-14" fmla="*/ 1842198 h 1863247"/>
              <a:gd name="connsiteX7-15" fmla="*/ 35496 w 1877718"/>
              <a:gd name="connsiteY7-16" fmla="*/ 1012420 h 1863247"/>
              <a:gd name="connsiteX8-17" fmla="*/ 35521 w 1877718"/>
              <a:gd name="connsiteY8-18" fmla="*/ 850803 h 1863247"/>
              <a:gd name="connsiteX0-19" fmla="*/ 35521 w 1877718"/>
              <a:gd name="connsiteY0-20" fmla="*/ 850813 h 1863257"/>
              <a:gd name="connsiteX1-21" fmla="*/ 865299 w 1877718"/>
              <a:gd name="connsiteY1-22" fmla="*/ 21035 h 1863257"/>
              <a:gd name="connsiteX2-23" fmla="*/ 1026916 w 1877718"/>
              <a:gd name="connsiteY2-24" fmla="*/ 21060 h 1863257"/>
              <a:gd name="connsiteX3-25" fmla="*/ 1856694 w 1877718"/>
              <a:gd name="connsiteY3-26" fmla="*/ 850838 h 1863257"/>
              <a:gd name="connsiteX4-27" fmla="*/ 1856669 w 1877718"/>
              <a:gd name="connsiteY4-28" fmla="*/ 1012456 h 1863257"/>
              <a:gd name="connsiteX5-29" fmla="*/ 1026891 w 1877718"/>
              <a:gd name="connsiteY5-30" fmla="*/ 1842233 h 1863257"/>
              <a:gd name="connsiteX6-31" fmla="*/ 865274 w 1877718"/>
              <a:gd name="connsiteY6-32" fmla="*/ 1842208 h 1863257"/>
              <a:gd name="connsiteX7-33" fmla="*/ 35496 w 1877718"/>
              <a:gd name="connsiteY7-34" fmla="*/ 1012430 h 1863257"/>
              <a:gd name="connsiteX8-35" fmla="*/ 35521 w 1877718"/>
              <a:gd name="connsiteY8-36" fmla="*/ 850813 h 1863257"/>
              <a:gd name="connsiteX0-37" fmla="*/ 35521 w 1877718"/>
              <a:gd name="connsiteY0-38" fmla="*/ 865273 h 1877717"/>
              <a:gd name="connsiteX1-39" fmla="*/ 865299 w 1877718"/>
              <a:gd name="connsiteY1-40" fmla="*/ 35495 h 1877717"/>
              <a:gd name="connsiteX2-41" fmla="*/ 1026916 w 1877718"/>
              <a:gd name="connsiteY2-42" fmla="*/ 35520 h 1877717"/>
              <a:gd name="connsiteX3-43" fmla="*/ 1856694 w 1877718"/>
              <a:gd name="connsiteY3-44" fmla="*/ 865298 h 1877717"/>
              <a:gd name="connsiteX4-45" fmla="*/ 1856669 w 1877718"/>
              <a:gd name="connsiteY4-46" fmla="*/ 1026916 h 1877717"/>
              <a:gd name="connsiteX5-47" fmla="*/ 1026891 w 1877718"/>
              <a:gd name="connsiteY5-48" fmla="*/ 1856693 h 1877717"/>
              <a:gd name="connsiteX6-49" fmla="*/ 865274 w 1877718"/>
              <a:gd name="connsiteY6-50" fmla="*/ 1856668 h 1877717"/>
              <a:gd name="connsiteX7-51" fmla="*/ 35496 w 1877718"/>
              <a:gd name="connsiteY7-52" fmla="*/ 1026890 h 1877717"/>
              <a:gd name="connsiteX8-53" fmla="*/ 35521 w 1877718"/>
              <a:gd name="connsiteY8-54" fmla="*/ 865273 h 1877717"/>
              <a:gd name="connsiteX0-55" fmla="*/ 35521 w 1877718"/>
              <a:gd name="connsiteY0-56" fmla="*/ 865273 h 1877717"/>
              <a:gd name="connsiteX1-57" fmla="*/ 865299 w 1877718"/>
              <a:gd name="connsiteY1-58" fmla="*/ 35495 h 1877717"/>
              <a:gd name="connsiteX2-59" fmla="*/ 1026916 w 1877718"/>
              <a:gd name="connsiteY2-60" fmla="*/ 35520 h 1877717"/>
              <a:gd name="connsiteX3-61" fmla="*/ 1856694 w 1877718"/>
              <a:gd name="connsiteY3-62" fmla="*/ 865298 h 1877717"/>
              <a:gd name="connsiteX4-63" fmla="*/ 1856669 w 1877718"/>
              <a:gd name="connsiteY4-64" fmla="*/ 1026916 h 1877717"/>
              <a:gd name="connsiteX5-65" fmla="*/ 1026891 w 1877718"/>
              <a:gd name="connsiteY5-66" fmla="*/ 1856693 h 1877717"/>
              <a:gd name="connsiteX6-67" fmla="*/ 865274 w 1877718"/>
              <a:gd name="connsiteY6-68" fmla="*/ 1856668 h 1877717"/>
              <a:gd name="connsiteX7-69" fmla="*/ 35496 w 1877718"/>
              <a:gd name="connsiteY7-70" fmla="*/ 1026890 h 1877717"/>
              <a:gd name="connsiteX8-71" fmla="*/ 35521 w 1877718"/>
              <a:gd name="connsiteY8-72" fmla="*/ 865273 h 1877717"/>
              <a:gd name="connsiteX0-73" fmla="*/ 35521 w 1877718"/>
              <a:gd name="connsiteY0-74" fmla="*/ 865273 h 1877717"/>
              <a:gd name="connsiteX1-75" fmla="*/ 865299 w 1877718"/>
              <a:gd name="connsiteY1-76" fmla="*/ 35495 h 1877717"/>
              <a:gd name="connsiteX2-77" fmla="*/ 1026916 w 1877718"/>
              <a:gd name="connsiteY2-78" fmla="*/ 35520 h 1877717"/>
              <a:gd name="connsiteX3-79" fmla="*/ 1856694 w 1877718"/>
              <a:gd name="connsiteY3-80" fmla="*/ 865298 h 1877717"/>
              <a:gd name="connsiteX4-81" fmla="*/ 1856669 w 1877718"/>
              <a:gd name="connsiteY4-82" fmla="*/ 1026916 h 1877717"/>
              <a:gd name="connsiteX5-83" fmla="*/ 1026891 w 1877718"/>
              <a:gd name="connsiteY5-84" fmla="*/ 1856693 h 1877717"/>
              <a:gd name="connsiteX6-85" fmla="*/ 865274 w 1877718"/>
              <a:gd name="connsiteY6-86" fmla="*/ 1856668 h 1877717"/>
              <a:gd name="connsiteX7-87" fmla="*/ 35496 w 1877718"/>
              <a:gd name="connsiteY7-88" fmla="*/ 1026890 h 1877717"/>
              <a:gd name="connsiteX8-89" fmla="*/ 35521 w 1877718"/>
              <a:gd name="connsiteY8-90" fmla="*/ 865273 h 1877717"/>
              <a:gd name="connsiteX0-91" fmla="*/ 35521 w 1877729"/>
              <a:gd name="connsiteY0-92" fmla="*/ 865273 h 1877717"/>
              <a:gd name="connsiteX1-93" fmla="*/ 865299 w 1877729"/>
              <a:gd name="connsiteY1-94" fmla="*/ 35495 h 1877717"/>
              <a:gd name="connsiteX2-95" fmla="*/ 1026916 w 1877729"/>
              <a:gd name="connsiteY2-96" fmla="*/ 35520 h 1877717"/>
              <a:gd name="connsiteX3-97" fmla="*/ 1856694 w 1877729"/>
              <a:gd name="connsiteY3-98" fmla="*/ 865298 h 1877717"/>
              <a:gd name="connsiteX4-99" fmla="*/ 1856669 w 1877729"/>
              <a:gd name="connsiteY4-100" fmla="*/ 1026916 h 1877717"/>
              <a:gd name="connsiteX5-101" fmla="*/ 1026891 w 1877729"/>
              <a:gd name="connsiteY5-102" fmla="*/ 1856693 h 1877717"/>
              <a:gd name="connsiteX6-103" fmla="*/ 865274 w 1877729"/>
              <a:gd name="connsiteY6-104" fmla="*/ 1856668 h 1877717"/>
              <a:gd name="connsiteX7-105" fmla="*/ 35496 w 1877729"/>
              <a:gd name="connsiteY7-106" fmla="*/ 1026890 h 1877717"/>
              <a:gd name="connsiteX8-107" fmla="*/ 35521 w 1877729"/>
              <a:gd name="connsiteY8-108" fmla="*/ 865273 h 1877717"/>
              <a:gd name="connsiteX0-109" fmla="*/ 35521 w 1892189"/>
              <a:gd name="connsiteY0-110" fmla="*/ 865273 h 1877717"/>
              <a:gd name="connsiteX1-111" fmla="*/ 865299 w 1892189"/>
              <a:gd name="connsiteY1-112" fmla="*/ 35495 h 1877717"/>
              <a:gd name="connsiteX2-113" fmla="*/ 1026916 w 1892189"/>
              <a:gd name="connsiteY2-114" fmla="*/ 35520 h 1877717"/>
              <a:gd name="connsiteX3-115" fmla="*/ 1856694 w 1892189"/>
              <a:gd name="connsiteY3-116" fmla="*/ 865298 h 1877717"/>
              <a:gd name="connsiteX4-117" fmla="*/ 1856669 w 1892189"/>
              <a:gd name="connsiteY4-118" fmla="*/ 1026916 h 1877717"/>
              <a:gd name="connsiteX5-119" fmla="*/ 1026891 w 1892189"/>
              <a:gd name="connsiteY5-120" fmla="*/ 1856693 h 1877717"/>
              <a:gd name="connsiteX6-121" fmla="*/ 865274 w 1892189"/>
              <a:gd name="connsiteY6-122" fmla="*/ 1856668 h 1877717"/>
              <a:gd name="connsiteX7-123" fmla="*/ 35496 w 1892189"/>
              <a:gd name="connsiteY7-124" fmla="*/ 1026890 h 1877717"/>
              <a:gd name="connsiteX8-125" fmla="*/ 35521 w 1892189"/>
              <a:gd name="connsiteY8-126" fmla="*/ 865273 h 1877717"/>
              <a:gd name="connsiteX0-127" fmla="*/ 35521 w 1892189"/>
              <a:gd name="connsiteY0-128" fmla="*/ 865273 h 1877717"/>
              <a:gd name="connsiteX1-129" fmla="*/ 865299 w 1892189"/>
              <a:gd name="connsiteY1-130" fmla="*/ 35495 h 1877717"/>
              <a:gd name="connsiteX2-131" fmla="*/ 1026916 w 1892189"/>
              <a:gd name="connsiteY2-132" fmla="*/ 35520 h 1877717"/>
              <a:gd name="connsiteX3-133" fmla="*/ 1856694 w 1892189"/>
              <a:gd name="connsiteY3-134" fmla="*/ 865298 h 1877717"/>
              <a:gd name="connsiteX4-135" fmla="*/ 1856669 w 1892189"/>
              <a:gd name="connsiteY4-136" fmla="*/ 1026916 h 1877717"/>
              <a:gd name="connsiteX5-137" fmla="*/ 1026891 w 1892189"/>
              <a:gd name="connsiteY5-138" fmla="*/ 1856693 h 1877717"/>
              <a:gd name="connsiteX6-139" fmla="*/ 865274 w 1892189"/>
              <a:gd name="connsiteY6-140" fmla="*/ 1856668 h 1877717"/>
              <a:gd name="connsiteX7-141" fmla="*/ 35496 w 1892189"/>
              <a:gd name="connsiteY7-142" fmla="*/ 1026890 h 1877717"/>
              <a:gd name="connsiteX8-143" fmla="*/ 35521 w 1892189"/>
              <a:gd name="connsiteY8-144" fmla="*/ 865273 h 1877717"/>
              <a:gd name="connsiteX0-145" fmla="*/ 35521 w 1892189"/>
              <a:gd name="connsiteY0-146" fmla="*/ 865273 h 1877717"/>
              <a:gd name="connsiteX1-147" fmla="*/ 865299 w 1892189"/>
              <a:gd name="connsiteY1-148" fmla="*/ 35495 h 1877717"/>
              <a:gd name="connsiteX2-149" fmla="*/ 1026916 w 1892189"/>
              <a:gd name="connsiteY2-150" fmla="*/ 35520 h 1877717"/>
              <a:gd name="connsiteX3-151" fmla="*/ 1856694 w 1892189"/>
              <a:gd name="connsiteY3-152" fmla="*/ 865298 h 1877717"/>
              <a:gd name="connsiteX4-153" fmla="*/ 1856669 w 1892189"/>
              <a:gd name="connsiteY4-154" fmla="*/ 1026916 h 1877717"/>
              <a:gd name="connsiteX5-155" fmla="*/ 1026891 w 1892189"/>
              <a:gd name="connsiteY5-156" fmla="*/ 1856693 h 1877717"/>
              <a:gd name="connsiteX6-157" fmla="*/ 865274 w 1892189"/>
              <a:gd name="connsiteY6-158" fmla="*/ 1856668 h 1877717"/>
              <a:gd name="connsiteX7-159" fmla="*/ 35496 w 1892189"/>
              <a:gd name="connsiteY7-160" fmla="*/ 1026890 h 1877717"/>
              <a:gd name="connsiteX8-161" fmla="*/ 35521 w 1892189"/>
              <a:gd name="connsiteY8-162" fmla="*/ 865273 h 1877717"/>
              <a:gd name="connsiteX0-163" fmla="*/ 35521 w 1892189"/>
              <a:gd name="connsiteY0-164" fmla="*/ 865273 h 1877728"/>
              <a:gd name="connsiteX1-165" fmla="*/ 865299 w 1892189"/>
              <a:gd name="connsiteY1-166" fmla="*/ 35495 h 1877728"/>
              <a:gd name="connsiteX2-167" fmla="*/ 1026916 w 1892189"/>
              <a:gd name="connsiteY2-168" fmla="*/ 35520 h 1877728"/>
              <a:gd name="connsiteX3-169" fmla="*/ 1856694 w 1892189"/>
              <a:gd name="connsiteY3-170" fmla="*/ 865298 h 1877728"/>
              <a:gd name="connsiteX4-171" fmla="*/ 1856669 w 1892189"/>
              <a:gd name="connsiteY4-172" fmla="*/ 1026916 h 1877728"/>
              <a:gd name="connsiteX5-173" fmla="*/ 1026891 w 1892189"/>
              <a:gd name="connsiteY5-174" fmla="*/ 1856693 h 1877728"/>
              <a:gd name="connsiteX6-175" fmla="*/ 865274 w 1892189"/>
              <a:gd name="connsiteY6-176" fmla="*/ 1856668 h 1877728"/>
              <a:gd name="connsiteX7-177" fmla="*/ 35496 w 1892189"/>
              <a:gd name="connsiteY7-178" fmla="*/ 1026890 h 1877728"/>
              <a:gd name="connsiteX8-179" fmla="*/ 35521 w 1892189"/>
              <a:gd name="connsiteY8-180" fmla="*/ 865273 h 1877728"/>
              <a:gd name="connsiteX0-181" fmla="*/ 35521 w 1892189"/>
              <a:gd name="connsiteY0-182" fmla="*/ 865273 h 1892188"/>
              <a:gd name="connsiteX1-183" fmla="*/ 865299 w 1892189"/>
              <a:gd name="connsiteY1-184" fmla="*/ 35495 h 1892188"/>
              <a:gd name="connsiteX2-185" fmla="*/ 1026916 w 1892189"/>
              <a:gd name="connsiteY2-186" fmla="*/ 35520 h 1892188"/>
              <a:gd name="connsiteX3-187" fmla="*/ 1856694 w 1892189"/>
              <a:gd name="connsiteY3-188" fmla="*/ 865298 h 1892188"/>
              <a:gd name="connsiteX4-189" fmla="*/ 1856669 w 1892189"/>
              <a:gd name="connsiteY4-190" fmla="*/ 1026916 h 1892188"/>
              <a:gd name="connsiteX5-191" fmla="*/ 1026891 w 1892189"/>
              <a:gd name="connsiteY5-192" fmla="*/ 1856693 h 1892188"/>
              <a:gd name="connsiteX6-193" fmla="*/ 865274 w 1892189"/>
              <a:gd name="connsiteY6-194" fmla="*/ 1856668 h 1892188"/>
              <a:gd name="connsiteX7-195" fmla="*/ 35496 w 1892189"/>
              <a:gd name="connsiteY7-196" fmla="*/ 1026890 h 1892188"/>
              <a:gd name="connsiteX8-197" fmla="*/ 35521 w 1892189"/>
              <a:gd name="connsiteY8-198" fmla="*/ 865273 h 1892188"/>
              <a:gd name="connsiteX0-199" fmla="*/ 35521 w 1892189"/>
              <a:gd name="connsiteY0-200" fmla="*/ 865273 h 1892188"/>
              <a:gd name="connsiteX1-201" fmla="*/ 865299 w 1892189"/>
              <a:gd name="connsiteY1-202" fmla="*/ 35495 h 1892188"/>
              <a:gd name="connsiteX2-203" fmla="*/ 1026916 w 1892189"/>
              <a:gd name="connsiteY2-204" fmla="*/ 35520 h 1892188"/>
              <a:gd name="connsiteX3-205" fmla="*/ 1856694 w 1892189"/>
              <a:gd name="connsiteY3-206" fmla="*/ 865298 h 1892188"/>
              <a:gd name="connsiteX4-207" fmla="*/ 1856669 w 1892189"/>
              <a:gd name="connsiteY4-208" fmla="*/ 1026916 h 1892188"/>
              <a:gd name="connsiteX5-209" fmla="*/ 1026891 w 1892189"/>
              <a:gd name="connsiteY5-210" fmla="*/ 1856693 h 1892188"/>
              <a:gd name="connsiteX6-211" fmla="*/ 865274 w 1892189"/>
              <a:gd name="connsiteY6-212" fmla="*/ 1856668 h 1892188"/>
              <a:gd name="connsiteX7-213" fmla="*/ 35496 w 1892189"/>
              <a:gd name="connsiteY7-214" fmla="*/ 1026890 h 1892188"/>
              <a:gd name="connsiteX8-215" fmla="*/ 35521 w 1892189"/>
              <a:gd name="connsiteY8-216" fmla="*/ 865273 h 1892188"/>
              <a:gd name="connsiteX0-217" fmla="*/ 35521 w 1892189"/>
              <a:gd name="connsiteY0-218" fmla="*/ 865273 h 1892188"/>
              <a:gd name="connsiteX1-219" fmla="*/ 865299 w 1892189"/>
              <a:gd name="connsiteY1-220" fmla="*/ 35495 h 1892188"/>
              <a:gd name="connsiteX2-221" fmla="*/ 1026916 w 1892189"/>
              <a:gd name="connsiteY2-222" fmla="*/ 35520 h 1892188"/>
              <a:gd name="connsiteX3-223" fmla="*/ 1856694 w 1892189"/>
              <a:gd name="connsiteY3-224" fmla="*/ 865298 h 1892188"/>
              <a:gd name="connsiteX4-225" fmla="*/ 1856669 w 1892189"/>
              <a:gd name="connsiteY4-226" fmla="*/ 1026916 h 1892188"/>
              <a:gd name="connsiteX5-227" fmla="*/ 1026891 w 1892189"/>
              <a:gd name="connsiteY5-228" fmla="*/ 1856693 h 1892188"/>
              <a:gd name="connsiteX6-229" fmla="*/ 865274 w 1892189"/>
              <a:gd name="connsiteY6-230" fmla="*/ 1856668 h 1892188"/>
              <a:gd name="connsiteX7-231" fmla="*/ 35496 w 1892189"/>
              <a:gd name="connsiteY7-232" fmla="*/ 1026890 h 1892188"/>
              <a:gd name="connsiteX8-233" fmla="*/ 35521 w 1892189"/>
              <a:gd name="connsiteY8-234" fmla="*/ 865273 h 1892188"/>
              <a:gd name="connsiteX0-235" fmla="*/ 35521 w 1892189"/>
              <a:gd name="connsiteY0-236" fmla="*/ 865273 h 1892188"/>
              <a:gd name="connsiteX1-237" fmla="*/ 865299 w 1892189"/>
              <a:gd name="connsiteY1-238" fmla="*/ 35495 h 1892188"/>
              <a:gd name="connsiteX2-239" fmla="*/ 1026916 w 1892189"/>
              <a:gd name="connsiteY2-240" fmla="*/ 35520 h 1892188"/>
              <a:gd name="connsiteX3-241" fmla="*/ 1856694 w 1892189"/>
              <a:gd name="connsiteY3-242" fmla="*/ 865298 h 1892188"/>
              <a:gd name="connsiteX4-243" fmla="*/ 1856669 w 1892189"/>
              <a:gd name="connsiteY4-244" fmla="*/ 1026916 h 1892188"/>
              <a:gd name="connsiteX5-245" fmla="*/ 1026891 w 1892189"/>
              <a:gd name="connsiteY5-246" fmla="*/ 1856693 h 1892188"/>
              <a:gd name="connsiteX6-247" fmla="*/ 865274 w 1892189"/>
              <a:gd name="connsiteY6-248" fmla="*/ 1856668 h 1892188"/>
              <a:gd name="connsiteX7-249" fmla="*/ 35496 w 1892189"/>
              <a:gd name="connsiteY7-250" fmla="*/ 1026890 h 1892188"/>
              <a:gd name="connsiteX8-251" fmla="*/ 35521 w 1892189"/>
              <a:gd name="connsiteY8-252" fmla="*/ 865273 h 189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892189" h="1892188">
                <a:moveTo>
                  <a:pt x="35521" y="865273"/>
                </a:moveTo>
                <a:cubicBezTo>
                  <a:pt x="35521" y="865273"/>
                  <a:pt x="865299" y="35495"/>
                  <a:pt x="865299" y="35495"/>
                </a:cubicBezTo>
                <a:cubicBezTo>
                  <a:pt x="912643" y="-11849"/>
                  <a:pt x="979572" y="-11824"/>
                  <a:pt x="1026916" y="35520"/>
                </a:cubicBezTo>
                <a:cubicBezTo>
                  <a:pt x="1026916" y="35520"/>
                  <a:pt x="1856694" y="865298"/>
                  <a:pt x="1856694" y="865298"/>
                </a:cubicBezTo>
                <a:cubicBezTo>
                  <a:pt x="1904038" y="912642"/>
                  <a:pt x="1904013" y="979572"/>
                  <a:pt x="1856669" y="1026916"/>
                </a:cubicBezTo>
                <a:cubicBezTo>
                  <a:pt x="1856669" y="1026916"/>
                  <a:pt x="1026891" y="1856693"/>
                  <a:pt x="1026891" y="1856693"/>
                </a:cubicBezTo>
                <a:cubicBezTo>
                  <a:pt x="979547" y="1904037"/>
                  <a:pt x="912618" y="1904011"/>
                  <a:pt x="865274" y="1856668"/>
                </a:cubicBezTo>
                <a:cubicBezTo>
                  <a:pt x="865274" y="1856667"/>
                  <a:pt x="35496" y="1026889"/>
                  <a:pt x="35496" y="1026890"/>
                </a:cubicBezTo>
                <a:cubicBezTo>
                  <a:pt x="-11848" y="979545"/>
                  <a:pt x="-11823" y="912617"/>
                  <a:pt x="35521" y="865273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任意多边形: 形状 1397"/>
          <p:cNvSpPr/>
          <p:nvPr>
            <p:custDataLst>
              <p:tags r:id="rId5"/>
            </p:custDataLst>
          </p:nvPr>
        </p:nvSpPr>
        <p:spPr>
          <a:xfrm>
            <a:off x="1092835" y="5670550"/>
            <a:ext cx="395605" cy="395605"/>
          </a:xfrm>
          <a:custGeom>
            <a:avLst/>
            <a:gdLst>
              <a:gd name="connsiteX0" fmla="*/ 35521 w 1877718"/>
              <a:gd name="connsiteY0" fmla="*/ 850803 h 1863247"/>
              <a:gd name="connsiteX1" fmla="*/ 865299 w 1877718"/>
              <a:gd name="connsiteY1" fmla="*/ 21025 h 1863247"/>
              <a:gd name="connsiteX2" fmla="*/ 1026916 w 1877718"/>
              <a:gd name="connsiteY2" fmla="*/ 21050 h 1863247"/>
              <a:gd name="connsiteX3" fmla="*/ 1856694 w 1877718"/>
              <a:gd name="connsiteY3" fmla="*/ 850828 h 1863247"/>
              <a:gd name="connsiteX4" fmla="*/ 1856669 w 1877718"/>
              <a:gd name="connsiteY4" fmla="*/ 1012446 h 1863247"/>
              <a:gd name="connsiteX5" fmla="*/ 1026891 w 1877718"/>
              <a:gd name="connsiteY5" fmla="*/ 1842223 h 1863247"/>
              <a:gd name="connsiteX6" fmla="*/ 865274 w 1877718"/>
              <a:gd name="connsiteY6" fmla="*/ 1842198 h 1863247"/>
              <a:gd name="connsiteX7" fmla="*/ 35496 w 1877718"/>
              <a:gd name="connsiteY7" fmla="*/ 1012420 h 1863247"/>
              <a:gd name="connsiteX8" fmla="*/ 35521 w 1877718"/>
              <a:gd name="connsiteY8" fmla="*/ 850803 h 1863247"/>
              <a:gd name="connsiteX0-1" fmla="*/ 35521 w 1877718"/>
              <a:gd name="connsiteY0-2" fmla="*/ 850803 h 1863247"/>
              <a:gd name="connsiteX1-3" fmla="*/ 865299 w 1877718"/>
              <a:gd name="connsiteY1-4" fmla="*/ 21025 h 1863247"/>
              <a:gd name="connsiteX2-5" fmla="*/ 1026916 w 1877718"/>
              <a:gd name="connsiteY2-6" fmla="*/ 21050 h 1863247"/>
              <a:gd name="connsiteX3-7" fmla="*/ 1856694 w 1877718"/>
              <a:gd name="connsiteY3-8" fmla="*/ 850828 h 1863247"/>
              <a:gd name="connsiteX4-9" fmla="*/ 1856669 w 1877718"/>
              <a:gd name="connsiteY4-10" fmla="*/ 1012446 h 1863247"/>
              <a:gd name="connsiteX5-11" fmla="*/ 1026891 w 1877718"/>
              <a:gd name="connsiteY5-12" fmla="*/ 1842223 h 1863247"/>
              <a:gd name="connsiteX6-13" fmla="*/ 865274 w 1877718"/>
              <a:gd name="connsiteY6-14" fmla="*/ 1842198 h 1863247"/>
              <a:gd name="connsiteX7-15" fmla="*/ 35496 w 1877718"/>
              <a:gd name="connsiteY7-16" fmla="*/ 1012420 h 1863247"/>
              <a:gd name="connsiteX8-17" fmla="*/ 35521 w 1877718"/>
              <a:gd name="connsiteY8-18" fmla="*/ 850803 h 1863247"/>
              <a:gd name="connsiteX0-19" fmla="*/ 35521 w 1877718"/>
              <a:gd name="connsiteY0-20" fmla="*/ 850813 h 1863257"/>
              <a:gd name="connsiteX1-21" fmla="*/ 865299 w 1877718"/>
              <a:gd name="connsiteY1-22" fmla="*/ 21035 h 1863257"/>
              <a:gd name="connsiteX2-23" fmla="*/ 1026916 w 1877718"/>
              <a:gd name="connsiteY2-24" fmla="*/ 21060 h 1863257"/>
              <a:gd name="connsiteX3-25" fmla="*/ 1856694 w 1877718"/>
              <a:gd name="connsiteY3-26" fmla="*/ 850838 h 1863257"/>
              <a:gd name="connsiteX4-27" fmla="*/ 1856669 w 1877718"/>
              <a:gd name="connsiteY4-28" fmla="*/ 1012456 h 1863257"/>
              <a:gd name="connsiteX5-29" fmla="*/ 1026891 w 1877718"/>
              <a:gd name="connsiteY5-30" fmla="*/ 1842233 h 1863257"/>
              <a:gd name="connsiteX6-31" fmla="*/ 865274 w 1877718"/>
              <a:gd name="connsiteY6-32" fmla="*/ 1842208 h 1863257"/>
              <a:gd name="connsiteX7-33" fmla="*/ 35496 w 1877718"/>
              <a:gd name="connsiteY7-34" fmla="*/ 1012430 h 1863257"/>
              <a:gd name="connsiteX8-35" fmla="*/ 35521 w 1877718"/>
              <a:gd name="connsiteY8-36" fmla="*/ 850813 h 1863257"/>
              <a:gd name="connsiteX0-37" fmla="*/ 35521 w 1877718"/>
              <a:gd name="connsiteY0-38" fmla="*/ 865273 h 1877717"/>
              <a:gd name="connsiteX1-39" fmla="*/ 865299 w 1877718"/>
              <a:gd name="connsiteY1-40" fmla="*/ 35495 h 1877717"/>
              <a:gd name="connsiteX2-41" fmla="*/ 1026916 w 1877718"/>
              <a:gd name="connsiteY2-42" fmla="*/ 35520 h 1877717"/>
              <a:gd name="connsiteX3-43" fmla="*/ 1856694 w 1877718"/>
              <a:gd name="connsiteY3-44" fmla="*/ 865298 h 1877717"/>
              <a:gd name="connsiteX4-45" fmla="*/ 1856669 w 1877718"/>
              <a:gd name="connsiteY4-46" fmla="*/ 1026916 h 1877717"/>
              <a:gd name="connsiteX5-47" fmla="*/ 1026891 w 1877718"/>
              <a:gd name="connsiteY5-48" fmla="*/ 1856693 h 1877717"/>
              <a:gd name="connsiteX6-49" fmla="*/ 865274 w 1877718"/>
              <a:gd name="connsiteY6-50" fmla="*/ 1856668 h 1877717"/>
              <a:gd name="connsiteX7-51" fmla="*/ 35496 w 1877718"/>
              <a:gd name="connsiteY7-52" fmla="*/ 1026890 h 1877717"/>
              <a:gd name="connsiteX8-53" fmla="*/ 35521 w 1877718"/>
              <a:gd name="connsiteY8-54" fmla="*/ 865273 h 1877717"/>
              <a:gd name="connsiteX0-55" fmla="*/ 35521 w 1877718"/>
              <a:gd name="connsiteY0-56" fmla="*/ 865273 h 1877717"/>
              <a:gd name="connsiteX1-57" fmla="*/ 865299 w 1877718"/>
              <a:gd name="connsiteY1-58" fmla="*/ 35495 h 1877717"/>
              <a:gd name="connsiteX2-59" fmla="*/ 1026916 w 1877718"/>
              <a:gd name="connsiteY2-60" fmla="*/ 35520 h 1877717"/>
              <a:gd name="connsiteX3-61" fmla="*/ 1856694 w 1877718"/>
              <a:gd name="connsiteY3-62" fmla="*/ 865298 h 1877717"/>
              <a:gd name="connsiteX4-63" fmla="*/ 1856669 w 1877718"/>
              <a:gd name="connsiteY4-64" fmla="*/ 1026916 h 1877717"/>
              <a:gd name="connsiteX5-65" fmla="*/ 1026891 w 1877718"/>
              <a:gd name="connsiteY5-66" fmla="*/ 1856693 h 1877717"/>
              <a:gd name="connsiteX6-67" fmla="*/ 865274 w 1877718"/>
              <a:gd name="connsiteY6-68" fmla="*/ 1856668 h 1877717"/>
              <a:gd name="connsiteX7-69" fmla="*/ 35496 w 1877718"/>
              <a:gd name="connsiteY7-70" fmla="*/ 1026890 h 1877717"/>
              <a:gd name="connsiteX8-71" fmla="*/ 35521 w 1877718"/>
              <a:gd name="connsiteY8-72" fmla="*/ 865273 h 1877717"/>
              <a:gd name="connsiteX0-73" fmla="*/ 35521 w 1877718"/>
              <a:gd name="connsiteY0-74" fmla="*/ 865273 h 1877717"/>
              <a:gd name="connsiteX1-75" fmla="*/ 865299 w 1877718"/>
              <a:gd name="connsiteY1-76" fmla="*/ 35495 h 1877717"/>
              <a:gd name="connsiteX2-77" fmla="*/ 1026916 w 1877718"/>
              <a:gd name="connsiteY2-78" fmla="*/ 35520 h 1877717"/>
              <a:gd name="connsiteX3-79" fmla="*/ 1856694 w 1877718"/>
              <a:gd name="connsiteY3-80" fmla="*/ 865298 h 1877717"/>
              <a:gd name="connsiteX4-81" fmla="*/ 1856669 w 1877718"/>
              <a:gd name="connsiteY4-82" fmla="*/ 1026916 h 1877717"/>
              <a:gd name="connsiteX5-83" fmla="*/ 1026891 w 1877718"/>
              <a:gd name="connsiteY5-84" fmla="*/ 1856693 h 1877717"/>
              <a:gd name="connsiteX6-85" fmla="*/ 865274 w 1877718"/>
              <a:gd name="connsiteY6-86" fmla="*/ 1856668 h 1877717"/>
              <a:gd name="connsiteX7-87" fmla="*/ 35496 w 1877718"/>
              <a:gd name="connsiteY7-88" fmla="*/ 1026890 h 1877717"/>
              <a:gd name="connsiteX8-89" fmla="*/ 35521 w 1877718"/>
              <a:gd name="connsiteY8-90" fmla="*/ 865273 h 1877717"/>
              <a:gd name="connsiteX0-91" fmla="*/ 35521 w 1877729"/>
              <a:gd name="connsiteY0-92" fmla="*/ 865273 h 1877717"/>
              <a:gd name="connsiteX1-93" fmla="*/ 865299 w 1877729"/>
              <a:gd name="connsiteY1-94" fmla="*/ 35495 h 1877717"/>
              <a:gd name="connsiteX2-95" fmla="*/ 1026916 w 1877729"/>
              <a:gd name="connsiteY2-96" fmla="*/ 35520 h 1877717"/>
              <a:gd name="connsiteX3-97" fmla="*/ 1856694 w 1877729"/>
              <a:gd name="connsiteY3-98" fmla="*/ 865298 h 1877717"/>
              <a:gd name="connsiteX4-99" fmla="*/ 1856669 w 1877729"/>
              <a:gd name="connsiteY4-100" fmla="*/ 1026916 h 1877717"/>
              <a:gd name="connsiteX5-101" fmla="*/ 1026891 w 1877729"/>
              <a:gd name="connsiteY5-102" fmla="*/ 1856693 h 1877717"/>
              <a:gd name="connsiteX6-103" fmla="*/ 865274 w 1877729"/>
              <a:gd name="connsiteY6-104" fmla="*/ 1856668 h 1877717"/>
              <a:gd name="connsiteX7-105" fmla="*/ 35496 w 1877729"/>
              <a:gd name="connsiteY7-106" fmla="*/ 1026890 h 1877717"/>
              <a:gd name="connsiteX8-107" fmla="*/ 35521 w 1877729"/>
              <a:gd name="connsiteY8-108" fmla="*/ 865273 h 1877717"/>
              <a:gd name="connsiteX0-109" fmla="*/ 35521 w 1892189"/>
              <a:gd name="connsiteY0-110" fmla="*/ 865273 h 1877717"/>
              <a:gd name="connsiteX1-111" fmla="*/ 865299 w 1892189"/>
              <a:gd name="connsiteY1-112" fmla="*/ 35495 h 1877717"/>
              <a:gd name="connsiteX2-113" fmla="*/ 1026916 w 1892189"/>
              <a:gd name="connsiteY2-114" fmla="*/ 35520 h 1877717"/>
              <a:gd name="connsiteX3-115" fmla="*/ 1856694 w 1892189"/>
              <a:gd name="connsiteY3-116" fmla="*/ 865298 h 1877717"/>
              <a:gd name="connsiteX4-117" fmla="*/ 1856669 w 1892189"/>
              <a:gd name="connsiteY4-118" fmla="*/ 1026916 h 1877717"/>
              <a:gd name="connsiteX5-119" fmla="*/ 1026891 w 1892189"/>
              <a:gd name="connsiteY5-120" fmla="*/ 1856693 h 1877717"/>
              <a:gd name="connsiteX6-121" fmla="*/ 865274 w 1892189"/>
              <a:gd name="connsiteY6-122" fmla="*/ 1856668 h 1877717"/>
              <a:gd name="connsiteX7-123" fmla="*/ 35496 w 1892189"/>
              <a:gd name="connsiteY7-124" fmla="*/ 1026890 h 1877717"/>
              <a:gd name="connsiteX8-125" fmla="*/ 35521 w 1892189"/>
              <a:gd name="connsiteY8-126" fmla="*/ 865273 h 1877717"/>
              <a:gd name="connsiteX0-127" fmla="*/ 35521 w 1892189"/>
              <a:gd name="connsiteY0-128" fmla="*/ 865273 h 1877717"/>
              <a:gd name="connsiteX1-129" fmla="*/ 865299 w 1892189"/>
              <a:gd name="connsiteY1-130" fmla="*/ 35495 h 1877717"/>
              <a:gd name="connsiteX2-131" fmla="*/ 1026916 w 1892189"/>
              <a:gd name="connsiteY2-132" fmla="*/ 35520 h 1877717"/>
              <a:gd name="connsiteX3-133" fmla="*/ 1856694 w 1892189"/>
              <a:gd name="connsiteY3-134" fmla="*/ 865298 h 1877717"/>
              <a:gd name="connsiteX4-135" fmla="*/ 1856669 w 1892189"/>
              <a:gd name="connsiteY4-136" fmla="*/ 1026916 h 1877717"/>
              <a:gd name="connsiteX5-137" fmla="*/ 1026891 w 1892189"/>
              <a:gd name="connsiteY5-138" fmla="*/ 1856693 h 1877717"/>
              <a:gd name="connsiteX6-139" fmla="*/ 865274 w 1892189"/>
              <a:gd name="connsiteY6-140" fmla="*/ 1856668 h 1877717"/>
              <a:gd name="connsiteX7-141" fmla="*/ 35496 w 1892189"/>
              <a:gd name="connsiteY7-142" fmla="*/ 1026890 h 1877717"/>
              <a:gd name="connsiteX8-143" fmla="*/ 35521 w 1892189"/>
              <a:gd name="connsiteY8-144" fmla="*/ 865273 h 1877717"/>
              <a:gd name="connsiteX0-145" fmla="*/ 35521 w 1892189"/>
              <a:gd name="connsiteY0-146" fmla="*/ 865273 h 1877717"/>
              <a:gd name="connsiteX1-147" fmla="*/ 865299 w 1892189"/>
              <a:gd name="connsiteY1-148" fmla="*/ 35495 h 1877717"/>
              <a:gd name="connsiteX2-149" fmla="*/ 1026916 w 1892189"/>
              <a:gd name="connsiteY2-150" fmla="*/ 35520 h 1877717"/>
              <a:gd name="connsiteX3-151" fmla="*/ 1856694 w 1892189"/>
              <a:gd name="connsiteY3-152" fmla="*/ 865298 h 1877717"/>
              <a:gd name="connsiteX4-153" fmla="*/ 1856669 w 1892189"/>
              <a:gd name="connsiteY4-154" fmla="*/ 1026916 h 1877717"/>
              <a:gd name="connsiteX5-155" fmla="*/ 1026891 w 1892189"/>
              <a:gd name="connsiteY5-156" fmla="*/ 1856693 h 1877717"/>
              <a:gd name="connsiteX6-157" fmla="*/ 865274 w 1892189"/>
              <a:gd name="connsiteY6-158" fmla="*/ 1856668 h 1877717"/>
              <a:gd name="connsiteX7-159" fmla="*/ 35496 w 1892189"/>
              <a:gd name="connsiteY7-160" fmla="*/ 1026890 h 1877717"/>
              <a:gd name="connsiteX8-161" fmla="*/ 35521 w 1892189"/>
              <a:gd name="connsiteY8-162" fmla="*/ 865273 h 1877717"/>
              <a:gd name="connsiteX0-163" fmla="*/ 35521 w 1892189"/>
              <a:gd name="connsiteY0-164" fmla="*/ 865273 h 1877728"/>
              <a:gd name="connsiteX1-165" fmla="*/ 865299 w 1892189"/>
              <a:gd name="connsiteY1-166" fmla="*/ 35495 h 1877728"/>
              <a:gd name="connsiteX2-167" fmla="*/ 1026916 w 1892189"/>
              <a:gd name="connsiteY2-168" fmla="*/ 35520 h 1877728"/>
              <a:gd name="connsiteX3-169" fmla="*/ 1856694 w 1892189"/>
              <a:gd name="connsiteY3-170" fmla="*/ 865298 h 1877728"/>
              <a:gd name="connsiteX4-171" fmla="*/ 1856669 w 1892189"/>
              <a:gd name="connsiteY4-172" fmla="*/ 1026916 h 1877728"/>
              <a:gd name="connsiteX5-173" fmla="*/ 1026891 w 1892189"/>
              <a:gd name="connsiteY5-174" fmla="*/ 1856693 h 1877728"/>
              <a:gd name="connsiteX6-175" fmla="*/ 865274 w 1892189"/>
              <a:gd name="connsiteY6-176" fmla="*/ 1856668 h 1877728"/>
              <a:gd name="connsiteX7-177" fmla="*/ 35496 w 1892189"/>
              <a:gd name="connsiteY7-178" fmla="*/ 1026890 h 1877728"/>
              <a:gd name="connsiteX8-179" fmla="*/ 35521 w 1892189"/>
              <a:gd name="connsiteY8-180" fmla="*/ 865273 h 1877728"/>
              <a:gd name="connsiteX0-181" fmla="*/ 35521 w 1892189"/>
              <a:gd name="connsiteY0-182" fmla="*/ 865273 h 1892188"/>
              <a:gd name="connsiteX1-183" fmla="*/ 865299 w 1892189"/>
              <a:gd name="connsiteY1-184" fmla="*/ 35495 h 1892188"/>
              <a:gd name="connsiteX2-185" fmla="*/ 1026916 w 1892189"/>
              <a:gd name="connsiteY2-186" fmla="*/ 35520 h 1892188"/>
              <a:gd name="connsiteX3-187" fmla="*/ 1856694 w 1892189"/>
              <a:gd name="connsiteY3-188" fmla="*/ 865298 h 1892188"/>
              <a:gd name="connsiteX4-189" fmla="*/ 1856669 w 1892189"/>
              <a:gd name="connsiteY4-190" fmla="*/ 1026916 h 1892188"/>
              <a:gd name="connsiteX5-191" fmla="*/ 1026891 w 1892189"/>
              <a:gd name="connsiteY5-192" fmla="*/ 1856693 h 1892188"/>
              <a:gd name="connsiteX6-193" fmla="*/ 865274 w 1892189"/>
              <a:gd name="connsiteY6-194" fmla="*/ 1856668 h 1892188"/>
              <a:gd name="connsiteX7-195" fmla="*/ 35496 w 1892189"/>
              <a:gd name="connsiteY7-196" fmla="*/ 1026890 h 1892188"/>
              <a:gd name="connsiteX8-197" fmla="*/ 35521 w 1892189"/>
              <a:gd name="connsiteY8-198" fmla="*/ 865273 h 1892188"/>
              <a:gd name="connsiteX0-199" fmla="*/ 35521 w 1892189"/>
              <a:gd name="connsiteY0-200" fmla="*/ 865273 h 1892188"/>
              <a:gd name="connsiteX1-201" fmla="*/ 865299 w 1892189"/>
              <a:gd name="connsiteY1-202" fmla="*/ 35495 h 1892188"/>
              <a:gd name="connsiteX2-203" fmla="*/ 1026916 w 1892189"/>
              <a:gd name="connsiteY2-204" fmla="*/ 35520 h 1892188"/>
              <a:gd name="connsiteX3-205" fmla="*/ 1856694 w 1892189"/>
              <a:gd name="connsiteY3-206" fmla="*/ 865298 h 1892188"/>
              <a:gd name="connsiteX4-207" fmla="*/ 1856669 w 1892189"/>
              <a:gd name="connsiteY4-208" fmla="*/ 1026916 h 1892188"/>
              <a:gd name="connsiteX5-209" fmla="*/ 1026891 w 1892189"/>
              <a:gd name="connsiteY5-210" fmla="*/ 1856693 h 1892188"/>
              <a:gd name="connsiteX6-211" fmla="*/ 865274 w 1892189"/>
              <a:gd name="connsiteY6-212" fmla="*/ 1856668 h 1892188"/>
              <a:gd name="connsiteX7-213" fmla="*/ 35496 w 1892189"/>
              <a:gd name="connsiteY7-214" fmla="*/ 1026890 h 1892188"/>
              <a:gd name="connsiteX8-215" fmla="*/ 35521 w 1892189"/>
              <a:gd name="connsiteY8-216" fmla="*/ 865273 h 1892188"/>
              <a:gd name="connsiteX0-217" fmla="*/ 35521 w 1892189"/>
              <a:gd name="connsiteY0-218" fmla="*/ 865273 h 1892188"/>
              <a:gd name="connsiteX1-219" fmla="*/ 865299 w 1892189"/>
              <a:gd name="connsiteY1-220" fmla="*/ 35495 h 1892188"/>
              <a:gd name="connsiteX2-221" fmla="*/ 1026916 w 1892189"/>
              <a:gd name="connsiteY2-222" fmla="*/ 35520 h 1892188"/>
              <a:gd name="connsiteX3-223" fmla="*/ 1856694 w 1892189"/>
              <a:gd name="connsiteY3-224" fmla="*/ 865298 h 1892188"/>
              <a:gd name="connsiteX4-225" fmla="*/ 1856669 w 1892189"/>
              <a:gd name="connsiteY4-226" fmla="*/ 1026916 h 1892188"/>
              <a:gd name="connsiteX5-227" fmla="*/ 1026891 w 1892189"/>
              <a:gd name="connsiteY5-228" fmla="*/ 1856693 h 1892188"/>
              <a:gd name="connsiteX6-229" fmla="*/ 865274 w 1892189"/>
              <a:gd name="connsiteY6-230" fmla="*/ 1856668 h 1892188"/>
              <a:gd name="connsiteX7-231" fmla="*/ 35496 w 1892189"/>
              <a:gd name="connsiteY7-232" fmla="*/ 1026890 h 1892188"/>
              <a:gd name="connsiteX8-233" fmla="*/ 35521 w 1892189"/>
              <a:gd name="connsiteY8-234" fmla="*/ 865273 h 1892188"/>
              <a:gd name="connsiteX0-235" fmla="*/ 35521 w 1892189"/>
              <a:gd name="connsiteY0-236" fmla="*/ 865273 h 1892188"/>
              <a:gd name="connsiteX1-237" fmla="*/ 865299 w 1892189"/>
              <a:gd name="connsiteY1-238" fmla="*/ 35495 h 1892188"/>
              <a:gd name="connsiteX2-239" fmla="*/ 1026916 w 1892189"/>
              <a:gd name="connsiteY2-240" fmla="*/ 35520 h 1892188"/>
              <a:gd name="connsiteX3-241" fmla="*/ 1856694 w 1892189"/>
              <a:gd name="connsiteY3-242" fmla="*/ 865298 h 1892188"/>
              <a:gd name="connsiteX4-243" fmla="*/ 1856669 w 1892189"/>
              <a:gd name="connsiteY4-244" fmla="*/ 1026916 h 1892188"/>
              <a:gd name="connsiteX5-245" fmla="*/ 1026891 w 1892189"/>
              <a:gd name="connsiteY5-246" fmla="*/ 1856693 h 1892188"/>
              <a:gd name="connsiteX6-247" fmla="*/ 865274 w 1892189"/>
              <a:gd name="connsiteY6-248" fmla="*/ 1856668 h 1892188"/>
              <a:gd name="connsiteX7-249" fmla="*/ 35496 w 1892189"/>
              <a:gd name="connsiteY7-250" fmla="*/ 1026890 h 1892188"/>
              <a:gd name="connsiteX8-251" fmla="*/ 35521 w 1892189"/>
              <a:gd name="connsiteY8-252" fmla="*/ 865273 h 189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892189" h="1892188">
                <a:moveTo>
                  <a:pt x="35521" y="865273"/>
                </a:moveTo>
                <a:cubicBezTo>
                  <a:pt x="35521" y="865273"/>
                  <a:pt x="865299" y="35495"/>
                  <a:pt x="865299" y="35495"/>
                </a:cubicBezTo>
                <a:cubicBezTo>
                  <a:pt x="912643" y="-11849"/>
                  <a:pt x="979572" y="-11824"/>
                  <a:pt x="1026916" y="35520"/>
                </a:cubicBezTo>
                <a:cubicBezTo>
                  <a:pt x="1026916" y="35520"/>
                  <a:pt x="1856694" y="865298"/>
                  <a:pt x="1856694" y="865298"/>
                </a:cubicBezTo>
                <a:cubicBezTo>
                  <a:pt x="1904038" y="912642"/>
                  <a:pt x="1904013" y="979572"/>
                  <a:pt x="1856669" y="1026916"/>
                </a:cubicBezTo>
                <a:cubicBezTo>
                  <a:pt x="1856669" y="1026916"/>
                  <a:pt x="1026891" y="1856693"/>
                  <a:pt x="1026891" y="1856693"/>
                </a:cubicBezTo>
                <a:cubicBezTo>
                  <a:pt x="979547" y="1904037"/>
                  <a:pt x="912618" y="1904011"/>
                  <a:pt x="865274" y="1856668"/>
                </a:cubicBezTo>
                <a:cubicBezTo>
                  <a:pt x="865274" y="1856667"/>
                  <a:pt x="35496" y="1026889"/>
                  <a:pt x="35496" y="1026890"/>
                </a:cubicBezTo>
                <a:cubicBezTo>
                  <a:pt x="-11848" y="979545"/>
                  <a:pt x="-11823" y="912617"/>
                  <a:pt x="35521" y="86527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6"/>
            </p:custDataLst>
          </p:nvPr>
        </p:nvCxnSpPr>
        <p:spPr>
          <a:xfrm>
            <a:off x="608965" y="1818640"/>
            <a:ext cx="3843655" cy="0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>
            <p:custDataLst>
              <p:tags r:id="rId7"/>
            </p:custDataLst>
          </p:nvPr>
        </p:nvCxnSpPr>
        <p:spPr>
          <a:xfrm>
            <a:off x="2518410" y="1924685"/>
            <a:ext cx="7999095" cy="6350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任意多边形: 形状 1397"/>
          <p:cNvSpPr/>
          <p:nvPr>
            <p:custDataLst>
              <p:tags r:id="rId8"/>
            </p:custDataLst>
          </p:nvPr>
        </p:nvSpPr>
        <p:spPr>
          <a:xfrm>
            <a:off x="10650855" y="1641475"/>
            <a:ext cx="631190" cy="631190"/>
          </a:xfrm>
          <a:custGeom>
            <a:avLst/>
            <a:gdLst>
              <a:gd name="connsiteX0" fmla="*/ 35521 w 1877718"/>
              <a:gd name="connsiteY0" fmla="*/ 850803 h 1863247"/>
              <a:gd name="connsiteX1" fmla="*/ 865299 w 1877718"/>
              <a:gd name="connsiteY1" fmla="*/ 21025 h 1863247"/>
              <a:gd name="connsiteX2" fmla="*/ 1026916 w 1877718"/>
              <a:gd name="connsiteY2" fmla="*/ 21050 h 1863247"/>
              <a:gd name="connsiteX3" fmla="*/ 1856694 w 1877718"/>
              <a:gd name="connsiteY3" fmla="*/ 850828 h 1863247"/>
              <a:gd name="connsiteX4" fmla="*/ 1856669 w 1877718"/>
              <a:gd name="connsiteY4" fmla="*/ 1012446 h 1863247"/>
              <a:gd name="connsiteX5" fmla="*/ 1026891 w 1877718"/>
              <a:gd name="connsiteY5" fmla="*/ 1842223 h 1863247"/>
              <a:gd name="connsiteX6" fmla="*/ 865274 w 1877718"/>
              <a:gd name="connsiteY6" fmla="*/ 1842198 h 1863247"/>
              <a:gd name="connsiteX7" fmla="*/ 35496 w 1877718"/>
              <a:gd name="connsiteY7" fmla="*/ 1012420 h 1863247"/>
              <a:gd name="connsiteX8" fmla="*/ 35521 w 1877718"/>
              <a:gd name="connsiteY8" fmla="*/ 850803 h 1863247"/>
              <a:gd name="connsiteX0-1" fmla="*/ 35521 w 1877718"/>
              <a:gd name="connsiteY0-2" fmla="*/ 850803 h 1863247"/>
              <a:gd name="connsiteX1-3" fmla="*/ 865299 w 1877718"/>
              <a:gd name="connsiteY1-4" fmla="*/ 21025 h 1863247"/>
              <a:gd name="connsiteX2-5" fmla="*/ 1026916 w 1877718"/>
              <a:gd name="connsiteY2-6" fmla="*/ 21050 h 1863247"/>
              <a:gd name="connsiteX3-7" fmla="*/ 1856694 w 1877718"/>
              <a:gd name="connsiteY3-8" fmla="*/ 850828 h 1863247"/>
              <a:gd name="connsiteX4-9" fmla="*/ 1856669 w 1877718"/>
              <a:gd name="connsiteY4-10" fmla="*/ 1012446 h 1863247"/>
              <a:gd name="connsiteX5-11" fmla="*/ 1026891 w 1877718"/>
              <a:gd name="connsiteY5-12" fmla="*/ 1842223 h 1863247"/>
              <a:gd name="connsiteX6-13" fmla="*/ 865274 w 1877718"/>
              <a:gd name="connsiteY6-14" fmla="*/ 1842198 h 1863247"/>
              <a:gd name="connsiteX7-15" fmla="*/ 35496 w 1877718"/>
              <a:gd name="connsiteY7-16" fmla="*/ 1012420 h 1863247"/>
              <a:gd name="connsiteX8-17" fmla="*/ 35521 w 1877718"/>
              <a:gd name="connsiteY8-18" fmla="*/ 850803 h 1863247"/>
              <a:gd name="connsiteX0-19" fmla="*/ 35521 w 1877718"/>
              <a:gd name="connsiteY0-20" fmla="*/ 850813 h 1863257"/>
              <a:gd name="connsiteX1-21" fmla="*/ 865299 w 1877718"/>
              <a:gd name="connsiteY1-22" fmla="*/ 21035 h 1863257"/>
              <a:gd name="connsiteX2-23" fmla="*/ 1026916 w 1877718"/>
              <a:gd name="connsiteY2-24" fmla="*/ 21060 h 1863257"/>
              <a:gd name="connsiteX3-25" fmla="*/ 1856694 w 1877718"/>
              <a:gd name="connsiteY3-26" fmla="*/ 850838 h 1863257"/>
              <a:gd name="connsiteX4-27" fmla="*/ 1856669 w 1877718"/>
              <a:gd name="connsiteY4-28" fmla="*/ 1012456 h 1863257"/>
              <a:gd name="connsiteX5-29" fmla="*/ 1026891 w 1877718"/>
              <a:gd name="connsiteY5-30" fmla="*/ 1842233 h 1863257"/>
              <a:gd name="connsiteX6-31" fmla="*/ 865274 w 1877718"/>
              <a:gd name="connsiteY6-32" fmla="*/ 1842208 h 1863257"/>
              <a:gd name="connsiteX7-33" fmla="*/ 35496 w 1877718"/>
              <a:gd name="connsiteY7-34" fmla="*/ 1012430 h 1863257"/>
              <a:gd name="connsiteX8-35" fmla="*/ 35521 w 1877718"/>
              <a:gd name="connsiteY8-36" fmla="*/ 850813 h 1863257"/>
              <a:gd name="connsiteX0-37" fmla="*/ 35521 w 1877718"/>
              <a:gd name="connsiteY0-38" fmla="*/ 865273 h 1877717"/>
              <a:gd name="connsiteX1-39" fmla="*/ 865299 w 1877718"/>
              <a:gd name="connsiteY1-40" fmla="*/ 35495 h 1877717"/>
              <a:gd name="connsiteX2-41" fmla="*/ 1026916 w 1877718"/>
              <a:gd name="connsiteY2-42" fmla="*/ 35520 h 1877717"/>
              <a:gd name="connsiteX3-43" fmla="*/ 1856694 w 1877718"/>
              <a:gd name="connsiteY3-44" fmla="*/ 865298 h 1877717"/>
              <a:gd name="connsiteX4-45" fmla="*/ 1856669 w 1877718"/>
              <a:gd name="connsiteY4-46" fmla="*/ 1026916 h 1877717"/>
              <a:gd name="connsiteX5-47" fmla="*/ 1026891 w 1877718"/>
              <a:gd name="connsiteY5-48" fmla="*/ 1856693 h 1877717"/>
              <a:gd name="connsiteX6-49" fmla="*/ 865274 w 1877718"/>
              <a:gd name="connsiteY6-50" fmla="*/ 1856668 h 1877717"/>
              <a:gd name="connsiteX7-51" fmla="*/ 35496 w 1877718"/>
              <a:gd name="connsiteY7-52" fmla="*/ 1026890 h 1877717"/>
              <a:gd name="connsiteX8-53" fmla="*/ 35521 w 1877718"/>
              <a:gd name="connsiteY8-54" fmla="*/ 865273 h 1877717"/>
              <a:gd name="connsiteX0-55" fmla="*/ 35521 w 1877718"/>
              <a:gd name="connsiteY0-56" fmla="*/ 865273 h 1877717"/>
              <a:gd name="connsiteX1-57" fmla="*/ 865299 w 1877718"/>
              <a:gd name="connsiteY1-58" fmla="*/ 35495 h 1877717"/>
              <a:gd name="connsiteX2-59" fmla="*/ 1026916 w 1877718"/>
              <a:gd name="connsiteY2-60" fmla="*/ 35520 h 1877717"/>
              <a:gd name="connsiteX3-61" fmla="*/ 1856694 w 1877718"/>
              <a:gd name="connsiteY3-62" fmla="*/ 865298 h 1877717"/>
              <a:gd name="connsiteX4-63" fmla="*/ 1856669 w 1877718"/>
              <a:gd name="connsiteY4-64" fmla="*/ 1026916 h 1877717"/>
              <a:gd name="connsiteX5-65" fmla="*/ 1026891 w 1877718"/>
              <a:gd name="connsiteY5-66" fmla="*/ 1856693 h 1877717"/>
              <a:gd name="connsiteX6-67" fmla="*/ 865274 w 1877718"/>
              <a:gd name="connsiteY6-68" fmla="*/ 1856668 h 1877717"/>
              <a:gd name="connsiteX7-69" fmla="*/ 35496 w 1877718"/>
              <a:gd name="connsiteY7-70" fmla="*/ 1026890 h 1877717"/>
              <a:gd name="connsiteX8-71" fmla="*/ 35521 w 1877718"/>
              <a:gd name="connsiteY8-72" fmla="*/ 865273 h 1877717"/>
              <a:gd name="connsiteX0-73" fmla="*/ 35521 w 1877718"/>
              <a:gd name="connsiteY0-74" fmla="*/ 865273 h 1877717"/>
              <a:gd name="connsiteX1-75" fmla="*/ 865299 w 1877718"/>
              <a:gd name="connsiteY1-76" fmla="*/ 35495 h 1877717"/>
              <a:gd name="connsiteX2-77" fmla="*/ 1026916 w 1877718"/>
              <a:gd name="connsiteY2-78" fmla="*/ 35520 h 1877717"/>
              <a:gd name="connsiteX3-79" fmla="*/ 1856694 w 1877718"/>
              <a:gd name="connsiteY3-80" fmla="*/ 865298 h 1877717"/>
              <a:gd name="connsiteX4-81" fmla="*/ 1856669 w 1877718"/>
              <a:gd name="connsiteY4-82" fmla="*/ 1026916 h 1877717"/>
              <a:gd name="connsiteX5-83" fmla="*/ 1026891 w 1877718"/>
              <a:gd name="connsiteY5-84" fmla="*/ 1856693 h 1877717"/>
              <a:gd name="connsiteX6-85" fmla="*/ 865274 w 1877718"/>
              <a:gd name="connsiteY6-86" fmla="*/ 1856668 h 1877717"/>
              <a:gd name="connsiteX7-87" fmla="*/ 35496 w 1877718"/>
              <a:gd name="connsiteY7-88" fmla="*/ 1026890 h 1877717"/>
              <a:gd name="connsiteX8-89" fmla="*/ 35521 w 1877718"/>
              <a:gd name="connsiteY8-90" fmla="*/ 865273 h 1877717"/>
              <a:gd name="connsiteX0-91" fmla="*/ 35521 w 1877729"/>
              <a:gd name="connsiteY0-92" fmla="*/ 865273 h 1877717"/>
              <a:gd name="connsiteX1-93" fmla="*/ 865299 w 1877729"/>
              <a:gd name="connsiteY1-94" fmla="*/ 35495 h 1877717"/>
              <a:gd name="connsiteX2-95" fmla="*/ 1026916 w 1877729"/>
              <a:gd name="connsiteY2-96" fmla="*/ 35520 h 1877717"/>
              <a:gd name="connsiteX3-97" fmla="*/ 1856694 w 1877729"/>
              <a:gd name="connsiteY3-98" fmla="*/ 865298 h 1877717"/>
              <a:gd name="connsiteX4-99" fmla="*/ 1856669 w 1877729"/>
              <a:gd name="connsiteY4-100" fmla="*/ 1026916 h 1877717"/>
              <a:gd name="connsiteX5-101" fmla="*/ 1026891 w 1877729"/>
              <a:gd name="connsiteY5-102" fmla="*/ 1856693 h 1877717"/>
              <a:gd name="connsiteX6-103" fmla="*/ 865274 w 1877729"/>
              <a:gd name="connsiteY6-104" fmla="*/ 1856668 h 1877717"/>
              <a:gd name="connsiteX7-105" fmla="*/ 35496 w 1877729"/>
              <a:gd name="connsiteY7-106" fmla="*/ 1026890 h 1877717"/>
              <a:gd name="connsiteX8-107" fmla="*/ 35521 w 1877729"/>
              <a:gd name="connsiteY8-108" fmla="*/ 865273 h 1877717"/>
              <a:gd name="connsiteX0-109" fmla="*/ 35521 w 1892189"/>
              <a:gd name="connsiteY0-110" fmla="*/ 865273 h 1877717"/>
              <a:gd name="connsiteX1-111" fmla="*/ 865299 w 1892189"/>
              <a:gd name="connsiteY1-112" fmla="*/ 35495 h 1877717"/>
              <a:gd name="connsiteX2-113" fmla="*/ 1026916 w 1892189"/>
              <a:gd name="connsiteY2-114" fmla="*/ 35520 h 1877717"/>
              <a:gd name="connsiteX3-115" fmla="*/ 1856694 w 1892189"/>
              <a:gd name="connsiteY3-116" fmla="*/ 865298 h 1877717"/>
              <a:gd name="connsiteX4-117" fmla="*/ 1856669 w 1892189"/>
              <a:gd name="connsiteY4-118" fmla="*/ 1026916 h 1877717"/>
              <a:gd name="connsiteX5-119" fmla="*/ 1026891 w 1892189"/>
              <a:gd name="connsiteY5-120" fmla="*/ 1856693 h 1877717"/>
              <a:gd name="connsiteX6-121" fmla="*/ 865274 w 1892189"/>
              <a:gd name="connsiteY6-122" fmla="*/ 1856668 h 1877717"/>
              <a:gd name="connsiteX7-123" fmla="*/ 35496 w 1892189"/>
              <a:gd name="connsiteY7-124" fmla="*/ 1026890 h 1877717"/>
              <a:gd name="connsiteX8-125" fmla="*/ 35521 w 1892189"/>
              <a:gd name="connsiteY8-126" fmla="*/ 865273 h 1877717"/>
              <a:gd name="connsiteX0-127" fmla="*/ 35521 w 1892189"/>
              <a:gd name="connsiteY0-128" fmla="*/ 865273 h 1877717"/>
              <a:gd name="connsiteX1-129" fmla="*/ 865299 w 1892189"/>
              <a:gd name="connsiteY1-130" fmla="*/ 35495 h 1877717"/>
              <a:gd name="connsiteX2-131" fmla="*/ 1026916 w 1892189"/>
              <a:gd name="connsiteY2-132" fmla="*/ 35520 h 1877717"/>
              <a:gd name="connsiteX3-133" fmla="*/ 1856694 w 1892189"/>
              <a:gd name="connsiteY3-134" fmla="*/ 865298 h 1877717"/>
              <a:gd name="connsiteX4-135" fmla="*/ 1856669 w 1892189"/>
              <a:gd name="connsiteY4-136" fmla="*/ 1026916 h 1877717"/>
              <a:gd name="connsiteX5-137" fmla="*/ 1026891 w 1892189"/>
              <a:gd name="connsiteY5-138" fmla="*/ 1856693 h 1877717"/>
              <a:gd name="connsiteX6-139" fmla="*/ 865274 w 1892189"/>
              <a:gd name="connsiteY6-140" fmla="*/ 1856668 h 1877717"/>
              <a:gd name="connsiteX7-141" fmla="*/ 35496 w 1892189"/>
              <a:gd name="connsiteY7-142" fmla="*/ 1026890 h 1877717"/>
              <a:gd name="connsiteX8-143" fmla="*/ 35521 w 1892189"/>
              <a:gd name="connsiteY8-144" fmla="*/ 865273 h 1877717"/>
              <a:gd name="connsiteX0-145" fmla="*/ 35521 w 1892189"/>
              <a:gd name="connsiteY0-146" fmla="*/ 865273 h 1877717"/>
              <a:gd name="connsiteX1-147" fmla="*/ 865299 w 1892189"/>
              <a:gd name="connsiteY1-148" fmla="*/ 35495 h 1877717"/>
              <a:gd name="connsiteX2-149" fmla="*/ 1026916 w 1892189"/>
              <a:gd name="connsiteY2-150" fmla="*/ 35520 h 1877717"/>
              <a:gd name="connsiteX3-151" fmla="*/ 1856694 w 1892189"/>
              <a:gd name="connsiteY3-152" fmla="*/ 865298 h 1877717"/>
              <a:gd name="connsiteX4-153" fmla="*/ 1856669 w 1892189"/>
              <a:gd name="connsiteY4-154" fmla="*/ 1026916 h 1877717"/>
              <a:gd name="connsiteX5-155" fmla="*/ 1026891 w 1892189"/>
              <a:gd name="connsiteY5-156" fmla="*/ 1856693 h 1877717"/>
              <a:gd name="connsiteX6-157" fmla="*/ 865274 w 1892189"/>
              <a:gd name="connsiteY6-158" fmla="*/ 1856668 h 1877717"/>
              <a:gd name="connsiteX7-159" fmla="*/ 35496 w 1892189"/>
              <a:gd name="connsiteY7-160" fmla="*/ 1026890 h 1877717"/>
              <a:gd name="connsiteX8-161" fmla="*/ 35521 w 1892189"/>
              <a:gd name="connsiteY8-162" fmla="*/ 865273 h 1877717"/>
              <a:gd name="connsiteX0-163" fmla="*/ 35521 w 1892189"/>
              <a:gd name="connsiteY0-164" fmla="*/ 865273 h 1877728"/>
              <a:gd name="connsiteX1-165" fmla="*/ 865299 w 1892189"/>
              <a:gd name="connsiteY1-166" fmla="*/ 35495 h 1877728"/>
              <a:gd name="connsiteX2-167" fmla="*/ 1026916 w 1892189"/>
              <a:gd name="connsiteY2-168" fmla="*/ 35520 h 1877728"/>
              <a:gd name="connsiteX3-169" fmla="*/ 1856694 w 1892189"/>
              <a:gd name="connsiteY3-170" fmla="*/ 865298 h 1877728"/>
              <a:gd name="connsiteX4-171" fmla="*/ 1856669 w 1892189"/>
              <a:gd name="connsiteY4-172" fmla="*/ 1026916 h 1877728"/>
              <a:gd name="connsiteX5-173" fmla="*/ 1026891 w 1892189"/>
              <a:gd name="connsiteY5-174" fmla="*/ 1856693 h 1877728"/>
              <a:gd name="connsiteX6-175" fmla="*/ 865274 w 1892189"/>
              <a:gd name="connsiteY6-176" fmla="*/ 1856668 h 1877728"/>
              <a:gd name="connsiteX7-177" fmla="*/ 35496 w 1892189"/>
              <a:gd name="connsiteY7-178" fmla="*/ 1026890 h 1877728"/>
              <a:gd name="connsiteX8-179" fmla="*/ 35521 w 1892189"/>
              <a:gd name="connsiteY8-180" fmla="*/ 865273 h 1877728"/>
              <a:gd name="connsiteX0-181" fmla="*/ 35521 w 1892189"/>
              <a:gd name="connsiteY0-182" fmla="*/ 865273 h 1892188"/>
              <a:gd name="connsiteX1-183" fmla="*/ 865299 w 1892189"/>
              <a:gd name="connsiteY1-184" fmla="*/ 35495 h 1892188"/>
              <a:gd name="connsiteX2-185" fmla="*/ 1026916 w 1892189"/>
              <a:gd name="connsiteY2-186" fmla="*/ 35520 h 1892188"/>
              <a:gd name="connsiteX3-187" fmla="*/ 1856694 w 1892189"/>
              <a:gd name="connsiteY3-188" fmla="*/ 865298 h 1892188"/>
              <a:gd name="connsiteX4-189" fmla="*/ 1856669 w 1892189"/>
              <a:gd name="connsiteY4-190" fmla="*/ 1026916 h 1892188"/>
              <a:gd name="connsiteX5-191" fmla="*/ 1026891 w 1892189"/>
              <a:gd name="connsiteY5-192" fmla="*/ 1856693 h 1892188"/>
              <a:gd name="connsiteX6-193" fmla="*/ 865274 w 1892189"/>
              <a:gd name="connsiteY6-194" fmla="*/ 1856668 h 1892188"/>
              <a:gd name="connsiteX7-195" fmla="*/ 35496 w 1892189"/>
              <a:gd name="connsiteY7-196" fmla="*/ 1026890 h 1892188"/>
              <a:gd name="connsiteX8-197" fmla="*/ 35521 w 1892189"/>
              <a:gd name="connsiteY8-198" fmla="*/ 865273 h 1892188"/>
              <a:gd name="connsiteX0-199" fmla="*/ 35521 w 1892189"/>
              <a:gd name="connsiteY0-200" fmla="*/ 865273 h 1892188"/>
              <a:gd name="connsiteX1-201" fmla="*/ 865299 w 1892189"/>
              <a:gd name="connsiteY1-202" fmla="*/ 35495 h 1892188"/>
              <a:gd name="connsiteX2-203" fmla="*/ 1026916 w 1892189"/>
              <a:gd name="connsiteY2-204" fmla="*/ 35520 h 1892188"/>
              <a:gd name="connsiteX3-205" fmla="*/ 1856694 w 1892189"/>
              <a:gd name="connsiteY3-206" fmla="*/ 865298 h 1892188"/>
              <a:gd name="connsiteX4-207" fmla="*/ 1856669 w 1892189"/>
              <a:gd name="connsiteY4-208" fmla="*/ 1026916 h 1892188"/>
              <a:gd name="connsiteX5-209" fmla="*/ 1026891 w 1892189"/>
              <a:gd name="connsiteY5-210" fmla="*/ 1856693 h 1892188"/>
              <a:gd name="connsiteX6-211" fmla="*/ 865274 w 1892189"/>
              <a:gd name="connsiteY6-212" fmla="*/ 1856668 h 1892188"/>
              <a:gd name="connsiteX7-213" fmla="*/ 35496 w 1892189"/>
              <a:gd name="connsiteY7-214" fmla="*/ 1026890 h 1892188"/>
              <a:gd name="connsiteX8-215" fmla="*/ 35521 w 1892189"/>
              <a:gd name="connsiteY8-216" fmla="*/ 865273 h 1892188"/>
              <a:gd name="connsiteX0-217" fmla="*/ 35521 w 1892189"/>
              <a:gd name="connsiteY0-218" fmla="*/ 865273 h 1892188"/>
              <a:gd name="connsiteX1-219" fmla="*/ 865299 w 1892189"/>
              <a:gd name="connsiteY1-220" fmla="*/ 35495 h 1892188"/>
              <a:gd name="connsiteX2-221" fmla="*/ 1026916 w 1892189"/>
              <a:gd name="connsiteY2-222" fmla="*/ 35520 h 1892188"/>
              <a:gd name="connsiteX3-223" fmla="*/ 1856694 w 1892189"/>
              <a:gd name="connsiteY3-224" fmla="*/ 865298 h 1892188"/>
              <a:gd name="connsiteX4-225" fmla="*/ 1856669 w 1892189"/>
              <a:gd name="connsiteY4-226" fmla="*/ 1026916 h 1892188"/>
              <a:gd name="connsiteX5-227" fmla="*/ 1026891 w 1892189"/>
              <a:gd name="connsiteY5-228" fmla="*/ 1856693 h 1892188"/>
              <a:gd name="connsiteX6-229" fmla="*/ 865274 w 1892189"/>
              <a:gd name="connsiteY6-230" fmla="*/ 1856668 h 1892188"/>
              <a:gd name="connsiteX7-231" fmla="*/ 35496 w 1892189"/>
              <a:gd name="connsiteY7-232" fmla="*/ 1026890 h 1892188"/>
              <a:gd name="connsiteX8-233" fmla="*/ 35521 w 1892189"/>
              <a:gd name="connsiteY8-234" fmla="*/ 865273 h 1892188"/>
              <a:gd name="connsiteX0-235" fmla="*/ 35521 w 1892189"/>
              <a:gd name="connsiteY0-236" fmla="*/ 865273 h 1892188"/>
              <a:gd name="connsiteX1-237" fmla="*/ 865299 w 1892189"/>
              <a:gd name="connsiteY1-238" fmla="*/ 35495 h 1892188"/>
              <a:gd name="connsiteX2-239" fmla="*/ 1026916 w 1892189"/>
              <a:gd name="connsiteY2-240" fmla="*/ 35520 h 1892188"/>
              <a:gd name="connsiteX3-241" fmla="*/ 1856694 w 1892189"/>
              <a:gd name="connsiteY3-242" fmla="*/ 865298 h 1892188"/>
              <a:gd name="connsiteX4-243" fmla="*/ 1856669 w 1892189"/>
              <a:gd name="connsiteY4-244" fmla="*/ 1026916 h 1892188"/>
              <a:gd name="connsiteX5-245" fmla="*/ 1026891 w 1892189"/>
              <a:gd name="connsiteY5-246" fmla="*/ 1856693 h 1892188"/>
              <a:gd name="connsiteX6-247" fmla="*/ 865274 w 1892189"/>
              <a:gd name="connsiteY6-248" fmla="*/ 1856668 h 1892188"/>
              <a:gd name="connsiteX7-249" fmla="*/ 35496 w 1892189"/>
              <a:gd name="connsiteY7-250" fmla="*/ 1026890 h 1892188"/>
              <a:gd name="connsiteX8-251" fmla="*/ 35521 w 1892189"/>
              <a:gd name="connsiteY8-252" fmla="*/ 865273 h 189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892189" h="1892188">
                <a:moveTo>
                  <a:pt x="35521" y="865273"/>
                </a:moveTo>
                <a:cubicBezTo>
                  <a:pt x="35521" y="865273"/>
                  <a:pt x="865299" y="35495"/>
                  <a:pt x="865299" y="35495"/>
                </a:cubicBezTo>
                <a:cubicBezTo>
                  <a:pt x="912643" y="-11849"/>
                  <a:pt x="979572" y="-11824"/>
                  <a:pt x="1026916" y="35520"/>
                </a:cubicBezTo>
                <a:cubicBezTo>
                  <a:pt x="1026916" y="35520"/>
                  <a:pt x="1856694" y="865298"/>
                  <a:pt x="1856694" y="865298"/>
                </a:cubicBezTo>
                <a:cubicBezTo>
                  <a:pt x="1904038" y="912642"/>
                  <a:pt x="1904013" y="979572"/>
                  <a:pt x="1856669" y="1026916"/>
                </a:cubicBezTo>
                <a:cubicBezTo>
                  <a:pt x="1856669" y="1026916"/>
                  <a:pt x="1026891" y="1856693"/>
                  <a:pt x="1026891" y="1856693"/>
                </a:cubicBezTo>
                <a:cubicBezTo>
                  <a:pt x="979547" y="1904037"/>
                  <a:pt x="912618" y="1904011"/>
                  <a:pt x="865274" y="1856668"/>
                </a:cubicBezTo>
                <a:cubicBezTo>
                  <a:pt x="865274" y="1856667"/>
                  <a:pt x="35496" y="1026889"/>
                  <a:pt x="35496" y="1026890"/>
                </a:cubicBezTo>
                <a:cubicBezTo>
                  <a:pt x="-11848" y="979545"/>
                  <a:pt x="-11823" y="912617"/>
                  <a:pt x="35521" y="865273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任意多边形: 形状 1397"/>
          <p:cNvSpPr/>
          <p:nvPr>
            <p:custDataLst>
              <p:tags r:id="rId9"/>
            </p:custDataLst>
          </p:nvPr>
        </p:nvSpPr>
        <p:spPr>
          <a:xfrm>
            <a:off x="11108055" y="1759585"/>
            <a:ext cx="395605" cy="395605"/>
          </a:xfrm>
          <a:custGeom>
            <a:avLst/>
            <a:gdLst>
              <a:gd name="connsiteX0" fmla="*/ 35521 w 1877718"/>
              <a:gd name="connsiteY0" fmla="*/ 850803 h 1863247"/>
              <a:gd name="connsiteX1" fmla="*/ 865299 w 1877718"/>
              <a:gd name="connsiteY1" fmla="*/ 21025 h 1863247"/>
              <a:gd name="connsiteX2" fmla="*/ 1026916 w 1877718"/>
              <a:gd name="connsiteY2" fmla="*/ 21050 h 1863247"/>
              <a:gd name="connsiteX3" fmla="*/ 1856694 w 1877718"/>
              <a:gd name="connsiteY3" fmla="*/ 850828 h 1863247"/>
              <a:gd name="connsiteX4" fmla="*/ 1856669 w 1877718"/>
              <a:gd name="connsiteY4" fmla="*/ 1012446 h 1863247"/>
              <a:gd name="connsiteX5" fmla="*/ 1026891 w 1877718"/>
              <a:gd name="connsiteY5" fmla="*/ 1842223 h 1863247"/>
              <a:gd name="connsiteX6" fmla="*/ 865274 w 1877718"/>
              <a:gd name="connsiteY6" fmla="*/ 1842198 h 1863247"/>
              <a:gd name="connsiteX7" fmla="*/ 35496 w 1877718"/>
              <a:gd name="connsiteY7" fmla="*/ 1012420 h 1863247"/>
              <a:gd name="connsiteX8" fmla="*/ 35521 w 1877718"/>
              <a:gd name="connsiteY8" fmla="*/ 850803 h 1863247"/>
              <a:gd name="connsiteX0-1" fmla="*/ 35521 w 1877718"/>
              <a:gd name="connsiteY0-2" fmla="*/ 850803 h 1863247"/>
              <a:gd name="connsiteX1-3" fmla="*/ 865299 w 1877718"/>
              <a:gd name="connsiteY1-4" fmla="*/ 21025 h 1863247"/>
              <a:gd name="connsiteX2-5" fmla="*/ 1026916 w 1877718"/>
              <a:gd name="connsiteY2-6" fmla="*/ 21050 h 1863247"/>
              <a:gd name="connsiteX3-7" fmla="*/ 1856694 w 1877718"/>
              <a:gd name="connsiteY3-8" fmla="*/ 850828 h 1863247"/>
              <a:gd name="connsiteX4-9" fmla="*/ 1856669 w 1877718"/>
              <a:gd name="connsiteY4-10" fmla="*/ 1012446 h 1863247"/>
              <a:gd name="connsiteX5-11" fmla="*/ 1026891 w 1877718"/>
              <a:gd name="connsiteY5-12" fmla="*/ 1842223 h 1863247"/>
              <a:gd name="connsiteX6-13" fmla="*/ 865274 w 1877718"/>
              <a:gd name="connsiteY6-14" fmla="*/ 1842198 h 1863247"/>
              <a:gd name="connsiteX7-15" fmla="*/ 35496 w 1877718"/>
              <a:gd name="connsiteY7-16" fmla="*/ 1012420 h 1863247"/>
              <a:gd name="connsiteX8-17" fmla="*/ 35521 w 1877718"/>
              <a:gd name="connsiteY8-18" fmla="*/ 850803 h 1863247"/>
              <a:gd name="connsiteX0-19" fmla="*/ 35521 w 1877718"/>
              <a:gd name="connsiteY0-20" fmla="*/ 850813 h 1863257"/>
              <a:gd name="connsiteX1-21" fmla="*/ 865299 w 1877718"/>
              <a:gd name="connsiteY1-22" fmla="*/ 21035 h 1863257"/>
              <a:gd name="connsiteX2-23" fmla="*/ 1026916 w 1877718"/>
              <a:gd name="connsiteY2-24" fmla="*/ 21060 h 1863257"/>
              <a:gd name="connsiteX3-25" fmla="*/ 1856694 w 1877718"/>
              <a:gd name="connsiteY3-26" fmla="*/ 850838 h 1863257"/>
              <a:gd name="connsiteX4-27" fmla="*/ 1856669 w 1877718"/>
              <a:gd name="connsiteY4-28" fmla="*/ 1012456 h 1863257"/>
              <a:gd name="connsiteX5-29" fmla="*/ 1026891 w 1877718"/>
              <a:gd name="connsiteY5-30" fmla="*/ 1842233 h 1863257"/>
              <a:gd name="connsiteX6-31" fmla="*/ 865274 w 1877718"/>
              <a:gd name="connsiteY6-32" fmla="*/ 1842208 h 1863257"/>
              <a:gd name="connsiteX7-33" fmla="*/ 35496 w 1877718"/>
              <a:gd name="connsiteY7-34" fmla="*/ 1012430 h 1863257"/>
              <a:gd name="connsiteX8-35" fmla="*/ 35521 w 1877718"/>
              <a:gd name="connsiteY8-36" fmla="*/ 850813 h 1863257"/>
              <a:gd name="connsiteX0-37" fmla="*/ 35521 w 1877718"/>
              <a:gd name="connsiteY0-38" fmla="*/ 865273 h 1877717"/>
              <a:gd name="connsiteX1-39" fmla="*/ 865299 w 1877718"/>
              <a:gd name="connsiteY1-40" fmla="*/ 35495 h 1877717"/>
              <a:gd name="connsiteX2-41" fmla="*/ 1026916 w 1877718"/>
              <a:gd name="connsiteY2-42" fmla="*/ 35520 h 1877717"/>
              <a:gd name="connsiteX3-43" fmla="*/ 1856694 w 1877718"/>
              <a:gd name="connsiteY3-44" fmla="*/ 865298 h 1877717"/>
              <a:gd name="connsiteX4-45" fmla="*/ 1856669 w 1877718"/>
              <a:gd name="connsiteY4-46" fmla="*/ 1026916 h 1877717"/>
              <a:gd name="connsiteX5-47" fmla="*/ 1026891 w 1877718"/>
              <a:gd name="connsiteY5-48" fmla="*/ 1856693 h 1877717"/>
              <a:gd name="connsiteX6-49" fmla="*/ 865274 w 1877718"/>
              <a:gd name="connsiteY6-50" fmla="*/ 1856668 h 1877717"/>
              <a:gd name="connsiteX7-51" fmla="*/ 35496 w 1877718"/>
              <a:gd name="connsiteY7-52" fmla="*/ 1026890 h 1877717"/>
              <a:gd name="connsiteX8-53" fmla="*/ 35521 w 1877718"/>
              <a:gd name="connsiteY8-54" fmla="*/ 865273 h 1877717"/>
              <a:gd name="connsiteX0-55" fmla="*/ 35521 w 1877718"/>
              <a:gd name="connsiteY0-56" fmla="*/ 865273 h 1877717"/>
              <a:gd name="connsiteX1-57" fmla="*/ 865299 w 1877718"/>
              <a:gd name="connsiteY1-58" fmla="*/ 35495 h 1877717"/>
              <a:gd name="connsiteX2-59" fmla="*/ 1026916 w 1877718"/>
              <a:gd name="connsiteY2-60" fmla="*/ 35520 h 1877717"/>
              <a:gd name="connsiteX3-61" fmla="*/ 1856694 w 1877718"/>
              <a:gd name="connsiteY3-62" fmla="*/ 865298 h 1877717"/>
              <a:gd name="connsiteX4-63" fmla="*/ 1856669 w 1877718"/>
              <a:gd name="connsiteY4-64" fmla="*/ 1026916 h 1877717"/>
              <a:gd name="connsiteX5-65" fmla="*/ 1026891 w 1877718"/>
              <a:gd name="connsiteY5-66" fmla="*/ 1856693 h 1877717"/>
              <a:gd name="connsiteX6-67" fmla="*/ 865274 w 1877718"/>
              <a:gd name="connsiteY6-68" fmla="*/ 1856668 h 1877717"/>
              <a:gd name="connsiteX7-69" fmla="*/ 35496 w 1877718"/>
              <a:gd name="connsiteY7-70" fmla="*/ 1026890 h 1877717"/>
              <a:gd name="connsiteX8-71" fmla="*/ 35521 w 1877718"/>
              <a:gd name="connsiteY8-72" fmla="*/ 865273 h 1877717"/>
              <a:gd name="connsiteX0-73" fmla="*/ 35521 w 1877718"/>
              <a:gd name="connsiteY0-74" fmla="*/ 865273 h 1877717"/>
              <a:gd name="connsiteX1-75" fmla="*/ 865299 w 1877718"/>
              <a:gd name="connsiteY1-76" fmla="*/ 35495 h 1877717"/>
              <a:gd name="connsiteX2-77" fmla="*/ 1026916 w 1877718"/>
              <a:gd name="connsiteY2-78" fmla="*/ 35520 h 1877717"/>
              <a:gd name="connsiteX3-79" fmla="*/ 1856694 w 1877718"/>
              <a:gd name="connsiteY3-80" fmla="*/ 865298 h 1877717"/>
              <a:gd name="connsiteX4-81" fmla="*/ 1856669 w 1877718"/>
              <a:gd name="connsiteY4-82" fmla="*/ 1026916 h 1877717"/>
              <a:gd name="connsiteX5-83" fmla="*/ 1026891 w 1877718"/>
              <a:gd name="connsiteY5-84" fmla="*/ 1856693 h 1877717"/>
              <a:gd name="connsiteX6-85" fmla="*/ 865274 w 1877718"/>
              <a:gd name="connsiteY6-86" fmla="*/ 1856668 h 1877717"/>
              <a:gd name="connsiteX7-87" fmla="*/ 35496 w 1877718"/>
              <a:gd name="connsiteY7-88" fmla="*/ 1026890 h 1877717"/>
              <a:gd name="connsiteX8-89" fmla="*/ 35521 w 1877718"/>
              <a:gd name="connsiteY8-90" fmla="*/ 865273 h 1877717"/>
              <a:gd name="connsiteX0-91" fmla="*/ 35521 w 1877729"/>
              <a:gd name="connsiteY0-92" fmla="*/ 865273 h 1877717"/>
              <a:gd name="connsiteX1-93" fmla="*/ 865299 w 1877729"/>
              <a:gd name="connsiteY1-94" fmla="*/ 35495 h 1877717"/>
              <a:gd name="connsiteX2-95" fmla="*/ 1026916 w 1877729"/>
              <a:gd name="connsiteY2-96" fmla="*/ 35520 h 1877717"/>
              <a:gd name="connsiteX3-97" fmla="*/ 1856694 w 1877729"/>
              <a:gd name="connsiteY3-98" fmla="*/ 865298 h 1877717"/>
              <a:gd name="connsiteX4-99" fmla="*/ 1856669 w 1877729"/>
              <a:gd name="connsiteY4-100" fmla="*/ 1026916 h 1877717"/>
              <a:gd name="connsiteX5-101" fmla="*/ 1026891 w 1877729"/>
              <a:gd name="connsiteY5-102" fmla="*/ 1856693 h 1877717"/>
              <a:gd name="connsiteX6-103" fmla="*/ 865274 w 1877729"/>
              <a:gd name="connsiteY6-104" fmla="*/ 1856668 h 1877717"/>
              <a:gd name="connsiteX7-105" fmla="*/ 35496 w 1877729"/>
              <a:gd name="connsiteY7-106" fmla="*/ 1026890 h 1877717"/>
              <a:gd name="connsiteX8-107" fmla="*/ 35521 w 1877729"/>
              <a:gd name="connsiteY8-108" fmla="*/ 865273 h 1877717"/>
              <a:gd name="connsiteX0-109" fmla="*/ 35521 w 1892189"/>
              <a:gd name="connsiteY0-110" fmla="*/ 865273 h 1877717"/>
              <a:gd name="connsiteX1-111" fmla="*/ 865299 w 1892189"/>
              <a:gd name="connsiteY1-112" fmla="*/ 35495 h 1877717"/>
              <a:gd name="connsiteX2-113" fmla="*/ 1026916 w 1892189"/>
              <a:gd name="connsiteY2-114" fmla="*/ 35520 h 1877717"/>
              <a:gd name="connsiteX3-115" fmla="*/ 1856694 w 1892189"/>
              <a:gd name="connsiteY3-116" fmla="*/ 865298 h 1877717"/>
              <a:gd name="connsiteX4-117" fmla="*/ 1856669 w 1892189"/>
              <a:gd name="connsiteY4-118" fmla="*/ 1026916 h 1877717"/>
              <a:gd name="connsiteX5-119" fmla="*/ 1026891 w 1892189"/>
              <a:gd name="connsiteY5-120" fmla="*/ 1856693 h 1877717"/>
              <a:gd name="connsiteX6-121" fmla="*/ 865274 w 1892189"/>
              <a:gd name="connsiteY6-122" fmla="*/ 1856668 h 1877717"/>
              <a:gd name="connsiteX7-123" fmla="*/ 35496 w 1892189"/>
              <a:gd name="connsiteY7-124" fmla="*/ 1026890 h 1877717"/>
              <a:gd name="connsiteX8-125" fmla="*/ 35521 w 1892189"/>
              <a:gd name="connsiteY8-126" fmla="*/ 865273 h 1877717"/>
              <a:gd name="connsiteX0-127" fmla="*/ 35521 w 1892189"/>
              <a:gd name="connsiteY0-128" fmla="*/ 865273 h 1877717"/>
              <a:gd name="connsiteX1-129" fmla="*/ 865299 w 1892189"/>
              <a:gd name="connsiteY1-130" fmla="*/ 35495 h 1877717"/>
              <a:gd name="connsiteX2-131" fmla="*/ 1026916 w 1892189"/>
              <a:gd name="connsiteY2-132" fmla="*/ 35520 h 1877717"/>
              <a:gd name="connsiteX3-133" fmla="*/ 1856694 w 1892189"/>
              <a:gd name="connsiteY3-134" fmla="*/ 865298 h 1877717"/>
              <a:gd name="connsiteX4-135" fmla="*/ 1856669 w 1892189"/>
              <a:gd name="connsiteY4-136" fmla="*/ 1026916 h 1877717"/>
              <a:gd name="connsiteX5-137" fmla="*/ 1026891 w 1892189"/>
              <a:gd name="connsiteY5-138" fmla="*/ 1856693 h 1877717"/>
              <a:gd name="connsiteX6-139" fmla="*/ 865274 w 1892189"/>
              <a:gd name="connsiteY6-140" fmla="*/ 1856668 h 1877717"/>
              <a:gd name="connsiteX7-141" fmla="*/ 35496 w 1892189"/>
              <a:gd name="connsiteY7-142" fmla="*/ 1026890 h 1877717"/>
              <a:gd name="connsiteX8-143" fmla="*/ 35521 w 1892189"/>
              <a:gd name="connsiteY8-144" fmla="*/ 865273 h 1877717"/>
              <a:gd name="connsiteX0-145" fmla="*/ 35521 w 1892189"/>
              <a:gd name="connsiteY0-146" fmla="*/ 865273 h 1877717"/>
              <a:gd name="connsiteX1-147" fmla="*/ 865299 w 1892189"/>
              <a:gd name="connsiteY1-148" fmla="*/ 35495 h 1877717"/>
              <a:gd name="connsiteX2-149" fmla="*/ 1026916 w 1892189"/>
              <a:gd name="connsiteY2-150" fmla="*/ 35520 h 1877717"/>
              <a:gd name="connsiteX3-151" fmla="*/ 1856694 w 1892189"/>
              <a:gd name="connsiteY3-152" fmla="*/ 865298 h 1877717"/>
              <a:gd name="connsiteX4-153" fmla="*/ 1856669 w 1892189"/>
              <a:gd name="connsiteY4-154" fmla="*/ 1026916 h 1877717"/>
              <a:gd name="connsiteX5-155" fmla="*/ 1026891 w 1892189"/>
              <a:gd name="connsiteY5-156" fmla="*/ 1856693 h 1877717"/>
              <a:gd name="connsiteX6-157" fmla="*/ 865274 w 1892189"/>
              <a:gd name="connsiteY6-158" fmla="*/ 1856668 h 1877717"/>
              <a:gd name="connsiteX7-159" fmla="*/ 35496 w 1892189"/>
              <a:gd name="connsiteY7-160" fmla="*/ 1026890 h 1877717"/>
              <a:gd name="connsiteX8-161" fmla="*/ 35521 w 1892189"/>
              <a:gd name="connsiteY8-162" fmla="*/ 865273 h 1877717"/>
              <a:gd name="connsiteX0-163" fmla="*/ 35521 w 1892189"/>
              <a:gd name="connsiteY0-164" fmla="*/ 865273 h 1877728"/>
              <a:gd name="connsiteX1-165" fmla="*/ 865299 w 1892189"/>
              <a:gd name="connsiteY1-166" fmla="*/ 35495 h 1877728"/>
              <a:gd name="connsiteX2-167" fmla="*/ 1026916 w 1892189"/>
              <a:gd name="connsiteY2-168" fmla="*/ 35520 h 1877728"/>
              <a:gd name="connsiteX3-169" fmla="*/ 1856694 w 1892189"/>
              <a:gd name="connsiteY3-170" fmla="*/ 865298 h 1877728"/>
              <a:gd name="connsiteX4-171" fmla="*/ 1856669 w 1892189"/>
              <a:gd name="connsiteY4-172" fmla="*/ 1026916 h 1877728"/>
              <a:gd name="connsiteX5-173" fmla="*/ 1026891 w 1892189"/>
              <a:gd name="connsiteY5-174" fmla="*/ 1856693 h 1877728"/>
              <a:gd name="connsiteX6-175" fmla="*/ 865274 w 1892189"/>
              <a:gd name="connsiteY6-176" fmla="*/ 1856668 h 1877728"/>
              <a:gd name="connsiteX7-177" fmla="*/ 35496 w 1892189"/>
              <a:gd name="connsiteY7-178" fmla="*/ 1026890 h 1877728"/>
              <a:gd name="connsiteX8-179" fmla="*/ 35521 w 1892189"/>
              <a:gd name="connsiteY8-180" fmla="*/ 865273 h 1877728"/>
              <a:gd name="connsiteX0-181" fmla="*/ 35521 w 1892189"/>
              <a:gd name="connsiteY0-182" fmla="*/ 865273 h 1892188"/>
              <a:gd name="connsiteX1-183" fmla="*/ 865299 w 1892189"/>
              <a:gd name="connsiteY1-184" fmla="*/ 35495 h 1892188"/>
              <a:gd name="connsiteX2-185" fmla="*/ 1026916 w 1892189"/>
              <a:gd name="connsiteY2-186" fmla="*/ 35520 h 1892188"/>
              <a:gd name="connsiteX3-187" fmla="*/ 1856694 w 1892189"/>
              <a:gd name="connsiteY3-188" fmla="*/ 865298 h 1892188"/>
              <a:gd name="connsiteX4-189" fmla="*/ 1856669 w 1892189"/>
              <a:gd name="connsiteY4-190" fmla="*/ 1026916 h 1892188"/>
              <a:gd name="connsiteX5-191" fmla="*/ 1026891 w 1892189"/>
              <a:gd name="connsiteY5-192" fmla="*/ 1856693 h 1892188"/>
              <a:gd name="connsiteX6-193" fmla="*/ 865274 w 1892189"/>
              <a:gd name="connsiteY6-194" fmla="*/ 1856668 h 1892188"/>
              <a:gd name="connsiteX7-195" fmla="*/ 35496 w 1892189"/>
              <a:gd name="connsiteY7-196" fmla="*/ 1026890 h 1892188"/>
              <a:gd name="connsiteX8-197" fmla="*/ 35521 w 1892189"/>
              <a:gd name="connsiteY8-198" fmla="*/ 865273 h 1892188"/>
              <a:gd name="connsiteX0-199" fmla="*/ 35521 w 1892189"/>
              <a:gd name="connsiteY0-200" fmla="*/ 865273 h 1892188"/>
              <a:gd name="connsiteX1-201" fmla="*/ 865299 w 1892189"/>
              <a:gd name="connsiteY1-202" fmla="*/ 35495 h 1892188"/>
              <a:gd name="connsiteX2-203" fmla="*/ 1026916 w 1892189"/>
              <a:gd name="connsiteY2-204" fmla="*/ 35520 h 1892188"/>
              <a:gd name="connsiteX3-205" fmla="*/ 1856694 w 1892189"/>
              <a:gd name="connsiteY3-206" fmla="*/ 865298 h 1892188"/>
              <a:gd name="connsiteX4-207" fmla="*/ 1856669 w 1892189"/>
              <a:gd name="connsiteY4-208" fmla="*/ 1026916 h 1892188"/>
              <a:gd name="connsiteX5-209" fmla="*/ 1026891 w 1892189"/>
              <a:gd name="connsiteY5-210" fmla="*/ 1856693 h 1892188"/>
              <a:gd name="connsiteX6-211" fmla="*/ 865274 w 1892189"/>
              <a:gd name="connsiteY6-212" fmla="*/ 1856668 h 1892188"/>
              <a:gd name="connsiteX7-213" fmla="*/ 35496 w 1892189"/>
              <a:gd name="connsiteY7-214" fmla="*/ 1026890 h 1892188"/>
              <a:gd name="connsiteX8-215" fmla="*/ 35521 w 1892189"/>
              <a:gd name="connsiteY8-216" fmla="*/ 865273 h 1892188"/>
              <a:gd name="connsiteX0-217" fmla="*/ 35521 w 1892189"/>
              <a:gd name="connsiteY0-218" fmla="*/ 865273 h 1892188"/>
              <a:gd name="connsiteX1-219" fmla="*/ 865299 w 1892189"/>
              <a:gd name="connsiteY1-220" fmla="*/ 35495 h 1892188"/>
              <a:gd name="connsiteX2-221" fmla="*/ 1026916 w 1892189"/>
              <a:gd name="connsiteY2-222" fmla="*/ 35520 h 1892188"/>
              <a:gd name="connsiteX3-223" fmla="*/ 1856694 w 1892189"/>
              <a:gd name="connsiteY3-224" fmla="*/ 865298 h 1892188"/>
              <a:gd name="connsiteX4-225" fmla="*/ 1856669 w 1892189"/>
              <a:gd name="connsiteY4-226" fmla="*/ 1026916 h 1892188"/>
              <a:gd name="connsiteX5-227" fmla="*/ 1026891 w 1892189"/>
              <a:gd name="connsiteY5-228" fmla="*/ 1856693 h 1892188"/>
              <a:gd name="connsiteX6-229" fmla="*/ 865274 w 1892189"/>
              <a:gd name="connsiteY6-230" fmla="*/ 1856668 h 1892188"/>
              <a:gd name="connsiteX7-231" fmla="*/ 35496 w 1892189"/>
              <a:gd name="connsiteY7-232" fmla="*/ 1026890 h 1892188"/>
              <a:gd name="connsiteX8-233" fmla="*/ 35521 w 1892189"/>
              <a:gd name="connsiteY8-234" fmla="*/ 865273 h 1892188"/>
              <a:gd name="connsiteX0-235" fmla="*/ 35521 w 1892189"/>
              <a:gd name="connsiteY0-236" fmla="*/ 865273 h 1892188"/>
              <a:gd name="connsiteX1-237" fmla="*/ 865299 w 1892189"/>
              <a:gd name="connsiteY1-238" fmla="*/ 35495 h 1892188"/>
              <a:gd name="connsiteX2-239" fmla="*/ 1026916 w 1892189"/>
              <a:gd name="connsiteY2-240" fmla="*/ 35520 h 1892188"/>
              <a:gd name="connsiteX3-241" fmla="*/ 1856694 w 1892189"/>
              <a:gd name="connsiteY3-242" fmla="*/ 865298 h 1892188"/>
              <a:gd name="connsiteX4-243" fmla="*/ 1856669 w 1892189"/>
              <a:gd name="connsiteY4-244" fmla="*/ 1026916 h 1892188"/>
              <a:gd name="connsiteX5-245" fmla="*/ 1026891 w 1892189"/>
              <a:gd name="connsiteY5-246" fmla="*/ 1856693 h 1892188"/>
              <a:gd name="connsiteX6-247" fmla="*/ 865274 w 1892189"/>
              <a:gd name="connsiteY6-248" fmla="*/ 1856668 h 1892188"/>
              <a:gd name="connsiteX7-249" fmla="*/ 35496 w 1892189"/>
              <a:gd name="connsiteY7-250" fmla="*/ 1026890 h 1892188"/>
              <a:gd name="connsiteX8-251" fmla="*/ 35521 w 1892189"/>
              <a:gd name="connsiteY8-252" fmla="*/ 865273 h 189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892189" h="1892188">
                <a:moveTo>
                  <a:pt x="35521" y="865273"/>
                </a:moveTo>
                <a:cubicBezTo>
                  <a:pt x="35521" y="865273"/>
                  <a:pt x="865299" y="35495"/>
                  <a:pt x="865299" y="35495"/>
                </a:cubicBezTo>
                <a:cubicBezTo>
                  <a:pt x="912643" y="-11849"/>
                  <a:pt x="979572" y="-11824"/>
                  <a:pt x="1026916" y="35520"/>
                </a:cubicBezTo>
                <a:cubicBezTo>
                  <a:pt x="1026916" y="35520"/>
                  <a:pt x="1856694" y="865298"/>
                  <a:pt x="1856694" y="865298"/>
                </a:cubicBezTo>
                <a:cubicBezTo>
                  <a:pt x="1904038" y="912642"/>
                  <a:pt x="1904013" y="979572"/>
                  <a:pt x="1856669" y="1026916"/>
                </a:cubicBezTo>
                <a:cubicBezTo>
                  <a:pt x="1856669" y="1026916"/>
                  <a:pt x="1026891" y="1856693"/>
                  <a:pt x="1026891" y="1856693"/>
                </a:cubicBezTo>
                <a:cubicBezTo>
                  <a:pt x="979547" y="1904037"/>
                  <a:pt x="912618" y="1904011"/>
                  <a:pt x="865274" y="1856668"/>
                </a:cubicBezTo>
                <a:cubicBezTo>
                  <a:pt x="865274" y="1856667"/>
                  <a:pt x="35496" y="1026889"/>
                  <a:pt x="35496" y="1026890"/>
                </a:cubicBezTo>
                <a:cubicBezTo>
                  <a:pt x="-11848" y="979545"/>
                  <a:pt x="-11823" y="912617"/>
                  <a:pt x="35521" y="86527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>
            <p:custDataLst>
              <p:tags r:id="rId10"/>
            </p:custDataLst>
          </p:nvPr>
        </p:nvCxnSpPr>
        <p:spPr>
          <a:xfrm>
            <a:off x="740410" y="1534160"/>
            <a:ext cx="0" cy="1152525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11"/>
            </p:custDataLst>
          </p:nvPr>
        </p:nvCxnSpPr>
        <p:spPr>
          <a:xfrm>
            <a:off x="11346815" y="5031105"/>
            <a:ext cx="0" cy="1152525"/>
          </a:xfrm>
          <a:prstGeom prst="line">
            <a:avLst/>
          </a:prstGeom>
          <a:ln w="9525" cap="rnd">
            <a:solidFill>
              <a:schemeClr val="accent1"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092835" y="2148840"/>
            <a:ext cx="10015220" cy="3486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 indent="0" fontAlgn="auto">
              <a:lnSpc>
                <a:spcPct val="150000"/>
              </a:lnSpc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根据对开源软件的使用以及对代码的阅读和理解，该软件的整体功能描述如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 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下，其软件需求的用例模型如图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 1 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所示。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lvl="0" indent="0" fontAlgn="auto">
              <a:lnSpc>
                <a:spcPct val="150000"/>
              </a:lnSpc>
            </a:pPr>
            <a:endParaRPr lang="en-US" altLang="zh-CN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lvl="0" indent="0" fontAlgn="auto">
              <a:lnSpc>
                <a:spcPct val="150000"/>
              </a:lnSpc>
            </a:pPr>
            <a:endParaRPr lang="en-US" altLang="zh-CN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lvl="0" indent="0" fontAlgn="auto">
              <a:lnSpc>
                <a:spcPct val="150000"/>
              </a:lnSpc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</a:t>
            </a:r>
            <a:r>
              <a:rPr lang="en-US" altLang="zh-CN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 1.  </a:t>
            </a: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贪吃蛇开源软件的用例图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lvl="0" indent="0" fontAlgn="auto">
              <a:lnSpc>
                <a:spcPct val="150000"/>
              </a:lnSpc>
            </a:pPr>
            <a:endParaRPr lang="en-US" altLang="zh-CN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lvl="0" indent="0" fontAlgn="auto">
              <a:lnSpc>
                <a:spcPct val="150000"/>
              </a:lnSpc>
            </a:pP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99081" y="613644"/>
            <a:ext cx="4507556" cy="936040"/>
          </a:xfrm>
        </p:spPr>
        <p:txBody>
          <a:bodyPr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dirty="0"/>
              <a:t>开源软件的功能描述</a:t>
            </a:r>
            <a:endParaRPr lang="zh-CN" altLang="en-US" sz="3600" dirty="0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7412996" y="2117293"/>
            <a:ext cx="3785800" cy="19079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7732398" y="2389705"/>
            <a:ext cx="3024389" cy="5990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功能 1 描述</a:t>
            </a:r>
            <a:endParaRPr lang="zh-CN" altLang="en-US" sz="2800" b="1" kern="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7412996" y="4210868"/>
            <a:ext cx="3785800" cy="1907982"/>
          </a:xfrm>
          <a:prstGeom prst="rect">
            <a:avLst/>
          </a:pr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7732398" y="4483916"/>
            <a:ext cx="3024389" cy="5990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chemeClr val="accent1"/>
                </a:solidFill>
                <a:latin typeface="+mn-ea"/>
                <a:cs typeface="+mn-ea"/>
              </a:rPr>
              <a:t>功能 2 描述</a:t>
            </a:r>
            <a:endParaRPr lang="zh-CN" altLang="en-US" sz="28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795830458" name="图片 1" descr="图示&#10;&#10;AI 生成的内容可能不正确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49400"/>
            <a:ext cx="7317105" cy="230695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45440" y="4210685"/>
          <a:ext cx="6624320" cy="2333625"/>
        </p:xfrm>
        <a:graphic>
          <a:graphicData uri="http://schemas.openxmlformats.org/drawingml/2006/table">
            <a:tbl>
              <a:tblPr/>
              <a:tblGrid>
                <a:gridCol w="3312160"/>
                <a:gridCol w="3312160"/>
              </a:tblGrid>
              <a:tr h="466725">
                <a:tc>
                  <a:txBody>
                    <a:bodyPr/>
                    <a:p>
                      <a:pPr marL="0" indent="0" algn="ctr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SnakeGame.__init__() 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run()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初始化游戏窗口、蛇、食物等资源，进入主循环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725">
                <a:tc>
                  <a:txBody>
                    <a:bodyPr/>
                    <a:p>
                      <a:pPr marL="0" indent="0" algn="ctr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handle_events() 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validate_direction()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监听键盘输入，验证方向合法性，防止反向移动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725">
                <a:tc>
                  <a:txBody>
                    <a:bodyPr/>
                    <a:p>
                      <a:pPr marL="0" indent="0" algn="ctr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move_snake()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检测蛇头与食物碰撞，生成新食物（含位置验证）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725">
                <a:tc>
                  <a:txBody>
                    <a:bodyPr/>
                    <a:p>
                      <a:pPr algn="ctr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Consolas" panose="020B0609020204030204"/>
                          <a:ea typeface="宋体" panose="02010600030101010101" pitchFamily="2" charset="-122"/>
                        </a:rPr>
                        <a:t>show_score()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Consolas" panose="020B0609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在界面绘制分数文本，区分运行中与结束时的显示位置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725">
                <a:tc>
                  <a:txBody>
                    <a:bodyPr/>
                    <a:p>
                      <a:pPr marL="0" indent="0" algn="ctr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game_over() 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move_snake()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检测碰撞条件，显示结束界面，暂停游戏主循环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开源软件的软件架构及各个包和类的作用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141855" y="1945640"/>
            <a:ext cx="4902200" cy="10534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该开源软件的类组织成1个子系统，这些子系统之间的关系如图 2 所示。 说明：需要用文字详细描述各个包的作用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141746" y="1477640"/>
            <a:ext cx="9000709" cy="4617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开源软件子系统架构描述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241880" y="1544320"/>
            <a:ext cx="579646" cy="5796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81752839" name="图片 1" descr="图示&#10;&#10;AI 生成的内容可能不正确。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498" y="3623945"/>
            <a:ext cx="4070985" cy="17437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42060" y="599217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192405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2. 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开源软件的包图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" name="表格 7"/>
          <p:cNvGraphicFramePr/>
          <p:nvPr/>
        </p:nvGraphicFramePr>
        <p:xfrm>
          <a:off x="7364095" y="1295400"/>
          <a:ext cx="4331970" cy="0"/>
        </p:xfrm>
        <a:graphic>
          <a:graphicData uri="http://schemas.openxmlformats.org/drawingml/2006/table">
            <a:tbl>
              <a:tblPr/>
              <a:tblGrid>
                <a:gridCol w="1083310"/>
                <a:gridCol w="1082675"/>
                <a:gridCol w="1082675"/>
                <a:gridCol w="1083310"/>
              </a:tblGrid>
              <a:tr h="0"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包名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包含内容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依赖关系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说明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第三方依赖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pygame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库、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random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库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外部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Python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标准库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/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第三方库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游戏核心模块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SnakeGame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类、游戏配置常量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依赖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pygame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random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实现所有游戏逻辑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资源文件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字体文件、音效文件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(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可选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)</a:t>
                      </a:r>
                      <a:endParaRPr lang="en-US" altLang="zh-CN" sz="1200">
                        <a:solidFill>
                          <a:srgbClr val="404040"/>
                        </a:solidFill>
                        <a:latin typeface="Segoe UI" panose="020B0502040204020203"/>
                        <a:ea typeface="Arial" panose="020B0604020202020204"/>
                      </a:endParaRPr>
                    </a:p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被游戏核心模块引用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存储非代码资源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</a:pP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开源软件的软件架构及各个包和类的作用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24735" y="1510665"/>
            <a:ext cx="8166100" cy="1638935"/>
          </a:xfrm>
          <a:prstGeom prst="rect">
            <a:avLst/>
          </a:prstGeom>
        </p:spPr>
        <p:txBody>
          <a:bodyPr wrap="square">
            <a:noAutofit/>
          </a:bodyPr>
          <a:p>
            <a:pPr marL="15240" indent="304165" defTabSz="266700" eaLnBrk="0" fontAlgn="base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每个子系统包含了若干个类，这些类之间的关系如图 3 所示。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marL="0" indent="0" defTabSz="266700" eaLnBrk="0" fontAlgn="base">
              <a:lnSpc>
                <a:spcPct val="159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 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marL="184785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 3. 核心类内部结构图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marL="184785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 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3556000" y="3595846"/>
            <a:ext cx="5296217" cy="1533842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241880" y="1544320"/>
            <a:ext cx="579646" cy="5796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开源软件的软件架构及各个包和类的作用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24735" y="1510665"/>
            <a:ext cx="8166100" cy="1638935"/>
          </a:xfrm>
          <a:prstGeom prst="rect">
            <a:avLst/>
          </a:prstGeom>
        </p:spPr>
        <p:txBody>
          <a:bodyPr wrap="square">
            <a:noAutofit/>
          </a:bodyPr>
          <a:p>
            <a:pPr marL="184785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 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241880" y="1544320"/>
            <a:ext cx="579646" cy="5796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73580" y="1755616"/>
            <a:ext cx="5080000" cy="368300"/>
          </a:xfrm>
          <a:prstGeom prst="rect">
            <a:avLst/>
          </a:prstGeom>
        </p:spPr>
        <p:txBody>
          <a:bodyPr>
            <a:spAutoFit/>
          </a:bodyPr>
          <a:p>
            <a:pPr marL="0" indent="0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模块职责划分：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405255" y="2799556"/>
          <a:ext cx="5289550" cy="250190"/>
        </p:xfrm>
        <a:graphic>
          <a:graphicData uri="http://schemas.openxmlformats.org/drawingml/2006/table">
            <a:tbl>
              <a:tblPr/>
              <a:tblGrid>
                <a:gridCol w="1809750"/>
                <a:gridCol w="1810385"/>
                <a:gridCol w="1669415"/>
              </a:tblGrid>
              <a:tr h="0">
                <a:tc>
                  <a:txBody>
                    <a:bodyPr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模块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 b="1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职责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调用场景</a:t>
                      </a:r>
                      <a:endParaRPr lang="zh-CN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显示模块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窗口管理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游戏初始化时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事件模块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输入处理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每帧键盘检测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时钟模块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帧率控制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游戏主循环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字体模块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文字渲染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显示分数时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绘图模块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图形绘制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渲染蛇和食物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随机模块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位置生成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创建新食物时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694805" y="5615781"/>
            <a:ext cx="5080000" cy="1099185"/>
          </a:xfrm>
          <a:prstGeom prst="rect">
            <a:avLst/>
          </a:prstGeom>
        </p:spPr>
        <p:txBody>
          <a:bodyPr>
            <a:spAutoFit/>
          </a:bodyPr>
          <a:p>
            <a:endParaRPr lang="en-US" altLang="zh-CN"/>
          </a:p>
          <a:p>
            <a:pPr marL="0" indent="0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 </a:t>
            </a:r>
            <a:endParaRPr lang="en-US" altLang="zh-CN" sz="1100">
              <a:solidFill>
                <a:srgbClr val="000000"/>
              </a:solidFill>
              <a:latin typeface="Arial" panose="020B0604020202020204"/>
              <a:ea typeface="宋体" panose="02010600030101010101" pitchFamily="2" charset="-122"/>
            </a:endParaRPr>
          </a:p>
          <a:p>
            <a:pPr marL="0" indent="0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endParaRPr lang="en-US" altLang="zh-CN" sz="11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0" indent="0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endParaRPr lang="en-US" altLang="zh-CN" sz="11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84785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altLang="zh-CN" sz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 </a:t>
            </a:r>
            <a:r>
              <a:rPr lang="zh-CN" altLang="en-US" sz="1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核心类内部结构图</a:t>
            </a:r>
            <a:endParaRPr lang="zh-CN" altLang="en-US"/>
          </a:p>
        </p:txBody>
      </p:sp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7992110" y="359886"/>
            <a:ext cx="2972117" cy="5839142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软件功能与类间的对应关系</a:t>
            </a:r>
            <a:endParaRPr lang="zh-CN" altLang="en-US"/>
          </a:p>
        </p:txBody>
      </p:sp>
      <p:pic>
        <p:nvPicPr>
          <p:cNvPr id="7" name="图片 6" descr="/data/temp/f5d6b619-4b21-11f0-858f-aac1907f0569.jpg@base@tag=imgScale&amp;m=1&amp;w=406&amp;h=406&amp;q=95f5d6b619-4b21-11f0-858f-aac1907f0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477" r="12477"/>
          <a:stretch>
            <a:fillRect/>
          </a:stretch>
        </p:blipFill>
        <p:spPr>
          <a:xfrm>
            <a:off x="1032510" y="1863854"/>
            <a:ext cx="1462317" cy="1462317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687070" y="1599694"/>
            <a:ext cx="10817860" cy="1988820"/>
          </a:xfrm>
          <a:prstGeom prst="roundRect">
            <a:avLst>
              <a:gd name="adj" fmla="val 13410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87880" rIns="288290" rtlCol="0" anchor="ctr"/>
          <a:p>
            <a:pPr indent="0" algn="just" fontAlgn="auto">
              <a:lnSpc>
                <a:spcPct val="150000"/>
              </a:lnSpc>
            </a:pP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2851785" y="1984504"/>
            <a:ext cx="8230870" cy="121094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根据对开源软件代码的理解、标注和分析，软件功能与类之间的关系如表 1 所示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2832735" y="4238754"/>
            <a:ext cx="8230870" cy="121094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//说明：涉及的类可能有多个，涉及类方法可能有多个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7"/>
            </p:custDataLst>
          </p:nvPr>
        </p:nvGraphicFramePr>
        <p:xfrm>
          <a:off x="1586230" y="3676015"/>
          <a:ext cx="9495790" cy="2162810"/>
        </p:xfrm>
        <a:graphic>
          <a:graphicData uri="http://schemas.openxmlformats.org/drawingml/2006/table">
            <a:tbl>
              <a:tblPr/>
              <a:tblGrid>
                <a:gridCol w="914400"/>
                <a:gridCol w="2366645"/>
                <a:gridCol w="2366645"/>
                <a:gridCol w="3848100"/>
              </a:tblGrid>
              <a:tr h="367665"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功能名称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涉及的类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涉及的类方法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855">
                <a:tc>
                  <a:txBody>
                    <a:bodyPr/>
                    <a:p>
                      <a:pPr marL="85725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游戏初始化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SnakeGame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__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--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init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--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(), reset_game()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875">
                <a:tc>
                  <a:txBody>
                    <a:bodyPr/>
                    <a:p>
                      <a:pPr marL="69850" indent="133985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用户输入处理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SnakeGame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handle_events()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0415">
                <a:tc>
                  <a:txBody>
                    <a:bodyPr/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移动方向控制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SnakeGame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000" b="1">
                          <a:solidFill>
                            <a:srgbClr val="404040"/>
                          </a:solidFill>
                          <a:latin typeface="Roboto Mono"/>
                          <a:ea typeface="Arial" panose="020B0604020202020204"/>
                        </a:rPr>
                      </a:br>
                      <a:r>
                        <a:rPr lang="en-US" altLang="zh-CN" sz="1000">
                          <a:solidFill>
                            <a:srgbClr val="404040"/>
                          </a:solidFill>
                          <a:latin typeface="Roboto Mono"/>
                          <a:ea typeface="宋体" panose="02010600030101010101" pitchFamily="2" charset="-122"/>
                        </a:rPr>
                        <a:t>validate_direction()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, </a:t>
                      </a:r>
                      <a:r>
                        <a:rPr lang="en-US" altLang="zh-CN" sz="1000">
                          <a:solidFill>
                            <a:srgbClr val="404040"/>
                          </a:solidFill>
                          <a:latin typeface="Roboto Mono"/>
                          <a:ea typeface="宋体" panose="02010600030101010101" pitchFamily="2" charset="-122"/>
                        </a:rPr>
                        <a:t>update_speed()</a:t>
                      </a:r>
                      <a:endParaRPr lang="en-US" altLang="zh-CN" sz="1000">
                        <a:solidFill>
                          <a:srgbClr val="404040"/>
                        </a:solidFill>
                        <a:latin typeface="Roboto Mono"/>
                        <a:ea typeface="宋体" panose="02010600030101010101" pitchFamily="2" charset="-122"/>
                      </a:endParaRPr>
                    </a:p>
                    <a:p>
                      <a:pPr marL="6985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000">
                        <a:solidFill>
                          <a:srgbClr val="404040"/>
                        </a:solidFill>
                        <a:latin typeface="Roboto Mono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074795" y="618839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Arial" panose="020B0604020202020204"/>
                <a:ea typeface="宋体" panose="02010600030101010101" pitchFamily="2" charset="-122"/>
              </a:rPr>
              <a:t>//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说明：涉及的类可能有多个，涉及类方法可能有多个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开源软件的维护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5050" y="3924935"/>
            <a:ext cx="5103495" cy="1188085"/>
          </a:xfrm>
        </p:spPr>
        <p:txBody>
          <a:bodyPr>
            <a:normAutofit/>
          </a:bodyPr>
          <a:lstStyle/>
          <a:p>
            <a:r>
              <a:rPr lang="zh-CN" altLang="en-US" sz="3600"/>
              <a:t>维护的内容</a:t>
            </a:r>
            <a:endParaRPr lang="zh-CN" altLang="en-US" sz="3600"/>
          </a:p>
        </p:txBody>
      </p:sp>
      <p:sp>
        <p:nvSpPr>
          <p:cNvPr id="19" name="任意多边形: 形状 9"/>
          <p:cNvSpPr/>
          <p:nvPr>
            <p:custDataLst>
              <p:tags r:id="rId2"/>
            </p:custDataLst>
          </p:nvPr>
        </p:nvSpPr>
        <p:spPr>
          <a:xfrm flipH="1">
            <a:off x="0" y="-635"/>
            <a:ext cx="12192000" cy="1109345"/>
          </a:xfrm>
          <a:custGeom>
            <a:avLst/>
            <a:gdLst>
              <a:gd name="connsiteX0" fmla="*/ 0 w 4848491"/>
              <a:gd name="connsiteY0" fmla="*/ 0 h 1855952"/>
              <a:gd name="connsiteX1" fmla="*/ 0 w 4848491"/>
              <a:gd name="connsiteY1" fmla="*/ 1848891 h 1855952"/>
              <a:gd name="connsiteX2" fmla="*/ 765620 w 4848491"/>
              <a:gd name="connsiteY2" fmla="*/ 1731523 h 1855952"/>
              <a:gd name="connsiteX3" fmla="*/ 1832601 w 4848491"/>
              <a:gd name="connsiteY3" fmla="*/ 1612689 h 1855952"/>
              <a:gd name="connsiteX4" fmla="*/ 3209088 w 4848491"/>
              <a:gd name="connsiteY4" fmla="*/ 1612689 h 1855952"/>
              <a:gd name="connsiteX5" fmla="*/ 4848492 w 4848491"/>
              <a:gd name="connsiteY5" fmla="*/ 1246169 h 1855952"/>
              <a:gd name="connsiteX6" fmla="*/ 4848492 w 4848491"/>
              <a:gd name="connsiteY6" fmla="*/ 0 h 185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00" h="6749">
                <a:moveTo>
                  <a:pt x="0" y="0"/>
                </a:moveTo>
                <a:lnTo>
                  <a:pt x="19200" y="0"/>
                </a:lnTo>
                <a:lnTo>
                  <a:pt x="19200" y="4403"/>
                </a:lnTo>
                <a:cubicBezTo>
                  <a:pt x="17417" y="3933"/>
                  <a:pt x="15248" y="4336"/>
                  <a:pt x="12708" y="5813"/>
                </a:cubicBezTo>
                <a:cubicBezTo>
                  <a:pt x="11418" y="6563"/>
                  <a:pt x="9321" y="6604"/>
                  <a:pt x="7257" y="5813"/>
                </a:cubicBezTo>
                <a:cubicBezTo>
                  <a:pt x="5322" y="5072"/>
                  <a:pt x="4419" y="5625"/>
                  <a:pt x="3032" y="6270"/>
                </a:cubicBezTo>
                <a:cubicBezTo>
                  <a:pt x="1645" y="6915"/>
                  <a:pt x="0" y="6722"/>
                  <a:pt x="0" y="672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68000">
                <a:schemeClr val="accent1"/>
              </a:gs>
            </a:gsLst>
            <a:lin ang="0" scaled="0"/>
          </a:gradFill>
          <a:ln w="8132" cap="flat">
            <a:noFill/>
            <a:prstDash val="solid"/>
            <a:miter/>
          </a:ln>
          <a:effectLst/>
        </p:spPr>
        <p:txBody>
          <a:bodyPr wrap="square" rtlCol="0" anchor="ctr">
            <a:noAutofit/>
          </a:bodyPr>
          <a:lstStyle/>
          <a:p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3"/>
            </p:custDataLst>
          </p:nvPr>
        </p:nvCxnSpPr>
        <p:spPr>
          <a:xfrm>
            <a:off x="1035050" y="5281032"/>
            <a:ext cx="351790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1035050" y="5472430"/>
            <a:ext cx="10121900" cy="657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just" fontAlgn="auto">
              <a:lnSpc>
                <a:spcPct val="130000"/>
              </a:lnSpc>
            </a:pPr>
            <a:r>
              <a:rPr lang="zh-CN" altLang="en-US" sz="1600" b="1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对开源软件进行了如表 3 所示的软件维护，包括增加了新的功能、修改了代 码缺陷等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330" y="1206500"/>
            <a:ext cx="5080000" cy="396240"/>
          </a:xfrm>
          <a:prstGeom prst="rect">
            <a:avLst/>
          </a:prstGeom>
        </p:spPr>
        <p:txBody>
          <a:bodyPr>
            <a:spAutoFit/>
          </a:bodyPr>
          <a:p>
            <a:pPr marL="381635" indent="0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</a:t>
            </a:r>
            <a:r>
              <a:rPr lang="en-US" altLang="zh-CN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2. </a:t>
            </a:r>
            <a:r>
              <a:rPr lang="zh-CN" altLang="en-US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开源软件维护内容</a:t>
            </a:r>
            <a:endParaRPr lang="zh-CN" altLang="en-US" sz="17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defTabSz="266700" eaLnBrk="0" fontAlgn="base">
              <a:lnSpc>
                <a:spcPts val="34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5"/>
            </p:custDataLst>
          </p:nvPr>
        </p:nvGraphicFramePr>
        <p:xfrm>
          <a:off x="1264920" y="1880870"/>
          <a:ext cx="9331960" cy="2343150"/>
        </p:xfrm>
        <a:graphic>
          <a:graphicData uri="http://schemas.openxmlformats.org/drawingml/2006/table">
            <a:tbl>
              <a:tblPr/>
              <a:tblGrid>
                <a:gridCol w="932180"/>
                <a:gridCol w="2411730"/>
                <a:gridCol w="2412365"/>
                <a:gridCol w="3575685"/>
              </a:tblGrid>
              <a:tr h="361950">
                <a:tc>
                  <a:txBody>
                    <a:bodyPr/>
                    <a:p>
                      <a:pPr marL="73660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维护类别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描述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400">
                <a:tc>
                  <a:txBody>
                    <a:bodyPr/>
                    <a:p>
                      <a:pPr marL="73660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动态速度调整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根据按键时间动态调整蛇的移动速度（</a:t>
                      </a: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update_speed</a:t>
                      </a:r>
                      <a:r>
                        <a:rPr lang="zh-CN" altLang="en-US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方法）。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400">
                <a:tc>
                  <a:txBody>
                    <a:bodyPr/>
                    <a:p>
                      <a:pPr marL="73660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修改缺陷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食物生成位置验证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确保新食物不会出现在蛇身上（</a:t>
                      </a: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move_snake</a:t>
                      </a:r>
                      <a:r>
                        <a:rPr lang="zh-CN" altLang="en-US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方法中的位置验证逻辑）。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400">
                <a:tc>
                  <a:txBody>
                    <a:bodyPr/>
                    <a:p>
                      <a:pPr marL="73660" indent="0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游戏结束界面优化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游戏结束时显示重新开始提示（</a:t>
                      </a:r>
                      <a:r>
                        <a:rPr lang="en-US" alt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game_over</a:t>
                      </a:r>
                      <a:r>
                        <a:rPr lang="zh-CN" altLang="en-US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方法）。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t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72820" y="1698625"/>
            <a:ext cx="4226400" cy="2722880"/>
          </a:xfrm>
        </p:spPr>
        <p:txBody>
          <a:bodyPr anchor="ctr" anchorCtr="0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000"/>
              <a:t>开源软件维护所产生的设计</a:t>
            </a:r>
            <a:endParaRPr lang="zh-CN" altLang="en-US" sz="5000"/>
          </a:p>
        </p:txBody>
      </p:sp>
      <p:pic>
        <p:nvPicPr>
          <p:cNvPr id="7" name="图片 6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4904740" y="492125"/>
            <a:ext cx="5758180" cy="6356350"/>
          </a:xfrm>
          <a:prstGeom prst="rect">
            <a:avLst/>
          </a:prstGeom>
        </p:spPr>
      </p:pic>
      <p:pic>
        <p:nvPicPr>
          <p:cNvPr id="8" name="图片 7" descr="/data/temp/f6abce2b-4b21-11f0-8d85-6e7b841939a4.jpg@base@tag=imgScale&amp;m=1&amp;w=953&amp;h=1336&amp;q=95f6abce2b-4b21-11f0-8d85-6e7b841939a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6549"/>
          <a:stretch>
            <a:fillRect/>
          </a:stretch>
        </p:blipFill>
        <p:spPr>
          <a:xfrm>
            <a:off x="6129655" y="670560"/>
            <a:ext cx="3433445" cy="48145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601" h="6599">
                <a:moveTo>
                  <a:pt x="107" y="0"/>
                </a:moveTo>
                <a:lnTo>
                  <a:pt x="4498" y="0"/>
                </a:lnTo>
                <a:cubicBezTo>
                  <a:pt x="4555" y="0"/>
                  <a:pt x="4601" y="46"/>
                  <a:pt x="4601" y="103"/>
                </a:cubicBezTo>
                <a:lnTo>
                  <a:pt x="4558" y="6102"/>
                </a:lnTo>
                <a:cubicBezTo>
                  <a:pt x="4506" y="6284"/>
                  <a:pt x="4558" y="6276"/>
                  <a:pt x="4570" y="6353"/>
                </a:cubicBezTo>
                <a:lnTo>
                  <a:pt x="4578" y="6491"/>
                </a:lnTo>
                <a:cubicBezTo>
                  <a:pt x="4554" y="6595"/>
                  <a:pt x="4497" y="6599"/>
                  <a:pt x="4440" y="6599"/>
                </a:cubicBezTo>
                <a:lnTo>
                  <a:pt x="107" y="6546"/>
                </a:lnTo>
                <a:cubicBezTo>
                  <a:pt x="50" y="6546"/>
                  <a:pt x="4" y="6500"/>
                  <a:pt x="4" y="6443"/>
                </a:cubicBezTo>
                <a:lnTo>
                  <a:pt x="0" y="5299"/>
                </a:lnTo>
                <a:cubicBezTo>
                  <a:pt x="10" y="5279"/>
                  <a:pt x="79" y="5264"/>
                  <a:pt x="0" y="5083"/>
                </a:cubicBezTo>
                <a:lnTo>
                  <a:pt x="4" y="103"/>
                </a:lnTo>
                <a:cubicBezTo>
                  <a:pt x="4" y="46"/>
                  <a:pt x="50" y="0"/>
                  <a:pt x="107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9"/>
          <p:cNvSpPr/>
          <p:nvPr>
            <p:custDataLst>
              <p:tags r:id="rId1"/>
            </p:custDataLst>
          </p:nvPr>
        </p:nvSpPr>
        <p:spPr>
          <a:xfrm flipH="1">
            <a:off x="0" y="-635"/>
            <a:ext cx="12192000" cy="1109345"/>
          </a:xfrm>
          <a:custGeom>
            <a:avLst/>
            <a:gdLst>
              <a:gd name="connsiteX0" fmla="*/ 0 w 4848491"/>
              <a:gd name="connsiteY0" fmla="*/ 0 h 1855952"/>
              <a:gd name="connsiteX1" fmla="*/ 0 w 4848491"/>
              <a:gd name="connsiteY1" fmla="*/ 1848891 h 1855952"/>
              <a:gd name="connsiteX2" fmla="*/ 765620 w 4848491"/>
              <a:gd name="connsiteY2" fmla="*/ 1731523 h 1855952"/>
              <a:gd name="connsiteX3" fmla="*/ 1832601 w 4848491"/>
              <a:gd name="connsiteY3" fmla="*/ 1612689 h 1855952"/>
              <a:gd name="connsiteX4" fmla="*/ 3209088 w 4848491"/>
              <a:gd name="connsiteY4" fmla="*/ 1612689 h 1855952"/>
              <a:gd name="connsiteX5" fmla="*/ 4848492 w 4848491"/>
              <a:gd name="connsiteY5" fmla="*/ 1246169 h 1855952"/>
              <a:gd name="connsiteX6" fmla="*/ 4848492 w 4848491"/>
              <a:gd name="connsiteY6" fmla="*/ 0 h 185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00" h="6749">
                <a:moveTo>
                  <a:pt x="0" y="0"/>
                </a:moveTo>
                <a:lnTo>
                  <a:pt x="19200" y="0"/>
                </a:lnTo>
                <a:lnTo>
                  <a:pt x="19200" y="4403"/>
                </a:lnTo>
                <a:cubicBezTo>
                  <a:pt x="17417" y="3933"/>
                  <a:pt x="15248" y="4336"/>
                  <a:pt x="12708" y="5813"/>
                </a:cubicBezTo>
                <a:cubicBezTo>
                  <a:pt x="11418" y="6563"/>
                  <a:pt x="9321" y="6604"/>
                  <a:pt x="7257" y="5813"/>
                </a:cubicBezTo>
                <a:cubicBezTo>
                  <a:pt x="5322" y="5072"/>
                  <a:pt x="4419" y="5625"/>
                  <a:pt x="3032" y="6270"/>
                </a:cubicBezTo>
                <a:cubicBezTo>
                  <a:pt x="1645" y="6915"/>
                  <a:pt x="0" y="6722"/>
                  <a:pt x="0" y="672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68000">
                <a:schemeClr val="accent1"/>
              </a:gs>
            </a:gsLst>
            <a:lin ang="0" scaled="0"/>
          </a:gradFill>
          <a:ln w="8132" cap="flat">
            <a:noFill/>
            <a:prstDash val="solid"/>
            <a:miter/>
          </a:ln>
          <a:effectLst/>
        </p:spPr>
        <p:txBody>
          <a:bodyPr wrap="square" rtlCol="0" anchor="ctr">
            <a:noAutofit/>
          </a:bodyPr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0425" y="5853589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1547495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经维护后子系统的设计类图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556000" y="1806734"/>
            <a:ext cx="5296217" cy="358171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直接连接符 125"/>
          <p:cNvCxnSpPr/>
          <p:nvPr>
            <p:custDataLst>
              <p:tags r:id="rId1"/>
            </p:custDataLst>
          </p:nvPr>
        </p:nvCxnSpPr>
        <p:spPr>
          <a:xfrm flipV="1">
            <a:off x="8022590" y="2498090"/>
            <a:ext cx="3477600" cy="2540"/>
          </a:xfrm>
          <a:prstGeom prst="line">
            <a:avLst/>
          </a:prstGeom>
          <a:noFill/>
          <a:ln w="25400" cap="flat">
            <a:gradFill>
              <a:gsLst>
                <a:gs pos="7000">
                  <a:schemeClr val="accent1">
                    <a:alpha val="5000"/>
                  </a:schemeClr>
                </a:gs>
                <a:gs pos="100000">
                  <a:schemeClr val="accent1">
                    <a:alpha val="11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pic>
        <p:nvPicPr>
          <p:cNvPr id="4" name="图片 3" descr="/data/temp/f7191f06-4b21-11f0-8520-0e4b64762713.jpg@base@tag=imgScale&amp;m=1&amp;w=2052&amp;h=1906&amp;q=95f7191f06-4b21-11f0-8520-0e4b647627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8263"/>
          <a:stretch>
            <a:fillRect/>
          </a:stretch>
        </p:blipFill>
        <p:spPr>
          <a:xfrm>
            <a:off x="0" y="0"/>
            <a:ext cx="7392670" cy="68681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642" h="10816">
                <a:moveTo>
                  <a:pt x="0" y="0"/>
                </a:moveTo>
                <a:lnTo>
                  <a:pt x="11642" y="0"/>
                </a:lnTo>
                <a:lnTo>
                  <a:pt x="11642" y="10816"/>
                </a:lnTo>
                <a:lnTo>
                  <a:pt x="0" y="108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8022590" y="2812415"/>
            <a:ext cx="3476625" cy="2506980"/>
          </a:xfrm>
        </p:spPr>
        <p:txBody>
          <a:bodyPr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500"/>
              <a:t>维护代码数量及其质量情况</a:t>
            </a:r>
            <a:endParaRPr lang="zh-CN" altLang="en-US" sz="4500"/>
          </a:p>
        </p:txBody>
      </p:sp>
      <p:sp>
        <p:nvSpPr>
          <p:cNvPr id="121" name="图形 2"/>
          <p:cNvSpPr/>
          <p:nvPr>
            <p:custDataLst>
              <p:tags r:id="rId5"/>
            </p:custDataLst>
          </p:nvPr>
        </p:nvSpPr>
        <p:spPr>
          <a:xfrm>
            <a:off x="8022590" y="1393190"/>
            <a:ext cx="673100" cy="655320"/>
          </a:xfrm>
          <a:custGeom>
            <a:avLst/>
            <a:gdLst>
              <a:gd name="connsiteX0" fmla="*/ 0 w 444792"/>
              <a:gd name="connsiteY0" fmla="*/ 242311 h 432249"/>
              <a:gd name="connsiteX1" fmla="*/ 36408 w 444792"/>
              <a:gd name="connsiteY1" fmla="*/ 100101 h 432249"/>
              <a:gd name="connsiteX2" fmla="*/ 162654 w 444792"/>
              <a:gd name="connsiteY2" fmla="*/ 0 h 432249"/>
              <a:gd name="connsiteX3" fmla="*/ 205903 w 444792"/>
              <a:gd name="connsiteY3" fmla="*/ 73956 h 432249"/>
              <a:gd name="connsiteX4" fmla="*/ 110363 w 444792"/>
              <a:gd name="connsiteY4" fmla="*/ 141640 h 432249"/>
              <a:gd name="connsiteX5" fmla="*/ 84218 w 444792"/>
              <a:gd name="connsiteY5" fmla="*/ 242311 h 432249"/>
              <a:gd name="connsiteX6" fmla="*/ 190020 w 444792"/>
              <a:gd name="connsiteY6" fmla="*/ 242311 h 432249"/>
              <a:gd name="connsiteX7" fmla="*/ 190020 w 444792"/>
              <a:gd name="connsiteY7" fmla="*/ 432250 h 432249"/>
              <a:gd name="connsiteX8" fmla="*/ 0 w 444792"/>
              <a:gd name="connsiteY8" fmla="*/ 432250 h 432249"/>
              <a:gd name="connsiteX9" fmla="*/ 0 w 444792"/>
              <a:gd name="connsiteY9" fmla="*/ 242311 h 432249"/>
              <a:gd name="connsiteX10" fmla="*/ 238890 w 444792"/>
              <a:gd name="connsiteY10" fmla="*/ 242311 h 432249"/>
              <a:gd name="connsiteX11" fmla="*/ 275297 w 444792"/>
              <a:gd name="connsiteY11" fmla="*/ 100101 h 432249"/>
              <a:gd name="connsiteX12" fmla="*/ 401543 w 444792"/>
              <a:gd name="connsiteY12" fmla="*/ 0 h 432249"/>
              <a:gd name="connsiteX13" fmla="*/ 444792 w 444792"/>
              <a:gd name="connsiteY13" fmla="*/ 73956 h 432249"/>
              <a:gd name="connsiteX14" fmla="*/ 349253 w 444792"/>
              <a:gd name="connsiteY14" fmla="*/ 141640 h 432249"/>
              <a:gd name="connsiteX15" fmla="*/ 323108 w 444792"/>
              <a:gd name="connsiteY15" fmla="*/ 242311 h 432249"/>
              <a:gd name="connsiteX16" fmla="*/ 428910 w 444792"/>
              <a:gd name="connsiteY16" fmla="*/ 242311 h 432249"/>
              <a:gd name="connsiteX17" fmla="*/ 428910 w 444792"/>
              <a:gd name="connsiteY17" fmla="*/ 432250 h 432249"/>
              <a:gd name="connsiteX18" fmla="*/ 238971 w 444792"/>
              <a:gd name="connsiteY18" fmla="*/ 432250 h 432249"/>
              <a:gd name="connsiteX19" fmla="*/ 238971 w 444792"/>
              <a:gd name="connsiteY19" fmla="*/ 242311 h 43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4792" h="432249">
                <a:moveTo>
                  <a:pt x="0" y="242311"/>
                </a:moveTo>
                <a:cubicBezTo>
                  <a:pt x="0" y="187007"/>
                  <a:pt x="12136" y="139604"/>
                  <a:pt x="36408" y="100101"/>
                </a:cubicBezTo>
                <a:cubicBezTo>
                  <a:pt x="60679" y="60680"/>
                  <a:pt x="102789" y="27285"/>
                  <a:pt x="162654" y="0"/>
                </a:cubicBezTo>
                <a:lnTo>
                  <a:pt x="205903" y="73956"/>
                </a:lnTo>
                <a:cubicBezTo>
                  <a:pt x="159640" y="95947"/>
                  <a:pt x="127793" y="118508"/>
                  <a:pt x="110363" y="141640"/>
                </a:cubicBezTo>
                <a:cubicBezTo>
                  <a:pt x="92933" y="164771"/>
                  <a:pt x="84218" y="198328"/>
                  <a:pt x="84218" y="242311"/>
                </a:cubicBezTo>
                <a:lnTo>
                  <a:pt x="190020" y="242311"/>
                </a:lnTo>
                <a:lnTo>
                  <a:pt x="190020" y="432250"/>
                </a:lnTo>
                <a:lnTo>
                  <a:pt x="0" y="432250"/>
                </a:lnTo>
                <a:lnTo>
                  <a:pt x="0" y="242311"/>
                </a:lnTo>
                <a:close/>
                <a:moveTo>
                  <a:pt x="238890" y="242311"/>
                </a:moveTo>
                <a:cubicBezTo>
                  <a:pt x="238890" y="187007"/>
                  <a:pt x="251025" y="139604"/>
                  <a:pt x="275297" y="100101"/>
                </a:cubicBezTo>
                <a:cubicBezTo>
                  <a:pt x="299569" y="60680"/>
                  <a:pt x="341678" y="27285"/>
                  <a:pt x="401543" y="0"/>
                </a:cubicBezTo>
                <a:lnTo>
                  <a:pt x="444792" y="73956"/>
                </a:lnTo>
                <a:cubicBezTo>
                  <a:pt x="398530" y="95947"/>
                  <a:pt x="366683" y="118508"/>
                  <a:pt x="349253" y="141640"/>
                </a:cubicBezTo>
                <a:cubicBezTo>
                  <a:pt x="331823" y="164771"/>
                  <a:pt x="323108" y="198328"/>
                  <a:pt x="323108" y="242311"/>
                </a:cubicBezTo>
                <a:lnTo>
                  <a:pt x="428910" y="242311"/>
                </a:lnTo>
                <a:lnTo>
                  <a:pt x="428910" y="432250"/>
                </a:lnTo>
                <a:lnTo>
                  <a:pt x="238971" y="432250"/>
                </a:lnTo>
                <a:lnTo>
                  <a:pt x="238971" y="242311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426000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9"/>
          <p:cNvSpPr/>
          <p:nvPr>
            <p:custDataLst>
              <p:tags r:id="rId1"/>
            </p:custDataLst>
          </p:nvPr>
        </p:nvSpPr>
        <p:spPr>
          <a:xfrm flipH="1">
            <a:off x="0" y="-635"/>
            <a:ext cx="12192000" cy="1109345"/>
          </a:xfrm>
          <a:custGeom>
            <a:avLst/>
            <a:gdLst>
              <a:gd name="connsiteX0" fmla="*/ 0 w 4848491"/>
              <a:gd name="connsiteY0" fmla="*/ 0 h 1855952"/>
              <a:gd name="connsiteX1" fmla="*/ 0 w 4848491"/>
              <a:gd name="connsiteY1" fmla="*/ 1848891 h 1855952"/>
              <a:gd name="connsiteX2" fmla="*/ 765620 w 4848491"/>
              <a:gd name="connsiteY2" fmla="*/ 1731523 h 1855952"/>
              <a:gd name="connsiteX3" fmla="*/ 1832601 w 4848491"/>
              <a:gd name="connsiteY3" fmla="*/ 1612689 h 1855952"/>
              <a:gd name="connsiteX4" fmla="*/ 3209088 w 4848491"/>
              <a:gd name="connsiteY4" fmla="*/ 1612689 h 1855952"/>
              <a:gd name="connsiteX5" fmla="*/ 4848492 w 4848491"/>
              <a:gd name="connsiteY5" fmla="*/ 1246169 h 1855952"/>
              <a:gd name="connsiteX6" fmla="*/ 4848492 w 4848491"/>
              <a:gd name="connsiteY6" fmla="*/ 0 h 185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00" h="6749">
                <a:moveTo>
                  <a:pt x="0" y="0"/>
                </a:moveTo>
                <a:lnTo>
                  <a:pt x="19200" y="0"/>
                </a:lnTo>
                <a:lnTo>
                  <a:pt x="19200" y="4403"/>
                </a:lnTo>
                <a:cubicBezTo>
                  <a:pt x="17417" y="3933"/>
                  <a:pt x="15248" y="4336"/>
                  <a:pt x="12708" y="5813"/>
                </a:cubicBezTo>
                <a:cubicBezTo>
                  <a:pt x="11418" y="6563"/>
                  <a:pt x="9321" y="6604"/>
                  <a:pt x="7257" y="5813"/>
                </a:cubicBezTo>
                <a:cubicBezTo>
                  <a:pt x="5322" y="5072"/>
                  <a:pt x="4419" y="5625"/>
                  <a:pt x="3032" y="6270"/>
                </a:cubicBezTo>
                <a:cubicBezTo>
                  <a:pt x="1645" y="6915"/>
                  <a:pt x="0" y="6722"/>
                  <a:pt x="0" y="672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68000">
                <a:schemeClr val="accent1"/>
              </a:gs>
            </a:gsLst>
            <a:lin ang="0" scaled="0"/>
          </a:gradFill>
          <a:ln w="8132" cap="flat">
            <a:noFill/>
            <a:prstDash val="solid"/>
            <a:miter/>
          </a:ln>
          <a:effectLst/>
        </p:spPr>
        <p:txBody>
          <a:bodyPr wrap="square" rtlCol="0" anchor="ctr">
            <a:noAutofit/>
          </a:bodyPr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4320" y="1041083"/>
            <a:ext cx="5080000" cy="344805"/>
          </a:xfrm>
          <a:prstGeom prst="rect">
            <a:avLst/>
          </a:prstGeom>
        </p:spPr>
        <p:txBody>
          <a:bodyPr>
            <a:spAutoFit/>
          </a:bodyPr>
          <a:p>
            <a:pPr marL="81280" indent="0" defTabSz="266700" eaLnBrk="0" fontAlgn="base">
              <a:lnSpc>
                <a:spcPts val="1980"/>
              </a:lnSpc>
              <a:spcBef>
                <a:spcPts val="40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2.3  </a:t>
            </a:r>
            <a:r>
              <a:rPr lang="zh-CN" altLang="en-US" sz="16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维护代码数量及其质量情况</a:t>
            </a:r>
            <a:endParaRPr lang="zh-CN" altLang="en-US" sz="16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3050540" y="1731010"/>
          <a:ext cx="6922770" cy="4531995"/>
        </p:xfrm>
        <a:graphic>
          <a:graphicData uri="http://schemas.openxmlformats.org/drawingml/2006/table">
            <a:tbl>
              <a:tblPr/>
              <a:tblGrid>
                <a:gridCol w="2307590"/>
                <a:gridCol w="2307590"/>
                <a:gridCol w="2307590"/>
              </a:tblGrid>
              <a:tr h="710565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指标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 b="1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结果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达标要求</a:t>
                      </a:r>
                      <a:endParaRPr lang="zh-CN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0565"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缺陷密度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 (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无新增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BUG)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≤1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/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千行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1200"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代码异味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无严重异味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0565"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安全漏洞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无高危漏洞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8535"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重复代码率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0%</a:t>
                      </a:r>
                      <a:endParaRPr lang="en-US" altLang="zh-CN" sz="1200">
                        <a:solidFill>
                          <a:srgbClr val="404040"/>
                        </a:solidFill>
                        <a:latin typeface="Segoe UI" panose="020B0502040204020203"/>
                        <a:ea typeface="Arial" panose="020B0604020202020204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≤5%</a:t>
                      </a:r>
                      <a:endParaRPr lang="en-US" altLang="zh-CN" sz="1200">
                        <a:solidFill>
                          <a:srgbClr val="404040"/>
                        </a:solidFill>
                        <a:latin typeface="Segoe UI" panose="020B0502040204020203"/>
                        <a:ea typeface="Arial" panose="020B0604020202020204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0565"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测试覆盖率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  <a:t>100%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（核心逻辑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3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≥90%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>
            <p:custDataLst>
              <p:tags r:id="rId1"/>
            </p:custDataLst>
          </p:nvPr>
        </p:nvSpPr>
        <p:spPr>
          <a:xfrm>
            <a:off x="0" y="607060"/>
            <a:ext cx="10895330" cy="5643880"/>
          </a:xfrm>
          <a:custGeom>
            <a:avLst/>
            <a:gdLst>
              <a:gd name="connsiteX0" fmla="*/ 5268375 w 10663767"/>
              <a:gd name="connsiteY0" fmla="*/ 423545 h 5643880"/>
              <a:gd name="connsiteX1" fmla="*/ 5268375 w 10663767"/>
              <a:gd name="connsiteY1" fmla="*/ 5220335 h 5643880"/>
              <a:gd name="connsiteX2" fmla="*/ 10065165 w 10663767"/>
              <a:gd name="connsiteY2" fmla="*/ 5220335 h 5643880"/>
              <a:gd name="connsiteX3" fmla="*/ 10065165 w 10663767"/>
              <a:gd name="connsiteY3" fmla="*/ 423545 h 5643880"/>
              <a:gd name="connsiteX4" fmla="*/ 905880 w 10663767"/>
              <a:gd name="connsiteY4" fmla="*/ 0 h 5643880"/>
              <a:gd name="connsiteX5" fmla="*/ 10663767 w 10663767"/>
              <a:gd name="connsiteY5" fmla="*/ 0 h 5643880"/>
              <a:gd name="connsiteX6" fmla="*/ 10663767 w 10663767"/>
              <a:gd name="connsiteY6" fmla="*/ 5643880 h 5643880"/>
              <a:gd name="connsiteX7" fmla="*/ 905880 w 10663767"/>
              <a:gd name="connsiteY7" fmla="*/ 5643880 h 5643880"/>
              <a:gd name="connsiteX8" fmla="*/ 0 w 10663767"/>
              <a:gd name="connsiteY8" fmla="*/ 0 h 5643880"/>
              <a:gd name="connsiteX9" fmla="*/ 767080 w 10663767"/>
              <a:gd name="connsiteY9" fmla="*/ 0 h 5643880"/>
              <a:gd name="connsiteX10" fmla="*/ 767080 w 10663767"/>
              <a:gd name="connsiteY10" fmla="*/ 5643880 h 5643880"/>
              <a:gd name="connsiteX11" fmla="*/ 0 w 10663767"/>
              <a:gd name="connsiteY11" fmla="*/ 5643880 h 564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793" h="8888">
                <a:moveTo>
                  <a:pt x="9065" y="667"/>
                </a:moveTo>
                <a:lnTo>
                  <a:pt x="9065" y="8221"/>
                </a:lnTo>
                <a:lnTo>
                  <a:pt x="15851" y="8221"/>
                </a:lnTo>
                <a:lnTo>
                  <a:pt x="15851" y="667"/>
                </a:lnTo>
                <a:lnTo>
                  <a:pt x="9065" y="667"/>
                </a:lnTo>
                <a:close/>
                <a:moveTo>
                  <a:pt x="1427" y="0"/>
                </a:moveTo>
                <a:lnTo>
                  <a:pt x="16793" y="0"/>
                </a:lnTo>
                <a:lnTo>
                  <a:pt x="16793" y="8888"/>
                </a:lnTo>
                <a:lnTo>
                  <a:pt x="1427" y="8888"/>
                </a:lnTo>
                <a:lnTo>
                  <a:pt x="1427" y="0"/>
                </a:lnTo>
                <a:close/>
                <a:moveTo>
                  <a:pt x="0" y="0"/>
                </a:moveTo>
                <a:lnTo>
                  <a:pt x="1208" y="0"/>
                </a:lnTo>
                <a:lnTo>
                  <a:pt x="1208" y="8888"/>
                </a:lnTo>
                <a:lnTo>
                  <a:pt x="0" y="88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2"/>
            </p:custDataLst>
          </p:nvPr>
        </p:nvSpPr>
        <p:spPr>
          <a:xfrm>
            <a:off x="215265" y="1027430"/>
            <a:ext cx="336550" cy="3365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>
            <a:off x="346998" y="1151531"/>
            <a:ext cx="102484" cy="88348"/>
          </a:xfrm>
          <a:prstGeom prst="triangl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>
            <a:off x="281940" y="5753100"/>
            <a:ext cx="203835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1">
            <a:srgbClr val="FF0909"/>
          </a:lnRef>
          <a:fillRef idx="0">
            <a:srgbClr val="FF0909"/>
          </a:fillRef>
          <a:effectRef idx="0">
            <a:srgbClr val="FF0909"/>
          </a:effectRef>
          <a:fontRef idx="minor">
            <a:sysClr val="windowText" lastClr="000000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281940" y="5827395"/>
            <a:ext cx="155575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1">
            <a:srgbClr val="FF0909"/>
          </a:lnRef>
          <a:fillRef idx="0">
            <a:srgbClr val="FF0909"/>
          </a:fillRef>
          <a:effectRef idx="0">
            <a:srgbClr val="FF0909"/>
          </a:effectRef>
          <a:fontRef idx="minor">
            <a:sysClr val="windowText" lastClr="000000"/>
          </a:fontRef>
        </p:style>
      </p:cxn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408430" y="897890"/>
            <a:ext cx="4063365" cy="668655"/>
          </a:xfrm>
        </p:spPr>
        <p:txBody>
          <a:bodyPr anchor="b" anchorCtr="0"/>
          <a:lstStyle/>
          <a:p>
            <a:r>
              <a:rPr lang="zh-CN" altLang="en-US">
                <a:solidFill>
                  <a:srgbClr val="262626"/>
                </a:solidFill>
              </a:rPr>
              <a:t>维护后的软件原型</a:t>
            </a: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715" y="4764246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117983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图经维护后开源软件功能的界面原型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7"/>
          <a:stretch>
            <a:fillRect/>
          </a:stretch>
        </p:blipFill>
        <p:spPr>
          <a:xfrm>
            <a:off x="551815" y="2428716"/>
            <a:ext cx="5296217" cy="104806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556000" y="2144553"/>
            <a:ext cx="5080000" cy="1332230"/>
          </a:xfrm>
          <a:prstGeom prst="rect">
            <a:avLst/>
          </a:prstGeom>
        </p:spPr>
        <p:txBody>
          <a:bodyPr>
            <a:spAutoFit/>
          </a:bodyPr>
          <a:p>
            <a:endParaRPr lang="en-US" altLang="zh-CN" sz="2600"/>
          </a:p>
          <a:p>
            <a:pPr marL="0" indent="0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en-US" altLang="zh-CN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17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defTabSz="266700" eaLnBrk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0" indent="0" defTabSz="266700" eaLnBrk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 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graphicFrame>
        <p:nvGraphicFramePr>
          <p:cNvPr id="13" name="表格 12"/>
          <p:cNvGraphicFramePr/>
          <p:nvPr/>
        </p:nvGraphicFramePr>
        <p:xfrm>
          <a:off x="6176010" y="1499394"/>
          <a:ext cx="5430520" cy="2077720"/>
        </p:xfrm>
        <a:graphic>
          <a:graphicData uri="http://schemas.openxmlformats.org/drawingml/2006/table">
            <a:tbl>
              <a:tblPr/>
              <a:tblGrid>
                <a:gridCol w="1368425"/>
                <a:gridCol w="1349375"/>
                <a:gridCol w="1356360"/>
                <a:gridCol w="1356360"/>
              </a:tblGrid>
              <a:tr h="710565">
                <a:tc>
                  <a:txBody>
                    <a:bodyPr/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调整对象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 b="1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修改类型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 b="1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具体变更内容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 b="1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 b="1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影响范围</a:t>
                      </a:r>
                      <a:endParaRPr lang="zh-CN" sz="1200" b="1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 b="1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1020">
                <a:tc>
                  <a:txBody>
                    <a:bodyPr/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SnakeGame</a:t>
                      </a:r>
                      <a:r>
                        <a:rPr lang="zh-CN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类</a:t>
                      </a:r>
                      <a:endParaRPr lang="zh-CN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功能增强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新增</a:t>
                      </a:r>
                      <a:r>
                        <a:rPr lang="en-US" altLang="zh-CN" sz="1000" b="1">
                          <a:solidFill>
                            <a:srgbClr val="404040"/>
                          </a:solidFill>
                          <a:latin typeface="Roboto Mono"/>
                          <a:ea typeface="宋体" panose="02010600030101010101" pitchFamily="2" charset="-122"/>
                        </a:rPr>
                        <a:t>update_speed()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方法，实现根据按键时长动态调整蛇的移动速度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br>
                        <a:rPr lang="en-US" altLang="zh-CN" sz="1200">
                          <a:solidFill>
                            <a:srgbClr val="404040"/>
                          </a:solidFill>
                          <a:latin typeface="Segoe UI" panose="020B0502040204020203"/>
                          <a:ea typeface="Arial" panose="020B0604020202020204"/>
                        </a:rPr>
                      </a:b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新增</a:t>
                      </a:r>
                      <a:r>
                        <a:rPr lang="en-US" altLang="zh-CN" sz="1000" b="1">
                          <a:solidFill>
                            <a:srgbClr val="404040"/>
                          </a:solidFill>
                          <a:latin typeface="Roboto Mono"/>
                          <a:ea typeface="宋体" panose="02010600030101010101" pitchFamily="2" charset="-122"/>
                        </a:rPr>
                        <a:t>update_speed()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方法，实现根据按键时长动态调整蛇的移动速度</a:t>
                      </a:r>
                      <a:endParaRPr lang="zh-CN" sz="1200">
                        <a:solidFill>
                          <a:srgbClr val="40404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6135">
                <a:tc>
                  <a:txBody>
                    <a:bodyPr/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r>
                        <a:rPr lang="en-US" altLang="zh-CN" sz="1100" b="1">
                          <a:solidFill>
                            <a:srgbClr val="404040"/>
                          </a:solidFill>
                          <a:latin typeface="Segoe UI" panose="020B0502040204020203"/>
                          <a:ea typeface="宋体" panose="02010600030101010101" pitchFamily="2" charset="-122"/>
                          <a:sym typeface="+mn-ea"/>
                        </a:rPr>
                        <a:t>move_snake()</a:t>
                      </a:r>
                      <a:endParaRPr lang="en-US" altLang="zh-CN" sz="1100" b="1">
                        <a:solidFill>
                          <a:srgbClr val="404040"/>
                        </a:solidFill>
                        <a:latin typeface="Segoe UI" panose="020B0502040204020203"/>
                        <a:ea typeface="宋体" panose="02010600030101010101" pitchFamily="2" charset="-122"/>
                      </a:endParaRPr>
                    </a:p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缺陷修复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增加食物生成位置验证逻辑，防止食物出现在蛇身上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碰撞检测模块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实践收获和体会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实践收获和体会</a:t>
            </a:r>
            <a:endParaRPr lang="zh-CN" altLang="en-US" dirty="0"/>
          </a:p>
        </p:txBody>
      </p:sp>
      <p:sp>
        <p:nvSpPr>
          <p:cNvPr id="2" name="任意多边形: 形状 53"/>
          <p:cNvSpPr/>
          <p:nvPr>
            <p:custDataLst>
              <p:tags r:id="rId2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3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收获 1：深入理解了贪吃蛇游戏的实现逻辑和Pygame库的使用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4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5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收获 2：掌握了动态调整游戏参数的实现方法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6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7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问题 2：游戏结束界面的交互可以更加丰富（如增加倒计时自动重启）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8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9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学会了如何通过代码优化提升用户体验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10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1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问题 1：动态速度调整的灵敏度需要进一步优化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2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3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代码的模块化程度较低，未来可以考虑拆分为多个类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谢谢</a:t>
            </a:r>
            <a:endParaRPr lang="en-US" altLang="zh-CN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WPS,a click to unlimited possibilities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汇报人: 王星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8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07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108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0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1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1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882"/>
</p:tagLst>
</file>

<file path=ppt/tags/tag1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882"/>
</p:tagLst>
</file>

<file path=ppt/tags/tag14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882"/>
  <p:tag name="KSO_WM_TEMPLATE_CATEGORY" val="custom"/>
  <p:tag name="KSO_WM_TEMPLATE_MASTER_TYPE" val="0"/>
</p:tagLst>
</file>

<file path=ppt/tags/tag1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8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15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882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VALUE" val="36"/>
</p:tagLst>
</file>

<file path=ppt/tags/tag15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882"/>
  <p:tag name="KSO_WM_TEMPLATE_CATEGORY" val="custom"/>
  <p:tag name="KSO_WM_SLIDE_INDEX" val="1"/>
  <p:tag name="KSO_WM_SLIDE_ID" val="custom20235882_1"/>
  <p:tag name="KSO_WM_TEMPLATE_MASTER_TYPE" val="0"/>
  <p:tag name="KSO_WM_SLIDE_LAYOUT" val="a_b_f"/>
  <p:tag name="KSO_WM_SLIDE_LAYOUT_CNT" val="1_1_1"/>
</p:tagLst>
</file>

<file path=ppt/tags/tag1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882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USESOURCEFORMAT_APPLY" val="0"/>
</p:tagLst>
</file>

<file path=ppt/tags/tag15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5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UNIT_SUBTYPE" val="a"/>
  <p:tag name="KSO_WM_UNIT_VALUE" val="16"/>
  <p:tag name="KSO_WM_UNIT_PRESET_TEXT" val="单击添加&#10;目录项标题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5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5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UNIT_SUBTYPE" val="a"/>
  <p:tag name="KSO_WM_UNIT_VALUE" val="16"/>
  <p:tag name="KSO_WM_UNIT_PRESET_TEXT" val="单击添加&#10;目录项标题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5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5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882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882"/>
  <p:tag name="KSO_WM_TEMPLATE_CATEGORY" val="custom"/>
  <p:tag name="KSO_WM_UNIT_SUBTYPE" val="a"/>
  <p:tag name="KSO_WM_UNIT_VALUE" val="16"/>
  <p:tag name="KSO_WM_UNIT_PRESET_TEXT" val="单击添加&#10;目录项标题"/>
  <p:tag name="KSO_WM_DIAGRAM_MAX_ITEMCNT" val="6"/>
  <p:tag name="KSO_WM_DIAGRAM_MIN_ITEMCNT" val="2"/>
  <p:tag name="KSO_WM_DIAGRAM_VIRTUALLY_FRAME" val="{&quot;height&quot;:335.9036865234375,&quot;width&quot;:866.5054931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60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5882"/>
  <p:tag name="KSO_WM_TEMPLATE_CATEGORY" val="custom"/>
  <p:tag name="KSO_WM_SLIDE_INDEX" val="3"/>
  <p:tag name="KSO_WM_SLIDE_ID" val="custom20235882_3"/>
  <p:tag name="KSO_WM_TEMPLATE_MASTER_TYPE" val="0"/>
  <p:tag name="KSO_WM_SLIDE_LAYOUT" val="a_l"/>
  <p:tag name="KSO_WM_SLIDE_LAYOUT_CNT" val="1_1"/>
  <p:tag name="KSO_WM_SLIDE_DIAGTYPE" val="l"/>
</p:tagLst>
</file>

<file path=ppt/tags/tag161.xml><?xml version="1.0" encoding="utf-8"?>
<p:tagLst xmlns:p="http://schemas.openxmlformats.org/presentationml/2006/main">
  <p:tag name="KSO_WM_BEAUTIFY_FLAG" val="#wm#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339_1*i*1"/>
  <p:tag name="KSO_WM_TEMPLATE_CATEGORY" val="custom"/>
  <p:tag name="KSO_WM_TEMPLATE_INDEX" val="20231339"/>
  <p:tag name="KSO_WM_UNIT_LAYERLEVEL" val="1"/>
  <p:tag name="KSO_WM_TAG_VERSION" val="3.0"/>
</p:tagLst>
</file>

<file path=ppt/tags/tag162.xml><?xml version="1.0" encoding="utf-8"?>
<p:tagLst xmlns:p="http://schemas.openxmlformats.org/presentationml/2006/main"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339_1*i*2"/>
  <p:tag name="KSO_WM_TEMPLATE_CATEGORY" val="custom"/>
  <p:tag name="KSO_WM_TEMPLATE_INDEX" val="20231339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339_1*a*1"/>
  <p:tag name="KSO_WM_TEMPLATE_CATEGORY" val="custom"/>
  <p:tag name="KSO_WM_TEMPLATE_INDEX" val="20231339"/>
  <p:tag name="KSO_WM_UNIT_LAYERLEVEL" val="1"/>
  <p:tag name="KSO_WM_TAG_VERSION" val="3.0"/>
  <p:tag name="KSO_WM_BEAUTIFY_FLAG" val="#wm#"/>
  <p:tag name="KSO_WM_UNIT_TEXT_TYPE" val="1"/>
  <p:tag name="KSO_WM_UNIT_PRESET_TEXT" val="单击此处添加标题"/>
</p:tagLst>
</file>

<file path=ppt/tags/tag164.xml><?xml version="1.0" encoding="utf-8"?>
<p:tagLst xmlns:p="http://schemas.openxmlformats.org/presentationml/2006/main">
  <p:tag name="KSO_WM_UNIT_FILL_FORE_SCHEMECOLOR_INDEX_BRIGHTNESS" val="0.8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339_1*i*3"/>
  <p:tag name="KSO_WM_TEMPLATE_CATEGORY" val="custom"/>
  <p:tag name="KSO_WM_TEMPLATE_INDEX" val="20231339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VALUE" val="695*245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339_1*d*1"/>
  <p:tag name="KSO_WM_TEMPLATE_CATEGORY" val="custom"/>
  <p:tag name="KSO_WM_TEMPLATE_INDEX" val="20231339"/>
  <p:tag name="KSO_WM_UNIT_LAYERLEVEL" val="1"/>
  <p:tag name="KSO_WM_TAG_VERSION" val="3.0"/>
  <p:tag name="KSO_WM_BEAUTIFY_FLAG" val="#wm#"/>
  <p:tag name="KSO_WM_UNIT_PICTURE_SUBTYPE" val="b"/>
  <p:tag name="MH_PIC_SOURCE_TYPE" val="generate_slide_ai*{&quot;ai_type&quot;:&quot;generate_ppt&quot;,&quot;id&quot;:&quot;&quot;}*auto_qingqiu_ai_v2.1.2_ONLINE*1750126967401_8.24_43e0de459eed-slide-0"/>
</p:tagLst>
</file>

<file path=ppt/tags/tag166.xml><?xml version="1.0" encoding="utf-8"?>
<p:tagLst xmlns:p="http://schemas.openxmlformats.org/presentationml/2006/main">
  <p:tag name="KSO_WM_UNIT_FILL_FORE_SCHEMECOLOR_INDEX_BRIGHTNESS" val="0.6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1339_1*i*4"/>
  <p:tag name="KSO_WM_TEMPLATE_CATEGORY" val="custom"/>
  <p:tag name="KSO_WM_TEMPLATE_INDEX" val="20231339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339_1*f*1"/>
  <p:tag name="KSO_WM_TEMPLATE_CATEGORY" val="custom"/>
  <p:tag name="KSO_WM_TEMPLATE_INDEX" val="20231339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TEXT_TYPE" val="1"/>
  <p:tag name="KSO_WM_UNIT_TEXT_LAYER_COUNT" val="1"/>
  <p:tag name="KSO_WM_UNIT_PRESET_TEXT" val="单击此处添加文本具体内容，简明扼要地阐述您的观点。根据需要可酌情增减文字，以便观者准确地理解您传达的思想"/>
</p:tagLst>
</file>

<file path=ppt/tags/tag168.xml><?xml version="1.0" encoding="utf-8"?>
<p:tagLst xmlns:p="http://schemas.openxmlformats.org/presentationml/2006/main"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1339_1*i*5"/>
  <p:tag name="KSO_WM_TEMPLATE_CATEGORY" val="custom"/>
  <p:tag name="KSO_WM_TEMPLATE_INDEX" val="20231339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1339_1*i*6"/>
  <p:tag name="KSO_WM_TEMPLATE_CATEGORY" val="custom"/>
  <p:tag name="KSO_WM_TEMPLATE_INDEX" val="20231339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SLIDE_ID" val="custom20231339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882"/>
  <p:tag name="KSO_WM_SLIDE_TYPE" val="text"/>
  <p:tag name="KSO_WM_SLIDE_SUBTYPE" val="picTxt"/>
  <p:tag name="KSO_WM_SLIDE_SIZE" val="911*540"/>
  <p:tag name="KSO_WM_SLIDE_POSITION" val="0*0"/>
  <p:tag name="KSO_WM_SLIDE_LAYOUT" val="a_d_f"/>
  <p:tag name="KSO_WM_SLIDE_LAYOUT_CNT" val="1_1_1"/>
  <p:tag name="KSO_WM_SPECIAL_SOURCE" val="bdnull"/>
</p:tagLst>
</file>

<file path=ppt/tags/tag1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8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  <p:tag name="KSO_WM_UNIT_PRESET_TEXT" val="单击添加章节标题"/>
  <p:tag name="KSO_WM_UNIT_TEXT_TYPE" val="1"/>
</p:tagLst>
</file>

<file path=ppt/tags/tag17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8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</p:tagLst>
</file>

<file path=ppt/tags/tag17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82"/>
  <p:tag name="KSO_WM_TEMPLATE_CATEGORY" val="custom"/>
  <p:tag name="KSO_WM_SLIDE_INDEX" val="7"/>
  <p:tag name="KSO_WM_SLIDE_ID" val="custom20235882_7"/>
  <p:tag name="KSO_WM_TEMPLATE_MASTER_TYPE" val="0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69_1*a*1"/>
  <p:tag name="KSO_WM_TEMPLATE_CATEGORY" val="custom"/>
  <p:tag name="KSO_WM_TEMPLATE_INDEX" val="20234969"/>
  <p:tag name="KSO_WM_UNIT_LAYERLEVEL" val="1"/>
  <p:tag name="KSO_WM_TAG_VERSION" val="3.0"/>
  <p:tag name="KSO_WM_BEAUTIFY_FLAG" val="#wm#"/>
  <p:tag name="KSO_WM_UNIT_TEXT_TYPE" val="1"/>
  <p:tag name="KSO_WM_UNIT_PRESET_TEXT" val="单击此处添加标题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4969_1*i*1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4969_1*i*2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4969_1*i*3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4969_1*i*4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4969_1*i*5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4969_1*i*6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4969_1*i*7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4969_1*i*8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4969_1*i*9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custom20234969_1*i*10"/>
  <p:tag name="KSO_WM_TEMPLATE_CATEGORY" val="custom"/>
  <p:tag name="KSO_WM_TEMPLATE_INDEX" val="20234969"/>
  <p:tag name="KSO_WM_UNIT_LAYERLEVEL" val="1"/>
  <p:tag name="KSO_WM_TAG_VERSION" val="3.0"/>
  <p:tag name="KSO_WM_BEAUTIFY_FLAG" val="#wm#"/>
</p:tagLst>
</file>

<file path=ppt/tags/tag185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4969_1*f*1"/>
  <p:tag name="KSO_WM_TEMPLATE_CATEGORY" val="custom"/>
  <p:tag name="KSO_WM_TEMPLATE_INDEX" val="20234969"/>
  <p:tag name="KSO_WM_UNIT_LAYERLEVEL" val="1"/>
  <p:tag name="KSO_WM_TAG_VERSION" val="3.0"/>
  <p:tag name="KSO_WM_BEAUTIFY_FLAG" val="#wm#"/>
  <p:tag name="KSO_WM_UNIT_TEXT_TYPE" val="1"/>
  <p:tag name="KSO_WM_UNIT_VALUE" val="43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</p:tagLst>
</file>

<file path=ppt/tags/tag186.xml><?xml version="1.0" encoding="utf-8"?>
<p:tagLst xmlns:p="http://schemas.openxmlformats.org/presentationml/2006/main">
  <p:tag name="KSO_WM_SLIDE_ID" val="custom20234969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882"/>
  <p:tag name="KSO_WM_SLIDE_TYPE" val="text"/>
  <p:tag name="KSO_WM_SLIDE_SUBTYPE" val="picTxt"/>
  <p:tag name="KSO_WM_SLIDE_SIZE" val="864*458"/>
  <p:tag name="KSO_WM_SLIDE_POSITION" val="47*28"/>
  <p:tag name="KSO_WM_SLIDE_LAYOUT" val="a_f"/>
  <p:tag name="KSO_WM_SLIDE_LAYOUT_CNT" val="1_1"/>
  <p:tag name="KSO_WM_SPECIAL_SOURCE" val="bdnull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588"/>
  <p:tag name="KSO_WM_UNIT_ID" val="custom20233588_1*a*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519_1*l_h_i*1_1_1"/>
  <p:tag name="KSO_WM_TEMPLATE_CATEGORY" val="diagram"/>
  <p:tag name="KSO_WM_TEMPLATE_INDEX" val="20233519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56.8699951171875,&quot;left&quot;:583.6991020334799,&quot;top&quot;:145.82260086660307,&quot;width&quot;:298.0972290039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19_1*l_h_a*1_1_1"/>
  <p:tag name="KSO_WM_TEMPLATE_CATEGORY" val="diagram"/>
  <p:tag name="KSO_WM_TEMPLATE_INDEX" val="20233519"/>
  <p:tag name="KSO_WM_UNIT_LAYERLEVEL" val="1_1_1"/>
  <p:tag name="KSO_WM_TAG_VERSION" val="3.0"/>
  <p:tag name="KSO_WM_BEAUTIFY_FLAG" val="#wm#"/>
  <p:tag name="KSO_WM_UNIT_PRESET_TEXT" val="单击添加项标题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56.8699951171875,&quot;left&quot;:583.6991020334799,&quot;top&quot;:145.82260086660307,&quot;width&quot;:298.09722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519_1*l_h_i*1_2_1"/>
  <p:tag name="KSO_WM_TEMPLATE_CATEGORY" val="diagram"/>
  <p:tag name="KSO_WM_TEMPLATE_INDEX" val="20233519"/>
  <p:tag name="KSO_WM_UNIT_LAYERLEVEL" val="1_1_1"/>
  <p:tag name="KSO_WM_TAG_VERSION" val="3.0"/>
  <p:tag name="KSO_WM_BEAUTIFY_FLAG" val="#wm#"/>
  <p:tag name="KSO_WM_UNIT_LINE_FORE_SCHEMECOLOR_INDEX" val="5"/>
  <p:tag name="KSO_WM_DIAGRAM_MAX_ITEMCNT" val="3"/>
  <p:tag name="KSO_WM_DIAGRAM_MIN_ITEMCNT" val="2"/>
  <p:tag name="KSO_WM_DIAGRAM_VIRTUALLY_FRAME" val="{&quot;height&quot;:356.8699951171875,&quot;left&quot;:583.6991020334799,&quot;top&quot;:145.82260086660307,&quot;width&quot;:298.0972290039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19_1*l_h_a*1_2_1"/>
  <p:tag name="KSO_WM_TEMPLATE_CATEGORY" val="diagram"/>
  <p:tag name="KSO_WM_TEMPLATE_INDEX" val="20233519"/>
  <p:tag name="KSO_WM_UNIT_LAYERLEVEL" val="1_1_1"/>
  <p:tag name="KSO_WM_TAG_VERSION" val="3.0"/>
  <p:tag name="KSO_WM_BEAUTIFY_FLAG" val="#wm#"/>
  <p:tag name="KSO_WM_UNIT_PRESET_TEXT" val="单击添加项标题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56.8699951171875,&quot;left&quot;:583.6991020334799,&quot;top&quot;:145.82260086660307,&quot;width&quot;:298.09722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UNIT_TEXT_TYPE" val="1"/>
  <p:tag name="KSO_WM_UNIT_USESOURCEFORMAT_APPLY" val="0"/>
</p:tagLst>
</file>

<file path=ppt/tags/tag192.xml><?xml version="1.0" encoding="utf-8"?>
<p:tagLst xmlns:p="http://schemas.openxmlformats.org/presentationml/2006/main">
  <p:tag name="TABLE_ENDDRAG_ORIGIN_RECT" val="521*183"/>
  <p:tag name="TABLE_ENDDRAG_RECT" val="27*331*521*183"/>
</p:tagLst>
</file>

<file path=ppt/tags/tag19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298.097*315.1"/>
  <p:tag name="KSO_WM_SLIDE_POSITION" val="583.701*166.689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882"/>
  <p:tag name="KSO_WM_TEMPLATE_SUBCATEGORY" val="0"/>
  <p:tag name="KSO_WM_SLIDE_INDEX" val="1"/>
  <p:tag name="KSO_WM_TAG_VERSION" val="3.0"/>
  <p:tag name="KSO_WM_SLIDE_ID" val="custom20233588_1"/>
  <p:tag name="KSO_WM_SLIDE_ITEM_CNT" val="2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7_3*a*1"/>
  <p:tag name="KSO_WM_TEMPLATE_CATEGORY" val="diagram"/>
  <p:tag name="KSO_WM_TEMPLATE_INDEX" val="20231967"/>
  <p:tag name="KSO_WM_UNIT_LAYERLEVEL" val="1"/>
  <p:tag name="KSO_WM_TAG_VERSION" val="3.0"/>
  <p:tag name="KSO_WM_BEAUTIFY_FLAG" val="#wm#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7_2*l_h_f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132"/>
  <p:tag name="KSO_WM_DIAGRAM_MAX_ITEMCNT" val="4"/>
  <p:tag name="KSO_WM_DIAGRAM_MIN_ITEMCNT" val="2"/>
  <p:tag name="KSO_WM_DIAGRAM_VIRTUALLY_FRAME" val="{&quot;height&quot;:423.8063431194635,&quot;left&quot;:97.73582677165355,&quot;top&quot;:116.22357814037896,&quot;width&quot;:1280.02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，根据需要可增减文字。"/>
  <p:tag name="KSO_WM_UNIT_TEXT_TYPE" val="1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7_2*l_h_a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39"/>
  <p:tag name="KSO_WM_DIAGRAM_MAX_ITEMCNT" val="4"/>
  <p:tag name="KSO_WM_DIAGRAM_MIN_ITEMCNT" val="2"/>
  <p:tag name="KSO_WM_DIAGRAM_VIRTUALLY_FRAME" val="{&quot;height&quot;:423.8063431194635,&quot;left&quot;:97.73582677165355,&quot;top&quot;:116.22357814037896,&quot;width&quot;:1280.02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标题"/>
  <p:tag name="KSO_WM_UNIT_TEXT_TYPE" val="1"/>
  <p:tag name="KSO_WM_UNIT_USESOURCEFORMAT_APPLY" val="0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67_2*l_h_i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423.8063431194635,&quot;left&quot;:97.73582677165355,&quot;top&quot;:116.22357814037896,&quot;width&quot;:1280.022834645669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SLIDE_ID" val="diagram202319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0.211*359.439"/>
  <p:tag name="KSO_WM_SLIDE_POSITION" val="97.7358*125.161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882"/>
  <p:tag name="KSO_WM_SLIDE_LAYOUT" val="a_l"/>
  <p:tag name="KSO_WM_SLIDE_LAYOUT_CNT" val="1_1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7_3*a*1"/>
  <p:tag name="KSO_WM_TEMPLATE_CATEGORY" val="diagram"/>
  <p:tag name="KSO_WM_TEMPLATE_INDEX" val="20231967"/>
  <p:tag name="KSO_WM_UNIT_LAYERLEVEL" val="1"/>
  <p:tag name="KSO_WM_TAG_VERSION" val="3.0"/>
  <p:tag name="KSO_WM_BEAUTIFY_FLAG" val="#wm#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67_2*l_h_i*1_1_1"/>
  <p:tag name="KSO_WM_TEMPLATE_CATEGORY" val="diagram"/>
  <p:tag name="KSO_WM_TEMPLATE_INDEX" val="2023196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23.8063431194635,&quot;left&quot;:97.73582677165355,&quot;top&quot;:116.22357814037896,&quot;width&quot;:1280.022834645669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SLIDE_ID" val="diagram202319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0.211*359.439"/>
  <p:tag name="KSO_WM_SLIDE_POSITION" val="97.7358*125.161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882"/>
  <p:tag name="KSO_WM_SLIDE_LAYOUT" val="a_l"/>
  <p:tag name="KSO_WM_SLIDE_LAYOUT_CNT" val="1_1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7_3*a*1"/>
  <p:tag name="KSO_WM_TEMPLATE_CATEGORY" val="diagram"/>
  <p:tag name="KSO_WM_TEMPLATE_INDEX" val="20231967"/>
  <p:tag name="KSO_WM_UNIT_LAYERLEVEL" val="1"/>
  <p:tag name="KSO_WM_TAG_VERSION" val="3.0"/>
  <p:tag name="KSO_WM_BEAUTIFY_FLAG" val="#wm#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67_2*l_h_i*1_1_1"/>
  <p:tag name="KSO_WM_TEMPLATE_CATEGORY" val="diagram"/>
  <p:tag name="KSO_WM_TEMPLATE_INDEX" val="2023196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23.8063431194635,&quot;left&quot;:97.73582677165355,&quot;top&quot;:116.22357814037896,&quot;width&quot;:1280.022834645669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SLIDE_ID" val="diagram202319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0.211*359.439"/>
  <p:tag name="KSO_WM_SLIDE_POSITION" val="97.7358*125.161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882"/>
  <p:tag name="KSO_WM_SLIDE_LAYOUT" val="a_l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39_1*l_h_d*1_1_1"/>
  <p:tag name="KSO_WM_TEMPLATE_CATEGORY" val="diagram"/>
  <p:tag name="KSO_WM_TEMPLATE_INDEX" val="20233239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34.5,&quot;left&quot;:54.1,&quot;top&quot;:125.61015748031495,&quot;width&quot;:851.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269129747&quot;}*auto__ai_v2.1.2_ONLINE*1750126967401_8.24_43e0de459eed-slide-4"/>
  <p:tag name="KSO_WM_UNIT_LINE_FILL_TYPE" val="2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39_1*l_h_i*1_1_1"/>
  <p:tag name="KSO_WM_TEMPLATE_CATEGORY" val="diagram"/>
  <p:tag name="KSO_WM_TEMPLATE_INDEX" val="20233239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34.5,&quot;left&quot;:54.1,&quot;top&quot;:125.61015748031495,&quot;width&quot;:851.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1*l_h_f*1_1_1"/>
  <p:tag name="KSO_WM_TEMPLATE_CATEGORY" val="diagram"/>
  <p:tag name="KSO_WM_TEMPLATE_INDEX" val="20233239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34.5,&quot;left&quot;:54.1,&quot;top&quot;:125.61015748031495,&quot;width&quot;:851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添加文本具体内容，文字是您思想的提炼，请尽量言简意赅的阐述观点。根据需要可酌情增减文本文字，以便观者准确理解您传达的思想。"/>
  <p:tag name="KSO_WM_UNIT_TEXT_FILL_FORE_SCHEMECOLOR_INDEX" val="1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1*l_h_f*1_2_1"/>
  <p:tag name="KSO_WM_TEMPLATE_CATEGORY" val="diagram"/>
  <p:tag name="KSO_WM_TEMPLATE_INDEX" val="20233239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TEXT_FILL_TYPE" val="1"/>
  <p:tag name="KSO_WM_DIAGRAM_MAX_ITEMCNT" val="4"/>
  <p:tag name="KSO_WM_DIAGRAM_MIN_ITEMCNT" val="2"/>
  <p:tag name="KSO_WM_DIAGRAM_VIRTUALLY_FRAME" val="{&quot;height&quot;:334.5,&quot;left&quot;:54.1,&quot;top&quot;:125.61015748031495,&quot;width&quot;:851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colorType&quot;: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添加文本具体内容，请尽量言简意赅的阐述观点。根据需要可酌情增减文本文字，以便观者准确理解您传达的思想。"/>
  <p:tag name="KSO_WM_UNIT_USESOURCEFORMAT_APPLY" val="0"/>
</p:tagLst>
</file>

<file path=ppt/tags/tag210.xml><?xml version="1.0" encoding="utf-8"?>
<p:tagLst xmlns:p="http://schemas.openxmlformats.org/presentationml/2006/main">
  <p:tag name="TABLE_ENDDRAG_ORIGIN_RECT" val="747*170"/>
  <p:tag name="TABLE_ENDDRAG_RECT" val="124*289*747*170"/>
</p:tagLst>
</file>

<file path=ppt/tags/tag211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882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8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  <p:tag name="KSO_WM_UNIT_PRESET_TEXT" val="单击添加章节标题"/>
  <p:tag name="KSO_WM_UNIT_TEXT_TYPE" val="1"/>
</p:tagLst>
</file>

<file path=ppt/tags/tag21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8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</p:tagLst>
</file>

<file path=ppt/tags/tag21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82"/>
  <p:tag name="KSO_WM_TEMPLATE_CATEGORY" val="custom"/>
  <p:tag name="KSO_WM_SLIDE_INDEX" val="7"/>
  <p:tag name="KSO_WM_SLIDE_ID" val="custom20235882_7"/>
  <p:tag name="KSO_WM_TEMPLATE_MASTER_TYPE" val="0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587"/>
  <p:tag name="KSO_WM_UNIT_ID" val="custom20233587_1*a*1"/>
  <p:tag name="KSO_WM_UNIT_TEXT_TYPE" val="1"/>
  <p:tag name="KSO_WM_UNIT_PRESET_TEXT" val="单击此处&#13;添加页面的标题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587_1*i*2"/>
  <p:tag name="KSO_WM_TEMPLATE_CATEGORY" val="custom"/>
  <p:tag name="KSO_WM_TEMPLATE_INDEX" val="20233587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3587_1*i*1"/>
  <p:tag name="KSO_WM_TEMPLATE_CATEGORY" val="custom"/>
  <p:tag name="KSO_WM_TEMPLATE_INDEX" val="20233587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SUBTYPE" val="a"/>
  <p:tag name="KSO_WM_UNIT_TEXT_LAYER_COUNT" val="2"/>
  <p:tag name="KSO_WM_UNIT_NOCLEAR" val="0"/>
  <p:tag name="KSO_WM_UNIT_VALUE" val="9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587_1*f*1"/>
  <p:tag name="KSO_WM_TEMPLATE_CATEGORY" val="custom"/>
  <p:tag name="KSO_WM_TEMPLATE_INDEX" val="20233587"/>
  <p:tag name="KSO_WM_UNIT_LAYERLEVEL" val="1"/>
  <p:tag name="KSO_WM_TAG_VERSION" val="3.0"/>
  <p:tag name="KSO_WM_BEAUTIFY_FLAG" val="#wm#"/>
  <p:tag name="KSO_WM_UNIT_PRESET_TEXT" val="单击此处添加标题&#13;单击此处编辑添加正文内容，为了最终演示发布的良好效果，请尽量言简意赅的阐述观点。"/>
  <p:tag name="KSO_WM_UNIT_TEXT_TYPE" val="1"/>
</p:tagLst>
</file>

<file path=ppt/tags/tag219.xml><?xml version="1.0" encoding="utf-8"?>
<p:tagLst xmlns:p="http://schemas.openxmlformats.org/presentationml/2006/main">
  <p:tag name="TABLE_ENDDRAG_ORIGIN_RECT" val="734*184"/>
  <p:tag name="TABLE_ENDDRAG_RECT" val="98*177*734*184"/>
</p:tagLst>
</file>

<file path=ppt/tags/tag22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960*481"/>
  <p:tag name="KSO_WM_SLIDE_POSITION" val="0*0"/>
  <p:tag name="KSO_WM_SLIDE_LAYOUT" val="a_d_f"/>
  <p:tag name="KSO_WM_SLIDE_LAYOUT_CNT" val="1_1_1"/>
  <p:tag name="KSO_WM_SPECIAL_SOURCE" val="bdnull"/>
  <p:tag name="KSO_WM_TEMPLATE_INDEX" val="20235882"/>
  <p:tag name="KSO_WM_TEMPLATE_SUBCATEGORY" val="0"/>
  <p:tag name="KSO_WM_SLIDE_INDEX" val="1"/>
  <p:tag name="KSO_WM_TAG_VERSION" val="3.0"/>
  <p:tag name="KSO_WM_SLIDE_ID" val="custom20233587_1"/>
  <p:tag name="KSO_WM_SLIDE_ITEM_CNT" val="0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5058_1*a*1"/>
  <p:tag name="KSO_WM_TEMPLATE_CATEGORY" val="custom"/>
  <p:tag name="KSO_WM_TEMPLATE_INDEX" val="20235058"/>
  <p:tag name="KSO_WM_UNIT_LAYERLEVEL" val="1"/>
  <p:tag name="KSO_WM_TAG_VERSION" val="3.0"/>
  <p:tag name="KSO_WM_BEAUTIFY_FLAG" val="#wm#"/>
  <p:tag name="KSO_WM_UNIT_TEXT_TYPE" val="1"/>
  <p:tag name="KSO_WM_UNIT_PRESET_TEXT" val="单击此处编辑&#10;添加标题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58_1*i*1"/>
  <p:tag name="KSO_WM_TEMPLATE_CATEGORY" val="custom"/>
  <p:tag name="KSO_WM_TEMPLATE_INDEX" val="20235058"/>
  <p:tag name="KSO_WM_UNIT_LAYERLEVEL" val="1"/>
  <p:tag name="KSO_WM_TAG_VERSION" val="3.0"/>
  <p:tag name="KSO_WM_BEAUTIFY_FLAG" val="#wm#"/>
</p:tagLst>
</file>

<file path=ppt/tags/tag223.xml><?xml version="1.0" encoding="utf-8"?>
<p:tagLst xmlns:p="http://schemas.openxmlformats.org/presentationml/2006/main">
  <p:tag name="KSO_WM_BEAUTIFY_FLAG" val="#wm#"/>
  <p:tag name="KSO_WM_UNIT_VALUE" val="1336*9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58_1*d*1"/>
  <p:tag name="KSO_WM_TEMPLATE_CATEGORY" val="custom"/>
  <p:tag name="KSO_WM_TEMPLATE_INDEX" val="20235058"/>
  <p:tag name="KSO_WM_UNIT_LAYERLEVEL" val="1"/>
  <p:tag name="KSO_WM_TAG_VERSION" val="3.0"/>
  <p:tag name="KSO_WM_UNIT_PIC_EFFECT" val="1"/>
  <p:tag name="KSO_WM_UNIT_PICTURE_SUBTYPE" val="b"/>
  <p:tag name="MH_PIC_SOURCE_TYPE" val="generate_slide_ai*{&quot;ai_type&quot;:&quot;generate_ppt&quot;,&quot;id&quot;:&quot;VCG41N1605152723&quot;}*auto__ai_v2.1.2_ONLINE*1750126967401_8.24_43e0de459eed-slide-7"/>
</p:tagLst>
</file>

<file path=ppt/tags/tag224.xml><?xml version="1.0" encoding="utf-8"?>
<p:tagLst xmlns:p="http://schemas.openxmlformats.org/presentationml/2006/main">
  <p:tag name="KSO_WM_SLIDE_ID" val="custom20235058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882"/>
  <p:tag name="KSO_WM_SLIDE_TYPE" val="text"/>
  <p:tag name="KSO_WM_SLIDE_SUBTYPE" val="picTxt"/>
  <p:tag name="KSO_WM_SLIDE_SIZE" val="763*500"/>
  <p:tag name="KSO_WM_SLIDE_POSITION" val="76*38"/>
  <p:tag name="KSO_WM_SLIDE_LAYOUT" val="a_d"/>
  <p:tag name="KSO_WM_SLIDE_LAYOUT_CNT" val="1_1"/>
  <p:tag name="KSO_WM_SPECIAL_SOURCE" val="bdnull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587_1*i*2"/>
  <p:tag name="KSO_WM_TEMPLATE_CATEGORY" val="custom"/>
  <p:tag name="KSO_WM_TEMPLATE_INDEX" val="20233587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960*481"/>
  <p:tag name="KSO_WM_SLIDE_POSITION" val="0*0"/>
  <p:tag name="KSO_WM_SLIDE_LAYOUT" val="a_d_f"/>
  <p:tag name="KSO_WM_SLIDE_LAYOUT_CNT" val="1_1_1"/>
  <p:tag name="KSO_WM_SPECIAL_SOURCE" val="bdnull"/>
  <p:tag name="KSO_WM_TEMPLATE_INDEX" val="20235882"/>
  <p:tag name="KSO_WM_TEMPLATE_SUBCATEGORY" val="0"/>
  <p:tag name="KSO_WM_SLIDE_INDEX" val="1"/>
  <p:tag name="KSO_WM_TAG_VERSION" val="3.0"/>
  <p:tag name="KSO_WM_SLIDE_ID" val="custom20233587_1"/>
  <p:tag name="KSO_WM_SLIDE_ITEM_CNT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88_1*i*1"/>
  <p:tag name="KSO_WM_TEMPLATE_CATEGORY" val="custom"/>
  <p:tag name="KSO_WM_TEMPLATE_INDEX" val="20235088"/>
  <p:tag name="KSO_WM_UNIT_LAYERLEVEL" val="1"/>
  <p:tag name="KSO_WM_TAG_VERSION" val="3.0"/>
  <p:tag name="KSO_WM_BEAUTIFY_FLAG" val="#wm#"/>
</p:tagLst>
</file>

<file path=ppt/tags/tag228.xml><?xml version="1.0" encoding="utf-8"?>
<p:tagLst xmlns:p="http://schemas.openxmlformats.org/presentationml/2006/main">
  <p:tag name="KSO_WM_UNIT_VALUE" val="1906*205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88_1*d*1"/>
  <p:tag name="KSO_WM_TEMPLATE_CATEGORY" val="custom"/>
  <p:tag name="KSO_WM_TEMPLATE_INDEX" val="20235088"/>
  <p:tag name="KSO_WM_UNIT_LAYERLEVEL" val="1"/>
  <p:tag name="KSO_WM_TAG_VERSION" val="3.0"/>
  <p:tag name="KSO_WM_BEAUTIFY_FLAG" val="#wm#"/>
  <p:tag name="KSO_WM_UNIT_PICTURE_SUBTYPE" val="b"/>
  <p:tag name="MH_PIC_SOURCE_TYPE" val="generate_slide_ai*{&quot;ai_type&quot;:&quot;generate_ppt&quot;,&quot;id&quot;:&quot;VCG41N1281213009&quot;}*auto__ai_v2.1.2_ONLINE*1750126967401_8.24_43e0de459eed-slide-8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5088_1*a*1"/>
  <p:tag name="KSO_WM_TEMPLATE_CATEGORY" val="custom"/>
  <p:tag name="KSO_WM_TEMPLATE_INDEX" val="20235088"/>
  <p:tag name="KSO_WM_UNIT_LAYERLEVEL" val="1"/>
  <p:tag name="KSO_WM_TAG_VERSION" val="3.0"/>
  <p:tag name="KSO_WM_BEAUTIFY_FLAG" val="#wm#"/>
  <p:tag name="KSO_WM_UNIT_TEXT_TYPE" val="1"/>
  <p:tag name="KSO_WM_UNIT_PRESET_TEXT" val="单击此处编辑添加标题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88_1*i*2"/>
  <p:tag name="KSO_WM_TEMPLATE_CATEGORY" val="custom"/>
  <p:tag name="KSO_WM_TEMPLATE_INDEX" val="20235088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SLIDE_ID" val="custom20235088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882"/>
  <p:tag name="KSO_WM_SLIDE_TYPE" val="text"/>
  <p:tag name="KSO_WM_SLIDE_SUBTYPE" val="picTxt"/>
  <p:tag name="KSO_WM_SLIDE_SIZE" val="904*540"/>
  <p:tag name="KSO_WM_SLIDE_POSITION" val="0*0"/>
  <p:tag name="KSO_WM_SLIDE_LAYOUT" val="a_d"/>
  <p:tag name="KSO_WM_SLIDE_LAYOUT_CNT" val="1_1"/>
  <p:tag name="KSO_WM_SPECIAL_SOURCE" val="bdnull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587_1*i*2"/>
  <p:tag name="KSO_WM_TEMPLATE_CATEGORY" val="custom"/>
  <p:tag name="KSO_WM_TEMPLATE_INDEX" val="20233587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TABLE_ENDDRAG_ORIGIN_RECT" val="545*356"/>
  <p:tag name="TABLE_ENDDRAG_RECT" val="280*136*545*356"/>
</p:tagLst>
</file>

<file path=ppt/tags/tag23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960*481"/>
  <p:tag name="KSO_WM_SLIDE_POSITION" val="0*0"/>
  <p:tag name="KSO_WM_SLIDE_LAYOUT" val="a_d_f"/>
  <p:tag name="KSO_WM_SLIDE_LAYOUT_CNT" val="1_1_1"/>
  <p:tag name="KSO_WM_SPECIAL_SOURCE" val="bdnull"/>
  <p:tag name="KSO_WM_TEMPLATE_INDEX" val="20235882"/>
  <p:tag name="KSO_WM_TEMPLATE_SUBCATEGORY" val="0"/>
  <p:tag name="KSO_WM_SLIDE_INDEX" val="1"/>
  <p:tag name="KSO_WM_TAG_VERSION" val="3.0"/>
  <p:tag name="KSO_WM_SLIDE_ID" val="custom20233587_1"/>
  <p:tag name="KSO_WM_SLIDE_ITEM_CNT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753_1*i*1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FILL_FORE_SCHEMECOLOR_INDEX" val="14"/>
  <p:tag name="KSO_WM_UNIT_FILL_TYPE" val="1"/>
  <p:tag name="KSO_WM_UNIT_USESOURCEFORMAT_APPLY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753_1*i*2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USESOURCEFORMAT_APPLY" val="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753_1*i*3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USESOURCEFORMAT_APPLY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1753_1*i*4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1753_1*i*5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1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753"/>
  <p:tag name="KSO_WM_UNIT_ID" val="custom20231753_1*a*1"/>
  <p:tag name="KSO_WM_UNIT_TEXT_TYPE" val="1"/>
  <p:tag name="KSO_WM_UNIT_TEXT_FILL_FORE_SCHEMECOLOR_INDEX" val="13"/>
  <p:tag name="KSO_WM_UNIT_TEXT_FILL_TYPE" val="1"/>
  <p:tag name="KSO_WM_UNIT_USESOURCEFORMAT_APPLY" val="1"/>
  <p:tag name="KSO_WM_UNIT_PRESET_TEXT" val="单击此处添加标题"/>
</p:tagLst>
</file>

<file path=ppt/tags/tag241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960*540"/>
  <p:tag name="KSO_WM_SLIDE_POSITION" val="0*0"/>
  <p:tag name="KSO_WM_SLIDE_LAYOUT" val="a_d_f"/>
  <p:tag name="KSO_WM_SLIDE_LAYOUT_CNT" val="1_1_1"/>
  <p:tag name="KSO_WM_SPECIAL_SOURCE" val="bdnull"/>
  <p:tag name="KSO_WM_TEMPLATE_INDEX" val="20235882"/>
  <p:tag name="KSO_WM_TEMPLATE_SUBCATEGORY" val="0"/>
  <p:tag name="KSO_WM_SLIDE_INDEX" val="1"/>
  <p:tag name="KSO_WM_TAG_VERSION" val="3.0"/>
  <p:tag name="KSO_WM_SLIDE_ID" val="custom20231753_1"/>
  <p:tag name="KSO_WM_SLIDE_ITEM_CNT" val="0"/>
</p:tagLst>
</file>

<file path=ppt/tags/tag2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82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  <p:tag name="KSO_WM_UNIT_PRESET_TEXT" val="单击添加章节标题"/>
  <p:tag name="KSO_WM_UNIT_TEXT_TYPE" val="1"/>
</p:tagLst>
</file>

<file path=ppt/tags/tag24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5882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</p:tagLst>
</file>

<file path=ppt/tags/tag24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82"/>
  <p:tag name="KSO_WM_TEMPLATE_CATEGORY" val="custom"/>
  <p:tag name="KSO_WM_SLIDE_INDEX" val="7"/>
  <p:tag name="KSO_WM_SLIDE_ID" val="custom20235882_7"/>
  <p:tag name="KSO_WM_TEMPLATE_MASTER_TYPE" val="0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3_1*a*1"/>
  <p:tag name="KSO_WM_TEMPLATE_CATEGORY" val="diagram"/>
  <p:tag name="KSO_WM_TEMPLATE_INDEX" val="20233253"/>
  <p:tag name="KSO_WM_UNIT_LAYERLEVEL" val="1"/>
  <p:tag name="KSO_WM_TAG_VERSION" val="3.0"/>
  <p:tag name="KSO_WM_BEAUTIFY_FLAG" val="#wm#"/>
  <p:tag name="KSO_WM_UNIT_VALUE" val="29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4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4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5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5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5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5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58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882"/>
  <p:tag name="KSO_WM_SLIDE_LAYOUT" val="a_l"/>
  <p:tag name="KSO_WM_SLIDE_LAYOUT_CNT" val="1_1"/>
  <p:tag name="KSO_WM_SPECIAL_SOURCE" val="bdnull"/>
</p:tagLst>
</file>

<file path=ppt/tags/tag2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882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</p:tagLst>
</file>

<file path=ppt/tags/tag2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882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ISCONTENTSTITLE" val="0"/>
  <p:tag name="KSO_WM_UNIT_VALUE" val="26"/>
</p:tagLst>
</file>

<file path=ppt/tags/tag26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882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882"/>
  <p:tag name="KSO_WM_TEMPLATE_CATEGORY" val="custom"/>
  <p:tag name="KSO_WM_UNIT_VALUE" val="36"/>
</p:tagLst>
</file>

<file path=ppt/tags/tag262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882"/>
  <p:tag name="KSO_WM_TEMPLATE_CATEGORY" val="custom"/>
  <p:tag name="KSO_WM_SLIDE_INDEX" val="9"/>
  <p:tag name="KSO_WM_SLIDE_ID" val="custom20235882_9"/>
  <p:tag name="KSO_WM_TEMPLATE_MASTER_TYPE" val="0"/>
  <p:tag name="KSO_WM_SLIDE_LAYOUT" val="a_b_f"/>
  <p:tag name="KSO_WM_SLIDE_LAYOUT_CNT" val="1_1_1"/>
</p:tagLst>
</file>

<file path=ppt/tags/tag263.xml><?xml version="1.0" encoding="utf-8"?>
<p:tagLst xmlns:p="http://schemas.openxmlformats.org/presentationml/2006/main">
  <p:tag name="KSO_WM_PRESENTATION_SOURCE" val="WPPAIGeneratePPT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紫色3D">
      <a:dk1>
        <a:srgbClr val="000000"/>
      </a:dk1>
      <a:lt1>
        <a:srgbClr val="FFFFFF"/>
      </a:lt1>
      <a:dk2>
        <a:srgbClr val="313E5F"/>
      </a:dk2>
      <a:lt2>
        <a:srgbClr val="F6FBFE"/>
      </a:lt2>
      <a:accent1>
        <a:srgbClr val="5F8DFF"/>
      </a:accent1>
      <a:accent2>
        <a:srgbClr val="F2BA02"/>
      </a:accent2>
      <a:accent3>
        <a:srgbClr val="7BAA32"/>
      </a:accent3>
      <a:accent4>
        <a:srgbClr val="1BC9C7"/>
      </a:accent4>
      <a:accent5>
        <a:srgbClr val="327ECA"/>
      </a:accent5>
      <a:accent6>
        <a:srgbClr val="E45458"/>
      </a:accent6>
      <a:hlink>
        <a:srgbClr val="0026E5"/>
      </a:hlink>
      <a:folHlink>
        <a:srgbClr val="7E1FAD"/>
      </a:folHlink>
    </a:clrScheme>
    <a:fontScheme name="自定义 1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1889</Words>
  <Application>WPS 演示</Application>
  <PresentationFormat>宽屏</PresentationFormat>
  <Paragraphs>391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Arial</vt:lpstr>
      <vt:lpstr>Consolas</vt:lpstr>
      <vt:lpstr>Segoe UI</vt:lpstr>
      <vt:lpstr>Times New Roman</vt:lpstr>
      <vt:lpstr>Roboto Mono</vt:lpstr>
      <vt:lpstr>Segoe Print</vt:lpstr>
      <vt:lpstr>Calibri</vt:lpstr>
      <vt:lpstr>WPS</vt:lpstr>
      <vt:lpstr>Office 主题​​</vt:lpstr>
      <vt:lpstr>文档模板-开源软件维护报告文档</vt:lpstr>
      <vt:lpstr>目录</vt:lpstr>
      <vt:lpstr>软件功能与需求模型概述</vt:lpstr>
      <vt:lpstr>开源软件的代码泛读</vt:lpstr>
      <vt:lpstr>开源软件的功能描述</vt:lpstr>
      <vt:lpstr>开源软件的功能描述</vt:lpstr>
      <vt:lpstr>开源软件的软件架构及各个包和类的作用</vt:lpstr>
      <vt:lpstr>开源软件的软件架构及各个包和类的作用</vt:lpstr>
      <vt:lpstr>开源软件的软件架构及各个包和类的作用</vt:lpstr>
      <vt:lpstr>软件功能与类间的对应关系</vt:lpstr>
      <vt:lpstr>开源软件的维护</vt:lpstr>
      <vt:lpstr>维护的内容</vt:lpstr>
      <vt:lpstr>开源软件维护所产生的设计</vt:lpstr>
      <vt:lpstr>维护的内容</vt:lpstr>
      <vt:lpstr>维护代码数量及其质量情况</vt:lpstr>
      <vt:lpstr>PowerPoint 演示文稿</vt:lpstr>
      <vt:lpstr>维护后的软件原型</vt:lpstr>
      <vt:lpstr>实践收获和体会</vt:lpstr>
      <vt:lpstr>实践收获和体会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Buddhism</cp:lastModifiedBy>
  <cp:revision>155</cp:revision>
  <dcterms:created xsi:type="dcterms:W3CDTF">2019-06-19T02:08:00Z</dcterms:created>
  <dcterms:modified xsi:type="dcterms:W3CDTF">2025-06-17T02:48:19Z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F4DE055F1F0B4760BD208899A1C01345_11</vt:lpwstr>
  </property>
</Properties>
</file>