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0" r:id="rId3"/>
    <p:sldMasterId id="2147483670" r:id="rId4"/>
    <p:sldMasterId id="2147483690" r:id="rId5"/>
    <p:sldMasterId id="2147483710" r:id="rId6"/>
  </p:sldMasterIdLst>
  <p:notesMasterIdLst>
    <p:notesMasterId r:id="rId8"/>
  </p:notesMasterIdLst>
  <p:sldIdLst>
    <p:sldId id="256" r:id="rId7"/>
    <p:sldId id="257" r:id="rId9"/>
    <p:sldId id="259" r:id="rId10"/>
    <p:sldId id="261" r:id="rId11"/>
    <p:sldId id="295" r:id="rId12"/>
    <p:sldId id="262" r:id="rId13"/>
    <p:sldId id="276" r:id="rId14"/>
    <p:sldId id="280" r:id="rId15"/>
    <p:sldId id="278" r:id="rId16"/>
    <p:sldId id="283" r:id="rId17"/>
    <p:sldId id="284" r:id="rId18"/>
    <p:sldId id="294" r:id="rId19"/>
    <p:sldId id="285" r:id="rId20"/>
    <p:sldId id="282" r:id="rId21"/>
    <p:sldId id="289" r:id="rId22"/>
    <p:sldId id="296" r:id="rId23"/>
    <p:sldId id="293" r:id="rId24"/>
    <p:sldId id="297" r:id="rId25"/>
    <p:sldId id="263" r:id="rId26"/>
    <p:sldId id="264" r:id="rId27"/>
    <p:sldId id="265" r:id="rId28"/>
    <p:sldId id="269" r:id="rId29"/>
    <p:sldId id="271" r:id="rId30"/>
    <p:sldId id="274" r:id="rId31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  <p:cmAuthor id="2000" name="WPS_1694671846_eaArRrYr" initials="authorId_1532881678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5" Type="http://schemas.openxmlformats.org/officeDocument/2006/relationships/commentAuthors" Target="commentAuthors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000" dt="2025-01-11T15:35:17.000" idx="1729958454">
    <p:pos x="0" y="0"/>
    <p:text>这个不行</p:text>
  </p:cm>
  <p:cm authorId="2000" dt="2025-01-11T15:39:12.000" idx="1193087777">
    <p:pos x="0" y="0"/>
    <p:text>这个不行</p:text>
  </p:cm>
  <p:cm authorId="2000" dt="2025-01-11T15:39:33.000" idx="119345974">
    <p:pos x="0" y="0"/>
    <p:text>重改一下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5.xml"/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image" Target="../media/image4.png"/><Relationship Id="rId7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tags" Target="../tags/tag7.xml"/><Relationship Id="rId4" Type="http://schemas.openxmlformats.org/officeDocument/2006/relationships/image" Target="file:///C:\Users\1V994W2\Documents\Tencent%20Files\574576071\FileRecv\&#25340;&#35013;&#32032;&#26448;\&#31616;&#32422;&#28385;&#29256;-28\\11\subject_holdleft_64,162,139_0_staid_full_0.png" TargetMode="External"/><Relationship Id="rId3" Type="http://schemas.openxmlformats.org/officeDocument/2006/relationships/image" Target="../media/image5.png"/><Relationship Id="rId2" Type="http://schemas.openxmlformats.org/officeDocument/2006/relationships/tags" Target="../tags/tag6.xml"/><Relationship Id="rId10" Type="http://schemas.openxmlformats.org/officeDocument/2006/relationships/tags" Target="../tags/tag10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12.xml"/><Relationship Id="rId3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14.xml"/><Relationship Id="rId3" Type="http://schemas.openxmlformats.org/officeDocument/2006/relationships/image" Target="../media/image3.png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tags" Target="../tags/tag16.xml"/><Relationship Id="rId4" Type="http://schemas.openxmlformats.org/officeDocument/2006/relationships/image" Target="file:///C:\Users\1V994W2\Documents\Tencent%20Files\574576071\FileRecv\&#25340;&#35013;&#32032;&#26448;\&#31616;&#32422;&#28385;&#29256;-28\\11\subject_holdleft_64,162,139_0_staid_full_0.png" TargetMode="External"/><Relationship Id="rId3" Type="http://schemas.openxmlformats.org/officeDocument/2006/relationships/image" Target="../media/image5.png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18.xml"/><Relationship Id="rId3" Type="http://schemas.openxmlformats.org/officeDocument/2006/relationships/image" Target="../media/image3.png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20.xml"/><Relationship Id="rId3" Type="http://schemas.openxmlformats.org/officeDocument/2006/relationships/image" Target="../media/image3.png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22.xml"/><Relationship Id="rId3" Type="http://schemas.openxmlformats.org/officeDocument/2006/relationships/image" Target="../media/image3.png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image" Target="../media/image2.png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image" Target="../media/image4.png"/><Relationship Id="rId4" Type="http://schemas.openxmlformats.org/officeDocument/2006/relationships/tags" Target="../tags/tag27.xml"/><Relationship Id="rId3" Type="http://schemas.openxmlformats.org/officeDocument/2006/relationships/image" Target="../media/image3.png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image" Target="../media/image4.png"/><Relationship Id="rId5" Type="http://schemas.openxmlformats.org/officeDocument/2006/relationships/tags" Target="../tags/tag34.xml"/><Relationship Id="rId4" Type="http://schemas.openxmlformats.org/officeDocument/2006/relationships/image" Target="../media/image3.png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image" Target="../media/image4.png"/><Relationship Id="rId5" Type="http://schemas.openxmlformats.org/officeDocument/2006/relationships/tags" Target="../tags/tag42.xml"/><Relationship Id="rId4" Type="http://schemas.openxmlformats.org/officeDocument/2006/relationships/image" Target="../media/image3.png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image" Target="../media/image4.png"/><Relationship Id="rId5" Type="http://schemas.openxmlformats.org/officeDocument/2006/relationships/tags" Target="../tags/tag51.xml"/><Relationship Id="rId4" Type="http://schemas.openxmlformats.org/officeDocument/2006/relationships/image" Target="../media/image3.png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image" Target="../media/image4.png"/><Relationship Id="rId5" Type="http://schemas.openxmlformats.org/officeDocument/2006/relationships/tags" Target="../tags/tag60.xml"/><Relationship Id="rId4" Type="http://schemas.openxmlformats.org/officeDocument/2006/relationships/image" Target="../media/image3.png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image" Target="../media/image4.png"/><Relationship Id="rId5" Type="http://schemas.openxmlformats.org/officeDocument/2006/relationships/tags" Target="../tags/tag69.xml"/><Relationship Id="rId4" Type="http://schemas.openxmlformats.org/officeDocument/2006/relationships/image" Target="../media/image3.png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image" Target="../media/image4.png"/><Relationship Id="rId5" Type="http://schemas.openxmlformats.org/officeDocument/2006/relationships/tags" Target="../tags/tag80.xml"/><Relationship Id="rId4" Type="http://schemas.openxmlformats.org/officeDocument/2006/relationships/image" Target="../media/image3.png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89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97.xml"/><Relationship Id="rId10" Type="http://schemas.openxmlformats.org/officeDocument/2006/relationships/tags" Target="../tags/tag103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image" Target="file:///C:\Users\D69LXP2\Desktop\400px_tools/pic_temp/pic_half_left.png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04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10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18.xml"/><Relationship Id="rId13" Type="http://schemas.openxmlformats.org/officeDocument/2006/relationships/tags" Target="../tags/tag127.xml"/><Relationship Id="rId12" Type="http://schemas.openxmlformats.org/officeDocument/2006/relationships/tags" Target="../tags/tag126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image" Target="file:///C:\Users\D69LXP2\Desktop\400px_tools/pic_temp/whole_pic.png" TargetMode="External"/><Relationship Id="rId3" Type="http://schemas.openxmlformats.org/officeDocument/2006/relationships/image" Target="../media/image8.jpeg"/><Relationship Id="rId2" Type="http://schemas.openxmlformats.org/officeDocument/2006/relationships/tags" Target="../tags/tag128.xml"/><Relationship Id="rId10" Type="http://schemas.openxmlformats.org/officeDocument/2006/relationships/tags" Target="../tags/tag134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38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46.xml"/><Relationship Id="rId10" Type="http://schemas.openxmlformats.org/officeDocument/2006/relationships/tags" Target="../tags/tag152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53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59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67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tags" Target="../tags/tag177.xml"/><Relationship Id="rId7" Type="http://schemas.openxmlformats.org/officeDocument/2006/relationships/tags" Target="../tags/tag176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73.xml"/><Relationship Id="rId10" Type="http://schemas.openxmlformats.org/officeDocument/2006/relationships/tags" Target="../tags/tag179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80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89.xml"/><Relationship Id="rId12" Type="http://schemas.openxmlformats.org/officeDocument/2006/relationships/tags" Target="../tags/tag197.xml"/><Relationship Id="rId11" Type="http://schemas.openxmlformats.org/officeDocument/2006/relationships/tags" Target="../tags/tag196.xml"/><Relationship Id="rId10" Type="http://schemas.openxmlformats.org/officeDocument/2006/relationships/tags" Target="../tags/tag195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198.xml"/><Relationship Id="rId12" Type="http://schemas.openxmlformats.org/officeDocument/2006/relationships/tags" Target="../tags/tag206.xml"/><Relationship Id="rId11" Type="http://schemas.openxmlformats.org/officeDocument/2006/relationships/tags" Target="../tags/tag205.xml"/><Relationship Id="rId10" Type="http://schemas.openxmlformats.org/officeDocument/2006/relationships/tags" Target="../tags/tag204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212.xml"/><Relationship Id="rId8" Type="http://schemas.openxmlformats.org/officeDocument/2006/relationships/tags" Target="../tags/tag211.xml"/><Relationship Id="rId7" Type="http://schemas.openxmlformats.org/officeDocument/2006/relationships/tags" Target="../tags/tag210.xml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207.xml"/><Relationship Id="rId14" Type="http://schemas.openxmlformats.org/officeDocument/2006/relationships/tags" Target="../tags/tag217.xml"/><Relationship Id="rId13" Type="http://schemas.openxmlformats.org/officeDocument/2006/relationships/tags" Target="../tags/tag216.xml"/><Relationship Id="rId12" Type="http://schemas.openxmlformats.org/officeDocument/2006/relationships/tags" Target="../tags/tag215.xml"/><Relationship Id="rId11" Type="http://schemas.openxmlformats.org/officeDocument/2006/relationships/tags" Target="../tags/tag214.xml"/><Relationship Id="rId10" Type="http://schemas.openxmlformats.org/officeDocument/2006/relationships/tags" Target="../tags/tag213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223.xml"/><Relationship Id="rId8" Type="http://schemas.openxmlformats.org/officeDocument/2006/relationships/tags" Target="../tags/tag222.xml"/><Relationship Id="rId7" Type="http://schemas.openxmlformats.org/officeDocument/2006/relationships/tags" Target="../tags/tag221.xml"/><Relationship Id="rId6" Type="http://schemas.openxmlformats.org/officeDocument/2006/relationships/tags" Target="../tags/tag220.xml"/><Relationship Id="rId5" Type="http://schemas.openxmlformats.org/officeDocument/2006/relationships/tags" Target="../tags/tag219.xml"/><Relationship Id="rId4" Type="http://schemas.openxmlformats.org/officeDocument/2006/relationships/image" Target="file:///C:\Users\D69LXP2\Desktop\400px_tools/pic_temp/pic_sup.png" TargetMode="External"/><Relationship Id="rId3" Type="http://schemas.openxmlformats.org/officeDocument/2006/relationships/image" Target="../media/image6.jpeg"/><Relationship Id="rId2" Type="http://schemas.openxmlformats.org/officeDocument/2006/relationships/tags" Target="../tags/tag218.xml"/><Relationship Id="rId10" Type="http://schemas.openxmlformats.org/officeDocument/2006/relationships/tags" Target="../tags/tag224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249.xml"/><Relationship Id="rId8" Type="http://schemas.openxmlformats.org/officeDocument/2006/relationships/tags" Target="../tags/tag248.xml"/><Relationship Id="rId7" Type="http://schemas.openxmlformats.org/officeDocument/2006/relationships/tags" Target="../tags/tag247.xml"/><Relationship Id="rId6" Type="http://schemas.openxmlformats.org/officeDocument/2006/relationships/image" Target="../media/image11.png"/><Relationship Id="rId5" Type="http://schemas.openxmlformats.org/officeDocument/2006/relationships/tags" Target="../tags/tag246.xml"/><Relationship Id="rId4" Type="http://schemas.openxmlformats.org/officeDocument/2006/relationships/image" Target="../media/image10.png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0" Type="http://schemas.openxmlformats.org/officeDocument/2006/relationships/tags" Target="../tags/tag250.xml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tags" Target="../tags/tag251.xml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264.xml"/><Relationship Id="rId8" Type="http://schemas.openxmlformats.org/officeDocument/2006/relationships/tags" Target="../tags/tag263.xml"/><Relationship Id="rId7" Type="http://schemas.openxmlformats.org/officeDocument/2006/relationships/tags" Target="../tags/tag262.xml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tags" Target="../tags/tag273.xml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7" Type="http://schemas.openxmlformats.org/officeDocument/2006/relationships/tags" Target="../tags/tag281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6" Type="http://schemas.openxmlformats.org/officeDocument/2006/relationships/tags" Target="../tags/tag286.xml"/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" Type="http://schemas.openxmlformats.org/officeDocument/2006/relationships/tags" Target="../tags/tag287.xml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tags" Target="../tags/tag296.xml"/><Relationship Id="rId8" Type="http://schemas.openxmlformats.org/officeDocument/2006/relationships/tags" Target="../tags/tag295.xml"/><Relationship Id="rId7" Type="http://schemas.openxmlformats.org/officeDocument/2006/relationships/tags" Target="../tags/tag294.xml"/><Relationship Id="rId6" Type="http://schemas.openxmlformats.org/officeDocument/2006/relationships/tags" Target="../tags/tag293.xml"/><Relationship Id="rId5" Type="http://schemas.openxmlformats.org/officeDocument/2006/relationships/image" Target="../media/image13.png"/><Relationship Id="rId4" Type="http://schemas.openxmlformats.org/officeDocument/2006/relationships/tags" Target="../tags/tag292.xml"/><Relationship Id="rId3" Type="http://schemas.openxmlformats.org/officeDocument/2006/relationships/image" Target="../media/image12.png"/><Relationship Id="rId2" Type="http://schemas.openxmlformats.org/officeDocument/2006/relationships/tags" Target="../tags/tag291.xml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" Type="http://schemas.openxmlformats.org/officeDocument/2006/relationships/tags" Target="../tags/tag298.xml"/><Relationship Id="rId2" Type="http://schemas.openxmlformats.org/officeDocument/2006/relationships/tags" Target="../tags/tag297.xml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7" Type="http://schemas.openxmlformats.org/officeDocument/2006/relationships/tags" Target="../tags/tag306.xml"/><Relationship Id="rId6" Type="http://schemas.openxmlformats.org/officeDocument/2006/relationships/tags" Target="../tags/tag305.xml"/><Relationship Id="rId5" Type="http://schemas.openxmlformats.org/officeDocument/2006/relationships/tags" Target="../tags/tag304.xml"/><Relationship Id="rId4" Type="http://schemas.openxmlformats.org/officeDocument/2006/relationships/tags" Target="../tags/tag303.xml"/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9" Type="http://schemas.openxmlformats.org/officeDocument/2006/relationships/tags" Target="../tags/tag313.xml"/><Relationship Id="rId8" Type="http://schemas.openxmlformats.org/officeDocument/2006/relationships/tags" Target="../tags/tag312.xml"/><Relationship Id="rId7" Type="http://schemas.openxmlformats.org/officeDocument/2006/relationships/tags" Target="../tags/tag311.xml"/><Relationship Id="rId6" Type="http://schemas.openxmlformats.org/officeDocument/2006/relationships/tags" Target="../tags/tag310.xml"/><Relationship Id="rId5" Type="http://schemas.openxmlformats.org/officeDocument/2006/relationships/tags" Target="../tags/tag309.xml"/><Relationship Id="rId4" Type="http://schemas.openxmlformats.org/officeDocument/2006/relationships/tags" Target="../tags/tag308.xml"/><Relationship Id="rId3" Type="http://schemas.openxmlformats.org/officeDocument/2006/relationships/image" Target="../media/image14.png"/><Relationship Id="rId2" Type="http://schemas.openxmlformats.org/officeDocument/2006/relationships/tags" Target="../tags/tag307.xml"/><Relationship Id="rId12" Type="http://schemas.openxmlformats.org/officeDocument/2006/relationships/tags" Target="../tags/tag316.xml"/><Relationship Id="rId11" Type="http://schemas.openxmlformats.org/officeDocument/2006/relationships/tags" Target="../tags/tag315.xml"/><Relationship Id="rId10" Type="http://schemas.openxmlformats.org/officeDocument/2006/relationships/tags" Target="../tags/tag314.xml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image" Target="../media/image15.png"/><Relationship Id="rId2" Type="http://schemas.openxmlformats.org/officeDocument/2006/relationships/tags" Target="../tags/tag317.xml"/><Relationship Id="rId12" Type="http://schemas.openxmlformats.org/officeDocument/2006/relationships/tags" Target="../tags/tag325.xml"/><Relationship Id="rId11" Type="http://schemas.openxmlformats.org/officeDocument/2006/relationships/image" Target="../media/image16.png"/><Relationship Id="rId10" Type="http://schemas.openxmlformats.org/officeDocument/2006/relationships/tags" Target="../tags/tag324.xml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tags" Target="../tags/tag332.xml"/><Relationship Id="rId8" Type="http://schemas.openxmlformats.org/officeDocument/2006/relationships/tags" Target="../tags/tag331.xml"/><Relationship Id="rId7" Type="http://schemas.openxmlformats.org/officeDocument/2006/relationships/tags" Target="../tags/tag330.xml"/><Relationship Id="rId6" Type="http://schemas.openxmlformats.org/officeDocument/2006/relationships/tags" Target="../tags/tag329.xml"/><Relationship Id="rId5" Type="http://schemas.openxmlformats.org/officeDocument/2006/relationships/tags" Target="../tags/tag328.xml"/><Relationship Id="rId4" Type="http://schemas.openxmlformats.org/officeDocument/2006/relationships/tags" Target="../tags/tag327.xml"/><Relationship Id="rId3" Type="http://schemas.openxmlformats.org/officeDocument/2006/relationships/image" Target="../media/image15.png"/><Relationship Id="rId2" Type="http://schemas.openxmlformats.org/officeDocument/2006/relationships/tags" Target="../tags/tag326.xml"/><Relationship Id="rId11" Type="http://schemas.openxmlformats.org/officeDocument/2006/relationships/image" Target="../media/image16.png"/><Relationship Id="rId10" Type="http://schemas.openxmlformats.org/officeDocument/2006/relationships/tags" Target="../tags/tag333.xml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9" Type="http://schemas.openxmlformats.org/officeDocument/2006/relationships/tags" Target="../tags/tag340.xml"/><Relationship Id="rId8" Type="http://schemas.openxmlformats.org/officeDocument/2006/relationships/tags" Target="../tags/tag339.xml"/><Relationship Id="rId7" Type="http://schemas.openxmlformats.org/officeDocument/2006/relationships/tags" Target="../tags/tag338.xml"/><Relationship Id="rId6" Type="http://schemas.openxmlformats.org/officeDocument/2006/relationships/tags" Target="../tags/tag337.xml"/><Relationship Id="rId5" Type="http://schemas.openxmlformats.org/officeDocument/2006/relationships/tags" Target="../tags/tag336.xml"/><Relationship Id="rId4" Type="http://schemas.openxmlformats.org/officeDocument/2006/relationships/tags" Target="../tags/tag335.xml"/><Relationship Id="rId3" Type="http://schemas.openxmlformats.org/officeDocument/2006/relationships/image" Target="../media/image15.png"/><Relationship Id="rId2" Type="http://schemas.openxmlformats.org/officeDocument/2006/relationships/tags" Target="../tags/tag334.xml"/><Relationship Id="rId11" Type="http://schemas.openxmlformats.org/officeDocument/2006/relationships/tags" Target="../tags/tag342.xml"/><Relationship Id="rId10" Type="http://schemas.openxmlformats.org/officeDocument/2006/relationships/tags" Target="../tags/tag341.xml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9" Type="http://schemas.openxmlformats.org/officeDocument/2006/relationships/tags" Target="../tags/tag349.xml"/><Relationship Id="rId8" Type="http://schemas.openxmlformats.org/officeDocument/2006/relationships/tags" Target="../tags/tag348.xml"/><Relationship Id="rId7" Type="http://schemas.openxmlformats.org/officeDocument/2006/relationships/tags" Target="../tags/tag347.xml"/><Relationship Id="rId6" Type="http://schemas.openxmlformats.org/officeDocument/2006/relationships/tags" Target="../tags/tag346.xml"/><Relationship Id="rId5" Type="http://schemas.openxmlformats.org/officeDocument/2006/relationships/tags" Target="../tags/tag345.xml"/><Relationship Id="rId4" Type="http://schemas.openxmlformats.org/officeDocument/2006/relationships/tags" Target="../tags/tag344.xml"/><Relationship Id="rId3" Type="http://schemas.openxmlformats.org/officeDocument/2006/relationships/image" Target="../media/image15.png"/><Relationship Id="rId2" Type="http://schemas.openxmlformats.org/officeDocument/2006/relationships/tags" Target="../tags/tag343.xml"/><Relationship Id="rId14" Type="http://schemas.openxmlformats.org/officeDocument/2006/relationships/tags" Target="../tags/tag354.xml"/><Relationship Id="rId13" Type="http://schemas.openxmlformats.org/officeDocument/2006/relationships/tags" Target="../tags/tag353.xml"/><Relationship Id="rId12" Type="http://schemas.openxmlformats.org/officeDocument/2006/relationships/tags" Target="../tags/tag352.xml"/><Relationship Id="rId11" Type="http://schemas.openxmlformats.org/officeDocument/2006/relationships/tags" Target="../tags/tag351.xml"/><Relationship Id="rId10" Type="http://schemas.openxmlformats.org/officeDocument/2006/relationships/tags" Target="../tags/tag350.xml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" Type="http://schemas.openxmlformats.org/officeDocument/2006/relationships/image" Target="../media/image17.png"/><Relationship Id="rId2" Type="http://schemas.openxmlformats.org/officeDocument/2006/relationships/tags" Target="../tags/tag361.xml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.png"/><Relationship Id="rId4" Type="http://schemas.openxmlformats.org/officeDocument/2006/relationships/tags" Target="../tags/tag365.xml"/><Relationship Id="rId3" Type="http://schemas.openxmlformats.org/officeDocument/2006/relationships/image" Target="../media/image18.png"/><Relationship Id="rId2" Type="http://schemas.openxmlformats.org/officeDocument/2006/relationships/tags" Target="../tags/tag364.xml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9" Type="http://schemas.openxmlformats.org/officeDocument/2006/relationships/tags" Target="../tags/tag370.xml"/><Relationship Id="rId8" Type="http://schemas.openxmlformats.org/officeDocument/2006/relationships/tags" Target="../tags/tag369.xml"/><Relationship Id="rId7" Type="http://schemas.openxmlformats.org/officeDocument/2006/relationships/image" Target="../media/image19.png"/><Relationship Id="rId6" Type="http://schemas.openxmlformats.org/officeDocument/2006/relationships/tags" Target="../tags/tag368.xml"/><Relationship Id="rId5" Type="http://schemas.openxmlformats.org/officeDocument/2006/relationships/image" Target="../media/image18.png"/><Relationship Id="rId4" Type="http://schemas.openxmlformats.org/officeDocument/2006/relationships/tags" Target="../tags/tag367.xml"/><Relationship Id="rId3" Type="http://schemas.openxmlformats.org/officeDocument/2006/relationships/image" Target="../media/image20.png"/><Relationship Id="rId2" Type="http://schemas.openxmlformats.org/officeDocument/2006/relationships/tags" Target="../tags/tag366.xml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.png"/><Relationship Id="rId4" Type="http://schemas.openxmlformats.org/officeDocument/2006/relationships/tags" Target="../tags/tag372.xml"/><Relationship Id="rId3" Type="http://schemas.openxmlformats.org/officeDocument/2006/relationships/image" Target="../media/image18.png"/><Relationship Id="rId2" Type="http://schemas.openxmlformats.org/officeDocument/2006/relationships/tags" Target="../tags/tag371.xml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.png"/><Relationship Id="rId4" Type="http://schemas.openxmlformats.org/officeDocument/2006/relationships/tags" Target="../tags/tag374.xml"/><Relationship Id="rId3" Type="http://schemas.openxmlformats.org/officeDocument/2006/relationships/image" Target="../media/image18.png"/><Relationship Id="rId2" Type="http://schemas.openxmlformats.org/officeDocument/2006/relationships/tags" Target="../tags/tag373.xml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8.png"/><Relationship Id="rId4" Type="http://schemas.openxmlformats.org/officeDocument/2006/relationships/tags" Target="../tags/tag376.xml"/><Relationship Id="rId3" Type="http://schemas.openxmlformats.org/officeDocument/2006/relationships/image" Target="../media/image21.png"/><Relationship Id="rId2" Type="http://schemas.openxmlformats.org/officeDocument/2006/relationships/tags" Target="../tags/tag375.xml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.png"/><Relationship Id="rId4" Type="http://schemas.openxmlformats.org/officeDocument/2006/relationships/tags" Target="../tags/tag378.xml"/><Relationship Id="rId3" Type="http://schemas.openxmlformats.org/officeDocument/2006/relationships/image" Target="../media/image18.png"/><Relationship Id="rId2" Type="http://schemas.openxmlformats.org/officeDocument/2006/relationships/tags" Target="../tags/tag377.xml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.png"/><Relationship Id="rId4" Type="http://schemas.openxmlformats.org/officeDocument/2006/relationships/tags" Target="../tags/tag380.xml"/><Relationship Id="rId3" Type="http://schemas.openxmlformats.org/officeDocument/2006/relationships/image" Target="../media/image18.png"/><Relationship Id="rId2" Type="http://schemas.openxmlformats.org/officeDocument/2006/relationships/tags" Target="../tags/tag379.xml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.png"/><Relationship Id="rId4" Type="http://schemas.openxmlformats.org/officeDocument/2006/relationships/tags" Target="../tags/tag382.xml"/><Relationship Id="rId3" Type="http://schemas.openxmlformats.org/officeDocument/2006/relationships/image" Target="../media/image18.png"/><Relationship Id="rId2" Type="http://schemas.openxmlformats.org/officeDocument/2006/relationships/tags" Target="../tags/tag381.xml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5" Type="http://schemas.openxmlformats.org/officeDocument/2006/relationships/tags" Target="../tags/tag385.xml"/><Relationship Id="rId4" Type="http://schemas.openxmlformats.org/officeDocument/2006/relationships/tags" Target="../tags/tag384.xml"/><Relationship Id="rId3" Type="http://schemas.openxmlformats.org/officeDocument/2006/relationships/image" Target="../media/image17.png"/><Relationship Id="rId2" Type="http://schemas.openxmlformats.org/officeDocument/2006/relationships/tags" Target="../tags/tag383.xml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9" Type="http://schemas.openxmlformats.org/officeDocument/2006/relationships/tags" Target="../tags/tag391.xml"/><Relationship Id="rId8" Type="http://schemas.openxmlformats.org/officeDocument/2006/relationships/tags" Target="../tags/tag390.xml"/><Relationship Id="rId7" Type="http://schemas.openxmlformats.org/officeDocument/2006/relationships/tags" Target="../tags/tag389.xml"/><Relationship Id="rId6" Type="http://schemas.openxmlformats.org/officeDocument/2006/relationships/tags" Target="../tags/tag388.xml"/><Relationship Id="rId5" Type="http://schemas.openxmlformats.org/officeDocument/2006/relationships/image" Target="../media/image19.png"/><Relationship Id="rId4" Type="http://schemas.openxmlformats.org/officeDocument/2006/relationships/tags" Target="../tags/tag387.xml"/><Relationship Id="rId3" Type="http://schemas.openxmlformats.org/officeDocument/2006/relationships/image" Target="../media/image18.png"/><Relationship Id="rId2" Type="http://schemas.openxmlformats.org/officeDocument/2006/relationships/tags" Target="../tags/tag386.xml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9" Type="http://schemas.openxmlformats.org/officeDocument/2006/relationships/tags" Target="../tags/tag397.xml"/><Relationship Id="rId8" Type="http://schemas.openxmlformats.org/officeDocument/2006/relationships/tags" Target="../tags/tag396.xml"/><Relationship Id="rId7" Type="http://schemas.openxmlformats.org/officeDocument/2006/relationships/tags" Target="../tags/tag395.xml"/><Relationship Id="rId6" Type="http://schemas.openxmlformats.org/officeDocument/2006/relationships/image" Target="../media/image19.png"/><Relationship Id="rId5" Type="http://schemas.openxmlformats.org/officeDocument/2006/relationships/tags" Target="../tags/tag394.xml"/><Relationship Id="rId4" Type="http://schemas.openxmlformats.org/officeDocument/2006/relationships/image" Target="../media/image18.png"/><Relationship Id="rId3" Type="http://schemas.openxmlformats.org/officeDocument/2006/relationships/tags" Target="../tags/tag393.xml"/><Relationship Id="rId2" Type="http://schemas.openxmlformats.org/officeDocument/2006/relationships/tags" Target="../tags/tag392.xml"/><Relationship Id="rId11" Type="http://schemas.openxmlformats.org/officeDocument/2006/relationships/tags" Target="../tags/tag399.xml"/><Relationship Id="rId10" Type="http://schemas.openxmlformats.org/officeDocument/2006/relationships/tags" Target="../tags/tag398.xml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9" Type="http://schemas.openxmlformats.org/officeDocument/2006/relationships/tags" Target="../tags/tag405.xml"/><Relationship Id="rId8" Type="http://schemas.openxmlformats.org/officeDocument/2006/relationships/tags" Target="../tags/tag404.xml"/><Relationship Id="rId7" Type="http://schemas.openxmlformats.org/officeDocument/2006/relationships/tags" Target="../tags/tag403.xml"/><Relationship Id="rId6" Type="http://schemas.openxmlformats.org/officeDocument/2006/relationships/image" Target="../media/image19.png"/><Relationship Id="rId5" Type="http://schemas.openxmlformats.org/officeDocument/2006/relationships/tags" Target="../tags/tag402.xml"/><Relationship Id="rId4" Type="http://schemas.openxmlformats.org/officeDocument/2006/relationships/image" Target="../media/image18.png"/><Relationship Id="rId3" Type="http://schemas.openxmlformats.org/officeDocument/2006/relationships/tags" Target="../tags/tag401.xml"/><Relationship Id="rId2" Type="http://schemas.openxmlformats.org/officeDocument/2006/relationships/tags" Target="../tags/tag400.xml"/><Relationship Id="rId12" Type="http://schemas.openxmlformats.org/officeDocument/2006/relationships/tags" Target="../tags/tag408.xml"/><Relationship Id="rId11" Type="http://schemas.openxmlformats.org/officeDocument/2006/relationships/tags" Target="../tags/tag407.xml"/><Relationship Id="rId10" Type="http://schemas.openxmlformats.org/officeDocument/2006/relationships/tags" Target="../tags/tag406.xml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9" Type="http://schemas.openxmlformats.org/officeDocument/2006/relationships/tags" Target="../tags/tag414.xml"/><Relationship Id="rId8" Type="http://schemas.openxmlformats.org/officeDocument/2006/relationships/tags" Target="../tags/tag413.xml"/><Relationship Id="rId7" Type="http://schemas.openxmlformats.org/officeDocument/2006/relationships/tags" Target="../tags/tag412.xml"/><Relationship Id="rId6" Type="http://schemas.openxmlformats.org/officeDocument/2006/relationships/image" Target="../media/image19.png"/><Relationship Id="rId5" Type="http://schemas.openxmlformats.org/officeDocument/2006/relationships/tags" Target="../tags/tag411.xml"/><Relationship Id="rId4" Type="http://schemas.openxmlformats.org/officeDocument/2006/relationships/image" Target="../media/image18.png"/><Relationship Id="rId3" Type="http://schemas.openxmlformats.org/officeDocument/2006/relationships/tags" Target="../tags/tag410.xml"/><Relationship Id="rId2" Type="http://schemas.openxmlformats.org/officeDocument/2006/relationships/tags" Target="../tags/tag409.xml"/><Relationship Id="rId12" Type="http://schemas.openxmlformats.org/officeDocument/2006/relationships/tags" Target="../tags/tag417.xml"/><Relationship Id="rId11" Type="http://schemas.openxmlformats.org/officeDocument/2006/relationships/tags" Target="../tags/tag416.xml"/><Relationship Id="rId10" Type="http://schemas.openxmlformats.org/officeDocument/2006/relationships/tags" Target="../tags/tag415.xml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9" Type="http://schemas.openxmlformats.org/officeDocument/2006/relationships/tags" Target="../tags/tag423.xml"/><Relationship Id="rId8" Type="http://schemas.openxmlformats.org/officeDocument/2006/relationships/tags" Target="../tags/tag422.xml"/><Relationship Id="rId7" Type="http://schemas.openxmlformats.org/officeDocument/2006/relationships/tags" Target="../tags/tag421.xml"/><Relationship Id="rId6" Type="http://schemas.openxmlformats.org/officeDocument/2006/relationships/image" Target="../media/image19.png"/><Relationship Id="rId5" Type="http://schemas.openxmlformats.org/officeDocument/2006/relationships/tags" Target="../tags/tag420.xml"/><Relationship Id="rId4" Type="http://schemas.openxmlformats.org/officeDocument/2006/relationships/image" Target="../media/image18.png"/><Relationship Id="rId3" Type="http://schemas.openxmlformats.org/officeDocument/2006/relationships/tags" Target="../tags/tag419.xml"/><Relationship Id="rId2" Type="http://schemas.openxmlformats.org/officeDocument/2006/relationships/tags" Target="../tags/tag418.xml"/><Relationship Id="rId12" Type="http://schemas.openxmlformats.org/officeDocument/2006/relationships/tags" Target="../tags/tag426.xml"/><Relationship Id="rId11" Type="http://schemas.openxmlformats.org/officeDocument/2006/relationships/tags" Target="../tags/tag425.xml"/><Relationship Id="rId10" Type="http://schemas.openxmlformats.org/officeDocument/2006/relationships/tags" Target="../tags/tag424.xml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9" Type="http://schemas.openxmlformats.org/officeDocument/2006/relationships/tags" Target="../tags/tag432.xml"/><Relationship Id="rId8" Type="http://schemas.openxmlformats.org/officeDocument/2006/relationships/tags" Target="../tags/tag431.xml"/><Relationship Id="rId7" Type="http://schemas.openxmlformats.org/officeDocument/2006/relationships/tags" Target="../tags/tag430.xml"/><Relationship Id="rId6" Type="http://schemas.openxmlformats.org/officeDocument/2006/relationships/image" Target="../media/image19.png"/><Relationship Id="rId5" Type="http://schemas.openxmlformats.org/officeDocument/2006/relationships/tags" Target="../tags/tag429.xml"/><Relationship Id="rId4" Type="http://schemas.openxmlformats.org/officeDocument/2006/relationships/image" Target="../media/image18.png"/><Relationship Id="rId3" Type="http://schemas.openxmlformats.org/officeDocument/2006/relationships/tags" Target="../tags/tag428.xml"/><Relationship Id="rId2" Type="http://schemas.openxmlformats.org/officeDocument/2006/relationships/tags" Target="../tags/tag427.xml"/><Relationship Id="rId14" Type="http://schemas.openxmlformats.org/officeDocument/2006/relationships/tags" Target="../tags/tag437.xml"/><Relationship Id="rId13" Type="http://schemas.openxmlformats.org/officeDocument/2006/relationships/tags" Target="../tags/tag436.xml"/><Relationship Id="rId12" Type="http://schemas.openxmlformats.org/officeDocument/2006/relationships/tags" Target="../tags/tag435.xml"/><Relationship Id="rId11" Type="http://schemas.openxmlformats.org/officeDocument/2006/relationships/tags" Target="../tags/tag434.xml"/><Relationship Id="rId10" Type="http://schemas.openxmlformats.org/officeDocument/2006/relationships/tags" Target="../tags/tag433.xml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tags" Target="../tags/tag443.xml"/><Relationship Id="rId8" Type="http://schemas.openxmlformats.org/officeDocument/2006/relationships/tags" Target="../tags/tag442.xml"/><Relationship Id="rId7" Type="http://schemas.openxmlformats.org/officeDocument/2006/relationships/tags" Target="../tags/tag441.xml"/><Relationship Id="rId6" Type="http://schemas.openxmlformats.org/officeDocument/2006/relationships/image" Target="../media/image19.png"/><Relationship Id="rId5" Type="http://schemas.openxmlformats.org/officeDocument/2006/relationships/tags" Target="../tags/tag440.xml"/><Relationship Id="rId4" Type="http://schemas.openxmlformats.org/officeDocument/2006/relationships/image" Target="../media/image18.png"/><Relationship Id="rId3" Type="http://schemas.openxmlformats.org/officeDocument/2006/relationships/tags" Target="../tags/tag439.xml"/><Relationship Id="rId2" Type="http://schemas.openxmlformats.org/officeDocument/2006/relationships/tags" Target="../tags/tag438.xml"/><Relationship Id="rId11" Type="http://schemas.openxmlformats.org/officeDocument/2006/relationships/tags" Target="../tags/tag445.xml"/><Relationship Id="rId10" Type="http://schemas.openxmlformats.org/officeDocument/2006/relationships/tags" Target="../tags/tag444.xml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"/>
            <a:ext cx="9144000" cy="5142597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2"/>
          <p:cNvSpPr/>
          <p:nvPr>
            <p:ph type="ctrTitle" idx="2" hasCustomPrompt="1"/>
            <p:custDataLst>
              <p:tags r:id="rId4"/>
            </p:custDataLst>
          </p:nvPr>
        </p:nvSpPr>
        <p:spPr>
          <a:xfrm>
            <a:off x="2057055" y="1193297"/>
            <a:ext cx="5031842" cy="1384994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4500" b="1" i="0" u="none" strike="noStrike" kern="1200" cap="none" spc="60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副标题 3"/>
          <p:cNvSpPr/>
          <p:nvPr>
            <p:ph type="subTitle" idx="3" hasCustomPrompt="1"/>
            <p:custDataLst>
              <p:tags r:id="rId5"/>
            </p:custDataLst>
          </p:nvPr>
        </p:nvSpPr>
        <p:spPr>
          <a:xfrm>
            <a:off x="2091779" y="2830154"/>
            <a:ext cx="4962395" cy="1120047"/>
          </a:xfrm>
        </p:spPr>
        <p:txBody>
          <a:bodyPr vert="horz" wrap="square" lIns="0" tIns="0" rIns="0" bIns="0" rtlCol="0" anchor="t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defRPr>
            </a:lvl1pPr>
            <a:lvl2pPr marL="3429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15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685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35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0287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426"/>
            <a:ext cx="8139178" cy="33147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714381"/>
            <a:ext cx="8139178" cy="4041680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>
            <p:custDataLst>
              <p:tags r:id="rId2"/>
            </p:custDataLst>
          </p:nvPr>
        </p:nvPicPr>
        <p:blipFill rotWithShape="1">
          <a:blip r:embed="rId3" r:link="rId4" cstate="screen"/>
          <a:srcRect l="16082" t="29133" r="16374" b="27335"/>
          <a:stretch>
            <a:fillRect/>
          </a:stretch>
        </p:blipFill>
        <p:spPr>
          <a:xfrm>
            <a:off x="161365" y="2142379"/>
            <a:ext cx="2426513" cy="85873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4603433"/>
            <a:ext cx="540068" cy="5400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540068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5"/>
          <p:cNvSpPr>
            <a:spLocks noGrp="1"/>
          </p:cNvSpPr>
          <p:nvPr>
            <p:ph type="ctrTitle" idx="2" hasCustomPrompt="1"/>
            <p:custDataLst>
              <p:tags r:id="rId9"/>
            </p:custDataLst>
          </p:nvPr>
        </p:nvSpPr>
        <p:spPr>
          <a:xfrm>
            <a:off x="3391403" y="2710306"/>
            <a:ext cx="5143024" cy="437198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2370" b="1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9" name="副标题 7"/>
          <p:cNvSpPr>
            <a:spLocks noGrp="1"/>
          </p:cNvSpPr>
          <p:nvPr>
            <p:ph type="subTitle" idx="3" hasCustomPrompt="1"/>
            <p:custDataLst>
              <p:tags r:id="rId10"/>
            </p:custDataLst>
          </p:nvPr>
        </p:nvSpPr>
        <p:spPr>
          <a:xfrm>
            <a:off x="3391403" y="3196081"/>
            <a:ext cx="5143024" cy="1252445"/>
          </a:xfrm>
        </p:spPr>
        <p:txBody>
          <a:bodyPr vert="horz" wrap="square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200" b="0" i="0" u="none" strike="noStrike" kern="1200" cap="none" spc="200" normalizeH="0" baseline="0" noProof="1" dirty="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15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6858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sz="135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0287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sz="12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3716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sz="12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1714500" indent="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426"/>
            <a:ext cx="8139178" cy="33147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71438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714381"/>
            <a:ext cx="3962432" cy="4041680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426"/>
            <a:ext cx="8139178" cy="33147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714381"/>
            <a:ext cx="3962432" cy="285752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054894"/>
            <a:ext cx="3962400" cy="3701064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714381"/>
            <a:ext cx="3962432" cy="285752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054894"/>
            <a:ext cx="3962432" cy="3701064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>
            <p:custDataLst>
              <p:tags r:id="rId2"/>
            </p:custDataLst>
          </p:nvPr>
        </p:nvPicPr>
        <p:blipFill rotWithShape="1">
          <a:blip r:embed="rId3" r:link="rId4" cstate="screen"/>
          <a:srcRect l="16082" t="29133" r="16374" b="27335"/>
          <a:stretch>
            <a:fillRect/>
          </a:stretch>
        </p:blipFill>
        <p:spPr>
          <a:xfrm>
            <a:off x="306593" y="1989265"/>
            <a:ext cx="3291840" cy="11649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32426"/>
            <a:ext cx="8139178" cy="33147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71438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71438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714381"/>
            <a:ext cx="713238" cy="4041680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71437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714381"/>
            <a:ext cx="8139178" cy="404168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"/>
            <a:ext cx="9144000" cy="5142597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1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1239203" y="2245037"/>
            <a:ext cx="6667548" cy="185976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725" b="0" i="0" u="none" strike="noStrike" kern="1200" cap="none" spc="20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3429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15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685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35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0287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2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473994" y="1038696"/>
            <a:ext cx="6198442" cy="101536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300" b="1" i="0" u="none" strike="noStrike" kern="1200" cap="none" spc="1000" normalizeH="0" baseline="0" noProof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20950" y="226800"/>
            <a:ext cx="8702097" cy="46898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 dirty="0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540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961200" y="936900"/>
            <a:ext cx="7219800" cy="542700"/>
          </a:xfrm>
        </p:spPr>
        <p:txBody>
          <a:bodyPr anchor="ctr"/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960835" y="162270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8100"/>
            <a:ext cx="3620691" cy="51515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 dirty="0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540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37400" y="577800"/>
            <a:ext cx="2970000" cy="661500"/>
          </a:xfrm>
        </p:spPr>
        <p:txBody>
          <a:bodyPr anchor="ctr" anchorCtr="0"/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440100" y="132300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3825900" y="577454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8100"/>
            <a:ext cx="9142200" cy="199529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 dirty="0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00"/>
            <a:ext cx="540068" cy="540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9000" y="585900"/>
            <a:ext cx="8232300" cy="469800"/>
          </a:xfrm>
        </p:spPr>
        <p:txBody>
          <a:bodyPr anchor="ctr"/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459000" y="12447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459581" y="210600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3771900"/>
            <a:ext cx="9142200" cy="137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 dirty="0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3600" y="502200"/>
            <a:ext cx="8232300" cy="423900"/>
          </a:xfrm>
        </p:spPr>
        <p:txBody>
          <a:bodyPr anchor="ctr" anchorCtr="0"/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453628" y="12609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445500" y="388530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8100"/>
            <a:ext cx="9142200" cy="68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 dirty="0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4603433"/>
            <a:ext cx="540068" cy="540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34700" y="178200"/>
            <a:ext cx="8278200" cy="33147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434700" y="12474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4681800" y="12474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429300" y="361260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4689900" y="360990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719550"/>
            <a:ext cx="9142200" cy="3704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 dirty="0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046" y="-8101"/>
            <a:ext cx="1315145" cy="13151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8346"/>
            <a:ext cx="1315145" cy="131514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142100" y="1004400"/>
            <a:ext cx="6858000" cy="1790100"/>
          </a:xfrm>
        </p:spPr>
        <p:txBody>
          <a:bodyPr anchor="b"/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141810" y="28971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矩形 4"/>
          <p:cNvSpPr/>
          <p:nvPr userDrawn="1">
            <p:custDataLst>
              <p:tags r:id="rId5"/>
            </p:custDataLst>
          </p:nvPr>
        </p:nvSpPr>
        <p:spPr>
          <a:xfrm>
            <a:off x="1034229" y="1177347"/>
            <a:ext cx="7077585" cy="203875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cxnSp>
        <p:nvCxnSpPr>
          <p:cNvPr id="9" name="直接连接符 8"/>
          <p:cNvCxnSpPr/>
          <p:nvPr userDrawn="1">
            <p:custDataLst>
              <p:tags r:id="rId9"/>
            </p:custDataLst>
          </p:nvPr>
        </p:nvCxnSpPr>
        <p:spPr>
          <a:xfrm>
            <a:off x="1708881" y="2591515"/>
            <a:ext cx="571504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副标题 2"/>
          <p:cNvSpPr>
            <a:spLocks noGrp="1"/>
          </p:cNvSpPr>
          <p:nvPr>
            <p:ph type="subTitle" idx="14" hasCustomPrompt="1"/>
            <p:custDataLst>
              <p:tags r:id="rId10"/>
            </p:custDataLst>
          </p:nvPr>
        </p:nvSpPr>
        <p:spPr>
          <a:xfrm>
            <a:off x="1719836" y="2630567"/>
            <a:ext cx="5715046" cy="336709"/>
          </a:xfrm>
        </p:spPr>
        <p:txBody>
          <a:bodyPr vert="horz" wrap="square" lIns="90170" tIns="0" rIns="90170" bIns="4699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15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11"/>
            </p:custDataLst>
          </p:nvPr>
        </p:nvSpPr>
        <p:spPr>
          <a:xfrm>
            <a:off x="1720073" y="1452802"/>
            <a:ext cx="5715046" cy="1049179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8000"/>
              <a:buNone/>
              <a:defRPr sz="6000" b="0" spc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218727" y="0"/>
            <a:ext cx="8706546" cy="51435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502412" y="714381"/>
            <a:ext cx="8139178" cy="4041680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750"/>
            <a:ext cx="1524000" cy="304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8"/>
            </p:custDataLst>
          </p:nvPr>
        </p:nvSpPr>
        <p:spPr>
          <a:xfrm>
            <a:off x="3123486" y="2769394"/>
            <a:ext cx="4325779" cy="626745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4800"/>
              <a:buFont typeface="Arial" panose="020B0604020202020204" pitchFamily="34" charset="0"/>
              <a:buNone/>
              <a:defRPr sz="36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9"/>
            </p:custDataLst>
          </p:nvPr>
        </p:nvSpPr>
        <p:spPr>
          <a:xfrm>
            <a:off x="3123486" y="3548540"/>
            <a:ext cx="4325779" cy="431959"/>
          </a:xfrm>
        </p:spPr>
        <p:txBody>
          <a:bodyPr vert="horz" wrap="square" lIns="90170" tIns="0" rIns="90170" bIns="4699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defRPr sz="135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5"/>
            </p:custDataLst>
          </p:nvPr>
        </p:nvSpPr>
        <p:spPr>
          <a:xfrm>
            <a:off x="218727" y="0"/>
            <a:ext cx="8706546" cy="51435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4679158" y="714381"/>
            <a:ext cx="3962432" cy="4041680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218727" y="0"/>
            <a:ext cx="8706546" cy="51435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502448" y="714381"/>
            <a:ext cx="3962432" cy="285752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502444" y="1054894"/>
            <a:ext cx="3962400" cy="3701064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4676813" y="714381"/>
            <a:ext cx="3962432" cy="285752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4676813" y="1054894"/>
            <a:ext cx="3962432" cy="3701064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6" name="任意多边形: 形状 5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6961152" cy="5143500"/>
          </a:xfrm>
          <a:custGeom>
            <a:avLst/>
            <a:gdLst>
              <a:gd name="connsiteX0" fmla="*/ 0 w 9281536"/>
              <a:gd name="connsiteY0" fmla="*/ 0 h 6858000"/>
              <a:gd name="connsiteX1" fmla="*/ 7567200 w 9281536"/>
              <a:gd name="connsiteY1" fmla="*/ 0 h 6858000"/>
              <a:gd name="connsiteX2" fmla="*/ 9281536 w 9281536"/>
              <a:gd name="connsiteY2" fmla="*/ 6858000 h 6858000"/>
              <a:gd name="connsiteX3" fmla="*/ 0 w 92815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81536" h="6858000">
                <a:moveTo>
                  <a:pt x="0" y="0"/>
                </a:moveTo>
                <a:lnTo>
                  <a:pt x="7567200" y="0"/>
                </a:lnTo>
                <a:lnTo>
                  <a:pt x="92815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5"/>
            </p:custDataLst>
          </p:nvPr>
        </p:nvSpPr>
        <p:spPr>
          <a:xfrm>
            <a:off x="218727" y="0"/>
            <a:ext cx="8706546" cy="51435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02448" y="332426"/>
            <a:ext cx="8139178" cy="33147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4679194" y="714381"/>
            <a:ext cx="3962432" cy="4041680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218727" y="0"/>
            <a:ext cx="8706546" cy="51435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6"/>
            </p:custDataLst>
          </p:nvPr>
        </p:nvSpPr>
        <p:spPr>
          <a:xfrm>
            <a:off x="7928351" y="714381"/>
            <a:ext cx="713238" cy="4041680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7"/>
            </p:custDataLst>
          </p:nvPr>
        </p:nvSpPr>
        <p:spPr>
          <a:xfrm>
            <a:off x="502444" y="714375"/>
            <a:ext cx="7371076" cy="4041680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5"/>
            </p:custDataLst>
          </p:nvPr>
        </p:nvSpPr>
        <p:spPr>
          <a:xfrm>
            <a:off x="218727" y="0"/>
            <a:ext cx="8706546" cy="51435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02448" y="714381"/>
            <a:ext cx="8139178" cy="404168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5"/>
            </p:custDataLst>
          </p:nvPr>
        </p:nvSpPr>
        <p:spPr>
          <a:xfrm>
            <a:off x="1034229" y="1177347"/>
            <a:ext cx="7077585" cy="203875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>
            <p:custDataLst>
              <p:tags r:id="rId9"/>
            </p:custDataLst>
          </p:nvPr>
        </p:nvCxnSpPr>
        <p:spPr>
          <a:xfrm>
            <a:off x="2516981" y="2563892"/>
            <a:ext cx="411003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占位符 7"/>
          <p:cNvSpPr>
            <a:spLocks noGrp="1"/>
          </p:cNvSpPr>
          <p:nvPr>
            <p:ph type="body" idx="14" hasCustomPrompt="1"/>
            <p:custDataLst>
              <p:tags r:id="rId10"/>
            </p:custDataLst>
          </p:nvPr>
        </p:nvSpPr>
        <p:spPr>
          <a:xfrm>
            <a:off x="2560320" y="2665334"/>
            <a:ext cx="4023836" cy="321945"/>
          </a:xfrm>
        </p:spPr>
        <p:txBody>
          <a:bodyPr vert="horz" wrap="square" lIns="90170" tIns="0" rIns="90170" bIns="46990" anchor="t" anchorCtr="0">
            <a:normAutofit/>
          </a:bodyPr>
          <a:lstStyle>
            <a:lvl1pPr marL="0" marR="0" indent="0" algn="ctr" rtl="0" eaLnBrk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15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22860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65000"/>
                  <a:lumOff val="35000"/>
                </a:schemeClr>
              </a:buClr>
              <a:buSzPts val="2000"/>
              <a:buFont typeface="Arial" panose="020B0604020202020204" pitchFamily="34" charset="0"/>
              <a:buNone/>
            </a:pPr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11"/>
            </p:custDataLst>
          </p:nvPr>
        </p:nvSpPr>
        <p:spPr>
          <a:xfrm>
            <a:off x="2559844" y="1413272"/>
            <a:ext cx="4024313" cy="1049179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8000"/>
              <a:buNone/>
              <a:defRPr sz="6000" b="0" spc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5"/>
            </p:custDataLst>
          </p:nvPr>
        </p:nvSpPr>
        <p:spPr>
          <a:xfrm>
            <a:off x="218727" y="0"/>
            <a:ext cx="8706546" cy="51435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5"/>
            </p:custDataLst>
          </p:nvPr>
        </p:nvSpPr>
        <p:spPr>
          <a:xfrm>
            <a:off x="219056" y="227857"/>
            <a:ext cx="8705888" cy="4687787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61200" y="936900"/>
            <a:ext cx="7219800" cy="542700"/>
          </a:xfrm>
        </p:spPr>
        <p:txBody>
          <a:bodyPr wrap="square" anchor="ctr"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960835" y="1622700"/>
            <a:ext cx="7219950" cy="25839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219056" y="227857"/>
            <a:ext cx="8705888" cy="4687787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3618452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37400" y="577800"/>
            <a:ext cx="2970000" cy="661500"/>
          </a:xfrm>
        </p:spPr>
        <p:txBody>
          <a:bodyPr wrap="square" anchor="ctr" anchorCtr="0">
            <a:normAutofit/>
          </a:bodyPr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440100" y="1323000"/>
            <a:ext cx="2967300" cy="30699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3825900" y="577454"/>
            <a:ext cx="4860000" cy="3815953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4911914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9144000" cy="199825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9000" y="585900"/>
            <a:ext cx="8232300" cy="469800"/>
          </a:xfrm>
        </p:spPr>
        <p:txBody>
          <a:bodyPr wrap="square" anchor="ctr">
            <a:normAutofit/>
          </a:bodyPr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459000" y="1244700"/>
            <a:ext cx="8231981" cy="621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459581" y="2106000"/>
            <a:ext cx="8224200" cy="25731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0" y="226829"/>
            <a:ext cx="9144000" cy="4911914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0" y="3771728"/>
            <a:ext cx="9144000" cy="1371772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3600" y="502200"/>
            <a:ext cx="8232300" cy="423900"/>
          </a:xfrm>
        </p:spPr>
        <p:txBody>
          <a:bodyPr wrap="square" anchor="ctr" anchorCtr="0">
            <a:normAutofit/>
          </a:bodyPr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453628" y="1260900"/>
            <a:ext cx="8243100" cy="2408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445500" y="3885300"/>
            <a:ext cx="8251200" cy="7587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矩形 1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4911914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0" name="矩形 9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34700" y="178200"/>
            <a:ext cx="8278200" cy="331473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434700" y="1247400"/>
            <a:ext cx="4006800" cy="217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4681800" y="1247400"/>
            <a:ext cx="4025700" cy="217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429300" y="3612600"/>
            <a:ext cx="4006800" cy="5859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4689900" y="3609900"/>
            <a:ext cx="4025700" cy="5859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5"/>
            </p:custDataLst>
          </p:nvPr>
        </p:nvSpPr>
        <p:spPr>
          <a:xfrm>
            <a:off x="0" y="715268"/>
            <a:ext cx="9144000" cy="3712964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142100" y="1004400"/>
            <a:ext cx="6858000" cy="1790100"/>
          </a:xfrm>
        </p:spPr>
        <p:txBody>
          <a:bodyPr wrap="square" anchor="b">
            <a:normAutofit/>
          </a:bodyPr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1141810" y="2897100"/>
            <a:ext cx="6858000" cy="1242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352869" y="1958772"/>
            <a:ext cx="5002054" cy="275400"/>
          </a:xfrm>
        </p:spPr>
        <p:txBody>
          <a:bodyPr lIns="90000" tIns="46800" rIns="90000" bIns="0">
            <a:normAutofit/>
          </a:bodyPr>
          <a:lstStyle>
            <a:lvl1pPr marL="0" indent="0" algn="dist" eaLnBrk="1" fontAlgn="auto" latinLnBrk="0" hangingPunct="1">
              <a:lnSpc>
                <a:spcPct val="100000"/>
              </a:lnSpc>
              <a:buNone/>
              <a:defRPr sz="1500" u="none" strike="noStrike" kern="1200" cap="none" spc="200" normalizeH="0" baseline="0">
                <a:solidFill>
                  <a:schemeClr val="accent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352870" y="2287808"/>
            <a:ext cx="5245499" cy="896400"/>
          </a:xfrm>
        </p:spPr>
        <p:txBody>
          <a:bodyPr lIns="90000" tIns="46800" rIns="90000" bIns="0" anchor="t" anchorCtr="0">
            <a:normAutofit/>
          </a:bodyPr>
          <a:lstStyle>
            <a:lvl1pPr algn="l">
              <a:defRPr sz="4050" spc="6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352869" y="4045092"/>
            <a:ext cx="1683537" cy="275400"/>
          </a:xfrm>
        </p:spPr>
        <p:txBody>
          <a:bodyPr lIns="90000" tIns="46800" rIns="90000" b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52868" y="4358404"/>
            <a:ext cx="1683536" cy="275400"/>
          </a:xfrm>
        </p:spPr>
        <p:txBody>
          <a:bodyPr lIns="90000" tIns="46800" rIns="90000" b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  <p:pic>
        <p:nvPicPr>
          <p:cNvPr id="21" name="图片 20" descr="image5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60058" y="287179"/>
            <a:ext cx="901065" cy="22669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71438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008012" y="2160746"/>
            <a:ext cx="3126600" cy="828900"/>
          </a:xfrm>
        </p:spPr>
        <p:txBody>
          <a:bodyPr lIns="90000" tIns="46800" rIns="90000" bIns="0" anchor="t" anchorCtr="0">
            <a:normAutofit/>
          </a:bodyPr>
          <a:lstStyle>
            <a:lvl1pPr algn="ctr">
              <a:defRPr sz="4950" u="none" strike="noStrike" kern="1200" cap="none" spc="300" normalizeH="0">
                <a:solidFill>
                  <a:schemeClr val="accen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pic>
        <p:nvPicPr>
          <p:cNvPr id="7" name="图片 6" descr="图片2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25717" y="-952"/>
            <a:ext cx="904875" cy="5153501"/>
          </a:xfrm>
          <a:prstGeom prst="rect">
            <a:avLst/>
          </a:prstGeom>
        </p:spPr>
      </p:pic>
      <p:pic>
        <p:nvPicPr>
          <p:cNvPr id="8" name="图片 7" descr="图片1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412480" y="-952"/>
            <a:ext cx="753428" cy="1711166"/>
          </a:xfrm>
          <a:prstGeom prst="rect">
            <a:avLst/>
          </a:prstGeom>
          <a:noFill/>
        </p:spPr>
      </p:pic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2075021" y="3090890"/>
            <a:ext cx="4995386" cy="383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单击此处添加文本具体内容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714381"/>
            <a:ext cx="3962432" cy="4041680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71438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05489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71438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05489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/>
          <p:nvPr userDrawn="1">
            <p:custDataLst>
              <p:tags r:id="rId2"/>
            </p:custDataLst>
          </p:nvPr>
        </p:nvSpPr>
        <p:spPr>
          <a:xfrm>
            <a:off x="0" y="-9525"/>
            <a:ext cx="2456021" cy="51530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 flipH="1" flipV="1">
            <a:off x="0" y="-9525"/>
            <a:ext cx="1723073" cy="1634014"/>
            <a:chOff x="31617" y="14641"/>
            <a:chExt cx="7350" cy="6966"/>
          </a:xfrm>
        </p:grpSpPr>
        <p:sp>
          <p:nvSpPr>
            <p:cNvPr id="8" name="Freeform 7"/>
            <p:cNvSpPr/>
            <p:nvPr userDrawn="1">
              <p:custDataLst>
                <p:tags r:id="rId4"/>
              </p:custDataLst>
            </p:nvPr>
          </p:nvSpPr>
          <p:spPr>
            <a:xfrm>
              <a:off x="31617" y="14641"/>
              <a:ext cx="7350" cy="6966"/>
            </a:xfrm>
            <a:custGeom>
              <a:avLst/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 dirty="0"/>
            </a:p>
          </p:txBody>
        </p:sp>
        <p:sp>
          <p:nvSpPr>
            <p:cNvPr id="9" name="Oval 12"/>
            <p:cNvSpPr/>
            <p:nvPr userDrawn="1">
              <p:custDataLst>
                <p:tags r:id="rId5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lIns="90000" tIns="46800" rIns="9000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332426"/>
            <a:ext cx="8139178" cy="33147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71438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71438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71437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02448" y="714381"/>
            <a:ext cx="8139178" cy="404168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2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5400000">
            <a:off x="-1009888" y="1009888"/>
            <a:ext cx="4057650" cy="2037874"/>
          </a:xfrm>
          <a:prstGeom prst="rect">
            <a:avLst/>
          </a:prstGeom>
        </p:spPr>
      </p:pic>
      <p:pic>
        <p:nvPicPr>
          <p:cNvPr id="9" name="图片 8" descr="图片2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721441" y="3729038"/>
            <a:ext cx="1422559" cy="141446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2572511" y="1921439"/>
            <a:ext cx="4866725" cy="1300624"/>
          </a:xfrm>
        </p:spPr>
        <p:txBody>
          <a:bodyPr vert="horz" lIns="90000" tIns="46800" rIns="9000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600" y="228150"/>
            <a:ext cx="8704800" cy="468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61200" y="936900"/>
            <a:ext cx="7219800" cy="542700"/>
          </a:xfrm>
        </p:spPr>
        <p:txBody>
          <a:bodyPr anchor="ctr"/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960835" y="162270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-2857"/>
            <a:ext cx="3617595" cy="514969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7"/>
            </p:custDataLst>
          </p:nvPr>
        </p:nvGrpSpPr>
        <p:grpSpPr>
          <a:xfrm flipH="1" flipV="1">
            <a:off x="0" y="-2857"/>
            <a:ext cx="926306" cy="878681"/>
            <a:chOff x="31617" y="14641"/>
            <a:chExt cx="7350" cy="6966"/>
          </a:xfrm>
        </p:grpSpPr>
        <p:sp>
          <p:nvSpPr>
            <p:cNvPr id="10" name="Freeform 7"/>
            <p:cNvSpPr/>
            <p:nvPr userDrawn="1">
              <p:custDataLst>
                <p:tags r:id="rId8"/>
              </p:custDataLst>
            </p:nvPr>
          </p:nvSpPr>
          <p:spPr>
            <a:xfrm>
              <a:off x="31617" y="14641"/>
              <a:ext cx="7350" cy="6966"/>
            </a:xfrm>
            <a:custGeom>
              <a:avLst/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 dirty="0"/>
            </a:p>
          </p:txBody>
        </p:sp>
        <p:sp>
          <p:nvSpPr>
            <p:cNvPr id="11" name="Oval 12"/>
            <p:cNvSpPr/>
            <p:nvPr userDrawn="1">
              <p:custDataLst>
                <p:tags r:id="rId9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3825900" y="577454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437400" y="577800"/>
            <a:ext cx="2970000" cy="661500"/>
          </a:xfrm>
        </p:spPr>
        <p:txBody>
          <a:bodyPr anchor="ctr"/>
          <a:lstStyle>
            <a:lvl1pPr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2"/>
            </p:custDataLst>
          </p:nvPr>
        </p:nvSpPr>
        <p:spPr>
          <a:xfrm>
            <a:off x="440100" y="132300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19980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9000" y="585900"/>
            <a:ext cx="8232300" cy="469800"/>
          </a:xfrm>
        </p:spPr>
        <p:txBody>
          <a:bodyPr anchor="ctr"/>
          <a:lstStyle>
            <a:lvl1pPr algn="ctr"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459000" y="12447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459581" y="210600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12" name="图片 11" descr="图片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 rot="16200000">
            <a:off x="8303895" y="2381"/>
            <a:ext cx="842486" cy="837724"/>
          </a:xfrm>
          <a:prstGeom prst="rect">
            <a:avLst/>
          </a:prstGeom>
        </p:spPr>
      </p:pic>
      <p:pic>
        <p:nvPicPr>
          <p:cNvPr id="13" name="图片 12" descr="图片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rot="5400000" flipH="1">
            <a:off x="-2381" y="2381"/>
            <a:ext cx="842486" cy="8377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3771901"/>
            <a:ext cx="9144000" cy="1371599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3600" y="502200"/>
            <a:ext cx="8232300" cy="423900"/>
          </a:xfrm>
        </p:spPr>
        <p:txBody>
          <a:bodyPr anchor="ctr"/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453628" y="12609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445500" y="388530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12" name="图片 11" descr="图片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 rot="5400000" flipV="1">
            <a:off x="8303895" y="4303395"/>
            <a:ext cx="842486" cy="8377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34700" y="178200"/>
            <a:ext cx="8278200" cy="33147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434700" y="12474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4681800" y="12474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429300" y="361260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4689900" y="360990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19418"/>
            <a:ext cx="9144000" cy="37046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42100" y="1004400"/>
            <a:ext cx="6858000" cy="1790100"/>
          </a:xfrm>
        </p:spPr>
        <p:txBody>
          <a:bodyPr anchor="b"/>
          <a:lstStyle>
            <a:lvl1pPr algn="ctr">
              <a:defRPr sz="45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141810" y="28971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9"/>
            </p:custDataLst>
          </p:nvPr>
        </p:nvGrpSpPr>
        <p:grpSpPr>
          <a:xfrm flipH="1" flipV="1">
            <a:off x="-8096" y="721043"/>
            <a:ext cx="1341596" cy="1273016"/>
            <a:chOff x="31617" y="14641"/>
            <a:chExt cx="7350" cy="6966"/>
          </a:xfrm>
        </p:grpSpPr>
        <p:sp>
          <p:nvSpPr>
            <p:cNvPr id="8" name="Freeform 7"/>
            <p:cNvSpPr/>
            <p:nvPr userDrawn="1">
              <p:custDataLst>
                <p:tags r:id="rId10"/>
              </p:custDataLst>
            </p:nvPr>
          </p:nvSpPr>
          <p:spPr>
            <a:xfrm>
              <a:off x="31617" y="14641"/>
              <a:ext cx="7350" cy="6966"/>
            </a:xfrm>
            <a:custGeom>
              <a:avLst/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 dirty="0"/>
            </a:p>
          </p:txBody>
        </p:sp>
        <p:sp>
          <p:nvSpPr>
            <p:cNvPr id="11" name="Oval 12"/>
            <p:cNvSpPr/>
            <p:nvPr userDrawn="1">
              <p:custDataLst>
                <p:tags r:id="rId11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  <p:grpSp>
        <p:nvGrpSpPr>
          <p:cNvPr id="9" name="组合 8"/>
          <p:cNvGrpSpPr/>
          <p:nvPr userDrawn="1">
            <p:custDataLst>
              <p:tags r:id="rId12"/>
            </p:custDataLst>
          </p:nvPr>
        </p:nvGrpSpPr>
        <p:grpSpPr>
          <a:xfrm>
            <a:off x="7802404" y="3150870"/>
            <a:ext cx="1341596" cy="1273016"/>
            <a:chOff x="31617" y="14641"/>
            <a:chExt cx="7350" cy="6966"/>
          </a:xfrm>
        </p:grpSpPr>
        <p:sp>
          <p:nvSpPr>
            <p:cNvPr id="12" name="Freeform 7"/>
            <p:cNvSpPr/>
            <p:nvPr userDrawn="1">
              <p:custDataLst>
                <p:tags r:id="rId13"/>
              </p:custDataLst>
            </p:nvPr>
          </p:nvSpPr>
          <p:spPr>
            <a:xfrm>
              <a:off x="31617" y="14641"/>
              <a:ext cx="7350" cy="6966"/>
            </a:xfrm>
            <a:custGeom>
              <a:avLst/>
              <a:gdLst>
                <a:gd name="connsiteX0" fmla="*/ 1410788 w 1410788"/>
                <a:gd name="connsiteY0" fmla="*/ 0 h 1423852"/>
                <a:gd name="connsiteX1" fmla="*/ 1410788 w 1410788"/>
                <a:gd name="connsiteY1" fmla="*/ 705395 h 1423852"/>
                <a:gd name="connsiteX2" fmla="*/ 1338668 w 1410788"/>
                <a:gd name="connsiteY2" fmla="*/ 709105 h 1423852"/>
                <a:gd name="connsiteX3" fmla="*/ 705394 w 1410788"/>
                <a:gd name="connsiteY3" fmla="*/ 1423852 h 1423852"/>
                <a:gd name="connsiteX4" fmla="*/ 0 w 1410788"/>
                <a:gd name="connsiteY4" fmla="*/ 1423852 h 1423852"/>
                <a:gd name="connsiteX5" fmla="*/ 1266544 w 1410788"/>
                <a:gd name="connsiteY5" fmla="*/ 7351 h 142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0788" h="1423852">
                  <a:moveTo>
                    <a:pt x="1410788" y="0"/>
                  </a:moveTo>
                  <a:lnTo>
                    <a:pt x="1410788" y="705395"/>
                  </a:lnTo>
                  <a:lnTo>
                    <a:pt x="1338668" y="709105"/>
                  </a:lnTo>
                  <a:cubicBezTo>
                    <a:pt x="982966" y="745897"/>
                    <a:pt x="705394" y="1051859"/>
                    <a:pt x="705394" y="1423852"/>
                  </a:cubicBezTo>
                  <a:lnTo>
                    <a:pt x="0" y="1423852"/>
                  </a:lnTo>
                  <a:cubicBezTo>
                    <a:pt x="0" y="686629"/>
                    <a:pt x="555146" y="80267"/>
                    <a:pt x="1266544" y="7351"/>
                  </a:cubicBezTo>
                  <a:close/>
                </a:path>
              </a:pathLst>
            </a:custGeom>
            <a:solidFill>
              <a:srgbClr val="FF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 dirty="0"/>
            </a:p>
          </p:txBody>
        </p:sp>
        <p:sp>
          <p:nvSpPr>
            <p:cNvPr id="13" name="Oval 12"/>
            <p:cNvSpPr/>
            <p:nvPr userDrawn="1">
              <p:custDataLst>
                <p:tags r:id="rId14"/>
              </p:custDataLst>
            </p:nvPr>
          </p:nvSpPr>
          <p:spPr>
            <a:xfrm>
              <a:off x="32109" y="15076"/>
              <a:ext cx="3419" cy="3450"/>
            </a:xfrm>
            <a:prstGeom prst="ellipse">
              <a:avLst/>
            </a:prstGeom>
            <a:solidFill>
              <a:srgbClr val="FF5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2"/>
          <p:cNvSpPr/>
          <p:nvPr>
            <p:ph type="ctrTitle" idx="2" hasCustomPrompt="1"/>
            <p:custDataLst>
              <p:tags r:id="rId4"/>
            </p:custDataLst>
          </p:nvPr>
        </p:nvSpPr>
        <p:spPr>
          <a:xfrm>
            <a:off x="4724452" y="1571824"/>
            <a:ext cx="3619024" cy="1384994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4500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副标题 3"/>
          <p:cNvSpPr/>
          <p:nvPr>
            <p:ph type="subTitle" idx="3" hasCustomPrompt="1"/>
            <p:custDataLst>
              <p:tags r:id="rId5"/>
            </p:custDataLst>
          </p:nvPr>
        </p:nvSpPr>
        <p:spPr>
          <a:xfrm>
            <a:off x="4724452" y="3086893"/>
            <a:ext cx="3619500" cy="27765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65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lvl1pPr>
            <a:lvl2pPr marL="3429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15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35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426"/>
            <a:ext cx="8139178" cy="33147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714381"/>
            <a:ext cx="8139178" cy="4041680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1365" y="1358489"/>
            <a:ext cx="2426513" cy="242651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4603433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540068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标题 5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3391403" y="2710306"/>
            <a:ext cx="5143024" cy="437198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2370" b="1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7" name="副标题 7"/>
          <p:cNvSpPr>
            <a:spLocks noGrp="1"/>
          </p:cNvSpPr>
          <p:nvPr>
            <p:ph type="subTitle" idx="3" hasCustomPrompt="1"/>
            <p:custDataLst>
              <p:tags r:id="rId9"/>
            </p:custDataLst>
          </p:nvPr>
        </p:nvSpPr>
        <p:spPr>
          <a:xfrm>
            <a:off x="3391403" y="3196081"/>
            <a:ext cx="5143024" cy="1252445"/>
          </a:xfrm>
        </p:spPr>
        <p:txBody>
          <a:bodyPr vert="horz" wrap="square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200" b="0" i="0" u="none" strike="noStrike" kern="1200" cap="none" spc="200" normalizeH="0" baseline="0" noProof="1" dirty="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15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6858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sz="135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0287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sz="12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3716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sz="12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1714500" indent="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426"/>
            <a:ext cx="8139178" cy="33147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71438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714381"/>
            <a:ext cx="3962432" cy="4041680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426"/>
            <a:ext cx="8139178" cy="33147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714381"/>
            <a:ext cx="3962432" cy="285752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054894"/>
            <a:ext cx="3962400" cy="3701064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714381"/>
            <a:ext cx="3962432" cy="285752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054894"/>
            <a:ext cx="3962432" cy="3701064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623560" y="925830"/>
            <a:ext cx="3291840" cy="32918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32426"/>
            <a:ext cx="8139178" cy="33147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71438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71438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714381"/>
            <a:ext cx="713238" cy="4041680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71437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714381"/>
            <a:ext cx="8139178" cy="404168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文本占位符 4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4953515" y="1847492"/>
            <a:ext cx="3619052" cy="480296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3429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15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35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6" name="标题 5"/>
          <p:cNvSpPr/>
          <p:nvPr>
            <p:ph type="title" hasCustomPrompt="1"/>
            <p:custDataLst>
              <p:tags r:id="rId5"/>
            </p:custDataLst>
          </p:nvPr>
        </p:nvSpPr>
        <p:spPr>
          <a:xfrm>
            <a:off x="4953040" y="2442086"/>
            <a:ext cx="3619529" cy="853916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4950" b="1" i="0" u="none" strike="noStrike" kern="1200" cap="none" spc="7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-4034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220950" y="226800"/>
            <a:ext cx="8702097" cy="46898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961200" y="936900"/>
            <a:ext cx="7219800" cy="542700"/>
          </a:xfrm>
        </p:spPr>
        <p:txBody>
          <a:bodyPr anchor="ctr"/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960835" y="162270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-8100"/>
            <a:ext cx="3620691" cy="51515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37400" y="577800"/>
            <a:ext cx="2970000" cy="661500"/>
          </a:xfrm>
        </p:spPr>
        <p:txBody>
          <a:bodyPr anchor="ctr" anchorCtr="0"/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440100" y="132300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3825900" y="577454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-8100"/>
            <a:ext cx="9142200" cy="199529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0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9000" y="585900"/>
            <a:ext cx="8232300" cy="469800"/>
          </a:xfrm>
        </p:spPr>
        <p:txBody>
          <a:bodyPr anchor="ctr"/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459000" y="12447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459581" y="210600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3771900"/>
            <a:ext cx="9142200" cy="137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3600" y="502200"/>
            <a:ext cx="8232300" cy="423900"/>
          </a:xfrm>
        </p:spPr>
        <p:txBody>
          <a:bodyPr anchor="ctr" anchorCtr="0"/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453628" y="12609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445500" y="388530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-8100"/>
            <a:ext cx="9142200" cy="68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4603433"/>
            <a:ext cx="540068" cy="540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3433"/>
            <a:ext cx="540068" cy="5400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34700" y="178200"/>
            <a:ext cx="8278200" cy="33147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434700" y="12474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4681800" y="12474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429300" y="361260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4689900" y="360990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719550"/>
            <a:ext cx="9142200" cy="3704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046" y="-8101"/>
            <a:ext cx="1315145" cy="131514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8346"/>
            <a:ext cx="1315145" cy="131514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142100" y="1004400"/>
            <a:ext cx="6858000" cy="1790100"/>
          </a:xfrm>
        </p:spPr>
        <p:txBody>
          <a:bodyPr anchor="b"/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141810" y="28971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4" Type="http://schemas.openxmlformats.org/officeDocument/2006/relationships/theme" Target="../theme/theme2.xml"/><Relationship Id="rId23" Type="http://schemas.openxmlformats.org/officeDocument/2006/relationships/tags" Target="../tags/tag88.xml"/><Relationship Id="rId22" Type="http://schemas.openxmlformats.org/officeDocument/2006/relationships/tags" Target="../tags/tag87.xml"/><Relationship Id="rId21" Type="http://schemas.openxmlformats.org/officeDocument/2006/relationships/tags" Target="../tags/tag86.xml"/><Relationship Id="rId20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9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7" Type="http://schemas.openxmlformats.org/officeDocument/2006/relationships/theme" Target="../theme/theme3.xml"/><Relationship Id="rId26" Type="http://schemas.openxmlformats.org/officeDocument/2006/relationships/tags" Target="../tags/tag230.xml"/><Relationship Id="rId25" Type="http://schemas.openxmlformats.org/officeDocument/2006/relationships/tags" Target="../tags/tag229.xml"/><Relationship Id="rId24" Type="http://schemas.openxmlformats.org/officeDocument/2006/relationships/tags" Target="../tags/tag228.xml"/><Relationship Id="rId23" Type="http://schemas.openxmlformats.org/officeDocument/2006/relationships/tags" Target="../tags/tag227.xml"/><Relationship Id="rId22" Type="http://schemas.openxmlformats.org/officeDocument/2006/relationships/tags" Target="../tags/tag226.xml"/><Relationship Id="rId21" Type="http://schemas.openxmlformats.org/officeDocument/2006/relationships/tags" Target="../tags/tag225.xml"/><Relationship Id="rId20" Type="http://schemas.openxmlformats.org/officeDocument/2006/relationships/image" Target="../media/image1.jpeg"/><Relationship Id="rId2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7" Type="http://schemas.openxmlformats.org/officeDocument/2006/relationships/theme" Target="../theme/theme4.xml"/><Relationship Id="rId26" Type="http://schemas.openxmlformats.org/officeDocument/2006/relationships/tags" Target="../tags/tag360.xml"/><Relationship Id="rId25" Type="http://schemas.openxmlformats.org/officeDocument/2006/relationships/tags" Target="../tags/tag359.xml"/><Relationship Id="rId24" Type="http://schemas.openxmlformats.org/officeDocument/2006/relationships/tags" Target="../tags/tag358.xml"/><Relationship Id="rId23" Type="http://schemas.openxmlformats.org/officeDocument/2006/relationships/tags" Target="../tags/tag357.xml"/><Relationship Id="rId22" Type="http://schemas.openxmlformats.org/officeDocument/2006/relationships/tags" Target="../tags/tag356.xml"/><Relationship Id="rId21" Type="http://schemas.openxmlformats.org/officeDocument/2006/relationships/tags" Target="../tags/tag355.xml"/><Relationship Id="rId20" Type="http://schemas.openxmlformats.org/officeDocument/2006/relationships/image" Target="../media/image1.jpeg"/><Relationship Id="rId2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1.xml"/><Relationship Id="rId24" Type="http://schemas.openxmlformats.org/officeDocument/2006/relationships/theme" Target="../theme/theme5.xml"/><Relationship Id="rId23" Type="http://schemas.openxmlformats.org/officeDocument/2006/relationships/tags" Target="../tags/tag448.xml"/><Relationship Id="rId22" Type="http://schemas.openxmlformats.org/officeDocument/2006/relationships/tags" Target="../tags/tag447.xml"/><Relationship Id="rId21" Type="http://schemas.openxmlformats.org/officeDocument/2006/relationships/tags" Target="../tags/tag446.xml"/><Relationship Id="rId20" Type="http://schemas.openxmlformats.org/officeDocument/2006/relationships/image" Target="../media/image1.jpeg"/><Relationship Id="rId2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02412" y="332423"/>
            <a:ext cx="8139178" cy="331473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502412" y="721049"/>
            <a:ext cx="8139178" cy="404168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02412" y="332423"/>
            <a:ext cx="8139178" cy="331473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502412" y="721049"/>
            <a:ext cx="8139178" cy="404168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02412" y="332423"/>
            <a:ext cx="8139178" cy="331473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502412" y="714381"/>
            <a:ext cx="8139178" cy="404168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02412" y="332423"/>
            <a:ext cx="8139178" cy="331473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502412" y="721049"/>
            <a:ext cx="8139178" cy="404168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jpeg"/><Relationship Id="rId1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jpeg"/><Relationship Id="rId1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6.xml"/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3" Type="http://schemas.openxmlformats.org/officeDocument/2006/relationships/tags" Target="../tags/tag450.xml"/><Relationship Id="rId2" Type="http://schemas.openxmlformats.org/officeDocument/2006/relationships/image" Target="../media/image29.jpeg"/><Relationship Id="rId1" Type="http://schemas.openxmlformats.org/officeDocument/2006/relationships/tags" Target="../tags/tag4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comments" Target="../comments/comment1.xml"/><Relationship Id="rId8" Type="http://schemas.openxmlformats.org/officeDocument/2006/relationships/slideLayout" Target="../slideLayouts/slideLayout65.xml"/><Relationship Id="rId7" Type="http://schemas.openxmlformats.org/officeDocument/2006/relationships/tags" Target="../tags/tag458.xml"/><Relationship Id="rId6" Type="http://schemas.openxmlformats.org/officeDocument/2006/relationships/tags" Target="../tags/tag457.xml"/><Relationship Id="rId5" Type="http://schemas.openxmlformats.org/officeDocument/2006/relationships/tags" Target="../tags/tag456.xml"/><Relationship Id="rId4" Type="http://schemas.openxmlformats.org/officeDocument/2006/relationships/tags" Target="../tags/tag455.xml"/><Relationship Id="rId3" Type="http://schemas.openxmlformats.org/officeDocument/2006/relationships/tags" Target="../tags/tag454.xml"/><Relationship Id="rId2" Type="http://schemas.openxmlformats.org/officeDocument/2006/relationships/tags" Target="../tags/tag453.xml"/><Relationship Id="rId1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jpeg"/><Relationship Id="rId1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1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29.jpeg"/><Relationship Id="rId1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1500188"/>
            <a:ext cx="8001000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多格式文件内容读取功能库开发报告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571500" y="2243138"/>
            <a:ext cx="80010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endParaRPr lang="en-US" sz="225" dirty="0"/>
          </a:p>
        </p:txBody>
      </p:sp>
      <p:sp>
        <p:nvSpPr>
          <p:cNvPr id="5" name="Shape 2"/>
          <p:cNvSpPr/>
          <p:nvPr/>
        </p:nvSpPr>
        <p:spPr>
          <a:xfrm>
            <a:off x="571500" y="2976563"/>
            <a:ext cx="604838" cy="114300"/>
          </a:xfrm>
          <a:prstGeom prst="rect">
            <a:avLst/>
          </a:prstGeom>
          <a:solidFill>
            <a:srgbClr val="5438FF"/>
          </a:solidFill>
        </p:spPr>
      </p:sp>
      <p:sp>
        <p:nvSpPr>
          <p:cNvPr id="6" name="Text 3"/>
          <p:cNvSpPr/>
          <p:nvPr/>
        </p:nvSpPr>
        <p:spPr>
          <a:xfrm>
            <a:off x="571500" y="3424238"/>
            <a:ext cx="8001000" cy="219075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25"/>
              </a:lnSpc>
              <a:buNone/>
            </a:pPr>
            <a:r>
              <a:rPr lang="zh-CN" altLang="en-US" sz="1200" dirty="0">
                <a:solidFill>
                  <a:srgbClr val="666666"/>
                </a:solidFill>
              </a:rPr>
              <a:t>演示人：李宏威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 l="46" r="46"/>
          <a:stretch>
            <a:fillRect/>
          </a:stretch>
        </p:blipFill>
        <p:spPr>
          <a:xfrm>
            <a:off x="0" y="0"/>
            <a:ext cx="295275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3433763"/>
            <a:ext cx="1857375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content</a:t>
            </a:r>
            <a:endParaRPr lang="en-US" sz="3750" dirty="0"/>
          </a:p>
        </p:txBody>
      </p:sp>
      <p:sp>
        <p:nvSpPr>
          <p:cNvPr id="5" name="Text 2"/>
          <p:cNvSpPr/>
          <p:nvPr/>
        </p:nvSpPr>
        <p:spPr>
          <a:xfrm>
            <a:off x="571500" y="4176713"/>
            <a:ext cx="180975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目录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3524250" y="673894"/>
            <a:ext cx="352425" cy="333375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040"/>
              </a:lnSpc>
              <a:buNone/>
            </a:pPr>
            <a:endParaRPr lang="en-US" sz="1875" dirty="0"/>
          </a:p>
        </p:txBody>
      </p:sp>
      <p:sp>
        <p:nvSpPr>
          <p:cNvPr id="7" name="Text 4"/>
          <p:cNvSpPr/>
          <p:nvPr/>
        </p:nvSpPr>
        <p:spPr>
          <a:xfrm>
            <a:off x="3990975" y="74533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990975" y="99298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3524250" y="1302544"/>
            <a:ext cx="352425" cy="333375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040"/>
              </a:lnSpc>
              <a:buNone/>
            </a:pPr>
            <a:r>
              <a:rPr lang="en-US" sz="1875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</a:t>
            </a:r>
            <a:r>
              <a:rPr lang="en-US" altLang="zh-CN" sz="1875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en-US" sz="1875" dirty="0"/>
          </a:p>
        </p:txBody>
      </p:sp>
      <p:sp>
        <p:nvSpPr>
          <p:cNvPr id="10" name="Text 7"/>
          <p:cNvSpPr/>
          <p:nvPr/>
        </p:nvSpPr>
        <p:spPr>
          <a:xfrm>
            <a:off x="3990975" y="137398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功能库设计与实现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990975" y="162163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3524250" y="1931194"/>
            <a:ext cx="352425" cy="333375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040"/>
              </a:lnSpc>
              <a:buNone/>
            </a:pPr>
            <a:r>
              <a:rPr lang="en-US" sz="1875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</a:t>
            </a:r>
            <a:r>
              <a:rPr lang="en-US" altLang="zh-CN" sz="1875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en-US" sz="1875" dirty="0"/>
          </a:p>
        </p:txBody>
      </p:sp>
      <p:sp>
        <p:nvSpPr>
          <p:cNvPr id="13" name="Text 10"/>
          <p:cNvSpPr/>
          <p:nvPr/>
        </p:nvSpPr>
        <p:spPr>
          <a:xfrm>
            <a:off x="3990975" y="200263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团队分工与进度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990975" y="225028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3524250" y="2559844"/>
            <a:ext cx="352425" cy="333375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040"/>
              </a:lnSpc>
              <a:buNone/>
            </a:pPr>
            <a:endParaRPr lang="en-US" sz="1875" dirty="0"/>
          </a:p>
        </p:txBody>
      </p:sp>
      <p:sp>
        <p:nvSpPr>
          <p:cNvPr id="18" name="Text 15"/>
          <p:cNvSpPr/>
          <p:nvPr/>
        </p:nvSpPr>
        <p:spPr>
          <a:xfrm>
            <a:off x="3524250" y="3188494"/>
            <a:ext cx="352425" cy="333375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040"/>
              </a:lnSpc>
              <a:buNone/>
            </a:pPr>
            <a:endParaRPr lang="en-US" sz="1875" dirty="0"/>
          </a:p>
        </p:txBody>
      </p:sp>
      <p:sp>
        <p:nvSpPr>
          <p:cNvPr id="19" name="Text 16"/>
          <p:cNvSpPr/>
          <p:nvPr/>
        </p:nvSpPr>
        <p:spPr>
          <a:xfrm>
            <a:off x="3990975" y="325993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3990975" y="350758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3524216" y="2559833"/>
            <a:ext cx="352425" cy="333375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040"/>
              </a:lnSpc>
              <a:buNone/>
            </a:pPr>
            <a:r>
              <a:rPr lang="en-US" sz="1875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</a:t>
            </a:r>
            <a:r>
              <a:rPr lang="en-US" altLang="zh-CN" sz="1875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en-US" sz="1875" dirty="0"/>
          </a:p>
        </p:txBody>
      </p:sp>
      <p:sp>
        <p:nvSpPr>
          <p:cNvPr id="22" name="Text 19"/>
          <p:cNvSpPr/>
          <p:nvPr/>
        </p:nvSpPr>
        <p:spPr>
          <a:xfrm>
            <a:off x="3990975" y="388858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990975" y="4136231"/>
            <a:ext cx="4581525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26" name="文本框 25"/>
          <p:cNvSpPr txBox="1"/>
          <p:nvPr userDrawn="1"/>
        </p:nvSpPr>
        <p:spPr>
          <a:xfrm>
            <a:off x="3876646" y="2559833"/>
            <a:ext cx="752017" cy="369570"/>
          </a:xfrm>
          <a:prstGeom prst="rect">
            <a:avLst/>
          </a:prstGeom>
        </p:spPr>
        <p:txBody>
          <a:bodyPr wrap="square" rtlCol="0" anchor="ctr">
            <a:noAutofit/>
          </a:bodyPr>
          <a:p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总结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36444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 l="5936" r="5936"/>
          <a:stretch>
            <a:fillRect/>
          </a:stretch>
        </p:blipFill>
        <p:spPr>
          <a:xfrm>
            <a:off x="0" y="0"/>
            <a:ext cx="9144000" cy="58364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信息化时代下的文件管理挑战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8640" y="1006158"/>
            <a:ext cx="8286750" cy="425529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71531" y="3896654"/>
            <a:ext cx="133350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数字化转型加速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75200" y="4189200"/>
            <a:ext cx="1333500" cy="8763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随着数字化转型的加速，数据量激增且格式多样，给文件管理带来了巨大挑战。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571531" y="2646549"/>
            <a:ext cx="133350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文件管理难度大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775200" y="2898970"/>
            <a:ext cx="1333500" cy="8763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数据量的激增和格式的多样性导致文件管理难度加大，需要更高效的解决方案。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571531" y="1191033"/>
            <a:ext cx="133350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专有格式限制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775191" y="1397225"/>
            <a:ext cx="1333500" cy="10858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PDF、Excel、PPT等专有格式限制了信息的自由流通与高效利用，影响了工作效率。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7280601" y="3850627"/>
            <a:ext cx="133350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压缩文件处理难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7242250" y="3979662"/>
            <a:ext cx="1333500" cy="10858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ZIP、RAR等压缩文件的处理复杂性影响了数据的即时访问与分析效率，增加了工作负担。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7242250" y="1255180"/>
            <a:ext cx="133350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多操作系统环境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7242250" y="1397245"/>
            <a:ext cx="1333500" cy="10858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在多操作系统环境下，文件处理面临更多挑战，统一文件处理标准成为迫切需求。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783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314700"/>
            <a:ext cx="4762500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功能库设计与实现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571500" y="4157662"/>
            <a:ext cx="4762500" cy="14288"/>
          </a:xfrm>
          <a:prstGeom prst="rect">
            <a:avLst/>
          </a:prstGeom>
          <a:solidFill>
            <a:srgbClr val="666666">
              <a:alpha val="30000"/>
            </a:srgbClr>
          </a:solidFill>
        </p:spPr>
      </p:sp>
      <p:sp>
        <p:nvSpPr>
          <p:cNvPr id="5" name="Text 2"/>
          <p:cNvSpPr/>
          <p:nvPr/>
        </p:nvSpPr>
        <p:spPr>
          <a:xfrm>
            <a:off x="571500" y="4362450"/>
            <a:ext cx="4762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419745" y="2358343"/>
            <a:ext cx="3729038" cy="28575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2500"/>
              </a:lnSpc>
              <a:buNone/>
            </a:pPr>
            <a:r>
              <a:rPr lang="en-US" sz="22500" b="1" dirty="0">
                <a:solidFill>
                  <a:srgbClr val="FFFFFF">
                    <a:alpha val="7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</a:t>
            </a:r>
            <a:r>
              <a:rPr lang="en-US" altLang="zh-CN" sz="22500" b="1" dirty="0">
                <a:solidFill>
                  <a:srgbClr val="FFFFFF">
                    <a:alpha val="7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en-US" sz="2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 userDrawn="1"/>
        </p:nvSpPr>
        <p:spPr>
          <a:xfrm>
            <a:off x="483873" y="1277644"/>
            <a:ext cx="7884458" cy="2588142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/>
              <a:t>最后的功能设计大多集成了开源第三方库的代码片段，</a:t>
            </a:r>
            <a:r>
              <a:rPr lang="en-US" altLang="zh-CN"/>
              <a:t>c</a:t>
            </a:r>
            <a:r>
              <a:rPr lang="zh-CN" altLang="en-US"/>
              <a:t>++本身文件流读写功能和库文件</a:t>
            </a:r>
            <a:endParaRPr lang="zh-CN" altLang="en-US"/>
          </a:p>
          <a:p>
            <a:r>
              <a:rPr lang="zh-CN" altLang="en-US"/>
              <a:t>考虑到从设计到开发落地一个支持多种格式文件内容解析器，本身逻辑并不复杂，</a:t>
            </a:r>
            <a:endParaRPr lang="zh-CN" altLang="en-US"/>
          </a:p>
          <a:p>
            <a:r>
              <a:rPr lang="zh-CN" altLang="en-US"/>
              <a:t>但从造轮子开始写起还是很有难度。</a:t>
            </a:r>
            <a:endParaRPr lang="zh-CN" altLang="en-US"/>
          </a:p>
          <a:p>
            <a:r>
              <a:rPr lang="zh-CN" altLang="en-US"/>
              <a:t>赛题中要求使用的</a:t>
            </a:r>
            <a:r>
              <a:rPr lang="en-US" altLang="zh-CN"/>
              <a:t>c</a:t>
            </a:r>
            <a:r>
              <a:rPr lang="zh-CN" altLang="en-US"/>
              <a:t>，</a:t>
            </a:r>
            <a:r>
              <a:rPr lang="en-US" altLang="zh-CN"/>
              <a:t>c</a:t>
            </a:r>
            <a:r>
              <a:rPr lang="zh-CN" altLang="en-US"/>
              <a:t>++，</a:t>
            </a:r>
            <a:r>
              <a:rPr lang="en-US" altLang="zh-CN"/>
              <a:t>rust</a:t>
            </a:r>
            <a:r>
              <a:rPr lang="zh-CN" altLang="en-US"/>
              <a:t>语言编写，一方面</a:t>
            </a:r>
            <a:r>
              <a:rPr lang="en-US" altLang="zh-CN"/>
              <a:t>c</a:t>
            </a:r>
            <a:r>
              <a:rPr lang="zh-CN" altLang="en-US"/>
              <a:t>和</a:t>
            </a:r>
            <a:r>
              <a:rPr lang="en-US" altLang="zh-CN"/>
              <a:t>c</a:t>
            </a:r>
            <a:r>
              <a:rPr lang="zh-CN" altLang="en-US"/>
              <a:t>++已经有一些较为成熟的工具库，</a:t>
            </a:r>
            <a:r>
              <a:rPr lang="en-US" altLang="zh-CN"/>
              <a:t>rust</a:t>
            </a:r>
            <a:r>
              <a:rPr lang="zh-CN" altLang="en-US"/>
              <a:t>生态也很活跃。另一方面</a:t>
            </a:r>
            <a:r>
              <a:rPr lang="en-US" altLang="zh-CN"/>
              <a:t>c</a:t>
            </a:r>
            <a:r>
              <a:rPr lang="zh-CN" altLang="en-US"/>
              <a:t>，</a:t>
            </a:r>
            <a:r>
              <a:rPr lang="en-US" altLang="zh-CN"/>
              <a:t>c</a:t>
            </a:r>
            <a:r>
              <a:rPr lang="zh-CN" altLang="en-US"/>
              <a:t>++，</a:t>
            </a:r>
            <a:r>
              <a:rPr lang="en-US" altLang="zh-CN"/>
              <a:t>rust</a:t>
            </a:r>
            <a:r>
              <a:rPr lang="zh-CN" altLang="en-US"/>
              <a:t>的语言性能优秀，是实现库的执行效率和稳定性的最佳选择。</a:t>
            </a: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483834" y="623933"/>
            <a:ext cx="1198880" cy="398780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zh-CN" altLang="en-US" sz="2000" i="1">
                <a:solidFill>
                  <a:srgbClr val="4472C4"/>
                </a:solidFill>
              </a:rPr>
              <a:t>开发</a:t>
            </a:r>
            <a:r>
              <a:rPr lang="zh-CN" altLang="en-US" sz="2000" i="1">
                <a:solidFill>
                  <a:srgbClr val="4472C4"/>
                </a:solidFill>
                <a:cs typeface="Arial" panose="020B0604020202020204" pitchFamily="34" charset="0"/>
              </a:rPr>
              <a:t>理念</a:t>
            </a:r>
            <a:endParaRPr lang="zh-CN" altLang="en-US" sz="2000" i="1">
              <a:solidFill>
                <a:srgbClr val="4472C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支持的文件格式概览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0050" y="1685925"/>
            <a:ext cx="4171950" cy="14097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0075" y="1997869"/>
            <a:ext cx="257175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文本与数据格式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00075" y="2288381"/>
            <a:ext cx="257175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涵盖TXT、CSV、JSON、XML、Markdown，满足基本文本与数据交换需求。</a:t>
            </a:r>
            <a:endParaRPr lang="en-US" sz="10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72000" y="1685925"/>
            <a:ext cx="4171950" cy="28194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72175" y="1997869"/>
            <a:ext cx="257175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办公文档兼容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5972175" y="2288381"/>
            <a:ext cx="257175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支持PDF、Excel、PPT，适应日常办公与学术研究场景。</a:t>
            </a:r>
            <a:endParaRPr lang="en-US" sz="10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0050" y="3095625"/>
            <a:ext cx="4171950" cy="14097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00075" y="3407569"/>
            <a:ext cx="257175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压缩包处理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600075" y="3698081"/>
            <a:ext cx="257175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兼容ZIP、RAR，轻松解压，快速访问内部文件内容。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rcRect t="3571" b="3571"/>
          <a:stretch>
            <a:fillRect/>
          </a:stretch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zh-CN" altLang="en-US" sz="2250" dirty="0"/>
              <a:t>关键技术点</a:t>
            </a:r>
            <a:r>
              <a:rPr lang="en-US" altLang="zh-CN" sz="2250" dirty="0"/>
              <a:t>demo</a:t>
            </a:r>
            <a:r>
              <a:rPr lang="zh-CN" altLang="en-US" sz="2250" dirty="0"/>
              <a:t>--纯文本格式读取-</a:t>
            </a:r>
            <a:r>
              <a:rPr lang="en-US" altLang="zh-CN" sz="2250" dirty="0"/>
              <a:t>TXT CSV JSON XML Markdown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571483" y="822736"/>
            <a:ext cx="2790820" cy="328648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r>
              <a:rPr lang="zh-CN" altLang="en-US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-按字节读取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571500" y="2328863"/>
            <a:ext cx="1714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71483" y="1073032"/>
            <a:ext cx="3453833" cy="1567201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zh-CN" altLang="en-US" sz="1050" dirty="0"/>
              <a:t>要逐个字节地读取文件，使用</a:t>
            </a:r>
            <a:r>
              <a:rPr lang="en-US" altLang="zh-CN" sz="1050" dirty="0"/>
              <a:t>std::ifstream</a:t>
            </a:r>
            <a:r>
              <a:rPr lang="zh-CN" altLang="en-US" sz="1050" dirty="0"/>
              <a:t>对象，并以二进制模式打开文件。使用</a:t>
            </a:r>
            <a:r>
              <a:rPr lang="en-US" altLang="zh-CN" sz="1050" dirty="0"/>
              <a:t>get()</a:t>
            </a:r>
            <a:r>
              <a:rPr lang="zh-CN" altLang="en-US" sz="1050" dirty="0"/>
              <a:t>函数或</a:t>
            </a:r>
            <a:r>
              <a:rPr lang="en-US" altLang="zh-CN" sz="1050" dirty="0"/>
              <a:t>read()</a:t>
            </a:r>
            <a:r>
              <a:rPr lang="zh-CN" altLang="en-US" sz="1050" dirty="0"/>
              <a:t>函数来读取单个字节或者指定数量的字节。</a:t>
            </a:r>
            <a:endParaRPr lang="zh-CN" altLang="en-US" sz="1050" dirty="0"/>
          </a:p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2667000" y="2000250"/>
            <a:ext cx="1714500" cy="214312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2667000" y="2328863"/>
            <a:ext cx="1714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667000" y="2576513"/>
            <a:ext cx="1714500" cy="628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。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571483" y="1763404"/>
            <a:ext cx="4303420" cy="338011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altLang="zh-CN" sz="1200" dirty="0"/>
              <a:t>void readByteByByte(const char* filename) {    std::ifstream file(filename, std::ios::binary);    if (file.is_open()) {        while (file) {            char byte;            file.read(</a:t>
            </a:r>
            <a:r>
              <a:rPr lang="zh-CN" altLang="en-US" sz="1200" dirty="0"/>
              <a:t>&amp;</a:t>
            </a:r>
            <a:r>
              <a:rPr lang="en-US" altLang="zh-CN" sz="1200" dirty="0"/>
              <a:t>byte, sizeof(byte));            if (file.gcount() &gt; 0) { // </a:t>
            </a:r>
            <a:r>
              <a:rPr lang="zh-CN" altLang="en-US" sz="1200" dirty="0"/>
              <a:t>如果成功读取了字节                </a:t>
            </a:r>
            <a:r>
              <a:rPr lang="en-US" altLang="zh-CN" sz="1200" dirty="0"/>
              <a:t>std::cout &lt;&lt; "Read byte: " &lt;&lt; static_cast&lt;int&gt;(byte) &lt;&lt; '\n';            }        }        file.close();    } else {        std::cerr &lt;&lt; "Unable to open file\n";    }</a:t>
            </a:r>
            <a:endParaRPr lang="en-US" altLang="zh-CN" sz="1200" dirty="0"/>
          </a:p>
          <a:p>
            <a:pPr marL="0" indent="0" algn="l">
              <a:lnSpc>
                <a:spcPts val="1650"/>
              </a:lnSpc>
              <a:buNone/>
            </a:pPr>
            <a:r>
              <a:rPr lang="en-US" altLang="zh-CN" sz="1200" dirty="0"/>
              <a:t>}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4762500" y="2328895"/>
            <a:ext cx="1714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762500" y="2576513"/>
            <a:ext cx="1714500" cy="628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858000" y="2000250"/>
            <a:ext cx="1714500" cy="214312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6858000" y="2328863"/>
            <a:ext cx="1740297" cy="20953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858000" y="2576513"/>
            <a:ext cx="1714500" cy="628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5415685" y="847995"/>
            <a:ext cx="2013585" cy="275590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en-US" altLang="zh-CN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02</a:t>
            </a:r>
            <a:r>
              <a:rPr lang="zh-CN" altLang="en-US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-按行读取 </a:t>
            </a:r>
            <a:r>
              <a:rPr lang="en-US" altLang="zh-CN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getline</a:t>
            </a:r>
            <a:r>
              <a:rPr lang="zh-CN" altLang="en-US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</a:t>
            </a:r>
            <a:endParaRPr lang="zh-CN" altLang="en-US" sz="1200" b="1" dirty="0">
              <a:solidFill>
                <a:srgbClr val="5438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5339326" y="1479439"/>
            <a:ext cx="4025578" cy="3320135"/>
          </a:xfrm>
          <a:prstGeom prst="rect">
            <a:avLst/>
          </a:prstGeom>
        </p:spPr>
        <p:txBody>
          <a:bodyPr wrap="square" rtlCol="0" anchor="t">
            <a:noAutofit/>
          </a:bodyPr>
          <a:p>
            <a:pPr marL="0" indent="0" algn="l" defTabSz="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200" dirty="0">
                <a:solidFill>
                  <a:schemeClr val="tx1"/>
                </a:solidFill>
              </a:rPr>
              <a:t>void readLineByLine(const char* filename) {    std::ifstream file(filename);    std::string line;    if (file.is_open()) {        while (std::getline(file, line)) {            std::cout &lt;&lt; "Read line: " &lt;&lt; line &lt;&lt; '\n';        }        file.close();    } else {        std::cerr &lt;&lt; "Unable to open file\n";    }</a:t>
            </a:r>
            <a:endParaRPr lang="en-US" altLang="zh-CN" sz="1200" dirty="0">
              <a:solidFill>
                <a:schemeClr val="tx1"/>
              </a:solidFill>
            </a:endParaRPr>
          </a:p>
          <a:p>
            <a:pPr marL="0" indent="0" algn="l" defTabSz="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200" dirty="0">
                <a:solidFill>
                  <a:schemeClr val="tx1"/>
                </a:solidFill>
              </a:rPr>
              <a:t>}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1"/>
          <a:srcRect t="3571" b="3571"/>
          <a:stretch>
            <a:fillRect/>
          </a:stretch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378604" y="1689103"/>
            <a:ext cx="5782521" cy="3316521"/>
          </a:xfrm>
          <a:prstGeom prst="rect">
            <a:avLst/>
          </a:prstGeom>
        </p:spPr>
        <p:txBody>
          <a:bodyPr wrap="square" rtlCol="0" anchor="t">
            <a:noAutofit/>
          </a:bodyPr>
          <a:p>
            <a:r>
              <a:rPr lang="en-US" altLang="zh-CN" sz="1200" dirty="0">
                <a:solidFill>
                  <a:schemeClr val="tx1"/>
                </a:solidFill>
              </a:rPr>
              <a:t>void readInChunks(const char* filename, size_t chunkSize </a:t>
            </a:r>
            <a:r>
              <a:rPr lang="zh-CN" altLang="en-US" sz="1200" dirty="0">
                <a:solidFill>
                  <a:schemeClr val="tx1"/>
                </a:solidFill>
              </a:rPr>
              <a:t>= </a:t>
            </a:r>
            <a:r>
              <a:rPr lang="en-US" altLang="zh-CN" sz="1200" dirty="0">
                <a:solidFill>
                  <a:schemeClr val="tx1"/>
                </a:solidFill>
              </a:rPr>
              <a:t>1024) {    std::ifstream file(filename, std::ios::binary);    if (file.is_open()) {        std::vector&lt;char&gt; buffer(chunkSize);        while (file) {            file.read(buffer.data(), chunkSize);            size_t bytes_read </a:t>
            </a:r>
            <a:r>
              <a:rPr lang="zh-CN" altLang="en-US" sz="1200" dirty="0">
                <a:solidFill>
                  <a:schemeClr val="tx1"/>
                </a:solidFill>
              </a:rPr>
              <a:t>= </a:t>
            </a:r>
            <a:r>
              <a:rPr lang="en-US" altLang="zh-CN" sz="1200" dirty="0">
                <a:solidFill>
                  <a:schemeClr val="tx1"/>
                </a:solidFill>
              </a:rPr>
              <a:t>file.gcount();            if (bytes_read &gt; 0) {                // </a:t>
            </a:r>
            <a:r>
              <a:rPr lang="zh-CN" altLang="en-US" sz="1200" dirty="0">
                <a:solidFill>
                  <a:schemeClr val="tx1"/>
                </a:solidFill>
              </a:rPr>
              <a:t>处理读取的数据                </a:t>
            </a:r>
            <a:r>
              <a:rPr lang="en-US" altLang="zh-CN" sz="1200" dirty="0">
                <a:solidFill>
                  <a:schemeClr val="tx1"/>
                </a:solidFill>
              </a:rPr>
              <a:t>std::cout &lt;&lt; "Read " &lt;&lt; bytes_read &lt;&lt; " bytes.\n";            }        }        file.close();    } else {        std::cerr &lt;&lt; "Unable to open file\n";    }</a:t>
            </a:r>
            <a:endParaRPr lang="en-US" altLang="zh-CN" sz="1200" dirty="0">
              <a:solidFill>
                <a:schemeClr val="tx1"/>
              </a:solidFill>
            </a:endParaRPr>
          </a:p>
          <a:p>
            <a:r>
              <a:rPr lang="en-US" altLang="zh-CN" sz="1200" dirty="0">
                <a:solidFill>
                  <a:schemeClr val="tx1"/>
                </a:solidFill>
              </a:rPr>
              <a:t>}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576818" y="732287"/>
            <a:ext cx="1706245" cy="460375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en-US" altLang="zh-CN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03</a:t>
            </a:r>
            <a:r>
              <a:rPr lang="zh-CN" altLang="en-US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-按块读取文件内容</a:t>
            </a:r>
            <a:endParaRPr lang="zh-CN" altLang="en-US" sz="1200" b="1" dirty="0">
              <a:solidFill>
                <a:srgbClr val="5438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1200" b="1" dirty="0">
              <a:solidFill>
                <a:srgbClr val="5438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378604" y="1048395"/>
            <a:ext cx="6623903" cy="692426"/>
          </a:xfrm>
          <a:prstGeom prst="rect">
            <a:avLst/>
          </a:prstGeom>
        </p:spPr>
        <p:txBody>
          <a:bodyPr wrap="square" rtlCol="0">
            <a:noAutofit/>
          </a:bodyPr>
          <a:p>
            <a:pPr marL="0" indent="0" algn="l" defTabSz="0" rtl="0" eaLnBrk="1" latinLnBrk="0" hangingPunct="1">
              <a:lnSpc>
                <a:spcPct val="3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dirty="0">
                <a:solidFill>
                  <a:schemeClr val="tx1"/>
                </a:solidFill>
              </a:rPr>
              <a:t>为</a:t>
            </a:r>
            <a:r>
              <a:rPr lang="zh-CN" altLang="en-US" sz="1050" dirty="0">
                <a:solidFill>
                  <a:schemeClr val="tx1"/>
                </a:solidFill>
              </a:rPr>
              <a:t>了高效地处理大文件，通过分配一个缓冲区并将数据读入该缓冲区来完成：</a:t>
            </a:r>
            <a:endParaRPr lang="zh-CN" altLang="en-US" sz="105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rcRect t="3571" b="3571"/>
          <a:stretch>
            <a:fillRect/>
          </a:stretch>
        </p:blipFill>
        <p:spPr>
          <a:xfrm>
            <a:off x="0" y="0"/>
            <a:ext cx="9143983" cy="12535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zh-CN" altLang="en-US" sz="2250" dirty="0"/>
              <a:t>关键技术点</a:t>
            </a:r>
            <a:r>
              <a:rPr lang="en-US" altLang="zh-CN" sz="2250" dirty="0"/>
              <a:t>demo</a:t>
            </a:r>
            <a:r>
              <a:rPr lang="zh-CN" altLang="en-US" sz="2250" dirty="0"/>
              <a:t>--</a:t>
            </a:r>
            <a:r>
              <a:rPr lang="en-US" altLang="zh-CN" sz="2250" dirty="0"/>
              <a:t>pdf</a:t>
            </a:r>
            <a:r>
              <a:rPr lang="zh-CN" altLang="en-US" sz="2250" dirty="0"/>
              <a:t>，</a:t>
            </a:r>
            <a:r>
              <a:rPr lang="en-US" altLang="zh-CN" sz="2250" dirty="0"/>
              <a:t>excel</a:t>
            </a:r>
            <a:r>
              <a:rPr lang="zh-CN" altLang="en-US" sz="2250" dirty="0"/>
              <a:t>，</a:t>
            </a:r>
            <a:r>
              <a:rPr lang="en-US" altLang="zh-CN" sz="2250" dirty="0"/>
              <a:t>ppt</a:t>
            </a:r>
            <a:r>
              <a:rPr lang="zh-CN" altLang="en-US" sz="2250" dirty="0"/>
              <a:t>文本内容提取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318542" y="903373"/>
            <a:ext cx="8001000" cy="321589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altLang="zh-CN" sz="1200" b="1" dirty="0"/>
              <a:t>01-pdf</a:t>
            </a:r>
            <a:r>
              <a:rPr lang="zh-CN" altLang="en-US" sz="1200" b="1" dirty="0"/>
              <a:t>文本内容读取解析器：支持读取所有页</a:t>
            </a:r>
            <a:endParaRPr lang="zh-CN" altLang="en-US" sz="1200" b="1" dirty="0"/>
          </a:p>
          <a:p>
            <a:pPr marL="0" indent="0" algn="l">
              <a:lnSpc>
                <a:spcPts val="1650"/>
              </a:lnSpc>
              <a:buNone/>
            </a:pPr>
            <a:endParaRPr lang="en-US" sz="1200" b="1" dirty="0"/>
          </a:p>
        </p:txBody>
      </p:sp>
      <p:sp>
        <p:nvSpPr>
          <p:cNvPr id="7" name="Text 3"/>
          <p:cNvSpPr/>
          <p:nvPr/>
        </p:nvSpPr>
        <p:spPr>
          <a:xfrm>
            <a:off x="158210" y="1526939"/>
            <a:ext cx="5222166" cy="47329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1234513" y="3387962"/>
            <a:ext cx="1714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1022418" y="2466941"/>
            <a:ext cx="3359117" cy="56258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18450" y="2759347"/>
            <a:ext cx="1714500" cy="628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。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4762500" y="2328895"/>
            <a:ext cx="1714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762500" y="2576513"/>
            <a:ext cx="1714500" cy="628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858000" y="2000250"/>
            <a:ext cx="1714500" cy="214312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6858000" y="2328863"/>
            <a:ext cx="1740297" cy="20953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858000" y="2576513"/>
            <a:ext cx="1714500" cy="628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514470" y="1330250"/>
            <a:ext cx="6934743" cy="3338485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en-US" altLang="zh-CN" sz="1600"/>
              <a:t>PDF </a:t>
            </a:r>
            <a:r>
              <a:rPr lang="zh-CN" altLang="en-US" sz="1600"/>
              <a:t>解析的主要挑战</a:t>
            </a:r>
            <a:endParaRPr lang="zh-CN" altLang="en-US" sz="16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文件结构：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PDF 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文件包含多个部分，包括对象、流、交叉引用表和尾部信息。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加密：许多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PDF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文档是加密的，必须先解密才能访问内容。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压缩：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PDF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支持多种压缩方法，如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FlateDecode, LZWDecode, RunLengthDecode, CCITTFaxDecode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等。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字体和字符编码：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PDF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使用嵌入式字体和字符编码，解析文本需要处理这些。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图像和图形：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PDF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可以包含位图和其他类型的图像以及矢量图形，解析这些内容需要额外的库或工具。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交互元素：表单字段、链接、注释等交互元素也需要被正确解析。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XFA 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表单：一些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PDF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文件中包含了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XML Forms Architecture (XFA)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表单，这增加了额外的复杂性。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/>
        </p:nvSpPr>
        <p:spPr>
          <a:xfrm>
            <a:off x="622199" y="228533"/>
            <a:ext cx="7157242" cy="652372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 sz="22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更高效率方法，采用开源库</a:t>
            </a:r>
            <a:r>
              <a:rPr lang="en-US" altLang="zh-CN" sz="22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poppler</a:t>
            </a:r>
            <a:r>
              <a:rPr lang="zh-CN" altLang="en-US" sz="22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-解析</a:t>
            </a:r>
            <a:r>
              <a:rPr lang="en-US" altLang="zh-CN" sz="22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pdf</a:t>
            </a:r>
            <a:r>
              <a:rPr lang="zh-CN" altLang="en-US" sz="22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利器</a:t>
            </a:r>
            <a:endParaRPr lang="zh-CN" altLang="en-US" sz="220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r>
              <a:rPr lang="en-US" altLang="zh-CN" sz="1200" dirty="0">
                <a:solidFill>
                  <a:schemeClr val="tx1"/>
                </a:solidFill>
              </a:rPr>
              <a:t>01</a:t>
            </a:r>
            <a:r>
              <a:rPr lang="zh-CN" altLang="en-US" sz="1200" dirty="0">
                <a:solidFill>
                  <a:schemeClr val="tx1"/>
                </a:solidFill>
              </a:rPr>
              <a:t>-提取</a:t>
            </a:r>
            <a:r>
              <a:rPr lang="en-US" altLang="zh-CN" sz="1200" dirty="0">
                <a:solidFill>
                  <a:schemeClr val="tx1"/>
                </a:solidFill>
              </a:rPr>
              <a:t>pdf</a:t>
            </a:r>
            <a:r>
              <a:rPr lang="zh-CN" altLang="en-US" sz="1200" dirty="0">
                <a:solidFill>
                  <a:schemeClr val="tx1"/>
                </a:solidFill>
              </a:rPr>
              <a:t>文本内容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622199" y="758259"/>
            <a:ext cx="7226267" cy="2997837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 sz="1100"/>
              <a:t>#</a:t>
            </a:r>
            <a:r>
              <a:rPr lang="en-US" altLang="zh-CN" sz="1100"/>
              <a:t>include &lt;iostream&gt;</a:t>
            </a:r>
            <a:endParaRPr lang="en-US" altLang="zh-CN" sz="1100"/>
          </a:p>
          <a:p>
            <a:r>
              <a:rPr lang="zh-CN" altLang="en-US" sz="1100"/>
              <a:t>#</a:t>
            </a:r>
            <a:r>
              <a:rPr lang="en-US" altLang="zh-CN" sz="1100"/>
              <a:t>include &lt;poppler</a:t>
            </a:r>
            <a:r>
              <a:rPr lang="zh-CN" altLang="en-US" sz="1100"/>
              <a:t>-</a:t>
            </a:r>
            <a:r>
              <a:rPr lang="en-US" altLang="zh-CN" sz="1100"/>
              <a:t>document.h&gt;</a:t>
            </a:r>
            <a:endParaRPr lang="en-US" altLang="zh-CN" sz="1100"/>
          </a:p>
          <a:p>
            <a:r>
              <a:rPr lang="zh-CN" altLang="en-US" sz="1100"/>
              <a:t>#</a:t>
            </a:r>
            <a:r>
              <a:rPr lang="en-US" altLang="zh-CN" sz="1100"/>
              <a:t>include &lt;poppler</a:t>
            </a:r>
            <a:r>
              <a:rPr lang="zh-CN" altLang="en-US" sz="1100"/>
              <a:t>-</a:t>
            </a:r>
            <a:r>
              <a:rPr lang="en-US" altLang="zh-CN" sz="1100"/>
              <a:t>page.h&gt;</a:t>
            </a:r>
            <a:endParaRPr lang="en-US" altLang="zh-CN" sz="1100"/>
          </a:p>
          <a:p>
            <a:endParaRPr lang="en-US" altLang="zh-CN" sz="1100"/>
          </a:p>
          <a:p>
            <a:r>
              <a:rPr lang="en-US" altLang="zh-CN" sz="1100"/>
              <a:t>void extractText(const std::string</a:t>
            </a:r>
            <a:r>
              <a:rPr lang="zh-CN" altLang="en-US" sz="1100"/>
              <a:t>&amp; </a:t>
            </a:r>
            <a:r>
              <a:rPr lang="en-US" altLang="zh-CN" sz="1100"/>
              <a:t>pdfPath) {    // </a:t>
            </a:r>
            <a:r>
              <a:rPr lang="zh-CN" altLang="en-US" sz="1100"/>
              <a:t>加载文档    </a:t>
            </a:r>
            <a:r>
              <a:rPr lang="en-US" altLang="zh-CN" sz="1100"/>
              <a:t>poppler::document* doc </a:t>
            </a:r>
            <a:r>
              <a:rPr lang="zh-CN" altLang="en-US" sz="1100"/>
              <a:t>= </a:t>
            </a:r>
            <a:r>
              <a:rPr lang="en-US" altLang="zh-CN" sz="1100"/>
              <a:t>poppler::document::load_from_file(pdfPath);    if (!doc || doc</a:t>
            </a:r>
            <a:r>
              <a:rPr lang="zh-CN" altLang="en-US" sz="1100"/>
              <a:t>-</a:t>
            </a:r>
            <a:r>
              <a:rPr lang="en-US" altLang="zh-CN" sz="1100"/>
              <a:t>&gt;is_locked()) {        std::cerr &lt;&lt; "Failed to open or decrypt the PDF file.\n";        delete doc;        return;    }  </a:t>
            </a:r>
            <a:endParaRPr lang="zh-CN" altLang="en-US" sz="1100"/>
          </a:p>
        </p:txBody>
      </p:sp>
      <p:sp>
        <p:nvSpPr>
          <p:cNvPr id="2" name="文本框 1"/>
          <p:cNvSpPr txBox="1"/>
          <p:nvPr userDrawn="1"/>
        </p:nvSpPr>
        <p:spPr>
          <a:xfrm>
            <a:off x="808298" y="2605616"/>
            <a:ext cx="6052230" cy="2499013"/>
          </a:xfrm>
          <a:prstGeom prst="rect">
            <a:avLst/>
          </a:prstGeom>
        </p:spPr>
        <p:txBody>
          <a:bodyPr wrap="square" rtlCol="0">
            <a:noAutofit/>
          </a:bodyPr>
          <a:p>
            <a:pPr algn="l"/>
            <a:r>
              <a:rPr lang="en-US" altLang="zh-CN" sz="1000"/>
              <a:t> // </a:t>
            </a:r>
            <a:r>
              <a:rPr lang="zh-CN" altLang="en-US" sz="1000"/>
              <a:t>获取总页数</a:t>
            </a:r>
            <a:endParaRPr lang="zh-CN" altLang="en-US" sz="1000"/>
          </a:p>
          <a:p>
            <a:pPr algn="l"/>
            <a:r>
              <a:rPr lang="en-US" altLang="zh-CN" sz="1000"/>
              <a:t>    int numPages = doc-&gt;pages();</a:t>
            </a:r>
            <a:endParaRPr lang="en-US" altLang="zh-CN" sz="1000"/>
          </a:p>
          <a:p>
            <a:pPr algn="l"/>
            <a:r>
              <a:rPr lang="en-US" altLang="zh-CN" sz="1000"/>
              <a:t>    for (int i = 0; i &lt; numPages; ++i) {</a:t>
            </a:r>
            <a:endParaRPr lang="en-US" altLang="zh-CN" sz="1000"/>
          </a:p>
          <a:p>
            <a:pPr algn="l"/>
            <a:r>
              <a:rPr lang="en-US" altLang="zh-CN" sz="1000"/>
              <a:t>        poppler::page* page = doc-&gt;create_page(i);</a:t>
            </a:r>
            <a:endParaRPr lang="en-US" altLang="zh-CN" sz="1000"/>
          </a:p>
          <a:p>
            <a:pPr algn="l"/>
            <a:r>
              <a:rPr lang="en-US" altLang="zh-CN" sz="1000"/>
              <a:t>        if (page) {</a:t>
            </a:r>
            <a:endParaRPr lang="en-US" altLang="zh-CN" sz="1000"/>
          </a:p>
          <a:p>
            <a:pPr algn="l"/>
            <a:r>
              <a:rPr lang="en-US" altLang="zh-CN" sz="1000"/>
              <a:t>            // </a:t>
            </a:r>
            <a:r>
              <a:rPr lang="zh-CN" altLang="en-US" sz="1000"/>
              <a:t>提取页面文本并转换为</a:t>
            </a:r>
            <a:r>
              <a:rPr lang="en-US" altLang="zh-CN" sz="1000"/>
              <a:t>UTF-8</a:t>
            </a:r>
            <a:r>
              <a:rPr lang="zh-CN" altLang="en-US" sz="1000"/>
              <a:t>字符串</a:t>
            </a:r>
            <a:endParaRPr lang="zh-CN" altLang="en-US" sz="1000"/>
          </a:p>
          <a:p>
            <a:pPr algn="l"/>
            <a:r>
              <a:rPr lang="en-US" altLang="zh-CN" sz="1000"/>
              <a:t>            std::u32string text = page-&gt;text().to_utf32();</a:t>
            </a:r>
            <a:endParaRPr lang="en-US" altLang="zh-CN" sz="1000"/>
          </a:p>
          <a:p>
            <a:pPr algn="l"/>
            <a:r>
              <a:rPr lang="en-US" altLang="zh-CN" sz="1000"/>
              <a:t>            std::cout &lt;&lt; "Page " &lt;&lt; i + 1 &lt;&lt; ":\n" </a:t>
            </a:r>
            <a:endParaRPr lang="en-US" altLang="zh-CN" sz="1000"/>
          </a:p>
          <a:p>
            <a:pPr algn="l"/>
            <a:r>
              <a:rPr lang="en-US" altLang="zh-CN" sz="1000"/>
              <a:t>                      &lt;&lt; std::wstring_convert&lt;std::codecvt_utf8&lt;char32_t&gt;, char32_t&gt;{}.to_bytes(text) &lt;&lt; "\n\n";</a:t>
            </a:r>
            <a:endParaRPr lang="en-US" altLang="zh-CN" sz="1000"/>
          </a:p>
          <a:p>
            <a:pPr algn="l"/>
            <a:endParaRPr lang="en-US" altLang="zh-CN" sz="1000"/>
          </a:p>
          <a:p>
            <a:pPr algn="l"/>
            <a:r>
              <a:rPr lang="en-US" altLang="zh-CN" sz="1000"/>
              <a:t>            delete page;</a:t>
            </a:r>
            <a:endParaRPr lang="en-US" altLang="zh-CN" sz="1000"/>
          </a:p>
          <a:p>
            <a:pPr algn="l"/>
            <a:r>
              <a:rPr lang="en-US" altLang="zh-CN" sz="1000"/>
              <a:t>        }</a:t>
            </a:r>
            <a:endParaRPr lang="en-US" altLang="zh-CN" sz="1000"/>
          </a:p>
          <a:p>
            <a:pPr algn="l"/>
            <a:r>
              <a:rPr lang="en-US" altLang="zh-CN" sz="1000"/>
              <a:t>    }</a:t>
            </a:r>
            <a:endParaRPr lang="en-US" altLang="zh-CN" sz="1000"/>
          </a:p>
          <a:p>
            <a:pPr algn="l"/>
            <a:endParaRPr lang="en-US" altLang="zh-CN" sz="1000"/>
          </a:p>
          <a:p>
            <a:pPr algn="l"/>
            <a:r>
              <a:rPr lang="en-US" altLang="zh-CN" sz="1000"/>
              <a:t>    delete doc;</a:t>
            </a:r>
            <a:endParaRPr lang="en-US" altLang="zh-CN" sz="1000"/>
          </a:p>
          <a:p>
            <a:pPr algn="l"/>
            <a:r>
              <a:rPr lang="en-US" altLang="zh-CN" sz="1000"/>
              <a:t>}</a:t>
            </a:r>
            <a:endParaRPr lang="zh-CN" altLang="en-US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 userDrawn="1"/>
        </p:nvSpPr>
        <p:spPr>
          <a:xfrm>
            <a:off x="837445" y="254829"/>
            <a:ext cx="2374265" cy="275590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en-US" altLang="zh-CN" sz="1200" b="1" dirty="0">
                <a:solidFill>
                  <a:schemeClr val="tx1"/>
                </a:solidFill>
              </a:rPr>
              <a:t>02</a:t>
            </a:r>
            <a:r>
              <a:rPr lang="zh-CN" altLang="en-US" sz="1200" b="1" dirty="0">
                <a:solidFill>
                  <a:schemeClr val="tx1"/>
                </a:solidFill>
              </a:rPr>
              <a:t>-提取</a:t>
            </a:r>
            <a:r>
              <a:rPr lang="en-US" altLang="zh-CN" sz="1200" b="1" dirty="0">
                <a:solidFill>
                  <a:schemeClr val="tx1"/>
                </a:solidFill>
              </a:rPr>
              <a:t>pdf</a:t>
            </a:r>
            <a:r>
              <a:rPr lang="zh-CN" altLang="en-US" sz="1200" b="1" dirty="0">
                <a:solidFill>
                  <a:schemeClr val="tx1"/>
                </a:solidFill>
              </a:rPr>
              <a:t>图像-获取图像流数据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837443" y="532974"/>
            <a:ext cx="6905568" cy="3502543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en-US" altLang="zh-CN" sz="1200"/>
              <a:t>void extractImages(const std::string</a:t>
            </a:r>
            <a:r>
              <a:rPr lang="zh-CN" altLang="en-US" sz="1200"/>
              <a:t>&amp; </a:t>
            </a:r>
            <a:r>
              <a:rPr lang="en-US" altLang="zh-CN" sz="1200"/>
              <a:t>pdfPath) {    poppler::document* doc </a:t>
            </a:r>
            <a:r>
              <a:rPr lang="zh-CN" altLang="en-US" sz="1200"/>
              <a:t>= </a:t>
            </a:r>
            <a:r>
              <a:rPr lang="en-US" altLang="zh-CN" sz="1200"/>
              <a:t>poppler::document::load_from_file(pdfPath);    if (!doc || doc</a:t>
            </a:r>
            <a:r>
              <a:rPr lang="zh-CN" altLang="en-US" sz="1200"/>
              <a:t>-</a:t>
            </a:r>
            <a:r>
              <a:rPr lang="en-US" altLang="zh-CN" sz="1200"/>
              <a:t>&gt;is_locked()) {        std::cerr &lt;&lt; "Failed to open or decrypt the PDF file.\n";        delete doc;        return;    }    int numPages </a:t>
            </a:r>
            <a:r>
              <a:rPr lang="zh-CN" altLang="en-US" sz="1200"/>
              <a:t>= </a:t>
            </a:r>
            <a:r>
              <a:rPr lang="en-US" altLang="zh-CN" sz="1200"/>
              <a:t>doc</a:t>
            </a:r>
            <a:r>
              <a:rPr lang="zh-CN" altLang="en-US" sz="1200"/>
              <a:t>-</a:t>
            </a:r>
            <a:r>
              <a:rPr lang="en-US" altLang="zh-CN" sz="1200"/>
              <a:t>&gt;pages();    for (int i </a:t>
            </a:r>
            <a:r>
              <a:rPr lang="zh-CN" altLang="en-US" sz="1200"/>
              <a:t>= </a:t>
            </a:r>
            <a:r>
              <a:rPr lang="en-US" altLang="zh-CN" sz="1200"/>
              <a:t>0; i &lt; numPages; </a:t>
            </a:r>
            <a:r>
              <a:rPr lang="zh-CN" altLang="en-US" sz="1200"/>
              <a:t>++</a:t>
            </a:r>
            <a:r>
              <a:rPr lang="en-US" altLang="zh-CN" sz="1200"/>
              <a:t>i) {        poppler::page* page </a:t>
            </a:r>
            <a:r>
              <a:rPr lang="zh-CN" altLang="en-US" sz="1200"/>
              <a:t>= </a:t>
            </a:r>
            <a:r>
              <a:rPr lang="en-US" altLang="zh-CN" sz="1200"/>
              <a:t>doc</a:t>
            </a:r>
            <a:r>
              <a:rPr lang="zh-CN" altLang="en-US" sz="1200"/>
              <a:t>-</a:t>
            </a:r>
            <a:r>
              <a:rPr lang="en-US" altLang="zh-CN" sz="1200"/>
              <a:t>&gt;create_page(i);        if (page) {            // Render the page at a higher resolution and get the image            poppler::image img </a:t>
            </a:r>
            <a:r>
              <a:rPr lang="zh-CN" altLang="en-US" sz="1200"/>
              <a:t>= </a:t>
            </a:r>
            <a:r>
              <a:rPr lang="en-US" altLang="zh-CN" sz="1200"/>
              <a:t>page</a:t>
            </a:r>
            <a:r>
              <a:rPr lang="zh-CN" altLang="en-US" sz="1200"/>
              <a:t>-</a:t>
            </a:r>
            <a:r>
              <a:rPr lang="en-US" altLang="zh-CN" sz="1200"/>
              <a:t>&gt;render_to_image(300, 300); // dpi            // Convert image to PNG format and save it            img.save(std::string("page") </a:t>
            </a:r>
            <a:r>
              <a:rPr lang="zh-CN" altLang="en-US" sz="1200"/>
              <a:t>+ </a:t>
            </a:r>
            <a:r>
              <a:rPr lang="en-US" altLang="zh-CN" sz="1200"/>
              <a:t>std::to_string(i</a:t>
            </a:r>
            <a:r>
              <a:rPr lang="zh-CN" altLang="en-US" sz="1200"/>
              <a:t>+</a:t>
            </a:r>
            <a:r>
              <a:rPr lang="en-US" altLang="zh-CN" sz="1200"/>
              <a:t>1) </a:t>
            </a:r>
            <a:r>
              <a:rPr lang="zh-CN" altLang="en-US" sz="1200"/>
              <a:t>+ </a:t>
            </a:r>
            <a:r>
              <a:rPr lang="en-US" altLang="zh-CN" sz="1200"/>
              <a:t>".png", "png");            delete page;        }    }    delete doc;</a:t>
            </a:r>
            <a:endParaRPr lang="en-US" altLang="zh-CN" sz="1200"/>
          </a:p>
          <a:p>
            <a:r>
              <a:rPr lang="en-US" altLang="zh-CN" sz="1200"/>
              <a:t>}</a:t>
            </a:r>
            <a:endParaRPr lang="zh-CN" altLang="en-US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-33" y="558809"/>
            <a:ext cx="9144067" cy="13303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5520">
                <a:moveTo>
                  <a:pt x="0" y="0"/>
                </a:moveTo>
                <a:lnTo>
                  <a:pt x="19200" y="0"/>
                </a:lnTo>
                <a:lnTo>
                  <a:pt x="19200" y="5520"/>
                </a:lnTo>
                <a:lnTo>
                  <a:pt x="0" y="552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789690" y="847770"/>
            <a:ext cx="4048011" cy="85979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en-US" altLang="zh-CN" sz="1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01-excel：支持xls，xlsx格式</a:t>
            </a:r>
            <a:endParaRPr lang="en-US" altLang="zh-CN" sz="14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4"/>
            </p:custDataLst>
          </p:nvPr>
        </p:nvSpPr>
        <p:spPr>
          <a:xfrm>
            <a:off x="789687" y="2098618"/>
            <a:ext cx="6615459" cy="2005194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-28575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r>
              <a:rPr lang="zh-CN" altLang="en-US" sz="1200" spc="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对于Excel文件的解析，可以使用libxls来处理旧的二进制格式（.xls），以及LibreOfficeKit或Apache POI通过JNI接口在Java环境中处理，或者使用专门为处理.xlsx设计的库如XLSXIO、SimpleXlsxReader等</a:t>
            </a:r>
            <a:endParaRPr lang="zh-CN" altLang="en-US" sz="1200" spc="4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-28575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endParaRPr lang="zh-CN" altLang="en-US" sz="1200" spc="4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-28575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r>
              <a:rPr lang="zh-CN" altLang="en-US" sz="1200" spc="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现代推荐：cpp-httplib搭配simple-xlsx-reader和xlnt库。xlnt是一个现代的C++库，支持读取和写入.xlsx文件，并且提供了相对友好的API。</a:t>
            </a:r>
            <a:endParaRPr lang="zh-CN" altLang="en-US" sz="1200" spc="4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 userDrawn="1"/>
        </p:nvSpPr>
        <p:spPr>
          <a:xfrm>
            <a:off x="378024" y="279942"/>
            <a:ext cx="3118803" cy="4339010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 sz="1000"/>
              <a:t>#</a:t>
            </a:r>
            <a:r>
              <a:rPr lang="en-US" altLang="zh-CN" sz="1000"/>
              <a:t>include &lt;iostream&gt;</a:t>
            </a:r>
            <a:endParaRPr lang="en-US" altLang="zh-CN" sz="1000"/>
          </a:p>
          <a:p>
            <a:r>
              <a:rPr lang="zh-CN" altLang="en-US" sz="1000"/>
              <a:t>#</a:t>
            </a:r>
            <a:r>
              <a:rPr lang="en-US" altLang="zh-CN" sz="1000"/>
              <a:t>include &lt;fstream&gt;</a:t>
            </a:r>
            <a:endParaRPr lang="en-US" altLang="zh-CN" sz="1000"/>
          </a:p>
          <a:p>
            <a:r>
              <a:rPr lang="zh-CN" altLang="en-US" sz="1000"/>
              <a:t>#</a:t>
            </a:r>
            <a:r>
              <a:rPr lang="en-US" altLang="zh-CN" sz="1000"/>
              <a:t>include "xlnt/xlnt.hpp"</a:t>
            </a:r>
            <a:endParaRPr lang="en-US" altLang="zh-CN" sz="1000"/>
          </a:p>
          <a:p>
            <a:endParaRPr lang="en-US" altLang="zh-CN" sz="1000"/>
          </a:p>
          <a:p>
            <a:r>
              <a:rPr lang="en-US" altLang="zh-CN" sz="1000"/>
              <a:t>void readXlsxFile(const std::string</a:t>
            </a:r>
            <a:r>
              <a:rPr lang="zh-CN" altLang="en-US" sz="1000"/>
              <a:t>&amp; </a:t>
            </a:r>
            <a:r>
              <a:rPr lang="en-US" altLang="zh-CN" sz="1000"/>
              <a:t>filePath) {    try {        // </a:t>
            </a:r>
            <a:r>
              <a:rPr lang="zh-CN" altLang="en-US" sz="1000"/>
              <a:t>加载工作簿        </a:t>
            </a:r>
            <a:r>
              <a:rPr lang="en-US" altLang="zh-CN" sz="1000"/>
              <a:t>xlnt::workbook wb;        wb.load(filePath);        // </a:t>
            </a:r>
            <a:r>
              <a:rPr lang="zh-CN" altLang="en-US" sz="1000"/>
              <a:t>遍历所有的工作表        </a:t>
            </a:r>
            <a:r>
              <a:rPr lang="en-US" altLang="zh-CN" sz="1000"/>
              <a:t>for (auto </a:t>
            </a:r>
            <a:r>
              <a:rPr lang="zh-CN" altLang="en-US" sz="1000"/>
              <a:t>&amp;</a:t>
            </a:r>
            <a:r>
              <a:rPr lang="en-US" altLang="zh-CN" sz="1000"/>
              <a:t>sheet : wb.worksheets()) {            std::cout &lt;&lt; "Sheet: " &lt;&lt; sheet.title() &lt;&lt; "\n";            // </a:t>
            </a:r>
            <a:r>
              <a:rPr lang="zh-CN" altLang="en-US" sz="1000"/>
              <a:t>遍历行            </a:t>
            </a:r>
            <a:r>
              <a:rPr lang="en-US" altLang="zh-CN" sz="1000"/>
              <a:t>for (auto </a:t>
            </a:r>
            <a:r>
              <a:rPr lang="zh-CN" altLang="en-US" sz="1000"/>
              <a:t>&amp;</a:t>
            </a:r>
            <a:r>
              <a:rPr lang="en-US" altLang="zh-CN" sz="1000"/>
              <a:t>row : sheet.rows()) {                for (auto </a:t>
            </a:r>
            <a:r>
              <a:rPr lang="zh-CN" altLang="en-US" sz="1000"/>
              <a:t>&amp;</a:t>
            </a:r>
            <a:r>
              <a:rPr lang="en-US" altLang="zh-CN" sz="1000"/>
              <a:t>cell : row) {                    if (cell.has_value()) {                        std::cout &lt;&lt; cell.value&lt;std::string&gt;() &lt;&lt; "\t";                    } else {                        std::cout &lt;&lt; "&lt;empty&gt;\t";                    }                }                std::cout &lt;&lt; "\n";            }        }    } catch (const std::exception</a:t>
            </a:r>
            <a:r>
              <a:rPr lang="zh-CN" altLang="en-US" sz="1000"/>
              <a:t>&amp; </a:t>
            </a:r>
            <a:r>
              <a:rPr lang="en-US" altLang="zh-CN" sz="1000"/>
              <a:t>e) {        std::cerr &lt;&lt; "Error reading file: " &lt;&lt; e.what() &lt;&lt; "\n";    }</a:t>
            </a:r>
            <a:endParaRPr lang="en-US" altLang="zh-CN" sz="1000"/>
          </a:p>
          <a:p>
            <a:r>
              <a:rPr lang="en-US" altLang="zh-CN" sz="1000"/>
              <a:t>}</a:t>
            </a:r>
            <a:endParaRPr lang="zh-CN" altLang="en-US" sz="100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3928387" y="279922"/>
            <a:ext cx="4681137" cy="4416603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 sz="1200" b="1"/>
              <a:t>用</a:t>
            </a:r>
            <a:r>
              <a:rPr lang="en-US" altLang="zh-CN" sz="1200" b="1">
                <a:cs typeface="Arial" panose="020B0604020202020204" pitchFamily="34" charset="0"/>
              </a:rPr>
              <a:t>c</a:t>
            </a:r>
            <a:r>
              <a:rPr lang="zh-CN" altLang="en-US" sz="1200" b="1">
                <a:cs typeface="Arial" panose="020B0604020202020204" pitchFamily="34" charset="0"/>
              </a:rPr>
              <a:t>++的类</a:t>
            </a:r>
            <a:r>
              <a:rPr lang="zh-CN" altLang="en-US" sz="1200" b="1"/>
              <a:t>封装统一的接口可以使不同格式高效的执行不同逻辑代码，更加易于拓展和维护。</a:t>
            </a:r>
            <a:endParaRPr lang="zh-CN" altLang="en-US" sz="1200" b="1"/>
          </a:p>
          <a:p>
            <a:endParaRPr lang="zh-CN" altLang="en-US" sz="1200" b="1"/>
          </a:p>
          <a:p>
            <a:r>
              <a:rPr lang="en-US" altLang="zh-CN" sz="1200"/>
              <a:t>class ExcelReader {</a:t>
            </a:r>
            <a:endParaRPr lang="en-US" altLang="zh-CN" sz="1200"/>
          </a:p>
          <a:p>
            <a:r>
              <a:rPr lang="en-US" altLang="zh-CN" sz="1200"/>
              <a:t>public:</a:t>
            </a:r>
            <a:endParaRPr lang="en-US" altLang="zh-CN" sz="1200"/>
          </a:p>
          <a:p>
            <a:r>
              <a:rPr lang="en-US" altLang="zh-CN" sz="1200"/>
              <a:t>    virtual void read(const std::string&amp; filePath) = 0;</a:t>
            </a:r>
            <a:endParaRPr lang="en-US" altLang="zh-CN" sz="1200"/>
          </a:p>
          <a:p>
            <a:r>
              <a:rPr lang="en-US" altLang="zh-CN" sz="1200"/>
              <a:t>    virtual ~ExcelReader() {}</a:t>
            </a:r>
            <a:endParaRPr lang="en-US" altLang="zh-CN" sz="1200"/>
          </a:p>
          <a:p>
            <a:r>
              <a:rPr lang="en-US" altLang="zh-CN" sz="1200"/>
              <a:t>};</a:t>
            </a:r>
            <a:endParaRPr lang="en-US" altLang="zh-CN" sz="1200"/>
          </a:p>
          <a:p>
            <a:endParaRPr lang="en-US" altLang="zh-CN" sz="1200"/>
          </a:p>
          <a:p>
            <a:r>
              <a:rPr lang="en-US" altLang="zh-CN" sz="1200"/>
              <a:t>class XlsxReader : public ExcelReader {</a:t>
            </a:r>
            <a:endParaRPr lang="en-US" altLang="zh-CN" sz="1200"/>
          </a:p>
          <a:p>
            <a:r>
              <a:rPr lang="en-US" altLang="zh-CN" sz="1200"/>
              <a:t>public:</a:t>
            </a:r>
            <a:endParaRPr lang="en-US" altLang="zh-CN" sz="1200"/>
          </a:p>
          <a:p>
            <a:r>
              <a:rPr lang="en-US" altLang="zh-CN" sz="1200"/>
              <a:t>    void read(const std::string&amp; filePath) override {</a:t>
            </a:r>
            <a:endParaRPr lang="en-US" altLang="zh-CN" sz="1200"/>
          </a:p>
          <a:p>
            <a:r>
              <a:rPr lang="en-US" altLang="zh-CN" sz="1200"/>
              <a:t>        readXlsxFile(filePath);</a:t>
            </a:r>
            <a:endParaRPr lang="en-US" altLang="zh-CN" sz="1200"/>
          </a:p>
          <a:p>
            <a:r>
              <a:rPr lang="en-US" altLang="zh-CN" sz="1200"/>
              <a:t>    }</a:t>
            </a:r>
            <a:endParaRPr lang="en-US" altLang="zh-CN" sz="1200"/>
          </a:p>
          <a:p>
            <a:r>
              <a:rPr lang="en-US" altLang="zh-CN" sz="1200"/>
              <a:t>};</a:t>
            </a:r>
            <a:endParaRPr lang="en-US" altLang="zh-CN" sz="1200"/>
          </a:p>
          <a:p>
            <a:endParaRPr lang="en-US" altLang="zh-CN" sz="1200"/>
          </a:p>
          <a:p>
            <a:r>
              <a:rPr lang="en-US" altLang="zh-CN" sz="1200"/>
              <a:t>class XlsReader : public ExcelReader {</a:t>
            </a:r>
            <a:endParaRPr lang="en-US" altLang="zh-CN" sz="1200"/>
          </a:p>
          <a:p>
            <a:r>
              <a:rPr lang="en-US" altLang="zh-CN" sz="1200"/>
              <a:t>public:</a:t>
            </a:r>
            <a:endParaRPr lang="en-US" altLang="zh-CN" sz="1200"/>
          </a:p>
          <a:p>
            <a:r>
              <a:rPr lang="en-US" altLang="zh-CN" sz="1200"/>
              <a:t>    void read(const std::string&amp; filePath) override {</a:t>
            </a:r>
            <a:endParaRPr lang="en-US" altLang="zh-CN" sz="1200"/>
          </a:p>
          <a:p>
            <a:r>
              <a:rPr lang="en-US" altLang="zh-CN" sz="1200"/>
              <a:t>        readXlsFile(filePath.c_str());</a:t>
            </a:r>
            <a:endParaRPr lang="en-US" altLang="zh-CN" sz="1200"/>
          </a:p>
          <a:p>
            <a:r>
              <a:rPr lang="en-US" altLang="zh-CN" sz="1200"/>
              <a:t>    }</a:t>
            </a:r>
            <a:endParaRPr lang="en-US" altLang="zh-CN" sz="1200"/>
          </a:p>
          <a:p>
            <a:r>
              <a:rPr lang="en-US" altLang="zh-CN" sz="1200"/>
              <a:t>};</a:t>
            </a:r>
            <a:endParaRPr lang="en-US" altLang="zh-CN"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1"/>
          <a:srcRect t="3571" b="3571"/>
          <a:stretch>
            <a:fillRect/>
          </a:stretch>
        </p:blipFill>
        <p:spPr>
          <a:xfrm>
            <a:off x="0" y="0"/>
            <a:ext cx="9143983" cy="1238248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292470" y="722601"/>
            <a:ext cx="1871980" cy="368300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en-US" altLang="zh-CN"/>
              <a:t>0</a:t>
            </a:r>
            <a:r>
              <a:rPr lang="en-US" altLang="zh-CN">
                <a:cs typeface="Arial" panose="020B0604020202020204" pitchFamily="34" charset="0"/>
              </a:rPr>
              <a:t>1</a:t>
            </a:r>
            <a:r>
              <a:rPr lang="zh-CN" altLang="en-US"/>
              <a:t>-</a:t>
            </a:r>
            <a:r>
              <a:rPr lang="en-US" altLang="zh-CN">
                <a:cs typeface="Arial" panose="020B0604020202020204" pitchFamily="34" charset="0"/>
              </a:rPr>
              <a:t>ppt</a:t>
            </a:r>
            <a:r>
              <a:rPr lang="zh-CN" altLang="en-US">
                <a:cs typeface="Arial" panose="020B0604020202020204" pitchFamily="34" charset="0"/>
              </a:rPr>
              <a:t>--</a:t>
            </a:r>
            <a:r>
              <a:rPr lang="en-US" altLang="zh-CN">
                <a:cs typeface="Arial" panose="020B0604020202020204" pitchFamily="34" charset="0"/>
              </a:rPr>
              <a:t>pptx</a:t>
            </a:r>
            <a:r>
              <a:rPr lang="zh-CN" altLang="en-US">
                <a:cs typeface="Arial" panose="020B0604020202020204" pitchFamily="34" charset="0"/>
              </a:rPr>
              <a:t>格式</a:t>
            </a:r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221078" y="1358542"/>
            <a:ext cx="2470766" cy="2315704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/>
              <a:t>同样</a:t>
            </a:r>
            <a:r>
              <a:rPr lang="zh-CN" altLang="en-US">
                <a:cs typeface="Arial" panose="020B0604020202020204" pitchFamily="34" charset="0"/>
              </a:rPr>
              <a:t>需要依赖第三方库，</a:t>
            </a:r>
            <a:r>
              <a:rPr lang="zh-CN" altLang="en-US"/>
              <a:t>推荐的选择是使用</a:t>
            </a:r>
            <a:r>
              <a:rPr lang="en-US" altLang="zh-CN"/>
              <a:t>python</a:t>
            </a:r>
            <a:r>
              <a:rPr lang="zh-CN" altLang="en-US"/>
              <a:t>-</a:t>
            </a:r>
            <a:r>
              <a:rPr lang="en-US" altLang="zh-CN"/>
              <a:t>pptx</a:t>
            </a:r>
            <a:r>
              <a:rPr lang="zh-CN" altLang="en-US"/>
              <a:t>结合</a:t>
            </a:r>
            <a:r>
              <a:rPr lang="en-US" altLang="zh-CN"/>
              <a:t>Python</a:t>
            </a:r>
            <a:r>
              <a:rPr lang="zh-CN" altLang="en-US"/>
              <a:t>-</a:t>
            </a:r>
            <a:r>
              <a:rPr lang="en-US" altLang="zh-CN"/>
              <a:t>C</a:t>
            </a:r>
            <a:r>
              <a:rPr lang="zh-CN" altLang="en-US"/>
              <a:t>++桥接工具如</a:t>
            </a:r>
            <a:r>
              <a:rPr lang="en-US" altLang="zh-CN"/>
              <a:t>pybind11</a:t>
            </a:r>
            <a:r>
              <a:rPr lang="zh-CN" altLang="en-US"/>
              <a:t>，或者是直接使用</a:t>
            </a:r>
            <a:r>
              <a:rPr lang="en-US" altLang="zh-CN"/>
              <a:t>C</a:t>
            </a:r>
            <a:r>
              <a:rPr lang="zh-CN" altLang="en-US"/>
              <a:t>++库</a:t>
            </a:r>
            <a:r>
              <a:rPr lang="en-US" altLang="zh-CN"/>
              <a:t>LibreOfficeKit</a:t>
            </a:r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3013426" y="1358510"/>
            <a:ext cx="2214880" cy="405924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/>
              <a:t>加载并读取</a:t>
            </a:r>
            <a:r>
              <a:rPr lang="en-US" altLang="zh-CN"/>
              <a:t>pptx</a:t>
            </a:r>
            <a:r>
              <a:rPr lang="zh-CN" altLang="en-US"/>
              <a:t>内容</a:t>
            </a:r>
            <a:endParaRPr lang="zh-CN" altLang="en-US"/>
          </a:p>
          <a:p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2918604" y="1764435"/>
            <a:ext cx="5691479" cy="2770646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 sz="1000"/>
              <a:t>#</a:t>
            </a:r>
            <a:r>
              <a:rPr lang="en-US" altLang="zh-CN" sz="1000"/>
              <a:t>include &lt;iostream&gt;</a:t>
            </a:r>
            <a:endParaRPr lang="en-US" altLang="zh-CN" sz="1000"/>
          </a:p>
          <a:p>
            <a:r>
              <a:rPr lang="zh-CN" altLang="en-US" sz="1000"/>
              <a:t>#</a:t>
            </a:r>
            <a:r>
              <a:rPr lang="en-US" altLang="zh-CN" sz="1000"/>
              <a:t>include &lt;librevenge/librevenge.h&gt;</a:t>
            </a:r>
            <a:endParaRPr lang="en-US" altLang="zh-CN" sz="1000"/>
          </a:p>
          <a:p>
            <a:r>
              <a:rPr lang="zh-CN" altLang="en-US" sz="1000"/>
              <a:t>#</a:t>
            </a:r>
            <a:r>
              <a:rPr lang="en-US" altLang="zh-CN" sz="1000"/>
              <a:t>include &lt;libpagemaker/libpagemaker.h&gt;</a:t>
            </a:r>
            <a:endParaRPr lang="en-US" altLang="zh-CN" sz="1000"/>
          </a:p>
          <a:p>
            <a:r>
              <a:rPr lang="zh-CN" altLang="en-US" sz="1000"/>
              <a:t>#</a:t>
            </a:r>
            <a:r>
              <a:rPr lang="en-US" altLang="zh-CN" sz="1000"/>
              <a:t>include &lt;librevenge</a:t>
            </a:r>
            <a:r>
              <a:rPr lang="zh-CN" altLang="en-US" sz="1000"/>
              <a:t>-</a:t>
            </a:r>
            <a:r>
              <a:rPr lang="en-US" altLang="zh-CN" sz="1000"/>
              <a:t>stream/librevenge</a:t>
            </a:r>
            <a:r>
              <a:rPr lang="zh-CN" altLang="en-US" sz="1000"/>
              <a:t>-</a:t>
            </a:r>
            <a:r>
              <a:rPr lang="en-US" altLang="zh-CN" sz="1000"/>
              <a:t>stream.h&gt;</a:t>
            </a:r>
            <a:endParaRPr lang="en-US" altLang="zh-CN" sz="1000"/>
          </a:p>
          <a:p>
            <a:endParaRPr lang="en-US" altLang="zh-CN" sz="1000"/>
          </a:p>
          <a:p>
            <a:r>
              <a:rPr lang="en-US" altLang="zh-CN" sz="1000"/>
              <a:t>void readPptxFile(const std::string</a:t>
            </a:r>
            <a:r>
              <a:rPr lang="zh-CN" altLang="en-US" sz="1000"/>
              <a:t>&amp; </a:t>
            </a:r>
            <a:r>
              <a:rPr lang="en-US" altLang="zh-CN" sz="1000"/>
              <a:t>filePath) {    // </a:t>
            </a:r>
            <a:r>
              <a:rPr lang="zh-CN" altLang="en-US" sz="1000"/>
              <a:t>创建输入流    </a:t>
            </a:r>
            <a:r>
              <a:rPr lang="en-US" altLang="zh-CN" sz="1000"/>
              <a:t>librevenge::RVNGFileStream *stream </a:t>
            </a:r>
            <a:r>
              <a:rPr lang="zh-CN" altLang="en-US" sz="1000"/>
              <a:t>= </a:t>
            </a:r>
            <a:r>
              <a:rPr lang="en-US" altLang="zh-CN" sz="1000"/>
              <a:t>new librevenge::RVNGFileStream(filePath.c_str());    if (!stream || !stream</a:t>
            </a:r>
            <a:r>
              <a:rPr lang="zh-CN" altLang="en-US" sz="1000"/>
              <a:t>-</a:t>
            </a:r>
            <a:r>
              <a:rPr lang="en-US" altLang="zh-CN" sz="1000"/>
              <a:t>&gt;isStream()) {        std::cerr &lt;&lt; "Failed to open PPTX file.\n";        delete stream;        return;    }    // </a:t>
            </a:r>
            <a:r>
              <a:rPr lang="zh-CN" altLang="en-US" sz="1000"/>
              <a:t>初始化</a:t>
            </a:r>
            <a:r>
              <a:rPr lang="en-US" altLang="zh-CN" sz="1000"/>
              <a:t>LibreOfficeKit</a:t>
            </a:r>
            <a:r>
              <a:rPr lang="zh-CN" altLang="en-US" sz="1000"/>
              <a:t>文档    </a:t>
            </a:r>
            <a:r>
              <a:rPr lang="en-US" altLang="zh-CN" sz="1000"/>
              <a:t>librevenge::RVNGDrawingGeneratorInterface *generator </a:t>
            </a:r>
            <a:r>
              <a:rPr lang="zh-CN" altLang="en-US" sz="1000"/>
              <a:t>= </a:t>
            </a:r>
            <a:r>
              <a:rPr lang="en-US" altLang="zh-CN" sz="1000"/>
              <a:t>nullptr;    libreofficekit_document_load(stream, </a:t>
            </a:r>
            <a:r>
              <a:rPr lang="zh-CN" altLang="en-US" sz="1000"/>
              <a:t>&amp;</a:t>
            </a:r>
            <a:r>
              <a:rPr lang="en-US" altLang="zh-CN" sz="1000"/>
              <a:t>generator);    // </a:t>
            </a:r>
            <a:r>
              <a:rPr lang="zh-CN" altLang="en-US" sz="1000"/>
              <a:t>释放资源    </a:t>
            </a:r>
            <a:r>
              <a:rPr lang="en-US" altLang="zh-CN" sz="1000"/>
              <a:t>delete stream;</a:t>
            </a:r>
            <a:endParaRPr lang="en-US" altLang="zh-CN" sz="1000"/>
          </a:p>
          <a:p>
            <a:r>
              <a:rPr lang="en-US" altLang="zh-CN" sz="1000"/>
              <a:t>}</a:t>
            </a:r>
            <a:endParaRPr lang="zh-CN" altLang="en-US" sz="100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6081523" y="1437972"/>
            <a:ext cx="4071700" cy="2186398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/>
              <a:t>更复杂的</a:t>
            </a:r>
            <a:r>
              <a:rPr lang="en-US" altLang="zh-CN">
                <a:cs typeface="Arial" panose="020B0604020202020204" pitchFamily="34" charset="0"/>
              </a:rPr>
              <a:t>pptx</a:t>
            </a:r>
            <a:r>
              <a:rPr lang="zh-CN" altLang="en-US">
                <a:cs typeface="Arial" panose="020B0604020202020204" pitchFamily="34" charset="0"/>
              </a:rPr>
              <a:t>内容解析涉及到</a:t>
            </a:r>
            <a:r>
              <a:rPr lang="en-US" altLang="zh-CN">
                <a:cs typeface="Arial" panose="020B0604020202020204" pitchFamily="34" charset="0"/>
              </a:rPr>
              <a:t>LibreOfficeKit API</a:t>
            </a:r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221070" y="3421303"/>
            <a:ext cx="1951269" cy="714304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>
                <a:solidFill>
                  <a:schemeClr val="tx1"/>
                </a:solidFill>
                <a:cs typeface="Arial" panose="020B0604020202020204" pitchFamily="34" charset="0"/>
              </a:rPr>
              <a:t>和</a:t>
            </a:r>
            <a:r>
              <a:rPr lang="en-US" altLang="zh-CN">
                <a:solidFill>
                  <a:schemeClr val="tx1"/>
                </a:solidFill>
                <a:cs typeface="Arial" panose="020B0604020202020204" pitchFamily="34" charset="0"/>
              </a:rPr>
              <a:t>excel</a:t>
            </a:r>
            <a:r>
              <a:rPr lang="zh-CN" altLang="en-US">
                <a:solidFill>
                  <a:schemeClr val="tx1"/>
                </a:solidFill>
                <a:cs typeface="Arial" panose="020B0604020202020204" pitchFamily="34" charset="0"/>
              </a:rPr>
              <a:t>一样，不同格式统一接口</a:t>
            </a:r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1"/>
          <a:srcRect t="3571" b="3571"/>
          <a:stretch>
            <a:fillRect/>
          </a:stretch>
        </p:blipFill>
        <p:spPr>
          <a:xfrm>
            <a:off x="0" y="0"/>
            <a:ext cx="9143983" cy="1238248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278252" y="344186"/>
            <a:ext cx="8865731" cy="1090658"/>
          </a:xfrm>
          <a:prstGeom prst="rect">
            <a:avLst/>
          </a:prstGeom>
        </p:spPr>
        <p:txBody>
          <a:bodyPr wrap="square" rtlCol="0">
            <a:noAutofit/>
          </a:bodyPr>
          <a:p>
            <a:pPr algn="l"/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ppt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格式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对于旧版的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.ppt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文件，通常建议转换为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.pptx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格式再进行处理，采用了部分来自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Aspose.Slides for C++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开源商业库代码片段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demo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，实际未集成到项目中。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377980" y="1238284"/>
            <a:ext cx="7848024" cy="3353308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 sz="1100"/>
              <a:t>#</a:t>
            </a:r>
            <a:r>
              <a:rPr lang="en-US" altLang="zh-CN" sz="1100"/>
              <a:t>include &lt;Aspose.Slides.h&gt;</a:t>
            </a:r>
            <a:endParaRPr lang="en-US" altLang="zh-CN" sz="1100"/>
          </a:p>
          <a:p>
            <a:r>
              <a:rPr lang="en-US" altLang="zh-CN" sz="1100"/>
              <a:t>void readPptOrPptxFile(const std::string</a:t>
            </a:r>
            <a:r>
              <a:rPr lang="zh-CN" altLang="en-US" sz="1100"/>
              <a:t>&amp; </a:t>
            </a:r>
            <a:r>
              <a:rPr lang="en-US" altLang="zh-CN" sz="1100"/>
              <a:t>filePath) {    try {        // </a:t>
            </a:r>
            <a:r>
              <a:rPr lang="zh-CN" altLang="en-US" sz="1100"/>
              <a:t>加载演示文稿        </a:t>
            </a:r>
            <a:r>
              <a:rPr lang="en-US" altLang="zh-CN" sz="1100"/>
              <a:t>System::SharedPtr&lt;Aspose::Slides::Presentation&gt; pres </a:t>
            </a:r>
            <a:r>
              <a:rPr lang="zh-CN" altLang="en-US" sz="1100"/>
              <a:t>= </a:t>
            </a:r>
            <a:r>
              <a:rPr lang="en-US" altLang="zh-CN" sz="1100"/>
              <a:t>System::MakeObject&lt;Aspose::Slides::Presentation&gt;(filePath);        // </a:t>
            </a:r>
            <a:r>
              <a:rPr lang="zh-CN" altLang="en-US" sz="1100"/>
              <a:t>遍历所有幻灯片        </a:t>
            </a:r>
            <a:r>
              <a:rPr lang="en-US" altLang="zh-CN" sz="1100"/>
              <a:t>for (int i </a:t>
            </a:r>
            <a:r>
              <a:rPr lang="zh-CN" altLang="en-US" sz="1100"/>
              <a:t>= </a:t>
            </a:r>
            <a:r>
              <a:rPr lang="en-US" altLang="zh-CN" sz="1100"/>
              <a:t>0; i &lt; pres</a:t>
            </a:r>
            <a:r>
              <a:rPr lang="zh-CN" altLang="en-US" sz="1100"/>
              <a:t>-</a:t>
            </a:r>
            <a:r>
              <a:rPr lang="en-US" altLang="zh-CN" sz="1100"/>
              <a:t>&gt;get_Slides()</a:t>
            </a:r>
            <a:r>
              <a:rPr lang="zh-CN" altLang="en-US" sz="1100"/>
              <a:t>-</a:t>
            </a:r>
            <a:r>
              <a:rPr lang="en-US" altLang="zh-CN" sz="1100"/>
              <a:t>&gt;get_Count(); </a:t>
            </a:r>
            <a:r>
              <a:rPr lang="zh-CN" altLang="en-US" sz="1100"/>
              <a:t>++</a:t>
            </a:r>
            <a:r>
              <a:rPr lang="en-US" altLang="zh-CN" sz="1100"/>
              <a:t>i) {            System::SharedPtr&lt;Aspose::Slides::ISlide&gt; slide </a:t>
            </a:r>
            <a:r>
              <a:rPr lang="zh-CN" altLang="en-US" sz="1100"/>
              <a:t>= </a:t>
            </a:r>
            <a:r>
              <a:rPr lang="en-US" altLang="zh-CN" sz="1100"/>
              <a:t>pres</a:t>
            </a:r>
            <a:r>
              <a:rPr lang="zh-CN" altLang="en-US" sz="1100"/>
              <a:t>-</a:t>
            </a:r>
            <a:r>
              <a:rPr lang="en-US" altLang="zh-CN" sz="1100"/>
              <a:t>&gt;get_Slides()</a:t>
            </a:r>
            <a:r>
              <a:rPr lang="zh-CN" altLang="en-US" sz="1100"/>
              <a:t>-</a:t>
            </a:r>
            <a:r>
              <a:rPr lang="en-US" altLang="zh-CN" sz="1100"/>
              <a:t>&gt;idx_get(i);            std::cout &lt;&lt; "Slide " &lt;&lt; i </a:t>
            </a:r>
            <a:r>
              <a:rPr lang="zh-CN" altLang="en-US" sz="1100"/>
              <a:t>+ </a:t>
            </a:r>
            <a:r>
              <a:rPr lang="en-US" altLang="zh-CN" sz="1100"/>
              <a:t>1 &lt;&lt; ":\n";            // </a:t>
            </a:r>
            <a:r>
              <a:rPr lang="zh-CN" altLang="en-US" sz="1100"/>
              <a:t>遍历幻灯片上的所有形状            </a:t>
            </a:r>
            <a:r>
              <a:rPr lang="en-US" altLang="zh-CN" sz="1100"/>
              <a:t>for (auto shape : System::IterateOver(pres</a:t>
            </a:r>
            <a:r>
              <a:rPr lang="zh-CN" altLang="en-US" sz="1100"/>
              <a:t>-</a:t>
            </a:r>
            <a:r>
              <a:rPr lang="en-US" altLang="zh-CN" sz="1100"/>
              <a:t>&gt;get_Slides()</a:t>
            </a:r>
            <a:r>
              <a:rPr lang="zh-CN" altLang="en-US" sz="1100"/>
              <a:t>-</a:t>
            </a:r>
            <a:r>
              <a:rPr lang="en-US" altLang="zh-CN" sz="1100"/>
              <a:t>&gt;idx_get(i)</a:t>
            </a:r>
            <a:r>
              <a:rPr lang="zh-CN" altLang="en-US" sz="1100"/>
              <a:t>-</a:t>
            </a:r>
            <a:r>
              <a:rPr lang="en-US" altLang="zh-CN" sz="1100"/>
              <a:t>&gt;get_Shapes())) {                if (shape</a:t>
            </a:r>
            <a:r>
              <a:rPr lang="zh-CN" altLang="en-US" sz="1100"/>
              <a:t>-</a:t>
            </a:r>
            <a:r>
              <a:rPr lang="en-US" altLang="zh-CN" sz="1100"/>
              <a:t>&gt;get_TextFrame() !</a:t>
            </a:r>
            <a:r>
              <a:rPr lang="zh-CN" altLang="en-US" sz="1100"/>
              <a:t>= </a:t>
            </a:r>
            <a:r>
              <a:rPr lang="en-US" altLang="zh-CN" sz="1100"/>
              <a:t>nullptr) {                    std::cout &lt;&lt; "Text: " &lt;&lt; shape</a:t>
            </a:r>
            <a:r>
              <a:rPr lang="zh-CN" altLang="en-US" sz="1100"/>
              <a:t>-</a:t>
            </a:r>
            <a:r>
              <a:rPr lang="en-US" altLang="zh-CN" sz="1100"/>
              <a:t>&gt;get_TextFrame()</a:t>
            </a:r>
            <a:r>
              <a:rPr lang="zh-CN" altLang="en-US" sz="1100"/>
              <a:t>-</a:t>
            </a:r>
            <a:r>
              <a:rPr lang="en-US" altLang="zh-CN" sz="1100"/>
              <a:t>&gt;get_Text() &lt;&lt; "\n";                }            }        }    } catch (const System::Exception</a:t>
            </a:r>
            <a:r>
              <a:rPr lang="zh-CN" altLang="en-US" sz="1100"/>
              <a:t>&amp; </a:t>
            </a:r>
            <a:r>
              <a:rPr lang="en-US" altLang="zh-CN" sz="1100"/>
              <a:t>e) {        std::cerr &lt;&lt; "Error reading file: " &lt;&lt; e.what() &lt;&lt; "\n";    }</a:t>
            </a:r>
            <a:endParaRPr lang="en-US" altLang="zh-CN" sz="1100"/>
          </a:p>
          <a:p>
            <a:r>
              <a:rPr lang="en-US" altLang="zh-CN" sz="1100"/>
              <a:t>}</a:t>
            </a:r>
            <a:endParaRPr lang="zh-CN" alt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1"/>
          <a:srcRect t="3571" b="3571"/>
          <a:stretch>
            <a:fillRect/>
          </a:stretch>
        </p:blipFill>
        <p:spPr>
          <a:xfrm>
            <a:off x="0" y="0"/>
            <a:ext cx="9143983" cy="1238248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96325" y="440807"/>
            <a:ext cx="8229657" cy="478631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 fontScale="90000"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800" b="1" spc="120">
                <a:solidFill>
                  <a:srgbClr val="404040"/>
                </a:solidFill>
                <a:uFillTx/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</a:rPr>
              <a:t>使用C++标准库以及一些跨平台的第三方库</a:t>
            </a:r>
            <a:endParaRPr lang="zh-CN" altLang="en-US" sz="2800" b="1" spc="120">
              <a:solidFill>
                <a:srgbClr val="404040"/>
              </a:solidFill>
              <a:uFillTx/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</a:endParaRPr>
          </a:p>
        </p:txBody>
      </p:sp>
      <p:sp>
        <p:nvSpPr>
          <p:cNvPr id="11" name="朋友圈_001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1051477" y="1649177"/>
            <a:ext cx="136104" cy="136104"/>
          </a:xfrm>
          <a:custGeom>
            <a:avLst/>
            <a:gdLst>
              <a:gd name="connsiteX0" fmla="*/ 18488 w 609050"/>
              <a:gd name="connsiteY0" fmla="*/ 408715 h 608133"/>
              <a:gd name="connsiteX1" fmla="*/ 313028 w 609050"/>
              <a:gd name="connsiteY1" fmla="*/ 408715 h 608133"/>
              <a:gd name="connsiteX2" fmla="*/ 206953 w 609050"/>
              <a:gd name="connsiteY2" fmla="*/ 592115 h 608133"/>
              <a:gd name="connsiteX3" fmla="*/ 18488 w 609050"/>
              <a:gd name="connsiteY3" fmla="*/ 408715 h 608133"/>
              <a:gd name="connsiteX4" fmla="*/ 399533 w 609050"/>
              <a:gd name="connsiteY4" fmla="*/ 348946 h 608133"/>
              <a:gd name="connsiteX5" fmla="*/ 505460 w 609050"/>
              <a:gd name="connsiteY5" fmla="*/ 532271 h 608133"/>
              <a:gd name="connsiteX6" fmla="*/ 304491 w 609050"/>
              <a:gd name="connsiteY6" fmla="*/ 608133 h 608133"/>
              <a:gd name="connsiteX7" fmla="*/ 252201 w 609050"/>
              <a:gd name="connsiteY7" fmla="*/ 603539 h 608133"/>
              <a:gd name="connsiteX8" fmla="*/ 390862 w 609050"/>
              <a:gd name="connsiteY8" fmla="*/ 244298 h 608133"/>
              <a:gd name="connsiteX9" fmla="*/ 603101 w 609050"/>
              <a:gd name="connsiteY9" fmla="*/ 244298 h 608133"/>
              <a:gd name="connsiteX10" fmla="*/ 609050 w 609050"/>
              <a:gd name="connsiteY10" fmla="*/ 304026 h 608133"/>
              <a:gd name="connsiteX11" fmla="*/ 538004 w 609050"/>
              <a:gd name="connsiteY11" fmla="*/ 498898 h 608133"/>
              <a:gd name="connsiteX12" fmla="*/ 70934 w 609050"/>
              <a:gd name="connsiteY12" fmla="*/ 109165 h 608133"/>
              <a:gd name="connsiteX13" fmla="*/ 218188 w 609050"/>
              <a:gd name="connsiteY13" fmla="*/ 363836 h 608133"/>
              <a:gd name="connsiteX14" fmla="*/ 5949 w 609050"/>
              <a:gd name="connsiteY14" fmla="*/ 363836 h 608133"/>
              <a:gd name="connsiteX15" fmla="*/ 0 w 609050"/>
              <a:gd name="connsiteY15" fmla="*/ 304006 h 608133"/>
              <a:gd name="connsiteX16" fmla="*/ 70934 w 609050"/>
              <a:gd name="connsiteY16" fmla="*/ 109165 h 608133"/>
              <a:gd name="connsiteX17" fmla="*/ 402112 w 609050"/>
              <a:gd name="connsiteY17" fmla="*/ 16018 h 608133"/>
              <a:gd name="connsiteX18" fmla="*/ 590420 w 609050"/>
              <a:gd name="connsiteY18" fmla="*/ 199488 h 608133"/>
              <a:gd name="connsiteX19" fmla="*/ 295951 w 609050"/>
              <a:gd name="connsiteY19" fmla="*/ 199488 h 608133"/>
              <a:gd name="connsiteX20" fmla="*/ 304447 w 609050"/>
              <a:gd name="connsiteY20" fmla="*/ 0 h 608133"/>
              <a:gd name="connsiteX21" fmla="*/ 356849 w 609050"/>
              <a:gd name="connsiteY21" fmla="*/ 4482 h 608133"/>
              <a:gd name="connsiteX22" fmla="*/ 209517 w 609050"/>
              <a:gd name="connsiteY22" fmla="*/ 259187 h 608133"/>
              <a:gd name="connsiteX23" fmla="*/ 103590 w 609050"/>
              <a:gd name="connsiteY23" fmla="*/ 75862 h 608133"/>
              <a:gd name="connsiteX24" fmla="*/ 304447 w 609050"/>
              <a:gd name="connsiteY24" fmla="*/ 0 h 60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9050" h="608133">
                <a:moveTo>
                  <a:pt x="18488" y="408715"/>
                </a:moveTo>
                <a:lnTo>
                  <a:pt x="313028" y="408715"/>
                </a:lnTo>
                <a:lnTo>
                  <a:pt x="206953" y="592115"/>
                </a:lnTo>
                <a:cubicBezTo>
                  <a:pt x="119736" y="562650"/>
                  <a:pt x="50254" y="494757"/>
                  <a:pt x="18488" y="408715"/>
                </a:cubicBezTo>
                <a:close/>
                <a:moveTo>
                  <a:pt x="399533" y="348946"/>
                </a:moveTo>
                <a:lnTo>
                  <a:pt x="505460" y="532271"/>
                </a:lnTo>
                <a:cubicBezTo>
                  <a:pt x="451823" y="579446"/>
                  <a:pt x="381467" y="608133"/>
                  <a:pt x="304491" y="608133"/>
                </a:cubicBezTo>
                <a:cubicBezTo>
                  <a:pt x="286650" y="608133"/>
                  <a:pt x="269145" y="606564"/>
                  <a:pt x="252201" y="603539"/>
                </a:cubicBezTo>
                <a:close/>
                <a:moveTo>
                  <a:pt x="390862" y="244298"/>
                </a:moveTo>
                <a:lnTo>
                  <a:pt x="603101" y="244298"/>
                </a:lnTo>
                <a:cubicBezTo>
                  <a:pt x="606917" y="263684"/>
                  <a:pt x="609050" y="283631"/>
                  <a:pt x="609050" y="304026"/>
                </a:cubicBezTo>
                <a:cubicBezTo>
                  <a:pt x="609050" y="378210"/>
                  <a:pt x="582338" y="446118"/>
                  <a:pt x="538004" y="498898"/>
                </a:cubicBezTo>
                <a:close/>
                <a:moveTo>
                  <a:pt x="70934" y="109165"/>
                </a:moveTo>
                <a:lnTo>
                  <a:pt x="218188" y="363836"/>
                </a:lnTo>
                <a:lnTo>
                  <a:pt x="5949" y="363836"/>
                </a:lnTo>
                <a:cubicBezTo>
                  <a:pt x="2020" y="344453"/>
                  <a:pt x="0" y="324509"/>
                  <a:pt x="0" y="304006"/>
                </a:cubicBezTo>
                <a:cubicBezTo>
                  <a:pt x="0" y="229946"/>
                  <a:pt x="26712" y="162049"/>
                  <a:pt x="70934" y="109165"/>
                </a:cubicBezTo>
                <a:close/>
                <a:moveTo>
                  <a:pt x="402112" y="16018"/>
                </a:moveTo>
                <a:cubicBezTo>
                  <a:pt x="489196" y="45494"/>
                  <a:pt x="558774" y="113413"/>
                  <a:pt x="590420" y="199488"/>
                </a:cubicBezTo>
                <a:lnTo>
                  <a:pt x="295951" y="199488"/>
                </a:lnTo>
                <a:close/>
                <a:moveTo>
                  <a:pt x="304447" y="0"/>
                </a:moveTo>
                <a:cubicBezTo>
                  <a:pt x="322288" y="0"/>
                  <a:pt x="339793" y="1569"/>
                  <a:pt x="356849" y="4482"/>
                </a:cubicBezTo>
                <a:lnTo>
                  <a:pt x="209517" y="259187"/>
                </a:lnTo>
                <a:lnTo>
                  <a:pt x="103590" y="75862"/>
                </a:lnTo>
                <a:cubicBezTo>
                  <a:pt x="157227" y="28686"/>
                  <a:pt x="227583" y="0"/>
                  <a:pt x="30444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p>
            <a:endParaRPr lang="zh-CN" altLang="en-US" sz="13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4"/>
            </p:custDataLst>
          </p:nvPr>
        </p:nvSpPr>
        <p:spPr>
          <a:xfrm>
            <a:off x="1051504" y="1572674"/>
            <a:ext cx="6107744" cy="682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lvl="0" indent="-28575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spc="110">
                <a:solidFill>
                  <a:srgbClr val="262626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C++ </a:t>
            </a:r>
            <a:r>
              <a:rPr lang="zh-CN" altLang="en-US" sz="1600" spc="110">
                <a:solidFill>
                  <a:srgbClr val="262626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标准库中的</a:t>
            </a:r>
            <a:r>
              <a:rPr lang="en-US" altLang="zh-CN" sz="1600" spc="110">
                <a:solidFill>
                  <a:srgbClr val="262626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&lt;fstream&gt; </a:t>
            </a:r>
            <a:r>
              <a:rPr lang="zh-CN" altLang="en-US" sz="1600" spc="110">
                <a:solidFill>
                  <a:srgbClr val="262626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模块可以用来读取和写入文本文件。</a:t>
            </a:r>
            <a:endParaRPr lang="zh-CN" altLang="en-US" sz="1600" spc="110">
              <a:solidFill>
                <a:srgbClr val="262626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5"/>
            </p:custDataLst>
          </p:nvPr>
        </p:nvSpPr>
        <p:spPr>
          <a:xfrm>
            <a:off x="1051504" y="2460528"/>
            <a:ext cx="6034416" cy="934073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marL="285750" lvl="0" indent="-28575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spc="110">
                <a:solidFill>
                  <a:srgbClr val="262626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&lt;filesystem&gt; </a:t>
            </a:r>
            <a:r>
              <a:rPr lang="zh-CN" altLang="en-US" sz="1600" spc="110">
                <a:solidFill>
                  <a:srgbClr val="262626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库用于处理文件和目录，包括创建、删除、移动、复制文件和目录，以及查询文件属性等。</a:t>
            </a:r>
            <a:endParaRPr lang="zh-CN" altLang="en-US" sz="1600" spc="110">
              <a:solidFill>
                <a:srgbClr val="262626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>
            <p:custDataLst>
              <p:tags r:id="rId6"/>
            </p:custDataLst>
          </p:nvPr>
        </p:nvSpPr>
        <p:spPr>
          <a:xfrm>
            <a:off x="1051503" y="3476076"/>
            <a:ext cx="6519326" cy="984926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marL="285750" lvl="0" indent="-28575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zh-CN" altLang="en-US" sz="1600" spc="110">
                <a:solidFill>
                  <a:srgbClr val="262626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创建时间和访问时间则依赖于操作系统，并且可能需要使用平台特定的API来获取。例如--window：使用</a:t>
            </a:r>
            <a:r>
              <a:rPr lang="en-US" altLang="zh-CN" sz="1600" spc="110">
                <a:solidFill>
                  <a:srgbClr val="262626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GetFileTime</a:t>
            </a:r>
            <a:r>
              <a:rPr lang="zh-CN" altLang="en-US" sz="1600" spc="110">
                <a:solidFill>
                  <a:srgbClr val="262626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函数来获取文件的时间戳</a:t>
            </a:r>
            <a:endParaRPr lang="zh-CN" altLang="en-US" sz="1600" spc="110">
              <a:solidFill>
                <a:srgbClr val="262626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 userDrawn="1"/>
        </p:nvSpPr>
        <p:spPr>
          <a:xfrm>
            <a:off x="319300" y="589418"/>
            <a:ext cx="6021705" cy="4338320"/>
          </a:xfrm>
          <a:prstGeom prst="rect">
            <a:avLst/>
          </a:prstGeom>
        </p:spPr>
        <p:txBody>
          <a:bodyPr wrap="none" rtlCol="0">
            <a:spAutoFit/>
          </a:bodyPr>
          <a:p>
            <a:pPr algn="l"/>
            <a:r>
              <a:rPr lang="en-US" altLang="zh-CN" sz="1200"/>
              <a:t>#include &lt;iostream&gt;</a:t>
            </a:r>
            <a:endParaRPr lang="en-US" altLang="zh-CN" sz="1200"/>
          </a:p>
          <a:p>
            <a:pPr algn="l"/>
            <a:r>
              <a:rPr lang="en-US" altLang="zh-CN" sz="1200"/>
              <a:t>#include &lt;filesystem&gt;</a:t>
            </a:r>
            <a:endParaRPr lang="en-US" altLang="zh-CN" sz="1200"/>
          </a:p>
          <a:p>
            <a:pPr algn="l"/>
            <a:endParaRPr lang="en-US" altLang="zh-CN" sz="1200"/>
          </a:p>
          <a:p>
            <a:pPr algn="l"/>
            <a:r>
              <a:rPr lang="en-US" altLang="zh-CN" sz="1200"/>
              <a:t>namespace fs = std::filesystem;</a:t>
            </a:r>
            <a:endParaRPr lang="en-US" altLang="zh-CN" sz="1200"/>
          </a:p>
          <a:p>
            <a:pPr algn="l"/>
            <a:endParaRPr lang="en-US" altLang="zh-CN" sz="1200"/>
          </a:p>
          <a:p>
            <a:pPr algn="l"/>
            <a:r>
              <a:rPr lang="en-US" altLang="zh-CN" sz="1200"/>
              <a:t>void printFileProperties(const fs::path&amp; filePath) {</a:t>
            </a:r>
            <a:endParaRPr lang="en-US" altLang="zh-CN" sz="1200"/>
          </a:p>
          <a:p>
            <a:pPr algn="l"/>
            <a:r>
              <a:rPr lang="en-US" altLang="zh-CN" sz="1200"/>
              <a:t>    try {</a:t>
            </a:r>
            <a:endParaRPr lang="en-US" altLang="zh-CN" sz="1200"/>
          </a:p>
          <a:p>
            <a:pPr algn="l"/>
            <a:r>
              <a:rPr lang="en-US" altLang="zh-CN" sz="1200"/>
              <a:t>        if (fs::exists(filePath)) {</a:t>
            </a:r>
            <a:endParaRPr lang="en-US" altLang="zh-CN" sz="1200"/>
          </a:p>
          <a:p>
            <a:pPr algn="l"/>
            <a:r>
              <a:rPr lang="en-US" altLang="zh-CN" sz="1200"/>
              <a:t>            std::cout &lt;&lt; "File: " &lt;&lt; filePath &lt;&lt; "\n";</a:t>
            </a:r>
            <a:endParaRPr lang="en-US" altLang="zh-CN" sz="1200"/>
          </a:p>
          <a:p>
            <a:pPr algn="l"/>
            <a:r>
              <a:rPr lang="en-US" altLang="zh-CN" sz="1200"/>
              <a:t>            std::cout &lt;&lt; "Size: " &lt;&lt; fs::file_size(filePath) &lt;&lt; " bytes\n";</a:t>
            </a:r>
            <a:endParaRPr lang="en-US" altLang="zh-CN" sz="1200"/>
          </a:p>
          <a:p>
            <a:pPr algn="l"/>
            <a:r>
              <a:rPr lang="en-US" altLang="zh-CN" sz="1200"/>
              <a:t>            std::cout &lt;&lt; "Last write time: " &lt;&lt; fs::last_write_time(filePath) &lt;&lt; "\n";</a:t>
            </a:r>
            <a:endParaRPr lang="en-US" altLang="zh-CN" sz="1200"/>
          </a:p>
          <a:p>
            <a:pPr algn="l"/>
            <a:r>
              <a:rPr lang="en-US" altLang="zh-CN" sz="1200"/>
              <a:t>            std::cout &lt;&lt; "Is directory: " &lt;&lt; fs::is_directory(filePath) &lt;&lt; "\n";</a:t>
            </a:r>
            <a:endParaRPr lang="en-US" altLang="zh-CN" sz="1200"/>
          </a:p>
          <a:p>
            <a:pPr algn="l"/>
            <a:r>
              <a:rPr lang="en-US" altLang="zh-CN" sz="1200"/>
              <a:t>            std::cout &lt;&lt; "Is regular file: " &lt;&lt; fs::is_regular_file(filePath) &lt;&lt; "\n";</a:t>
            </a:r>
            <a:endParaRPr lang="en-US" altLang="zh-CN" sz="1200"/>
          </a:p>
          <a:p>
            <a:pPr algn="l"/>
            <a:endParaRPr lang="en-US" altLang="zh-CN" sz="1200"/>
          </a:p>
          <a:p>
            <a:pPr algn="l"/>
            <a:r>
              <a:rPr lang="en-US" altLang="zh-CN" sz="1200"/>
              <a:t>            // </a:t>
            </a:r>
            <a:r>
              <a:rPr lang="zh-CN" altLang="en-US" sz="1200"/>
              <a:t>获取创建时间和访问时间可能需要平台特定的方法</a:t>
            </a:r>
            <a:endParaRPr lang="zh-CN" altLang="en-US" sz="1200"/>
          </a:p>
          <a:p>
            <a:pPr algn="l"/>
            <a:r>
              <a:rPr lang="en-US" altLang="zh-CN" sz="1200"/>
              <a:t>            // </a:t>
            </a:r>
            <a:r>
              <a:rPr lang="zh-CN" altLang="en-US" sz="1200"/>
              <a:t>在</a:t>
            </a:r>
            <a:r>
              <a:rPr lang="en-US" altLang="zh-CN" sz="1200"/>
              <a:t>Windows</a:t>
            </a:r>
            <a:r>
              <a:rPr lang="zh-CN" altLang="en-US" sz="1200"/>
              <a:t>上可以使用</a:t>
            </a:r>
            <a:r>
              <a:rPr lang="en-US" altLang="zh-CN" sz="1200"/>
              <a:t>GetFileTime</a:t>
            </a:r>
            <a:r>
              <a:rPr lang="zh-CN" altLang="en-US" sz="1200"/>
              <a:t>函数，在</a:t>
            </a:r>
            <a:r>
              <a:rPr lang="en-US" altLang="zh-CN" sz="1200"/>
              <a:t>POSIX</a:t>
            </a:r>
            <a:r>
              <a:rPr lang="zh-CN" altLang="en-US" sz="1200"/>
              <a:t>系统上可以使用</a:t>
            </a:r>
            <a:r>
              <a:rPr lang="en-US" altLang="zh-CN" sz="1200"/>
              <a:t>stat</a:t>
            </a:r>
            <a:r>
              <a:rPr lang="zh-CN" altLang="en-US" sz="1200"/>
              <a:t>结构体</a:t>
            </a:r>
            <a:endParaRPr lang="zh-CN" altLang="en-US" sz="1200"/>
          </a:p>
          <a:p>
            <a:pPr algn="l"/>
            <a:r>
              <a:rPr lang="en-US" altLang="zh-CN" sz="1200"/>
              <a:t>        } else {</a:t>
            </a:r>
            <a:endParaRPr lang="en-US" altLang="zh-CN" sz="1200"/>
          </a:p>
          <a:p>
            <a:pPr algn="l"/>
            <a:r>
              <a:rPr lang="en-US" altLang="zh-CN" sz="1200"/>
              <a:t>            std::cerr &lt;&lt; "File does not exist.\n";</a:t>
            </a:r>
            <a:endParaRPr lang="en-US" altLang="zh-CN" sz="1200"/>
          </a:p>
          <a:p>
            <a:pPr algn="l"/>
            <a:r>
              <a:rPr lang="en-US" altLang="zh-CN" sz="1200"/>
              <a:t>        }</a:t>
            </a:r>
            <a:endParaRPr lang="en-US" altLang="zh-CN" sz="1200"/>
          </a:p>
          <a:p>
            <a:pPr algn="l"/>
            <a:r>
              <a:rPr lang="en-US" altLang="zh-CN" sz="1200"/>
              <a:t>    } catch (const fs::filesystem_error&amp; e) {</a:t>
            </a:r>
            <a:endParaRPr lang="en-US" altLang="zh-CN" sz="1200"/>
          </a:p>
          <a:p>
            <a:pPr algn="l"/>
            <a:r>
              <a:rPr lang="en-US" altLang="zh-CN" sz="1200"/>
              <a:t>        std::cerr &lt;&lt; "Filesystem error: " &lt;&lt; e.what() &lt;&lt; "\n";</a:t>
            </a:r>
            <a:endParaRPr lang="en-US" altLang="zh-CN" sz="1200"/>
          </a:p>
          <a:p>
            <a:pPr algn="l"/>
            <a:r>
              <a:rPr lang="en-US" altLang="zh-CN" sz="1200"/>
              <a:t>    }</a:t>
            </a:r>
            <a:endParaRPr lang="en-US" altLang="zh-CN" sz="1200"/>
          </a:p>
          <a:p>
            <a:pPr algn="l"/>
            <a:r>
              <a:rPr lang="en-US" altLang="zh-CN" sz="1200"/>
              <a:t>}</a:t>
            </a:r>
            <a:endParaRPr lang="zh-CN" altLang="en-US" sz="120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222551" y="132687"/>
            <a:ext cx="8552180" cy="368300"/>
          </a:xfrm>
          <a:prstGeom prst="rect">
            <a:avLst/>
          </a:prstGeom>
        </p:spPr>
        <p:txBody>
          <a:bodyPr wrap="none" rtlCol="0">
            <a:spAutoFit/>
          </a:bodyPr>
          <a:p>
            <a:pPr algn="l"/>
            <a:r>
              <a:rPr lang="en-US" altLang="zh-CN"/>
              <a:t>C++17</a:t>
            </a:r>
            <a:r>
              <a:rPr lang="zh-CN" altLang="en-US"/>
              <a:t>引入了</a:t>
            </a:r>
            <a:r>
              <a:rPr lang="en-US" altLang="zh-CN"/>
              <a:t>&lt;filesystem&gt;</a:t>
            </a:r>
            <a:r>
              <a:rPr lang="zh-CN" altLang="en-US"/>
              <a:t>库，它提供了对文件系统操作的支持，包括查询文件属性</a:t>
            </a: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1715373" y="791410"/>
            <a:ext cx="5406670" cy="645160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en-US" altLang="zh-CN" sz="1000"/>
              <a:t>//filesystem</a:t>
            </a:r>
            <a:r>
              <a:rPr lang="zh-CN" altLang="en-US" sz="1000"/>
              <a:t>支持的是查询文件最后修改时间</a:t>
            </a:r>
            <a:endParaRPr lang="zh-CN" altLang="en-US"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 userDrawn="1"/>
        </p:nvSpPr>
        <p:spPr>
          <a:xfrm>
            <a:off x="562645" y="914831"/>
            <a:ext cx="7539086" cy="4121323"/>
          </a:xfrm>
          <a:prstGeom prst="rect">
            <a:avLst/>
          </a:prstGeom>
        </p:spPr>
        <p:txBody>
          <a:bodyPr wrap="square" rtlCol="0">
            <a:noAutofit/>
          </a:bodyPr>
          <a:p>
            <a:pPr algn="l"/>
            <a:r>
              <a:rPr lang="en-US" altLang="zh-CN" sz="1000"/>
              <a:t>#include &lt;iostream&gt;</a:t>
            </a:r>
            <a:endParaRPr lang="en-US" altLang="zh-CN" sz="1000"/>
          </a:p>
          <a:p>
            <a:pPr algn="l"/>
            <a:r>
              <a:rPr lang="en-US" altLang="zh-CN" sz="1000"/>
              <a:t>#include &lt;cstdlib&gt;</a:t>
            </a:r>
            <a:endParaRPr lang="en-US" altLang="zh-CN" sz="1000"/>
          </a:p>
          <a:p>
            <a:pPr algn="l"/>
            <a:r>
              <a:rPr lang="en-US" altLang="zh-CN" sz="1000"/>
              <a:t>#include &lt;cstdio&gt;</a:t>
            </a:r>
            <a:endParaRPr lang="en-US" altLang="zh-CN" sz="1000"/>
          </a:p>
          <a:p>
            <a:pPr algn="l"/>
            <a:endParaRPr lang="en-US" altLang="zh-CN" sz="1000"/>
          </a:p>
          <a:p>
            <a:pPr algn="l"/>
            <a:r>
              <a:rPr lang="en-US" altLang="zh-CN" sz="1000"/>
              <a:t>void listRarContents(const std::string&amp; rarPath) {</a:t>
            </a:r>
            <a:endParaRPr lang="en-US" altLang="zh-CN" sz="1000"/>
          </a:p>
          <a:p>
            <a:pPr algn="l"/>
            <a:r>
              <a:rPr lang="en-US" altLang="zh-CN" sz="1000"/>
              <a:t>    std::string command = "unrar lb \"" + rarPath + "\"";</a:t>
            </a:r>
            <a:endParaRPr lang="en-US" altLang="zh-CN" sz="1000"/>
          </a:p>
          <a:p>
            <a:pPr algn="l"/>
            <a:r>
              <a:rPr lang="en-US" altLang="zh-CN" sz="1000"/>
              <a:t>    FILE* pipe = popen(command.c_str(), "r");</a:t>
            </a:r>
            <a:endParaRPr lang="en-US" altLang="zh-CN" sz="1000"/>
          </a:p>
          <a:p>
            <a:pPr algn="l"/>
            <a:r>
              <a:rPr lang="en-US" altLang="zh-CN" sz="1000"/>
              <a:t>    if (!pipe) {</a:t>
            </a:r>
            <a:endParaRPr lang="en-US" altLang="zh-CN" sz="1000"/>
          </a:p>
          <a:p>
            <a:pPr algn="l"/>
            <a:r>
              <a:rPr lang="en-US" altLang="zh-CN" sz="1000"/>
              <a:t>        std::cerr &lt;&lt; "Failed to execute unrar command.\n";</a:t>
            </a:r>
            <a:endParaRPr lang="en-US" altLang="zh-CN" sz="1000"/>
          </a:p>
          <a:p>
            <a:pPr algn="l"/>
            <a:r>
              <a:rPr lang="en-US" altLang="zh-CN" sz="1000"/>
              <a:t>        return;</a:t>
            </a:r>
            <a:endParaRPr lang="en-US" altLang="zh-CN" sz="1000"/>
          </a:p>
          <a:p>
            <a:pPr algn="l"/>
            <a:r>
              <a:rPr lang="en-US" altLang="zh-CN" sz="1000"/>
              <a:t>    }</a:t>
            </a:r>
            <a:endParaRPr lang="en-US" altLang="zh-CN" sz="1000"/>
          </a:p>
          <a:p>
            <a:pPr algn="l"/>
            <a:endParaRPr lang="en-US" altLang="zh-CN" sz="1000"/>
          </a:p>
          <a:p>
            <a:pPr algn="l"/>
            <a:r>
              <a:rPr lang="en-US" altLang="zh-CN" sz="1000"/>
              <a:t>    char buffer[128];</a:t>
            </a:r>
            <a:endParaRPr lang="en-US" altLang="zh-CN" sz="1000"/>
          </a:p>
          <a:p>
            <a:pPr algn="l"/>
            <a:r>
              <a:rPr lang="en-US" altLang="zh-CN" sz="1000"/>
              <a:t>    while (fgets(buffer, sizeof(buffer), pipe) != NULL) {</a:t>
            </a:r>
            <a:endParaRPr lang="en-US" altLang="zh-CN" sz="1000"/>
          </a:p>
          <a:p>
            <a:pPr algn="l"/>
            <a:r>
              <a:rPr lang="en-US" altLang="zh-CN" sz="1000"/>
              <a:t>        std::cout &lt;&lt; "Entry: " &lt;&lt; buffer;</a:t>
            </a:r>
            <a:endParaRPr lang="en-US" altLang="zh-CN" sz="1000"/>
          </a:p>
          <a:p>
            <a:pPr algn="l"/>
            <a:r>
              <a:rPr lang="en-US" altLang="zh-CN" sz="1000"/>
              <a:t>    }</a:t>
            </a:r>
            <a:endParaRPr lang="en-US" altLang="zh-CN" sz="1000"/>
          </a:p>
          <a:p>
            <a:pPr algn="l"/>
            <a:endParaRPr lang="en-US" altLang="zh-CN" sz="1000"/>
          </a:p>
          <a:p>
            <a:pPr algn="l"/>
            <a:r>
              <a:rPr lang="en-US" altLang="zh-CN" sz="1000"/>
              <a:t>    pclose(pipe);</a:t>
            </a:r>
            <a:endParaRPr lang="en-US" altLang="zh-CN" sz="1000"/>
          </a:p>
          <a:p>
            <a:pPr algn="l"/>
            <a:r>
              <a:rPr lang="en-US" altLang="zh-CN" sz="1000"/>
              <a:t>}</a:t>
            </a:r>
            <a:endParaRPr lang="en-US" altLang="zh-CN" sz="1000"/>
          </a:p>
          <a:p>
            <a:pPr algn="l"/>
            <a:endParaRPr lang="en-US" altLang="zh-CN" sz="1000"/>
          </a:p>
          <a:p>
            <a:pPr algn="l"/>
            <a:r>
              <a:rPr lang="en-US" altLang="zh-CN" sz="1000"/>
              <a:t>void extractFileFromRar(const std::string&amp; rarPath, const std::string&amp; fileName, const std::string&amp; outputPath) {</a:t>
            </a:r>
            <a:endParaRPr lang="en-US" altLang="zh-CN" sz="1000"/>
          </a:p>
          <a:p>
            <a:pPr algn="l"/>
            <a:r>
              <a:rPr lang="en-US" altLang="zh-CN" sz="1000"/>
              <a:t>    std::string command = "unrar e -inul \"" + rarPath + "\" \"" + fileName + "\" \"" + outputPath + "\"";</a:t>
            </a:r>
            <a:endParaRPr lang="en-US" altLang="zh-CN" sz="1000"/>
          </a:p>
          <a:p>
            <a:pPr algn="l"/>
            <a:r>
              <a:rPr lang="en-US" altLang="zh-CN" sz="1000"/>
              <a:t>    int result = system(command.c_str());</a:t>
            </a:r>
            <a:endParaRPr lang="en-US" altLang="zh-CN" sz="1000"/>
          </a:p>
          <a:p>
            <a:pPr algn="l"/>
            <a:r>
              <a:rPr lang="en-US" altLang="zh-CN" sz="1000"/>
              <a:t>    if (result != 0) {</a:t>
            </a:r>
            <a:endParaRPr lang="en-US" altLang="zh-CN" sz="1000"/>
          </a:p>
          <a:p>
            <a:pPr algn="l"/>
            <a:r>
              <a:rPr lang="en-US" altLang="zh-CN" sz="1000"/>
              <a:t>        std::cerr &lt;&lt; "Failed to extract file from RAR archive.\n";</a:t>
            </a:r>
            <a:endParaRPr lang="en-US" altLang="zh-CN" sz="1000"/>
          </a:p>
          <a:p>
            <a:pPr algn="l"/>
            <a:r>
              <a:rPr lang="en-US" altLang="zh-CN" sz="1000"/>
              <a:t>    }</a:t>
            </a:r>
            <a:endParaRPr lang="en-US" altLang="zh-CN" sz="1000"/>
          </a:p>
          <a:p>
            <a:pPr algn="l"/>
            <a:r>
              <a:rPr lang="en-US" altLang="zh-CN" sz="1000"/>
              <a:t>}</a:t>
            </a:r>
            <a:endParaRPr lang="en-US" altLang="zh-CN" sz="1000"/>
          </a:p>
        </p:txBody>
      </p:sp>
      <p:sp>
        <p:nvSpPr>
          <p:cNvPr id="3" name="文本框 2"/>
          <p:cNvSpPr txBox="1"/>
          <p:nvPr userDrawn="1"/>
        </p:nvSpPr>
        <p:spPr>
          <a:xfrm>
            <a:off x="475708" y="374704"/>
            <a:ext cx="5580380" cy="337185"/>
          </a:xfrm>
          <a:prstGeom prst="rect">
            <a:avLst/>
          </a:prstGeom>
        </p:spPr>
        <p:txBody>
          <a:bodyPr wrap="none" rtlCol="0">
            <a:spAutoFit/>
          </a:bodyPr>
          <a:p>
            <a:pPr algn="l"/>
            <a:r>
              <a:rPr lang="zh-CN" altLang="en-US" sz="1600"/>
              <a:t>对于</a:t>
            </a:r>
            <a:r>
              <a:rPr lang="en-US" altLang="zh-CN" sz="1600"/>
              <a:t>rar</a:t>
            </a:r>
            <a:r>
              <a:rPr lang="zh-CN" altLang="en-US" sz="1600"/>
              <a:t>文件，出于便捷自由考虑可以使用</a:t>
            </a:r>
            <a:r>
              <a:rPr lang="en-US" altLang="zh-CN" sz="1600"/>
              <a:t>unrar</a:t>
            </a:r>
            <a:r>
              <a:rPr lang="zh-CN" altLang="en-US" sz="1600"/>
              <a:t>命令行工具。</a:t>
            </a:r>
            <a:endParaRPr lang="zh-CN" altLang="en-US" sz="1600"/>
          </a:p>
        </p:txBody>
      </p:sp>
      <p:sp>
        <p:nvSpPr>
          <p:cNvPr id="6" name="文本框 5"/>
          <p:cNvSpPr txBox="1"/>
          <p:nvPr userDrawn="1"/>
        </p:nvSpPr>
        <p:spPr>
          <a:xfrm>
            <a:off x="475713" y="129269"/>
            <a:ext cx="7960360" cy="829945"/>
          </a:xfrm>
          <a:prstGeom prst="rect">
            <a:avLst/>
          </a:prstGeom>
        </p:spPr>
        <p:txBody>
          <a:bodyPr wrap="none" rtlCol="0">
            <a:spAutoFit/>
          </a:bodyPr>
          <a:p>
            <a:pPr algn="l"/>
            <a:r>
              <a:rPr lang="zh-CN" altLang="en-US" sz="1600"/>
              <a:t>支持压缩包文件内容读取</a:t>
            </a:r>
            <a:r>
              <a:rPr lang="en-US" altLang="zh-CN" sz="1600"/>
              <a:t>-</a:t>
            </a:r>
            <a:r>
              <a:rPr lang="zh-CN" altLang="en-US" sz="1600"/>
              <a:t>文件和文件夹结构，实现对指定文件内容提取</a:t>
            </a:r>
            <a:endParaRPr lang="zh-CN" altLang="en-US" sz="1600"/>
          </a:p>
          <a:p>
            <a:pPr algn="l"/>
            <a:endParaRPr lang="en-US" altLang="zh-CN" sz="1600"/>
          </a:p>
          <a:p>
            <a:pPr algn="l"/>
            <a:r>
              <a:rPr lang="zh-CN" altLang="en-US" sz="1600"/>
              <a:t>对于</a:t>
            </a:r>
            <a:r>
              <a:rPr lang="en-US" altLang="zh-CN" sz="1600"/>
              <a:t>ZIP</a:t>
            </a:r>
            <a:r>
              <a:rPr lang="zh-CN" altLang="en-US" sz="1600"/>
              <a:t>文件，</a:t>
            </a:r>
            <a:r>
              <a:rPr lang="en-US" altLang="zh-CN" sz="1600"/>
              <a:t>libzip</a:t>
            </a:r>
            <a:r>
              <a:rPr lang="zh-CN" altLang="en-US" sz="1600"/>
              <a:t>是一个常用的</a:t>
            </a:r>
            <a:r>
              <a:rPr lang="en-US" altLang="zh-CN" sz="1600"/>
              <a:t>C++</a:t>
            </a:r>
            <a:r>
              <a:rPr lang="zh-CN" altLang="en-US" sz="1600"/>
              <a:t>库，它提供了对</a:t>
            </a:r>
            <a:r>
              <a:rPr lang="en-US" altLang="zh-CN" sz="1600"/>
              <a:t>ZIP</a:t>
            </a:r>
            <a:r>
              <a:rPr lang="zh-CN" altLang="en-US" sz="1600"/>
              <a:t>文件的创建、读取和写入支持</a:t>
            </a:r>
            <a:endParaRPr lang="zh-CN" altLang="en-US" sz="1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2925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 l="2632" r="2632"/>
          <a:stretch>
            <a:fillRect/>
          </a:stretch>
        </p:blipFill>
        <p:spPr>
          <a:xfrm>
            <a:off x="0" y="0"/>
            <a:ext cx="9144000" cy="542925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rcRect t="3571" b="3571"/>
          <a:stretch>
            <a:fillRect/>
          </a:stretch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zh-CN" altLang="en-US" sz="2250" b="1" dirty="0">
                <a:solidFill>
                  <a:srgbClr val="333333"/>
                </a:solidFill>
              </a:rPr>
              <a:t>理想的文件内容功能读取库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625" y="1504950"/>
            <a:ext cx="8286750" cy="3848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5825" y="1638300"/>
            <a:ext cx="1643063" cy="3619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875" b="1" dirty="0">
                <a:solidFill>
                  <a:srgbClr val="615CE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875" dirty="0"/>
          </a:p>
        </p:txBody>
      </p:sp>
      <p:sp>
        <p:nvSpPr>
          <p:cNvPr id="9" name="Text 4"/>
          <p:cNvSpPr/>
          <p:nvPr/>
        </p:nvSpPr>
        <p:spPr>
          <a:xfrm>
            <a:off x="828675" y="2190750"/>
            <a:ext cx="1700213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文档解析引擎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828675" y="2481263"/>
            <a:ext cx="1700213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针对不同文件格式设计专用解析器，确保高精度内容提取。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2814638" y="1638300"/>
            <a:ext cx="1643063" cy="3619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875" b="1" dirty="0">
                <a:solidFill>
                  <a:srgbClr val="F991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875" dirty="0"/>
          </a:p>
        </p:txBody>
      </p:sp>
      <p:sp>
        <p:nvSpPr>
          <p:cNvPr id="12" name="Text 7"/>
          <p:cNvSpPr/>
          <p:nvPr/>
        </p:nvSpPr>
        <p:spPr>
          <a:xfrm>
            <a:off x="2757488" y="2190750"/>
            <a:ext cx="1700213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压缩包处理机制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2757488" y="2481263"/>
            <a:ext cx="1700213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通过高效解压算法支持多种格式，快速定位并读取特定文件。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4743450" y="1638300"/>
            <a:ext cx="1643063" cy="3619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875" b="1" dirty="0">
                <a:solidFill>
                  <a:srgbClr val="615CE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875" dirty="0"/>
          </a:p>
        </p:txBody>
      </p:sp>
      <p:sp>
        <p:nvSpPr>
          <p:cNvPr id="15" name="Text 10"/>
          <p:cNvSpPr/>
          <p:nvPr/>
        </p:nvSpPr>
        <p:spPr>
          <a:xfrm>
            <a:off x="4686300" y="2190750"/>
            <a:ext cx="1700213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跨平台兼容设计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481263"/>
            <a:ext cx="1700213" cy="8763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采用底层API调用，确保在Windows、Linux及国产操作系统上稳定运行与性能优化。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6672263" y="1638300"/>
            <a:ext cx="1643063" cy="3619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875" b="1" dirty="0">
                <a:solidFill>
                  <a:srgbClr val="F991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875" dirty="0"/>
          </a:p>
        </p:txBody>
      </p:sp>
      <p:sp>
        <p:nvSpPr>
          <p:cNvPr id="18" name="Text 13"/>
          <p:cNvSpPr/>
          <p:nvPr/>
        </p:nvSpPr>
        <p:spPr>
          <a:xfrm>
            <a:off x="6615113" y="2190750"/>
            <a:ext cx="1700213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高精度内容提取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6615113" y="2481263"/>
            <a:ext cx="1700213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文档解析引擎确保从各种文件格式中准确提取内容。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885825" y="3824287"/>
            <a:ext cx="1643063" cy="3619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875" b="1" dirty="0">
                <a:solidFill>
                  <a:srgbClr val="615CE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05</a:t>
            </a:r>
            <a:endParaRPr lang="en-US" sz="1875" dirty="0"/>
          </a:p>
        </p:txBody>
      </p:sp>
      <p:sp>
        <p:nvSpPr>
          <p:cNvPr id="21" name="Text 16"/>
          <p:cNvSpPr/>
          <p:nvPr/>
        </p:nvSpPr>
        <p:spPr>
          <a:xfrm>
            <a:off x="828675" y="4376738"/>
            <a:ext cx="1700213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多种格式支持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828675" y="4667250"/>
            <a:ext cx="1700213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压缩包处理机制支持广泛的文件格式，提高使用灵活性。</a:t>
            </a:r>
            <a:endParaRPr lang="en-US" sz="1050" dirty="0"/>
          </a:p>
        </p:txBody>
      </p:sp>
      <p:sp>
        <p:nvSpPr>
          <p:cNvPr id="23" name="Text 18"/>
          <p:cNvSpPr/>
          <p:nvPr/>
        </p:nvSpPr>
        <p:spPr>
          <a:xfrm>
            <a:off x="2814638" y="3824287"/>
            <a:ext cx="1643063" cy="3619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875" b="1" dirty="0">
                <a:solidFill>
                  <a:srgbClr val="F991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06</a:t>
            </a:r>
            <a:endParaRPr lang="en-US" sz="1875" dirty="0"/>
          </a:p>
        </p:txBody>
      </p:sp>
      <p:sp>
        <p:nvSpPr>
          <p:cNvPr id="24" name="Text 19"/>
          <p:cNvSpPr/>
          <p:nvPr/>
        </p:nvSpPr>
        <p:spPr>
          <a:xfrm>
            <a:off x="2757488" y="4376738"/>
            <a:ext cx="1700213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快速文件读取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2757488" y="4667250"/>
            <a:ext cx="1700213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压缩包处理机制能够迅速定位并读取所需文件，提升效率。</a:t>
            </a:r>
            <a:endParaRPr lang="en-US" sz="1050" dirty="0"/>
          </a:p>
        </p:txBody>
      </p:sp>
      <p:sp>
        <p:nvSpPr>
          <p:cNvPr id="26" name="Text 21"/>
          <p:cNvSpPr/>
          <p:nvPr/>
        </p:nvSpPr>
        <p:spPr>
          <a:xfrm>
            <a:off x="4743450" y="3824287"/>
            <a:ext cx="1643063" cy="3619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875" b="1" dirty="0">
                <a:solidFill>
                  <a:srgbClr val="615CE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07</a:t>
            </a:r>
            <a:endParaRPr lang="en-US" sz="1875" dirty="0"/>
          </a:p>
        </p:txBody>
      </p:sp>
      <p:sp>
        <p:nvSpPr>
          <p:cNvPr id="27" name="Text 22"/>
          <p:cNvSpPr/>
          <p:nvPr/>
        </p:nvSpPr>
        <p:spPr>
          <a:xfrm>
            <a:off x="4686300" y="4376738"/>
            <a:ext cx="1700213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底层API调用</a:t>
            </a:r>
            <a:endParaRPr lang="en-US" sz="1200" dirty="0"/>
          </a:p>
        </p:txBody>
      </p:sp>
      <p:sp>
        <p:nvSpPr>
          <p:cNvPr id="28" name="Text 23"/>
          <p:cNvSpPr/>
          <p:nvPr/>
        </p:nvSpPr>
        <p:spPr>
          <a:xfrm>
            <a:off x="4686300" y="4667250"/>
            <a:ext cx="1700213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跨平台兼容设计利用底层API实现不同操作系统上的稳定运行。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6672263" y="3824287"/>
            <a:ext cx="1643063" cy="3619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875" b="1" dirty="0">
                <a:solidFill>
                  <a:srgbClr val="F991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08</a:t>
            </a:r>
            <a:endParaRPr lang="en-US" sz="1875" dirty="0"/>
          </a:p>
        </p:txBody>
      </p:sp>
      <p:sp>
        <p:nvSpPr>
          <p:cNvPr id="30" name="Text 25"/>
          <p:cNvSpPr/>
          <p:nvPr/>
        </p:nvSpPr>
        <p:spPr>
          <a:xfrm>
            <a:off x="6615113" y="4376738"/>
            <a:ext cx="1700213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性能优化</a:t>
            </a:r>
            <a:endParaRPr lang="en-US" sz="1200" dirty="0"/>
          </a:p>
        </p:txBody>
      </p:sp>
      <p:sp>
        <p:nvSpPr>
          <p:cNvPr id="31" name="Text 26"/>
          <p:cNvSpPr/>
          <p:nvPr/>
        </p:nvSpPr>
        <p:spPr>
          <a:xfrm>
            <a:off x="6615113" y="4667250"/>
            <a:ext cx="1700213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确保系统在不同操作系统上不仅稳定运行，还能达到最佳性能表现。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314700"/>
            <a:ext cx="4762500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团队分工与进度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571500" y="4157662"/>
            <a:ext cx="4762500" cy="14288"/>
          </a:xfrm>
          <a:prstGeom prst="rect">
            <a:avLst/>
          </a:prstGeom>
          <a:solidFill>
            <a:srgbClr val="666666">
              <a:alpha val="30000"/>
            </a:srgbClr>
          </a:solidFill>
        </p:spPr>
      </p:sp>
      <p:sp>
        <p:nvSpPr>
          <p:cNvPr id="5" name="Text 2"/>
          <p:cNvSpPr/>
          <p:nvPr/>
        </p:nvSpPr>
        <p:spPr>
          <a:xfrm>
            <a:off x="571500" y="4362450"/>
            <a:ext cx="4762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473383" y="2687954"/>
            <a:ext cx="3729038" cy="28575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2500"/>
              </a:lnSpc>
              <a:buNone/>
            </a:pPr>
            <a:r>
              <a:rPr lang="en-US" sz="22500" b="1" dirty="0">
                <a:solidFill>
                  <a:srgbClr val="FFFFFF">
                    <a:alpha val="7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</a:t>
            </a:r>
            <a:r>
              <a:rPr lang="en-US" altLang="zh-CN" sz="22500" b="1" dirty="0">
                <a:solidFill>
                  <a:srgbClr val="FFFFFF">
                    <a:alpha val="7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en-US" sz="22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rcRect t="3571" b="3571"/>
          <a:stretch>
            <a:fillRect/>
          </a:stretch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成员职责与技能匹配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571500" y="2000250"/>
            <a:ext cx="1714500" cy="214312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456326" y="2268302"/>
            <a:ext cx="1407358" cy="27013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王沛玲的</a:t>
            </a:r>
            <a:r>
              <a:rPr lang="zh-CN" alt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职责与贡献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71483" y="2576542"/>
            <a:ext cx="1714500" cy="628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2667000" y="2000250"/>
            <a:ext cx="1714500" cy="214312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2667000" y="2328863"/>
            <a:ext cx="1714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刘子嫣的专长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667000" y="2576513"/>
            <a:ext cx="1714500" cy="628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4762500" y="2000250"/>
            <a:ext cx="1714500" cy="214312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4762500" y="2328863"/>
            <a:ext cx="1714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李宏威的</a:t>
            </a:r>
            <a:r>
              <a:rPr lang="zh-CN" alt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职责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595245" y="2576559"/>
            <a:ext cx="1714500" cy="949267"/>
          </a:xfrm>
          <a:prstGeom prst="rect">
            <a:avLst/>
          </a:prstGeom>
        </p:spPr>
        <p:txBody>
          <a:bodyPr vert="horz" wrap="square" lIns="0" tIns="0" rIns="0" bIns="0" rtlCol="0" anchor="ctr"/>
          <a:lstStyle/>
          <a:p>
            <a:pPr marL="228600" indent="-228600" algn="l">
              <a:lnSpc>
                <a:spcPts val="1650"/>
              </a:lnSpc>
              <a:buAutoNum type="arabicPeriod"/>
            </a:pP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858000" y="2000250"/>
            <a:ext cx="1714500" cy="214312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5438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6858000" y="2328863"/>
            <a:ext cx="17145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廖雨霞与曹乙琴的合作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858000" y="2576513"/>
            <a:ext cx="1714500" cy="628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20" name="文本框 19"/>
          <p:cNvSpPr txBox="1"/>
          <p:nvPr userDrawn="1"/>
        </p:nvSpPr>
        <p:spPr>
          <a:xfrm>
            <a:off x="327660" y="2538449"/>
            <a:ext cx="1978025" cy="1076325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en-US" altLang="zh-CN" sz="1600"/>
              <a:t>1.</a:t>
            </a:r>
            <a:r>
              <a:rPr lang="zh-CN" altLang="en-US" sz="1600">
                <a:cs typeface="Arial" panose="020B0604020202020204" pitchFamily="34" charset="0"/>
              </a:rPr>
              <a:t>项目拆解与管理</a:t>
            </a:r>
            <a:endParaRPr lang="zh-CN" altLang="en-US" sz="1600">
              <a:cs typeface="Arial" panose="020B0604020202020204" pitchFamily="34" charset="0"/>
            </a:endParaRPr>
          </a:p>
          <a:p>
            <a:r>
              <a:rPr lang="en-US" altLang="zh-CN" sz="1600">
                <a:cs typeface="Arial" panose="020B0604020202020204" pitchFamily="34" charset="0"/>
              </a:rPr>
              <a:t>2.</a:t>
            </a:r>
            <a:r>
              <a:rPr lang="zh-CN" altLang="en-US" sz="1600">
                <a:cs typeface="Arial" panose="020B0604020202020204" pitchFamily="34" charset="0"/>
              </a:rPr>
              <a:t>文件解析流程分析</a:t>
            </a:r>
            <a:endParaRPr lang="zh-CN" altLang="en-US" sz="1600">
              <a:cs typeface="Arial" panose="020B0604020202020204" pitchFamily="34" charset="0"/>
            </a:endParaRPr>
          </a:p>
          <a:p>
            <a:r>
              <a:rPr lang="en-US" altLang="zh-CN" sz="1600">
                <a:cs typeface="Arial" panose="020B0604020202020204" pitchFamily="34" charset="0"/>
              </a:rPr>
              <a:t>3.</a:t>
            </a:r>
            <a:r>
              <a:rPr lang="zh-CN" altLang="en-US" sz="1600">
                <a:cs typeface="Arial" panose="020B0604020202020204" pitchFamily="34" charset="0"/>
              </a:rPr>
              <a:t>跨平台兼容设计</a:t>
            </a:r>
            <a:endParaRPr lang="zh-CN" altLang="en-US" sz="1600">
              <a:cs typeface="Arial" panose="020B0604020202020204" pitchFamily="34" charset="0"/>
            </a:endParaRPr>
          </a:p>
          <a:p>
            <a:r>
              <a:rPr lang="en-US" altLang="zh-CN" sz="1600">
                <a:cs typeface="Arial" panose="020B0604020202020204" pitchFamily="34" charset="0"/>
              </a:rPr>
              <a:t>4.</a:t>
            </a:r>
            <a:r>
              <a:rPr lang="zh-CN" altLang="en-US" sz="1600">
                <a:cs typeface="Arial" panose="020B0604020202020204" pitchFamily="34" charset="0"/>
              </a:rPr>
              <a:t>项目</a:t>
            </a:r>
            <a:r>
              <a:rPr lang="en-US" altLang="zh-CN" sz="1600">
                <a:cs typeface="Arial" panose="020B0604020202020204" pitchFamily="34" charset="0"/>
              </a:rPr>
              <a:t>ppt</a:t>
            </a:r>
            <a:endParaRPr lang="zh-CN" altLang="en-US" sz="1600"/>
          </a:p>
        </p:txBody>
      </p:sp>
      <p:sp>
        <p:nvSpPr>
          <p:cNvPr id="21" name="文本框 20"/>
          <p:cNvSpPr txBox="1"/>
          <p:nvPr userDrawn="1"/>
        </p:nvSpPr>
        <p:spPr>
          <a:xfrm>
            <a:off x="6685340" y="2538449"/>
            <a:ext cx="2059786" cy="1788428"/>
          </a:xfrm>
          <a:prstGeom prst="rect">
            <a:avLst/>
          </a:prstGeom>
        </p:spPr>
        <p:txBody>
          <a:bodyPr wrap="none" rtlCol="0">
            <a:noAutofit/>
          </a:bodyPr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>
                <a:solidFill>
                  <a:schemeClr val="tx1"/>
                </a:solidFill>
                <a:cs typeface="Arial" panose="020B0604020202020204" pitchFamily="34" charset="0"/>
              </a:rPr>
              <a:t>1.</a:t>
            </a:r>
            <a:r>
              <a:rPr lang="zh-CN" altLang="en-US" sz="1600">
                <a:solidFill>
                  <a:schemeClr val="tx1"/>
                </a:solidFill>
                <a:cs typeface="Arial" panose="020B0604020202020204" pitchFamily="34" charset="0"/>
              </a:rPr>
              <a:t>需求分析</a:t>
            </a:r>
            <a:endParaRPr lang="zh-CN" altLang="en-US" sz="160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>
                <a:solidFill>
                  <a:schemeClr val="tx1"/>
                </a:solidFill>
                <a:cs typeface="Arial" panose="020B0604020202020204" pitchFamily="34" charset="0"/>
              </a:rPr>
              <a:t>2.</a:t>
            </a:r>
            <a:r>
              <a:rPr lang="zh-CN" altLang="en-US" sz="1600">
                <a:solidFill>
                  <a:schemeClr val="tx1"/>
                </a:solidFill>
                <a:cs typeface="Arial" panose="020B0604020202020204" pitchFamily="34" charset="0"/>
              </a:rPr>
              <a:t>文本格式解析流程分析</a:t>
            </a:r>
            <a:endParaRPr lang="zh-CN" altLang="en-US" sz="160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>
                <a:solidFill>
                  <a:schemeClr val="tx1"/>
                </a:solidFill>
                <a:cs typeface="Arial" panose="020B0604020202020204" pitchFamily="34" charset="0"/>
              </a:rPr>
              <a:t>3.</a:t>
            </a:r>
            <a:r>
              <a:rPr lang="zh-CN" altLang="en-US" sz="1600">
                <a:solidFill>
                  <a:schemeClr val="tx1"/>
                </a:solidFill>
                <a:cs typeface="Arial" panose="020B0604020202020204" pitchFamily="34" charset="0"/>
              </a:rPr>
              <a:t>代码审核</a:t>
            </a:r>
            <a:endParaRPr lang="zh-CN" altLang="en-US" sz="160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>
                <a:solidFill>
                  <a:schemeClr val="tx1"/>
                </a:solidFill>
                <a:cs typeface="Arial" panose="020B0604020202020204" pitchFamily="34" charset="0"/>
              </a:rPr>
              <a:t>4.ppt</a:t>
            </a:r>
            <a:r>
              <a:rPr lang="zh-CN" altLang="en-US" sz="1600">
                <a:solidFill>
                  <a:schemeClr val="tx1"/>
                </a:solidFill>
                <a:cs typeface="Arial" panose="020B0604020202020204" pitchFamily="34" charset="0"/>
              </a:rPr>
              <a:t>创作</a:t>
            </a:r>
            <a:endParaRPr lang="zh-CN" altLang="en-US" sz="16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2359634" y="2538467"/>
            <a:ext cx="1958274" cy="1495111"/>
          </a:xfrm>
          <a:prstGeom prst="rect">
            <a:avLst/>
          </a:prstGeom>
        </p:spPr>
        <p:txBody>
          <a:bodyPr wrap="none" rtlCol="0">
            <a:noAutofit/>
          </a:bodyPr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>
                <a:solidFill>
                  <a:schemeClr val="tx1"/>
                </a:solidFill>
                <a:cs typeface="Arial" panose="020B0604020202020204" pitchFamily="34" charset="0"/>
              </a:rPr>
              <a:t>1.</a:t>
            </a:r>
            <a:r>
              <a:rPr lang="zh-CN" altLang="en-US" sz="1600">
                <a:solidFill>
                  <a:schemeClr val="tx1"/>
                </a:solidFill>
                <a:cs typeface="Arial" panose="020B0604020202020204" pitchFamily="34" charset="0"/>
              </a:rPr>
              <a:t>统一接口设计编写</a:t>
            </a:r>
            <a:endParaRPr lang="en-US" altLang="zh-CN" sz="160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>
                <a:solidFill>
                  <a:schemeClr val="tx1"/>
                </a:solidFill>
                <a:cs typeface="Arial" panose="020B0604020202020204" pitchFamily="34" charset="0"/>
              </a:rPr>
              <a:t>2.</a:t>
            </a:r>
            <a:r>
              <a:rPr lang="zh-CN" altLang="en-US" sz="1600">
                <a:solidFill>
                  <a:schemeClr val="tx1"/>
                </a:solidFill>
                <a:cs typeface="Arial" panose="020B0604020202020204" pitchFamily="34" charset="0"/>
              </a:rPr>
              <a:t>代码片段管理</a:t>
            </a:r>
            <a:endParaRPr lang="zh-CN" altLang="en-US" sz="160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>
                <a:solidFill>
                  <a:schemeClr val="tx1"/>
                </a:solidFill>
                <a:cs typeface="Arial" panose="020B0604020202020204" pitchFamily="34" charset="0"/>
              </a:rPr>
              <a:t>3.</a:t>
            </a:r>
            <a:r>
              <a:rPr lang="zh-CN" altLang="en-US" sz="1600">
                <a:solidFill>
                  <a:schemeClr val="tx1"/>
                </a:solidFill>
                <a:cs typeface="Arial" panose="020B0604020202020204" pitchFamily="34" charset="0"/>
              </a:rPr>
              <a:t>具体功能设计实现</a:t>
            </a:r>
            <a:endParaRPr lang="zh-CN" altLang="en-US" sz="160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>
                <a:solidFill>
                  <a:schemeClr val="tx1"/>
                </a:solidFill>
                <a:cs typeface="Arial" panose="020B0604020202020204" pitchFamily="34" charset="0"/>
              </a:rPr>
              <a:t>4.ppt</a:t>
            </a:r>
            <a:r>
              <a:rPr lang="zh-CN" altLang="en-US" sz="1600">
                <a:solidFill>
                  <a:schemeClr val="tx1"/>
                </a:solidFill>
                <a:cs typeface="Arial" panose="020B0604020202020204" pitchFamily="34" charset="0"/>
              </a:rPr>
              <a:t>创作</a:t>
            </a:r>
            <a:endParaRPr lang="zh-CN" altLang="en-US" sz="16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 userDrawn="1"/>
        </p:nvSpPr>
        <p:spPr>
          <a:xfrm>
            <a:off x="4494354" y="2538449"/>
            <a:ext cx="1815398" cy="987404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en-US" altLang="zh-CN" sz="1600"/>
              <a:t>1</a:t>
            </a:r>
            <a:r>
              <a:rPr lang="en-US" altLang="zh-CN" sz="1600">
                <a:cs typeface="Arial" panose="020B0604020202020204" pitchFamily="34" charset="0"/>
              </a:rPr>
              <a:t>.</a:t>
            </a:r>
            <a:r>
              <a:rPr lang="zh-CN" altLang="en-US" sz="1600">
                <a:cs typeface="Arial" panose="020B0604020202020204" pitchFamily="34" charset="0"/>
              </a:rPr>
              <a:t>第三方库资源整合</a:t>
            </a:r>
            <a:endParaRPr lang="zh-CN" altLang="en-US" sz="1600">
              <a:cs typeface="Arial" panose="020B0604020202020204" pitchFamily="34" charset="0"/>
            </a:endParaRPr>
          </a:p>
          <a:p>
            <a:r>
              <a:rPr lang="en-US" altLang="zh-CN" sz="1600">
                <a:cs typeface="Arial" panose="020B0604020202020204" pitchFamily="34" charset="0"/>
              </a:rPr>
              <a:t>2.</a:t>
            </a:r>
            <a:r>
              <a:rPr lang="zh-CN" altLang="en-US" sz="1600">
                <a:cs typeface="Arial" panose="020B0604020202020204" pitchFamily="34" charset="0"/>
              </a:rPr>
              <a:t>代码审核</a:t>
            </a:r>
            <a:endParaRPr lang="zh-CN" altLang="en-US" sz="1600">
              <a:cs typeface="Arial" panose="020B0604020202020204" pitchFamily="34" charset="0"/>
            </a:endParaRPr>
          </a:p>
          <a:p>
            <a:r>
              <a:rPr lang="en-US" altLang="zh-CN" sz="1600">
                <a:cs typeface="Arial" panose="020B0604020202020204" pitchFamily="34" charset="0"/>
              </a:rPr>
              <a:t>3.</a:t>
            </a:r>
            <a:r>
              <a:rPr lang="zh-CN" altLang="en-US" sz="1600">
                <a:cs typeface="Arial" panose="020B0604020202020204" pitchFamily="34" charset="0"/>
              </a:rPr>
              <a:t>信创标准适配分析</a:t>
            </a:r>
            <a:endParaRPr lang="zh-CN" altLang="en-US" sz="1600">
              <a:cs typeface="Arial" panose="020B0604020202020204" pitchFamily="34" charset="0"/>
            </a:endParaRPr>
          </a:p>
          <a:p>
            <a:r>
              <a:rPr lang="en-US" altLang="zh-CN" sz="1600">
                <a:cs typeface="Arial" panose="020B0604020202020204" pitchFamily="34" charset="0"/>
              </a:rPr>
              <a:t>4.ppt</a:t>
            </a:r>
            <a:r>
              <a:rPr lang="zh-CN" altLang="en-US" sz="1600">
                <a:cs typeface="Arial" panose="020B0604020202020204" pitchFamily="34" charset="0"/>
              </a:rPr>
              <a:t>展示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跨平台运行环境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8625" y="1409700"/>
            <a:ext cx="8286750" cy="34671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824038" y="1902619"/>
            <a:ext cx="2667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15CE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143000" y="2293144"/>
            <a:ext cx="1628775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多操作系统支持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143000" y="2583656"/>
            <a:ext cx="1628775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功能库在Windows、Linux及国产操作系统上稳定运行。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3567112" y="1902619"/>
            <a:ext cx="2667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991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2886075" y="2293144"/>
            <a:ext cx="1628775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遵循信创标准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886075" y="2583656"/>
            <a:ext cx="1628775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优化在国产化软硬件环境下的性能表现。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5310188" y="1902619"/>
            <a:ext cx="2667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15CE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4629150" y="2293144"/>
            <a:ext cx="1628775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跨平台特性设计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629150" y="2583656"/>
            <a:ext cx="1628775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确保不同系统间无缝迁移，提高兼容性。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7053263" y="1902619"/>
            <a:ext cx="2667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991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6372225" y="2293144"/>
            <a:ext cx="1628775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统一API接口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372225" y="2583656"/>
            <a:ext cx="1628775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提供简单易用的接口，简化开发者调用流程。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124575" y="3336131"/>
            <a:ext cx="2667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15CE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4629150" y="3726656"/>
            <a:ext cx="325755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广泛适用性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4629150" y="4017169"/>
            <a:ext cx="3257550" cy="247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适用于多种操作系统，满足不同场景需求。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2752725" y="3336131"/>
            <a:ext cx="2667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991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1257300" y="3726656"/>
            <a:ext cx="3257550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性能优化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1257300" y="4017169"/>
            <a:ext cx="3257550" cy="2476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特别针对国产化环境进行性能优化，提升用户体验。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rcRect t="3571" b="3571"/>
          <a:stretch>
            <a:fillRect/>
          </a:stretch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实际应用场景示例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0050" y="2009775"/>
            <a:ext cx="2781151" cy="226695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2475" y="2859881"/>
            <a:ext cx="2076301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企业文档自动化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752475" y="3150394"/>
            <a:ext cx="2076301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在企业环境中，自动提取合同、报告中的关键信息，加速业务流程，提升工作效率。</a:t>
            </a:r>
            <a:endParaRPr lang="en-US" sz="10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81201" y="2009775"/>
            <a:ext cx="2781151" cy="226695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533626" y="2859881"/>
            <a:ext cx="2076301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学术研究资料整理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3533626" y="3150394"/>
            <a:ext cx="2076301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学者可快速汇总文献摘要，构建个人知识库，促进跨学科研究与创新思维碰撞。</a:t>
            </a:r>
            <a:endParaRPr lang="en-US" sz="10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962352" y="2009775"/>
            <a:ext cx="2781151" cy="226695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314777" y="2859881"/>
            <a:ext cx="2076301" cy="252413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媒体内容分析</a:t>
            </a:r>
            <a:endParaRPr lang="en-US" sz="1200" dirty="0"/>
          </a:p>
        </p:txBody>
      </p:sp>
      <p:sp>
        <p:nvSpPr>
          <p:cNvPr id="15" name="Text 8"/>
          <p:cNvSpPr/>
          <p:nvPr/>
        </p:nvSpPr>
        <p:spPr>
          <a:xfrm>
            <a:off x="6314777" y="3150394"/>
            <a:ext cx="2076301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新闻机构利用此库分析海量文章，提取热点话题，辅助编辑决策，优化内容分发策略。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014538"/>
            <a:ext cx="8001000" cy="66675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THANKS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571500" y="3014663"/>
            <a:ext cx="604838" cy="114300"/>
          </a:xfrm>
          <a:prstGeom prst="rect">
            <a:avLst/>
          </a:prstGeom>
          <a:solidFill>
            <a:srgbClr val="5438FF"/>
          </a:solidFill>
        </p:spPr>
      </p:sp>
      <p:sp>
        <p:nvSpPr>
          <p:cNvPr id="5" name="Text 2"/>
          <p:cNvSpPr/>
          <p:nvPr/>
        </p:nvSpPr>
        <p:spPr>
          <a:xfrm>
            <a:off x="571500" y="3462337"/>
            <a:ext cx="8001000" cy="190500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v"/>
  <p:tag name="KSO_WM_UNIT_TYPE" val="i"/>
  <p:tag name="KSO_WM_UNIT_INDEX" val="1"/>
  <p:tag name="KSO_WM_UNIT_ID" val="chip20204316_1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3"/>
  <p:tag name="KSO_WM_UNIT_DEC_AREA_ID" val="15d798db52f34da99c4691e5f60fb264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575d5d66b0c49138f6bfcdd49730ca8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4316_1*a*1"/>
  <p:tag name="KSO_WM_TEMPLATE_CATEGORY" val="custom"/>
  <p:tag name="KSO_WM_TEMPLATE_INDEX" val="20204316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8"/>
  <p:tag name="KSO_WM_UNIT_TYPE" val="a"/>
  <p:tag name="KSO_WM_UNIT_INDEX" val="1"/>
  <p:tag name="KSO_WM_UNIT_ISNUMDGMTITLE" val="0"/>
  <p:tag name="KSO_WM_UNIT_PRESET_TEXT" val="新媒体运营月度计划"/>
  <p:tag name="KSO_WM_UNIT_BLOCK" val="0"/>
  <p:tag name="KSO_WM_UNIT_DEC_AREA_ID" val="760ddbf046b54b93b5616579b3cc82df"/>
  <p:tag name="KSO_WM_UNIT_DEFAULT_FONT" val="24;60;4"/>
  <p:tag name="KSO_WM_CHIP_GROUPID" val="5f2a1c7c45e1f15ec24fe41c"/>
  <p:tag name="KSO_WM_CHIP_XID" val="5f2a1c7c45e1f15ec24fe41d"/>
  <p:tag name="KSO_WM_CHIP_FILLAREA_FILL_RULE" val="{&quot;fill_align&quot;:&quot;cm&quot;,&quot;fill_mode&quot;:&quot;adaptive&quot;,&quot;sacle_strategy&quot;:&quot;smart&quot;}"/>
  <p:tag name="KSO_WM_ASSEMBLE_CHIP_INDEX" val="8ad1a5d22a474bb2afea37dfcb7c7d00"/>
  <p:tag name="KSO_WM_UNIT_TEXT_FILL_FORE_SCHEMECOLOR_INDEX_BRIGHTNESS" val="0.15"/>
  <p:tag name="KSO_WM_UNIT_TEXT_FILL_FORE_SCHEMECOLOR_INDEX" val="13"/>
  <p:tag name="KSO_WM_UNIT_TEXT_FILL_TYPE" val="1"/>
  <p:tag name="KSO_WM_TEMPLATE_ASSEMBLE_XID" val="5f978bb5e01a7e847d6e4d25"/>
  <p:tag name="KSO_WM_TEMPLATE_ASSEMBLE_GROUPID" val="5f8960cea61ec3b5528498b2"/>
</p:tagLst>
</file>

<file path=ppt/tags/tag3.xml><?xml version="1.0" encoding="utf-8"?>
<p:tagLst xmlns:p="http://schemas.openxmlformats.org/presentationml/2006/main">
  <p:tag name="KSO_WM_UNIT_ISCONTENTSTITLE" val="0"/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316_1*b*1"/>
  <p:tag name="KSO_WM_TEMPLATE_CATEGORY" val="custom"/>
  <p:tag name="KSO_WM_TEMPLATE_INDEX" val="20204316"/>
  <p:tag name="KSO_WM_UNIT_LAYERLEVEL" val="1"/>
  <p:tag name="KSO_WM_TAG_VERSION" val="1.0"/>
  <p:tag name="KSO_WM_BEAUTIFY_FLAG" val="#wm#"/>
  <p:tag name="KSO_WM_UNIT_ISNUMDGMTITLE" val="0"/>
  <p:tag name="KSO_WM_UNIT_PRESET_TEXT" val="单击此处输入你的副标题，请尽量言简意赅的阐述观点。"/>
  <p:tag name="KSO_WM_UNIT_BLOCK" val="0"/>
  <p:tag name="KSO_WM_UNIT_DEC_AREA_ID" val="54128a4f8f3c48f4bc6b96a3b4765778"/>
  <p:tag name="KSO_WM_UNIT_DEFAULT_FONT" val="18;24;2"/>
  <p:tag name="KSO_WM_CHIP_GROUPID" val="5f2a1c7c45e1f15ec24fe41c"/>
  <p:tag name="KSO_WM_CHIP_XID" val="5f2a1c7c45e1f15ec24fe41d"/>
  <p:tag name="KSO_WM_CHIP_FILLAREA_FILL_RULE" val="{&quot;fill_align&quot;:&quot;cm&quot;,&quot;fill_mode&quot;:&quot;adaptive&quot;,&quot;sacle_strategy&quot;:&quot;smart&quot;}"/>
  <p:tag name="KSO_WM_ASSEMBLE_CHIP_INDEX" val="8ad1a5d22a474bb2afea37dfcb7c7d00"/>
  <p:tag name="KSO_WM_UNIT_TEXT_FILL_FORE_SCHEMECOLOR_INDEX_BRIGHTNESS" val="0.35"/>
  <p:tag name="KSO_WM_UNIT_TEXT_FILL_FORE_SCHEMECOLOR_INDEX" val="13"/>
  <p:tag name="KSO_WM_UNIT_TEXT_FILL_TYPE" val="1"/>
  <p:tag name="KSO_WM_TEMPLATE_ASSEMBLE_XID" val="5f978bb5e01a7e847d6e4d25"/>
  <p:tag name="KSO_WM_TEMPLATE_ASSEMBLE_GROUPID" val="5f8960cea61ec3b5528498b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12efbe8187c44d74bf919229976ad59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297d235d55447ffbd0622f52bdf5245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91573d568cec47c18519dca72b06038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968fff74314258aa7a5912c456ab9e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316_2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4"/>
  <p:tag name="KSO_WM_UNIT_DEC_AREA_ID" val="d8544e9a94414ac7bc7a9f21d75c2ecf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73f2b596441140a88d52f73003e38ad9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9550b5c1d7524627af3c29edc38e03c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ef85b844c20466ebc14578e07b818b4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fa9c9bfd9f954722a2fc2e4983ac275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b51b7e62b354cbab64dabfa0f821688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316_1*a*1"/>
  <p:tag name="KSO_WM_TEMPLATE_CATEGORY" val="custom"/>
  <p:tag name="KSO_WM_TEMPLATE_INDEX" val="20204316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32;2"/>
  <p:tag name="KSO_WM_UNIT_BLOCK" val="0"/>
  <p:tag name="KSO_WM_UNIT_DEC_AREA_ID" val="8e84899136cd4465bb0f9a584388bb5f"/>
  <p:tag name="KSO_WM_CHIP_GROUPID" val="5ebe41950ac41c4a0a525618"/>
  <p:tag name="KSO_WM_CHIP_XID" val="5ebe41950ac41c4a0a525619"/>
  <p:tag name="KSO_WM_CHIP_FILLAREA_FILL_RULE" val="{&quot;fill_align&quot;:&quot;cm&quot;,&quot;fill_mode&quot;:&quot;adaptive&quot;,&quot;sacle_strategy&quot;:&quot;smart&quot;}"/>
  <p:tag name="KSO_WM_ASSEMBLE_CHIP_INDEX" val="0d62d43be83f408eb619e55a926ee2c5"/>
  <p:tag name="KSO_WM_UNIT_TEXT_FILL_FORE_SCHEMECOLOR_INDEX_BRIGHTNESS" val="0.15"/>
  <p:tag name="KSO_WM_UNIT_TEXT_FILL_FORE_SCHEMECOLOR_INDEX" val="13"/>
  <p:tag name="KSO_WM_UNIT_TEXT_FILL_TYPE" val="1"/>
  <p:tag name="KSO_WM_TEMPLATE_ASSEMBLE_XID" val="5f978bb5e01a7e847d6e4d18"/>
  <p:tag name="KSO_WM_TEMPLATE_ASSEMBLE_GROUPID" val="5f8960cea61ec3b5528498b2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5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316_1*b*1"/>
  <p:tag name="KSO_WM_TEMPLATE_CATEGORY" val="custom"/>
  <p:tag name="KSO_WM_TEMPLATE_INDEX" val="20204316"/>
  <p:tag name="KSO_WM_UNIT_LAYERLEVEL" val="1"/>
  <p:tag name="KSO_WM_TAG_VERSION" val="1.0"/>
  <p:tag name="KSO_WM_BEAUTIFY_FLAG" val="#wm#"/>
  <p:tag name="KSO_WM_UNIT_PRESET_TEXT" val="单击此处输入你的正文，文字是您思想的提炼，为了最终演示发布的良好效果。"/>
  <p:tag name="KSO_WM_UNIT_DEFAULT_FONT" val="14;16;2"/>
  <p:tag name="KSO_WM_UNIT_BLOCK" val="0"/>
  <p:tag name="KSO_WM_UNIT_DEC_AREA_ID" val="431f781c92034a4088ba17d442024a32"/>
  <p:tag name="KSO_WM_CHIP_GROUPID" val="5ebe41950ac41c4a0a525618"/>
  <p:tag name="KSO_WM_CHIP_XID" val="5ebe41950ac41c4a0a525619"/>
  <p:tag name="KSO_WM_CHIP_FILLAREA_FILL_RULE" val="{&quot;fill_align&quot;:&quot;cm&quot;,&quot;fill_mode&quot;:&quot;adaptive&quot;,&quot;sacle_strategy&quot;:&quot;smart&quot;}"/>
  <p:tag name="KSO_WM_ASSEMBLE_CHIP_INDEX" val="0d62d43be83f408eb619e55a926ee2c5"/>
  <p:tag name="KSO_WM_UNIT_TEXT_FILL_FORE_SCHEMECOLOR_INDEX_BRIGHTNESS" val="0.35"/>
  <p:tag name="KSO_WM_UNIT_TEXT_FILL_FORE_SCHEMECOLOR_INDEX" val="13"/>
  <p:tag name="KSO_WM_UNIT_TEXT_FILL_TYPE" val="1"/>
  <p:tag name="KSO_WM_TEMPLATE_ASSEMBLE_XID" val="5f978bb5e01a7e847d6e4d18"/>
  <p:tag name="KSO_WM_TEMPLATE_ASSEMBLE_GROUPID" val="5f8960cea61ec3b5528498b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12efbe8187c44d74bf919229976ad59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297d235d55447ffbd0622f52bdf5245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91573d568cec47c18519dca72b06038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968fff74314258aa7a5912c456ab9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12efbe8187c44d74bf919229976ad59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297d235d55447ffbd0622f52bdf5245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91573d568cec47c18519dca72b06038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968fff74314258aa7a5912c456ab9e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316_2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4"/>
  <p:tag name="KSO_WM_UNIT_DEC_AREA_ID" val="cc6eb6ff95f8413f81c71df01de4877d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2253730550b1489b983173c1e124413f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923a79014796458e9e07bc74d6d6a54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39ebb5a350d49d8a5bc893105c8946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12efbe8187c44d74bf919229976ad59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297d235d55447ffbd0622f52bdf5245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91573d568cec47c18519dca72b06038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968fff74314258aa7a5912c456ab9e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12efbe8187c44d74bf919229976ad59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297d235d55447ffbd0622f52bdf5245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91573d568cec47c18519dca72b06038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968fff74314258aa7a5912c456ab9e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12efbe8187c44d74bf919229976ad59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297d235d55447ffbd0622f52bdf5245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91573d568cec47c18519dca72b06038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968fff74314258aa7a5912c456ab9e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v"/>
  <p:tag name="KSO_WM_UNIT_TYPE" val="i"/>
  <p:tag name="KSO_WM_UNIT_INDEX" val="1"/>
  <p:tag name="KSO_WM_UNIT_ID" val="chip20204316_1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3"/>
  <p:tag name="KSO_WM_UNIT_DEC_AREA_ID" val="15d798db52f34da99c4691e5f60fb264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575d5d66b0c49138f6bfcdd49730ca8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1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316_1*b*1"/>
  <p:tag name="KSO_WM_TEMPLATE_CATEGORY" val="custom"/>
  <p:tag name="KSO_WM_TEMPLATE_INDEX" val="20204316"/>
  <p:tag name="KSO_WM_UNIT_LAYERLEVEL" val="1"/>
  <p:tag name="KSO_WM_TAG_VERSION" val="1.0"/>
  <p:tag name="KSO_WM_BEAUTIFY_FLAG" val="#wm#"/>
  <p:tag name="KSO_WM_UNIT_PRESET_TEXT" val="单击此处输入你的副标题，文字是您思想的提炼，为了最终演示发布的良好效果，请尽量言简意赅的阐述观点，以便观者可以准确理解您所传达的信息。"/>
  <p:tag name="KSO_WM_UNIT_DEFAULT_FONT" val="18;24;2"/>
  <p:tag name="KSO_WM_UNIT_BLOCK" val="0"/>
  <p:tag name="KSO_WM_UNIT_DEC_AREA_ID" val="944b531add2d4147800ab46818165a0c"/>
  <p:tag name="KSO_WM_CHIP_GROUPID" val="5ebe3b510ac41c4a0a5255fc"/>
  <p:tag name="KSO_WM_CHIP_XID" val="5ebe3b510ac41c4a0a5255fd"/>
  <p:tag name="KSO_WM_CHIP_FILLAREA_FILL_RULE" val="{&quot;fill_align&quot;:&quot;cm&quot;,&quot;fill_mode&quot;:&quot;adaptive&quot;,&quot;sacle_strategy&quot;:&quot;smart&quot;}"/>
  <p:tag name="KSO_WM_ASSEMBLE_CHIP_INDEX" val="e85a6eac7da64605843fb4e532f1e4ea"/>
  <p:tag name="KSO_WM_UNIT_TEXT_FILL_FORE_SCHEMECOLOR_INDEX_BRIGHTNESS" val="0.35"/>
  <p:tag name="KSO_WM_UNIT_TEXT_FILL_FORE_SCHEMECOLOR_INDEX" val="13"/>
  <p:tag name="KSO_WM_UNIT_TEXT_FILL_TYPE" val="1"/>
  <p:tag name="KSO_WM_TEMPLATE_ASSEMBLE_XID" val="5f978bb5e01a7e847d6e4d5e"/>
  <p:tag name="KSO_WM_TEMPLATE_ASSEMBLE_GROUPID" val="5f8960cea61ec3b5528498b2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316_1*a*1"/>
  <p:tag name="KSO_WM_TEMPLATE_CATEGORY" val="custom"/>
  <p:tag name="KSO_WM_TEMPLATE_INDEX" val="20204316"/>
  <p:tag name="KSO_WM_UNIT_LAYERLEVEL" val="1"/>
  <p:tag name="KSO_WM_TAG_VERSION" val="1.0"/>
  <p:tag name="KSO_WM_BEAUTIFY_FLAG" val="#wm#"/>
  <p:tag name="KSO_WM_UNIT_PRESET_TEXT" val="谢谢观看"/>
  <p:tag name="KSO_WM_UNIT_DEFAULT_FONT" val="66;88;4"/>
  <p:tag name="KSO_WM_UNIT_BLOCK" val="0"/>
  <p:tag name="KSO_WM_UNIT_DEC_AREA_ID" val="cdd3b6aa53244a03b4f6fb31076c1fe7"/>
  <p:tag name="KSO_WM_CHIP_GROUPID" val="5ebe3b510ac41c4a0a5255fc"/>
  <p:tag name="KSO_WM_CHIP_XID" val="5ebe3b510ac41c4a0a5255fd"/>
  <p:tag name="KSO_WM_CHIP_FILLAREA_FILL_RULE" val="{&quot;fill_align&quot;:&quot;cm&quot;,&quot;fill_mode&quot;:&quot;adaptive&quot;,&quot;sacle_strategy&quot;:&quot;smart&quot;}"/>
  <p:tag name="KSO_WM_ASSEMBLE_CHIP_INDEX" val="e85a6eac7da64605843fb4e532f1e4ea"/>
  <p:tag name="KSO_WM_UNIT_TEXT_FILL_FORE_SCHEMECOLOR_INDEX_BRIGHTNESS" val="0.15"/>
  <p:tag name="KSO_WM_UNIT_TEXT_FILL_FORE_SCHEMECOLOR_INDEX" val="13"/>
  <p:tag name="KSO_WM_UNIT_TEXT_FILL_TYPE" val="1"/>
  <p:tag name="KSO_WM_UNIT_VALUE" val="8"/>
  <p:tag name="KSO_WM_TEMPLATE_ASSEMBLE_XID" val="5f978bb5e01a7e847d6e4d5e"/>
  <p:tag name="KSO_WM_TEMPLATE_ASSEMBLE_GROUPID" val="5f8960cea61ec3b5528498b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12efbe8187c44d74bf919229976ad59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297d235d55447ffbd0622f52bdf5245"/>
  <p:tag name="KSO_WM_SLIDE_BACKGROUND_TYPE" val="general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91573d568cec47c18519dca72b06038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968fff74314258aa7a5912c456ab9e"/>
  <p:tag name="KSO_WM_SLIDE_BACKGROUND_TYPE" val="general"/>
</p:tagLst>
</file>

<file path=ppt/tags/tag28.xml><?xml version="1.0" encoding="utf-8"?>
<p:tagLst xmlns:p="http://schemas.openxmlformats.org/presentationml/2006/main">
  <p:tag name="KSO_WM_SLIDE_BACKGROUND_TYPE" val="general"/>
</p:tagLst>
</file>

<file path=ppt/tags/tag29.xml><?xml version="1.0" encoding="utf-8"?>
<p:tagLst xmlns:p="http://schemas.openxmlformats.org/presentationml/2006/main">
  <p:tag name="KSO_WM_SLIDE_BACKGROUND_TYPE" val="general"/>
</p:tagLst>
</file>

<file path=ppt/tags/tag30.xml><?xml version="1.0" encoding="utf-8"?>
<p:tagLst xmlns:p="http://schemas.openxmlformats.org/presentationml/2006/main">
  <p:tag name="KSO_WM_SLIDE_BACKGROUND_TYPE" val="general"/>
</p:tagLst>
</file>

<file path=ppt/tags/tag31.xml><?xml version="1.0" encoding="utf-8"?>
<p:tagLst xmlns:p="http://schemas.openxmlformats.org/presentationml/2006/main">
  <p:tag name="KSO_WM_SLIDE_BACKGROUND_TYPE" val="general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316_5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7"/>
  <p:tag name="KSO_WM_UNIT_DEC_AREA_ID" val="27d3ae3e9ba647c496a708a27931598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9d557b639704cd9b9237dd12a713be9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832733e8cafd4379b31ebf4eb50d375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3ed6a263f144e169ce89c5e1ab9ec35"/>
  <p:tag name="KSO_WM_SLIDE_BACKGROUND_TYPE" val="fram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97754b7692bf4ce5a6f6536a7388bd2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a002cd294024d1c8af821a825c4ee2e"/>
  <p:tag name="KSO_WM_SLIDE_BACKGROUND_TYPE" val="frame"/>
</p:tagLst>
</file>

<file path=ppt/tags/tag35.xml><?xml version="1.0" encoding="utf-8"?>
<p:tagLst xmlns:p="http://schemas.openxmlformats.org/presentationml/2006/main">
  <p:tag name="KSO_WM_SLIDE_BACKGROUND_TYPE" val="frame"/>
</p:tagLst>
</file>

<file path=ppt/tags/tag36.xml><?xml version="1.0" encoding="utf-8"?>
<p:tagLst xmlns:p="http://schemas.openxmlformats.org/presentationml/2006/main">
  <p:tag name="KSO_WM_SLIDE_BACKGROUND_TYPE" val="frame"/>
</p:tagLst>
</file>

<file path=ppt/tags/tag37.xml><?xml version="1.0" encoding="utf-8"?>
<p:tagLst xmlns:p="http://schemas.openxmlformats.org/presentationml/2006/main">
  <p:tag name="KSO_WM_SLIDE_BACKGROUND_TYPE" val="frame"/>
</p:tagLst>
</file>

<file path=ppt/tags/tag38.xml><?xml version="1.0" encoding="utf-8"?>
<p:tagLst xmlns:p="http://schemas.openxmlformats.org/presentationml/2006/main">
  <p:tag name="KSO_WM_SLIDE_BACKGROUND_TYPE" val="frame"/>
</p:tagLst>
</file>

<file path=ppt/tags/tag39.xml><?xml version="1.0" encoding="utf-8"?>
<p:tagLst xmlns:p="http://schemas.openxmlformats.org/presentationml/2006/main">
  <p:tag name="KSO_WM_SLIDE_BACKGROUND_TYPE" val="fram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316_5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7"/>
  <p:tag name="KSO_WM_UNIT_DEC_AREA_ID" val="bd7076fd6b4b4eaa97f7f752ec0308c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7370666ca6b4c4f9819af6a54036282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b4e5d7a064714e4c9236f466f538dea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11a3fb215c465bb44b62d8910a7f93"/>
  <p:tag name="KSO_WM_SLIDE_BACKGROUND_TYPE" val="leftRight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d7b28f505367472c9c29affc3d31499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98e5725b6ba4fd399e2245ef8800577"/>
  <p:tag name="KSO_WM_SLIDE_BACKGROUND_TYPE" val="leftRight"/>
</p:tagLst>
</file>

<file path=ppt/tags/tag43.xml><?xml version="1.0" encoding="utf-8"?>
<p:tagLst xmlns:p="http://schemas.openxmlformats.org/presentationml/2006/main">
  <p:tag name="KSO_WM_SLIDE_BACKGROUND_TYPE" val="leftRight"/>
</p:tagLst>
</file>

<file path=ppt/tags/tag44.xml><?xml version="1.0" encoding="utf-8"?>
<p:tagLst xmlns:p="http://schemas.openxmlformats.org/presentationml/2006/main">
  <p:tag name="KSO_WM_SLIDE_BACKGROUND_TYPE" val="leftRight"/>
</p:tagLst>
</file>

<file path=ppt/tags/tag45.xml><?xml version="1.0" encoding="utf-8"?>
<p:tagLst xmlns:p="http://schemas.openxmlformats.org/presentationml/2006/main">
  <p:tag name="KSO_WM_SLIDE_BACKGROUND_TYPE" val="leftRight"/>
</p:tagLst>
</file>

<file path=ppt/tags/tag46.xml><?xml version="1.0" encoding="utf-8"?>
<p:tagLst xmlns:p="http://schemas.openxmlformats.org/presentationml/2006/main">
  <p:tag name="KSO_WM_SLIDE_BACKGROUND_TYPE" val="leftRight"/>
</p:tagLst>
</file>

<file path=ppt/tags/tag47.xml><?xml version="1.0" encoding="utf-8"?>
<p:tagLst xmlns:p="http://schemas.openxmlformats.org/presentationml/2006/main">
  <p:tag name="KSO_WM_SLIDE_BACKGROUND_TYPE" val="leftRight"/>
</p:tagLst>
</file>

<file path=ppt/tags/tag48.xml><?xml version="1.0" encoding="utf-8"?>
<p:tagLst xmlns:p="http://schemas.openxmlformats.org/presentationml/2006/main">
  <p:tag name="KSO_WM_SLIDE_BACKGROUND_TYPE" val="leftRight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316_5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7"/>
  <p:tag name="KSO_WM_UNIT_DEC_AREA_ID" val="c025006affcd4dfd896cbca0f269532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4b9d7e04de64626a102a8ec61c6ce83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eee1630a0ac546f398691db9f5ba600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798597488984f4facb1af300ba8e902"/>
  <p:tag name="KSO_WM_SLIDE_BACKGROUND_TYPE" val="topBottom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3594739a968f4898bf73c27ac01262d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10a3b3aaa1546b69dd923c52574075a"/>
  <p:tag name="KSO_WM_SLIDE_BACKGROUND_TYPE" val="topBottom"/>
</p:tagLst>
</file>

<file path=ppt/tags/tag52.xml><?xml version="1.0" encoding="utf-8"?>
<p:tagLst xmlns:p="http://schemas.openxmlformats.org/presentationml/2006/main">
  <p:tag name="KSO_WM_SLIDE_BACKGROUND_TYPE" val="topBottom"/>
</p:tagLst>
</file>

<file path=ppt/tags/tag53.xml><?xml version="1.0" encoding="utf-8"?>
<p:tagLst xmlns:p="http://schemas.openxmlformats.org/presentationml/2006/main">
  <p:tag name="KSO_WM_SLIDE_BACKGROUND_TYPE" val="topBottom"/>
</p:tagLst>
</file>

<file path=ppt/tags/tag54.xml><?xml version="1.0" encoding="utf-8"?>
<p:tagLst xmlns:p="http://schemas.openxmlformats.org/presentationml/2006/main">
  <p:tag name="KSO_WM_SLIDE_BACKGROUND_TYPE" val="topBottom"/>
</p:tagLst>
</file>

<file path=ppt/tags/tag55.xml><?xml version="1.0" encoding="utf-8"?>
<p:tagLst xmlns:p="http://schemas.openxmlformats.org/presentationml/2006/main">
  <p:tag name="KSO_WM_SLIDE_BACKGROUND_TYPE" val="topBottom"/>
</p:tagLst>
</file>

<file path=ppt/tags/tag56.xml><?xml version="1.0" encoding="utf-8"?>
<p:tagLst xmlns:p="http://schemas.openxmlformats.org/presentationml/2006/main">
  <p:tag name="KSO_WM_SLIDE_BACKGROUND_TYPE" val="topBottom"/>
</p:tagLst>
</file>

<file path=ppt/tags/tag57.xml><?xml version="1.0" encoding="utf-8"?>
<p:tagLst xmlns:p="http://schemas.openxmlformats.org/presentationml/2006/main">
  <p:tag name="KSO_WM_SLIDE_BACKGROUND_TYPE" val="topBottom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316_5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7"/>
  <p:tag name="KSO_WM_UNIT_DEC_AREA_ID" val="d33e183814104167a27b274bd891210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f0a10e9008924a2fa5da6862dc333040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3ec427197db34a6fa7134091cd44f248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ebb987e382a41a78dcb4f86422cab74"/>
  <p:tag name="KSO_WM_SLIDE_BACKGROUND_TYPE" val="bottomTop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8f52f1d4aa9a4316bf446eeee16ef1b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7469b2ce7ec45ecb5fe7aaf16da35d5"/>
  <p:tag name="KSO_WM_SLIDE_BACKGROUND_TYPE" val="bottomTop"/>
</p:tagLst>
</file>

<file path=ppt/tags/tag61.xml><?xml version="1.0" encoding="utf-8"?>
<p:tagLst xmlns:p="http://schemas.openxmlformats.org/presentationml/2006/main">
  <p:tag name="KSO_WM_SLIDE_BACKGROUND_TYPE" val="bottomTop"/>
</p:tagLst>
</file>

<file path=ppt/tags/tag62.xml><?xml version="1.0" encoding="utf-8"?>
<p:tagLst xmlns:p="http://schemas.openxmlformats.org/presentationml/2006/main">
  <p:tag name="KSO_WM_SLIDE_BACKGROUND_TYPE" val="bottomTop"/>
</p:tagLst>
</file>

<file path=ppt/tags/tag63.xml><?xml version="1.0" encoding="utf-8"?>
<p:tagLst xmlns:p="http://schemas.openxmlformats.org/presentationml/2006/main">
  <p:tag name="KSO_WM_SLIDE_BACKGROUND_TYPE" val="bottomTop"/>
</p:tagLst>
</file>

<file path=ppt/tags/tag64.xml><?xml version="1.0" encoding="utf-8"?>
<p:tagLst xmlns:p="http://schemas.openxmlformats.org/presentationml/2006/main">
  <p:tag name="KSO_WM_SLIDE_BACKGROUND_TYPE" val="bottomTop"/>
</p:tagLst>
</file>

<file path=ppt/tags/tag65.xml><?xml version="1.0" encoding="utf-8"?>
<p:tagLst xmlns:p="http://schemas.openxmlformats.org/presentationml/2006/main">
  <p:tag name="KSO_WM_SLIDE_BACKGROUND_TYPE" val="bottomTop"/>
</p:tagLst>
</file>

<file path=ppt/tags/tag66.xml><?xml version="1.0" encoding="utf-8"?>
<p:tagLst xmlns:p="http://schemas.openxmlformats.org/presentationml/2006/main">
  <p:tag name="KSO_WM_SLIDE_BACKGROUND_TYPE" val="bottomTop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316_5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7"/>
  <p:tag name="KSO_WM_UNIT_DEC_AREA_ID" val="b801b63dea9b443fa146c1c7bd41501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f1fcbf2412a40ce9c64b765ccfeb4c4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946f65f06d9b4df0af3016aa032dd3c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207f3789a5041d08408869fc1ea43a1"/>
  <p:tag name="KSO_WM_SLIDE_BACKGROUND_TYPE" val="navigation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7dd08e62252d43d384a8262caa8a731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3f1daf46090427c8fd0eb34e6681525"/>
  <p:tag name="KSO_WM_SLIDE_BACKGROUND_TYPE" val="navigation"/>
</p:tagLst>
</file>

<file path=ppt/tags/tag70.xml><?xml version="1.0" encoding="utf-8"?>
<p:tagLst xmlns:p="http://schemas.openxmlformats.org/presentationml/2006/main">
  <p:tag name="KSO_WM_SLIDE_BACKGROUND_TYPE" val="navigation"/>
</p:tagLst>
</file>

<file path=ppt/tags/tag71.xml><?xml version="1.0" encoding="utf-8"?>
<p:tagLst xmlns:p="http://schemas.openxmlformats.org/presentationml/2006/main">
  <p:tag name="KSO_WM_SLIDE_BACKGROUND_TYPE" val="navigation"/>
</p:tagLst>
</file>

<file path=ppt/tags/tag72.xml><?xml version="1.0" encoding="utf-8"?>
<p:tagLst xmlns:p="http://schemas.openxmlformats.org/presentationml/2006/main">
  <p:tag name="KSO_WM_SLIDE_BACKGROUND_TYPE" val="navigation"/>
</p:tagLst>
</file>

<file path=ppt/tags/tag73.xml><?xml version="1.0" encoding="utf-8"?>
<p:tagLst xmlns:p="http://schemas.openxmlformats.org/presentationml/2006/main">
  <p:tag name="KSO_WM_SLIDE_BACKGROUND_TYPE" val="navigation"/>
</p:tagLst>
</file>

<file path=ppt/tags/tag74.xml><?xml version="1.0" encoding="utf-8"?>
<p:tagLst xmlns:p="http://schemas.openxmlformats.org/presentationml/2006/main">
  <p:tag name="KSO_WM_SLIDE_BACKGROUND_TYPE" val="navigation"/>
</p:tagLst>
</file>

<file path=ppt/tags/tag75.xml><?xml version="1.0" encoding="utf-8"?>
<p:tagLst xmlns:p="http://schemas.openxmlformats.org/presentationml/2006/main">
  <p:tag name="KSO_WM_SLIDE_BACKGROUND_TYPE" val="navigation"/>
</p:tagLst>
</file>

<file path=ppt/tags/tag76.xml><?xml version="1.0" encoding="utf-8"?>
<p:tagLst xmlns:p="http://schemas.openxmlformats.org/presentationml/2006/main">
  <p:tag name="KSO_WM_SLIDE_BACKGROUND_TYPE" val="navigation"/>
</p:tagLst>
</file>

<file path=ppt/tags/tag77.xml><?xml version="1.0" encoding="utf-8"?>
<p:tagLst xmlns:p="http://schemas.openxmlformats.org/presentationml/2006/main">
  <p:tag name="KSO_WM_SLIDE_BACKGROUND_TYPE" val="navigation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316_5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7"/>
  <p:tag name="KSO_WM_UNIT_DEC_AREA_ID" val="a94a8c0897bc443f9f6d18f33ffceef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96f3505fc6148c48554fb92559b2880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3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5"/>
  <p:tag name="KSO_WM_UNIT_DEC_AREA_ID" val="b9dee769596e47a2a094a4188e7e6c9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902214a0d2942598151f1d12205129f"/>
  <p:tag name="KSO_WM_SLIDE_BACKGROUND_TYPE" val="belt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316_4*i*1"/>
  <p:tag name="KSO_WM_TEMPLATE_CATEGORY" val="chip"/>
  <p:tag name="KSO_WM_TEMPLATE_INDEX" val="20204316"/>
  <p:tag name="KSO_WM_UNIT_LAYERLEVEL" val="1"/>
  <p:tag name="KSO_WM_TAG_VERSION" val="1.0"/>
  <p:tag name="KSO_WM_BEAUTIFY_FLAG" val="#wm#"/>
  <p:tag name="KSO_WM_CHIP_GROUPID" val="5f8960cea61ec3b5528498b2"/>
  <p:tag name="KSO_WM_CHIP_XID" val="5f8960cea61ec3b5528498b6"/>
  <p:tag name="KSO_WM_UNIT_DEC_AREA_ID" val="39a4a4ad5403429f834d33d2bd61e13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9427029cb014e0abb8342d33a80a882"/>
  <p:tag name="KSO_WM_SLIDE_BACKGROUND_TYPE" val="belt"/>
</p:tagLst>
</file>

<file path=ppt/tags/tag81.xml><?xml version="1.0" encoding="utf-8"?>
<p:tagLst xmlns:p="http://schemas.openxmlformats.org/presentationml/2006/main">
  <p:tag name="KSO_WM_SLIDE_BACKGROUND_TYPE" val="belt"/>
</p:tagLst>
</file>

<file path=ppt/tags/tag82.xml><?xml version="1.0" encoding="utf-8"?>
<p:tagLst xmlns:p="http://schemas.openxmlformats.org/presentationml/2006/main">
  <p:tag name="KSO_WM_SLIDE_BACKGROUND_TYPE" val="belt"/>
</p:tagLst>
</file>

<file path=ppt/tags/tag83.xml><?xml version="1.0" encoding="utf-8"?>
<p:tagLst xmlns:p="http://schemas.openxmlformats.org/presentationml/2006/main">
  <p:tag name="KSO_WM_SLIDE_BACKGROUND_TYPE" val="belt"/>
</p:tagLst>
</file>

<file path=ppt/tags/tag84.xml><?xml version="1.0" encoding="utf-8"?>
<p:tagLst xmlns:p="http://schemas.openxmlformats.org/presentationml/2006/main">
  <p:tag name="KSO_WM_SLIDE_BACKGROUND_TYPE" val="belt"/>
</p:tagLst>
</file>

<file path=ppt/tags/tag85.xml><?xml version="1.0" encoding="utf-8"?>
<p:tagLst xmlns:p="http://schemas.openxmlformats.org/presentationml/2006/main">
  <p:tag name="KSO_WM_SLIDE_BACKGROUND_TYPE" val="belt"/>
</p:tagLst>
</file>

<file path=ppt/tags/tag86.xml><?xml version="1.0" encoding="utf-8"?>
<p:tagLst xmlns:p="http://schemas.openxmlformats.org/presentationml/2006/main">
  <p:tag name="KSO_WM_TEMPLATE_CATEGORY" val="custom"/>
  <p:tag name="KSO_WM_TEMPLATE_INDEX" val="20204316"/>
</p:tagLst>
</file>

<file path=ppt/tags/tag87.xml><?xml version="1.0" encoding="utf-8"?>
<p:tagLst xmlns:p="http://schemas.openxmlformats.org/presentationml/2006/main">
  <p:tag name="KSO_WM_TEMPLATE_CATEGORY" val="custom"/>
  <p:tag name="KSO_WM_TEMPLATE_INDEX" val="20204316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316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2"/>
  <p:tag name="KSO_WM_UNIT_ID" val="_1*y*2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TYPE" val="y"/>
  <p:tag name="KSO_WM_UNIT_INDEX" val="1"/>
  <p:tag name="KSO_WM_UNIT_ID" val="_1*y*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TYPE" val="i"/>
  <p:tag name="KSO_WM_UNIT_SUBTYPE" val="h"/>
  <p:tag name="KSO_WM_SLIDE_BACKGROUND_TYPE" val="general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2*i*0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3*i*0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SLIDE_BACKGROUND_TYPE" val="leftRight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4*i*0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8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SLIDE_BACKGROUND_TYPE" val="topBottom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5*i*0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9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SLIDE_BACKGROUND_TYPE" val="bottomTop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6*i*0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0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SLIDE_BACKGROUND_TYPE" val="navigation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7*i*0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8*i*0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418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418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205418"/>
  <p:tag name="KSO_WM_TEMPLATE_SUBCATEGORY" val="0"/>
  <p:tag name="KSO_WM_TEMPLATE_MASTER_TYPE" val="1"/>
  <p:tag name="KSO_WM_TEMPLATE_COLOR_TYPE" val="1"/>
  <p:tag name="KSO_WM_TEMPLATE_MASTER_THUMB_INDEX" val="12"/>
  <p:tag name="KSO_WM_TEMPLATE_THUMBS_INDEX" val="1、4、7、9、12、15、17、18、19、20、21、24、25、26、27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1"/>
  <p:tag name="KSO_WM_UNIT_BK_DARK_LIGHT" val="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1"/>
  <p:tag name="KSO_WM_UNIT_BK_DARK_LIGHT" val="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311.xml><?xml version="1.0" encoding="utf-8"?>
<p:tagLst xmlns:p="http://schemas.openxmlformats.org/presentationml/2006/main">
  <p:tag name="KSO_WM_SLIDE_BACKGROUND_TYPE" val="leftRigh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SLIDE_BACKGROUND_TYPE" val="leftRigh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SLIDE_BACKGROUND_TYPE" val="leftRigh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1"/>
  <p:tag name="KSO_WM_UNIT_BK_DARK_LIGHT" val="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1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1"/>
</p:tagLst>
</file>

<file path=ppt/tags/tag324.xml><?xml version="1.0" encoding="utf-8"?>
<p:tagLst xmlns:p="http://schemas.openxmlformats.org/presentationml/2006/main">
  <p:tag name="KSO_WM_SLIDE_BACKGROUND_TYPE" val="topBottom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SLIDE_BACKGROUND_TYPE" val="topBottom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1"/>
  <p:tag name="KSO_WM_UNIT_BK_DARK_LIGHT" val="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1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1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1"/>
</p:tagLst>
</file>

<file path=ppt/tags/tag333.xml><?xml version="1.0" encoding="utf-8"?>
<p:tagLst xmlns:p="http://schemas.openxmlformats.org/presentationml/2006/main">
  <p:tag name="KSO_WM_SLIDE_BACKGROUND_TYPE" val="bottomTop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1"/>
  <p:tag name="KSO_WM_UNIT_BK_DARK_LIGHT" val="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1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1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1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1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1"/>
  <p:tag name="KSO_WM_UNIT_BK_DARK_LIGHT" val="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349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18635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18635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18635"/>
  <p:tag name="KSO_WM_TEMPLATE_THUMBS_INDEX" val="1、4、6、7、10、11、15、16、17、19、21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534_1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8"/>
  <p:tag name="KSO_WM_UNIT_DEC_AREA_ID" val="3182b66852d3412785769fbfa85d9b2a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61daaac3f8845868c8a7bfea4eec1c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4534_1*a*1"/>
  <p:tag name="KSO_WM_TEMPLATE_CATEGORY" val="custom"/>
  <p:tag name="KSO_WM_TEMPLATE_INDEX" val="20204534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4"/>
  <p:tag name="KSO_WM_UNIT_TYPE" val="a"/>
  <p:tag name="KSO_WM_UNIT_INDEX" val="1"/>
  <p:tag name="KSO_WM_UNIT_ISNUMDGMTITLE" val="0"/>
  <p:tag name="KSO_WM_UNIT_PRESET_TEXT" val="匠心之旅 优雅品鉴"/>
  <p:tag name="KSO_WM_UNIT_BLOCK" val="0"/>
  <p:tag name="KSO_WM_UNIT_DEC_AREA_ID" val="d664ee53653545cb9b1e4036936550b9"/>
  <p:tag name="KSO_WM_UNIT_DEFAULT_FONT" val="24;60;4"/>
  <p:tag name="KSO_WM_CHIP_GROUPID" val="5f2a1e7645e1f15ec24fe43a"/>
  <p:tag name="KSO_WM_CHIP_XID" val="5f2a1e7645e1f15ec24fe43b"/>
  <p:tag name="KSO_WM_CHIP_FILLAREA_FILL_RULE" val="{&quot;fill_align&quot;:&quot;cm&quot;,&quot;fill_mode&quot;:&quot;adaptive&quot;,&quot;sacle_strategy&quot;:&quot;smart&quot;}"/>
  <p:tag name="KSO_WM_ASSEMBLE_CHIP_INDEX" val="a39eb8af7e454855bcbcc85b3c980767"/>
  <p:tag name="KSO_WM_UNIT_TEXT_FILL_FORE_SCHEMECOLOR_INDEX_BRIGHTNESS" val="0.15"/>
  <p:tag name="KSO_WM_UNIT_TEXT_FILL_FORE_SCHEMECOLOR_INDEX" val="13"/>
  <p:tag name="KSO_WM_UNIT_TEXT_FILL_TYPE" val="1"/>
  <p:tag name="KSO_WM_TEMPLATE_ASSEMBLE_XID" val="5f9a33ab989d9bef5b8f0c49"/>
  <p:tag name="KSO_WM_TEMPLATE_ASSEMBLE_GROUPID" val="5f8cf65fa61ec3b55284a74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4534_1*b*1"/>
  <p:tag name="KSO_WM_TEMPLATE_CATEGORY" val="custom"/>
  <p:tag name="KSO_WM_TEMPLATE_INDEX" val="20204534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9"/>
  <p:tag name="KSO_WM_UNIT_TYPE" val="b"/>
  <p:tag name="KSO_WM_UNIT_INDEX" val="1"/>
  <p:tag name="KSO_WM_UNIT_ISNUMDGMTITLE" val="0"/>
  <p:tag name="KSO_WM_UNIT_PRESET_TEXT" val="此处添加副标题内容"/>
  <p:tag name="KSO_WM_UNIT_BLOCK" val="0"/>
  <p:tag name="KSO_WM_UNIT_DEC_AREA_ID" val="98d840f9f7d14bf08023b0a03a1c508b"/>
  <p:tag name="KSO_WM_UNIT_DEFAULT_FONT" val="18;24;2"/>
  <p:tag name="KSO_WM_CHIP_GROUPID" val="5f2a1e7645e1f15ec24fe43a"/>
  <p:tag name="KSO_WM_CHIP_XID" val="5f2a1e7645e1f15ec24fe43b"/>
  <p:tag name="KSO_WM_CHIP_FILLAREA_FILL_RULE" val="{&quot;fill_align&quot;:&quot;cm&quot;,&quot;fill_mode&quot;:&quot;adaptive&quot;,&quot;sacle_strategy&quot;:&quot;smart&quot;}"/>
  <p:tag name="KSO_WM_ASSEMBLE_CHIP_INDEX" val="a39eb8af7e454855bcbcc85b3c980767"/>
  <p:tag name="KSO_WM_UNIT_TEXT_FILL_FORE_SCHEMECOLOR_INDEX_BRIGHTNESS" val="0.35"/>
  <p:tag name="KSO_WM_UNIT_TEXT_FILL_FORE_SCHEMECOLOR_INDEX" val="13"/>
  <p:tag name="KSO_WM_UNIT_TEXT_FILL_TYPE" val="1"/>
  <p:tag name="KSO_WM_TEMPLATE_ASSEMBLE_XID" val="5f9a33ab989d9bef5b8f0c49"/>
  <p:tag name="KSO_WM_TEMPLATE_ASSEMBLE_GROUPID" val="5f8cf65fa61ec3b55284a747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e55814bb71e944928ed86d7d380d8f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db58fe097f842afa3ce7f05c4a990c5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2c03618eaf43473685b0101382b2922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88f2302a52f4ae2b26258b81ffab836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2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9"/>
  <p:tag name="KSO_WM_UNIT_DEC_AREA_ID" val="c67d908e96e841bba42a683941406a66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f1fe015ecf9f41d3bf98c5e4ddd4813b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b4f3b32d81324f3fbf1ea581d99add8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01ee5ac36b944dc85c290f4aafa9946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59366f39e3854a2fb678209d8b51d31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b9e3fe9975c4991ac4a59b795ddca7f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534_1*a*1"/>
  <p:tag name="KSO_WM_TEMPLATE_CATEGORY" val="custom"/>
  <p:tag name="KSO_WM_TEMPLATE_INDEX" val="20204534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32;2"/>
  <p:tag name="KSO_WM_UNIT_BLOCK" val="0"/>
  <p:tag name="KSO_WM_UNIT_DEC_AREA_ID" val="e5f81d4a1d50494e89fba3ff71553c6d"/>
  <p:tag name="KSO_WM_CHIP_GROUPID" val="5ebe41950ac41c4a0a525618"/>
  <p:tag name="KSO_WM_CHIP_XID" val="5ebe41950ac41c4a0a525619"/>
  <p:tag name="KSO_WM_CHIP_FILLAREA_FILL_RULE" val="{&quot;fill_align&quot;:&quot;cm&quot;,&quot;fill_mode&quot;:&quot;adaptive&quot;,&quot;sacle_strategy&quot;:&quot;smart&quot;}"/>
  <p:tag name="KSO_WM_ASSEMBLE_CHIP_INDEX" val="a34e1b8c5a124c30aa6c0100fde69cae"/>
  <p:tag name="KSO_WM_UNIT_TEXT_FILL_FORE_SCHEMECOLOR_INDEX_BRIGHTNESS" val="0.15"/>
  <p:tag name="KSO_WM_UNIT_TEXT_FILL_FORE_SCHEMECOLOR_INDEX" val="13"/>
  <p:tag name="KSO_WM_UNIT_TEXT_FILL_TYPE" val="1"/>
  <p:tag name="KSO_WM_TEMPLATE_ASSEMBLE_XID" val="5f9a33ab989d9bef5b8f0c44"/>
  <p:tag name="KSO_WM_TEMPLATE_ASSEMBLE_GROUPID" val="5f8cf65fa61ec3b55284a747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5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534_1*b*1"/>
  <p:tag name="KSO_WM_TEMPLATE_CATEGORY" val="custom"/>
  <p:tag name="KSO_WM_TEMPLATE_INDEX" val="20204534"/>
  <p:tag name="KSO_WM_UNIT_LAYERLEVEL" val="1"/>
  <p:tag name="KSO_WM_TAG_VERSION" val="1.0"/>
  <p:tag name="KSO_WM_BEAUTIFY_FLAG" val="#wm#"/>
  <p:tag name="KSO_WM_UNIT_PRESET_TEXT" val="单击此处输入你的正文，文字是您思想的提炼，为了最终演示发布的良好效果。"/>
  <p:tag name="KSO_WM_UNIT_DEFAULT_FONT" val="14;16;2"/>
  <p:tag name="KSO_WM_UNIT_BLOCK" val="0"/>
  <p:tag name="KSO_WM_UNIT_DEC_AREA_ID" val="7d0e1ca4d5494f3dbd8df5f16d24b8ce"/>
  <p:tag name="KSO_WM_CHIP_GROUPID" val="5ebe41950ac41c4a0a525618"/>
  <p:tag name="KSO_WM_CHIP_XID" val="5ebe41950ac41c4a0a525619"/>
  <p:tag name="KSO_WM_CHIP_FILLAREA_FILL_RULE" val="{&quot;fill_align&quot;:&quot;cm&quot;,&quot;fill_mode&quot;:&quot;adaptive&quot;,&quot;sacle_strategy&quot;:&quot;smart&quot;}"/>
  <p:tag name="KSO_WM_ASSEMBLE_CHIP_INDEX" val="a34e1b8c5a124c30aa6c0100fde69cae"/>
  <p:tag name="KSO_WM_UNIT_TEXT_FILL_FORE_SCHEMECOLOR_INDEX_BRIGHTNESS" val="0.35"/>
  <p:tag name="KSO_WM_UNIT_TEXT_FILL_FORE_SCHEMECOLOR_INDEX" val="13"/>
  <p:tag name="KSO_WM_UNIT_TEXT_FILL_TYPE" val="1"/>
  <p:tag name="KSO_WM_TEMPLATE_ASSEMBLE_XID" val="5f9a33ab989d9bef5b8f0c44"/>
  <p:tag name="KSO_WM_TEMPLATE_ASSEMBLE_GROUPID" val="5f8cf65fa61ec3b55284a747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e55814bb71e944928ed86d7d380d8f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db58fe097f842afa3ce7f05c4a990c5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2c03618eaf43473685b0101382b2922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88f2302a52f4ae2b26258b81ffab836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e55814bb71e944928ed86d7d380d8f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db58fe097f842afa3ce7f05c4a990c5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2c03618eaf43473685b0101382b2922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88f2302a52f4ae2b26258b81ffab836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2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9"/>
  <p:tag name="KSO_WM_UNIT_DEC_AREA_ID" val="320ffec2b1bf461f968651ee9c13b2f1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e0be3fe4f35346f187ee2747d227cd10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35bd8dad3acd4621aa5cb03be1e13d0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17a6791dadd40f3b66d0be2adbdf61d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e55814bb71e944928ed86d7d380d8f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db58fe097f842afa3ce7f05c4a990c5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2c03618eaf43473685b0101382b2922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88f2302a52f4ae2b26258b81ffab836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e55814bb71e944928ed86d7d380d8f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db58fe097f842afa3ce7f05c4a990c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2c03618eaf43473685b0101382b2922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88f2302a52f4ae2b26258b81ffab836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e55814bb71e944928ed86d7d380d8f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db58fe097f842afa3ce7f05c4a990c5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2c03618eaf43473685b0101382b2922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88f2302a52f4ae2b26258b81ffab836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534_1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8"/>
  <p:tag name="KSO_WM_UNIT_DEC_AREA_ID" val="3182b66852d3412785769fbfa85d9b2a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61daaac3f8845868c8a7bfea4eec1c6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534_1*b*1"/>
  <p:tag name="KSO_WM_TEMPLATE_CATEGORY" val="custom"/>
  <p:tag name="KSO_WM_TEMPLATE_INDEX" val="20204534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3eab88374d9a402da56e31a3a231a257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5712b369b464ae8829df2631c54310c"/>
  <p:tag name="KSO_WM_UNIT_TEXT_FILL_FORE_SCHEMECOLOR_INDEX_BRIGHTNESS" val="0.35"/>
  <p:tag name="KSO_WM_UNIT_TEXT_FILL_FORE_SCHEMECOLOR_INDEX" val="13"/>
  <p:tag name="KSO_WM_UNIT_TEXT_FILL_TYPE" val="1"/>
  <p:tag name="KSO_WM_TEMPLATE_ASSEMBLE_XID" val="5f9a33ab989d9bef5b8f0c5f"/>
  <p:tag name="KSO_WM_TEMPLATE_ASSEMBLE_GROUPID" val="5f8cf65fa61ec3b55284a747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534_1*a*1"/>
  <p:tag name="KSO_WM_TEMPLATE_CATEGORY" val="custom"/>
  <p:tag name="KSO_WM_TEMPLATE_INDEX" val="20204534"/>
  <p:tag name="KSO_WM_UNIT_LAYERLEVEL" val="1"/>
  <p:tag name="KSO_WM_TAG_VERSION" val="1.0"/>
  <p:tag name="KSO_WM_BEAUTIFY_FLAG" val="#wm#"/>
  <p:tag name="KSO_WM_UNIT_PRESET_TEXT" val="谢谢聆听"/>
  <p:tag name="KSO_WM_UNIT_DEFAULT_FONT" val="60;74;4"/>
  <p:tag name="KSO_WM_UNIT_BLOCK" val="0"/>
  <p:tag name="KSO_WM_UNIT_DEC_AREA_ID" val="bab502a0d8a54145943ffb0bed2ab06d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5712b369b464ae8829df2631c54310c"/>
  <p:tag name="KSO_WM_UNIT_TEXT_FILL_FORE_SCHEMECOLOR_INDEX_BRIGHTNESS" val="0.15"/>
  <p:tag name="KSO_WM_UNIT_TEXT_FILL_FORE_SCHEMECOLOR_INDEX" val="13"/>
  <p:tag name="KSO_WM_UNIT_TEXT_FILL_TYPE" val="1"/>
  <p:tag name="KSO_WM_TEMPLATE_ASSEMBLE_XID" val="5f9a33ab989d9bef5b8f0c5f"/>
  <p:tag name="KSO_WM_TEMPLATE_ASSEMBLE_GROUPID" val="5f8cf65fa61ec3b55284a747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e55814bb71e944928ed86d7d380d8f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db58fe097f842afa3ce7f05c4a990c5"/>
  <p:tag name="KSO_WM_SLIDE_BACKGROUND_TYPE" val="general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2c03618eaf43473685b0101382b2922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88f2302a52f4ae2b26258b81ffab836"/>
  <p:tag name="KSO_WM_SLIDE_BACKGROUND_TYPE" val="general"/>
</p:tagLst>
</file>

<file path=ppt/tags/tag388.xml><?xml version="1.0" encoding="utf-8"?>
<p:tagLst xmlns:p="http://schemas.openxmlformats.org/presentationml/2006/main">
  <p:tag name="KSO_WM_SLIDE_BACKGROUND_TYPE" val="general"/>
</p:tagLst>
</file>

<file path=ppt/tags/tag389.xml><?xml version="1.0" encoding="utf-8"?>
<p:tagLst xmlns:p="http://schemas.openxmlformats.org/presentationml/2006/main">
  <p:tag name="KSO_WM_SLIDE_BACKGROUND_TYPE" val="general"/>
</p:tagLst>
</file>

<file path=ppt/tags/tag390.xml><?xml version="1.0" encoding="utf-8"?>
<p:tagLst xmlns:p="http://schemas.openxmlformats.org/presentationml/2006/main">
  <p:tag name="KSO_WM_SLIDE_BACKGROUND_TYPE" val="general"/>
</p:tagLst>
</file>

<file path=ppt/tags/tag391.xml><?xml version="1.0" encoding="utf-8"?>
<p:tagLst xmlns:p="http://schemas.openxmlformats.org/presentationml/2006/main">
  <p:tag name="KSO_WM_SLIDE_BACKGROUND_TYPE" val="general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34_5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c"/>
  <p:tag name="KSO_WM_UNIT_DEC_AREA_ID" val="97327aa8acb94998a5dfdab13ca284c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1eeac24274b443aa4c86bd0b3bc2fb8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dc54502ba5c14e9fa392f48e78a6fe9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873bb5705f142b6854d6e2afad180c2"/>
  <p:tag name="KSO_WM_SLIDE_BACKGROUND_TYPE" val="frame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4e56536afa4741f8ad54b0f344e64d8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de0ae2887fc480c84ded14b1b65826e"/>
  <p:tag name="KSO_WM_SLIDE_BACKGROUND_TYPE" val="frame"/>
</p:tagLst>
</file>

<file path=ppt/tags/tag395.xml><?xml version="1.0" encoding="utf-8"?>
<p:tagLst xmlns:p="http://schemas.openxmlformats.org/presentationml/2006/main">
  <p:tag name="KSO_WM_SLIDE_BACKGROUND_TYPE" val="frame"/>
</p:tagLst>
</file>

<file path=ppt/tags/tag396.xml><?xml version="1.0" encoding="utf-8"?>
<p:tagLst xmlns:p="http://schemas.openxmlformats.org/presentationml/2006/main">
  <p:tag name="KSO_WM_SLIDE_BACKGROUND_TYPE" val="frame"/>
</p:tagLst>
</file>

<file path=ppt/tags/tag397.xml><?xml version="1.0" encoding="utf-8"?>
<p:tagLst xmlns:p="http://schemas.openxmlformats.org/presentationml/2006/main">
  <p:tag name="KSO_WM_SLIDE_BACKGROUND_TYPE" val="frame"/>
</p:tagLst>
</file>

<file path=ppt/tags/tag398.xml><?xml version="1.0" encoding="utf-8"?>
<p:tagLst xmlns:p="http://schemas.openxmlformats.org/presentationml/2006/main">
  <p:tag name="KSO_WM_SLIDE_BACKGROUND_TYPE" val="frame"/>
</p:tagLst>
</file>

<file path=ppt/tags/tag399.xml><?xml version="1.0" encoding="utf-8"?>
<p:tagLst xmlns:p="http://schemas.openxmlformats.org/presentationml/2006/main">
  <p:tag name="KSO_WM_SLIDE_BACKGROUND_TYPE" val="frame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34_5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c"/>
  <p:tag name="KSO_WM_UNIT_DEC_AREA_ID" val="a3798862e317444c9f55e76e2f1e4a8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4b7a2935ab640679a0669f9d7e00686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0c033f6a50054cd692d4cf5b013ab8a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5929e1190fe454da1afec565c286650"/>
  <p:tag name="KSO_WM_SLIDE_BACKGROUND_TYPE" val="leftRight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83f21fcb9b1d46c5b52c5ba53d9a833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7d580c78a4546bb9874ccfc30c4f17d"/>
  <p:tag name="KSO_WM_SLIDE_BACKGROUND_TYPE" val="leftRight"/>
</p:tagLst>
</file>

<file path=ppt/tags/tag403.xml><?xml version="1.0" encoding="utf-8"?>
<p:tagLst xmlns:p="http://schemas.openxmlformats.org/presentationml/2006/main">
  <p:tag name="KSO_WM_SLIDE_BACKGROUND_TYPE" val="leftRight"/>
</p:tagLst>
</file>

<file path=ppt/tags/tag404.xml><?xml version="1.0" encoding="utf-8"?>
<p:tagLst xmlns:p="http://schemas.openxmlformats.org/presentationml/2006/main">
  <p:tag name="KSO_WM_SLIDE_BACKGROUND_TYPE" val="leftRight"/>
</p:tagLst>
</file>

<file path=ppt/tags/tag405.xml><?xml version="1.0" encoding="utf-8"?>
<p:tagLst xmlns:p="http://schemas.openxmlformats.org/presentationml/2006/main">
  <p:tag name="KSO_WM_SLIDE_BACKGROUND_TYPE" val="leftRight"/>
</p:tagLst>
</file>

<file path=ppt/tags/tag406.xml><?xml version="1.0" encoding="utf-8"?>
<p:tagLst xmlns:p="http://schemas.openxmlformats.org/presentationml/2006/main">
  <p:tag name="KSO_WM_SLIDE_BACKGROUND_TYPE" val="leftRight"/>
</p:tagLst>
</file>

<file path=ppt/tags/tag407.xml><?xml version="1.0" encoding="utf-8"?>
<p:tagLst xmlns:p="http://schemas.openxmlformats.org/presentationml/2006/main">
  <p:tag name="KSO_WM_SLIDE_BACKGROUND_TYPE" val="leftRight"/>
</p:tagLst>
</file>

<file path=ppt/tags/tag408.xml><?xml version="1.0" encoding="utf-8"?>
<p:tagLst xmlns:p="http://schemas.openxmlformats.org/presentationml/2006/main">
  <p:tag name="KSO_WM_SLIDE_BACKGROUND_TYPE" val="leftRight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34_5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c"/>
  <p:tag name="KSO_WM_UNIT_DEC_AREA_ID" val="e77b20d53b1d466aaa9570901e2bf19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107f2873e074230bca5819e2069c827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b7ac5572be1f4c598be279f7ea73a11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f939700b96a4f1faf6ee87b86a64a7c"/>
  <p:tag name="KSO_WM_SLIDE_BACKGROUND_TYPE" val="topBottom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5b31cd029e154229aec0f0466ce07e5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d1446d2caab4cfda158e71d3d453021"/>
  <p:tag name="KSO_WM_SLIDE_BACKGROUND_TYPE" val="topBottom"/>
</p:tagLst>
</file>

<file path=ppt/tags/tag412.xml><?xml version="1.0" encoding="utf-8"?>
<p:tagLst xmlns:p="http://schemas.openxmlformats.org/presentationml/2006/main">
  <p:tag name="KSO_WM_SLIDE_BACKGROUND_TYPE" val="topBottom"/>
</p:tagLst>
</file>

<file path=ppt/tags/tag413.xml><?xml version="1.0" encoding="utf-8"?>
<p:tagLst xmlns:p="http://schemas.openxmlformats.org/presentationml/2006/main">
  <p:tag name="KSO_WM_SLIDE_BACKGROUND_TYPE" val="topBottom"/>
</p:tagLst>
</file>

<file path=ppt/tags/tag414.xml><?xml version="1.0" encoding="utf-8"?>
<p:tagLst xmlns:p="http://schemas.openxmlformats.org/presentationml/2006/main">
  <p:tag name="KSO_WM_SLIDE_BACKGROUND_TYPE" val="topBottom"/>
</p:tagLst>
</file>

<file path=ppt/tags/tag415.xml><?xml version="1.0" encoding="utf-8"?>
<p:tagLst xmlns:p="http://schemas.openxmlformats.org/presentationml/2006/main">
  <p:tag name="KSO_WM_SLIDE_BACKGROUND_TYPE" val="topBottom"/>
</p:tagLst>
</file>

<file path=ppt/tags/tag416.xml><?xml version="1.0" encoding="utf-8"?>
<p:tagLst xmlns:p="http://schemas.openxmlformats.org/presentationml/2006/main">
  <p:tag name="KSO_WM_SLIDE_BACKGROUND_TYPE" val="topBottom"/>
</p:tagLst>
</file>

<file path=ppt/tags/tag417.xml><?xml version="1.0" encoding="utf-8"?>
<p:tagLst xmlns:p="http://schemas.openxmlformats.org/presentationml/2006/main">
  <p:tag name="KSO_WM_SLIDE_BACKGROUND_TYPE" val="topBottom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34_5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c"/>
  <p:tag name="KSO_WM_UNIT_DEC_AREA_ID" val="fe7e86641e0a4ebc96e4fe081e32754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0559de5bcdb449dabbe23279d181e17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078ff161ac594c54b263f1bef4f2691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aa838c2c0174f82949de348e7800185"/>
  <p:tag name="KSO_WM_SLIDE_BACKGROUND_TYPE" val="bottomTop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a8332d6cfbb640cdb39b04ea5871c13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dfd25a879f74ce99ef69178b4a0d971"/>
  <p:tag name="KSO_WM_SLIDE_BACKGROUND_TYPE" val="bottomTop"/>
</p:tagLst>
</file>

<file path=ppt/tags/tag421.xml><?xml version="1.0" encoding="utf-8"?>
<p:tagLst xmlns:p="http://schemas.openxmlformats.org/presentationml/2006/main">
  <p:tag name="KSO_WM_SLIDE_BACKGROUND_TYPE" val="bottomTop"/>
</p:tagLst>
</file>

<file path=ppt/tags/tag422.xml><?xml version="1.0" encoding="utf-8"?>
<p:tagLst xmlns:p="http://schemas.openxmlformats.org/presentationml/2006/main">
  <p:tag name="KSO_WM_SLIDE_BACKGROUND_TYPE" val="bottomTop"/>
</p:tagLst>
</file>

<file path=ppt/tags/tag423.xml><?xml version="1.0" encoding="utf-8"?>
<p:tagLst xmlns:p="http://schemas.openxmlformats.org/presentationml/2006/main">
  <p:tag name="KSO_WM_SLIDE_BACKGROUND_TYPE" val="bottomTop"/>
</p:tagLst>
</file>

<file path=ppt/tags/tag424.xml><?xml version="1.0" encoding="utf-8"?>
<p:tagLst xmlns:p="http://schemas.openxmlformats.org/presentationml/2006/main">
  <p:tag name="KSO_WM_SLIDE_BACKGROUND_TYPE" val="bottomTop"/>
</p:tagLst>
</file>

<file path=ppt/tags/tag425.xml><?xml version="1.0" encoding="utf-8"?>
<p:tagLst xmlns:p="http://schemas.openxmlformats.org/presentationml/2006/main">
  <p:tag name="KSO_WM_SLIDE_BACKGROUND_TYPE" val="bottomTop"/>
</p:tagLst>
</file>

<file path=ppt/tags/tag426.xml><?xml version="1.0" encoding="utf-8"?>
<p:tagLst xmlns:p="http://schemas.openxmlformats.org/presentationml/2006/main">
  <p:tag name="KSO_WM_SLIDE_BACKGROUND_TYPE" val="bottomTop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34_5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c"/>
  <p:tag name="KSO_WM_UNIT_DEC_AREA_ID" val="7183ab20f2504134843bf1c30ca1c71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bd1b92056574191b2b4b9c7ff51639b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e31489e3121b4cb880e70a1b0222131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f9572961fdb47a8a217c93ed3f179c1"/>
  <p:tag name="KSO_WM_SLIDE_BACKGROUND_TYPE" val="navigation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181a9bf1013d49278f6874b74847a70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f3bcdcb31764f3f883f7c4ba2ecc791"/>
  <p:tag name="KSO_WM_SLIDE_BACKGROUND_TYPE" val="navigation"/>
</p:tagLst>
</file>

<file path=ppt/tags/tag430.xml><?xml version="1.0" encoding="utf-8"?>
<p:tagLst xmlns:p="http://schemas.openxmlformats.org/presentationml/2006/main">
  <p:tag name="KSO_WM_SLIDE_BACKGROUND_TYPE" val="navigation"/>
</p:tagLst>
</file>

<file path=ppt/tags/tag431.xml><?xml version="1.0" encoding="utf-8"?>
<p:tagLst xmlns:p="http://schemas.openxmlformats.org/presentationml/2006/main">
  <p:tag name="KSO_WM_SLIDE_BACKGROUND_TYPE" val="navigation"/>
</p:tagLst>
</file>

<file path=ppt/tags/tag432.xml><?xml version="1.0" encoding="utf-8"?>
<p:tagLst xmlns:p="http://schemas.openxmlformats.org/presentationml/2006/main">
  <p:tag name="KSO_WM_SLIDE_BACKGROUND_TYPE" val="navigation"/>
</p:tagLst>
</file>

<file path=ppt/tags/tag433.xml><?xml version="1.0" encoding="utf-8"?>
<p:tagLst xmlns:p="http://schemas.openxmlformats.org/presentationml/2006/main">
  <p:tag name="KSO_WM_SLIDE_BACKGROUND_TYPE" val="navigation"/>
</p:tagLst>
</file>

<file path=ppt/tags/tag434.xml><?xml version="1.0" encoding="utf-8"?>
<p:tagLst xmlns:p="http://schemas.openxmlformats.org/presentationml/2006/main">
  <p:tag name="KSO_WM_SLIDE_BACKGROUND_TYPE" val="navigation"/>
</p:tagLst>
</file>

<file path=ppt/tags/tag435.xml><?xml version="1.0" encoding="utf-8"?>
<p:tagLst xmlns:p="http://schemas.openxmlformats.org/presentationml/2006/main">
  <p:tag name="KSO_WM_SLIDE_BACKGROUND_TYPE" val="navigation"/>
</p:tagLst>
</file>

<file path=ppt/tags/tag436.xml><?xml version="1.0" encoding="utf-8"?>
<p:tagLst xmlns:p="http://schemas.openxmlformats.org/presentationml/2006/main">
  <p:tag name="KSO_WM_SLIDE_BACKGROUND_TYPE" val="navigation"/>
</p:tagLst>
</file>

<file path=ppt/tags/tag437.xml><?xml version="1.0" encoding="utf-8"?>
<p:tagLst xmlns:p="http://schemas.openxmlformats.org/presentationml/2006/main">
  <p:tag name="KSO_WM_SLIDE_BACKGROUND_TYPE" val="navigation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34_5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c"/>
  <p:tag name="KSO_WM_UNIT_DEC_AREA_ID" val="5b8aac7aaef94d609c49821e5b32807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66b66e67ba46f1b54866946e27bd5f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3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a"/>
  <p:tag name="KSO_WM_UNIT_DEC_AREA_ID" val="86cf9a68aadf4fe59784b87171ee367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5618c2d3f6c4d3c8017f6f59d0d7821"/>
  <p:tag name="KSO_WM_SLIDE_BACKGROUND_TYPE" val="belt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34_4*i*1"/>
  <p:tag name="KSO_WM_TEMPLATE_CATEGORY" val="chip"/>
  <p:tag name="KSO_WM_TEMPLATE_INDEX" val="20204534"/>
  <p:tag name="KSO_WM_UNIT_LAYERLEVEL" val="1"/>
  <p:tag name="KSO_WM_TAG_VERSION" val="1.0"/>
  <p:tag name="KSO_WM_BEAUTIFY_FLAG" val="#wm#"/>
  <p:tag name="KSO_WM_CHIP_GROUPID" val="5f8cf65fa61ec3b55284a747"/>
  <p:tag name="KSO_WM_CHIP_XID" val="5f8cf65fa61ec3b55284a74b"/>
  <p:tag name="KSO_WM_UNIT_DEC_AREA_ID" val="fed44165118a4287b66bcb7e873ea52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6dbafa25f0f4b99b190bfc737b1c80b"/>
  <p:tag name="KSO_WM_SLIDE_BACKGROUND_TYPE" val="belt"/>
</p:tagLst>
</file>

<file path=ppt/tags/tag441.xml><?xml version="1.0" encoding="utf-8"?>
<p:tagLst xmlns:p="http://schemas.openxmlformats.org/presentationml/2006/main">
  <p:tag name="KSO_WM_SLIDE_BACKGROUND_TYPE" val="belt"/>
</p:tagLst>
</file>

<file path=ppt/tags/tag442.xml><?xml version="1.0" encoding="utf-8"?>
<p:tagLst xmlns:p="http://schemas.openxmlformats.org/presentationml/2006/main">
  <p:tag name="KSO_WM_SLIDE_BACKGROUND_TYPE" val="belt"/>
</p:tagLst>
</file>

<file path=ppt/tags/tag443.xml><?xml version="1.0" encoding="utf-8"?>
<p:tagLst xmlns:p="http://schemas.openxmlformats.org/presentationml/2006/main">
  <p:tag name="KSO_WM_SLIDE_BACKGROUND_TYPE" val="belt"/>
</p:tagLst>
</file>

<file path=ppt/tags/tag444.xml><?xml version="1.0" encoding="utf-8"?>
<p:tagLst xmlns:p="http://schemas.openxmlformats.org/presentationml/2006/main">
  <p:tag name="KSO_WM_SLIDE_BACKGROUND_TYPE" val="belt"/>
</p:tagLst>
</file>

<file path=ppt/tags/tag445.xml><?xml version="1.0" encoding="utf-8"?>
<p:tagLst xmlns:p="http://schemas.openxmlformats.org/presentationml/2006/main">
  <p:tag name="KSO_WM_SLIDE_BACKGROUND_TYPE" val="belt"/>
</p:tagLst>
</file>

<file path=ppt/tags/tag446.xml><?xml version="1.0" encoding="utf-8"?>
<p:tagLst xmlns:p="http://schemas.openxmlformats.org/presentationml/2006/main">
  <p:tag name="KSO_WM_TEMPLATE_CATEGORY" val="custom"/>
  <p:tag name="KSO_WM_TEMPLATE_INDEX" val="20204534"/>
</p:tagLst>
</file>

<file path=ppt/tags/tag447.xml><?xml version="1.0" encoding="utf-8"?>
<p:tagLst xmlns:p="http://schemas.openxmlformats.org/presentationml/2006/main">
  <p:tag name="KSO_WM_TEMPLATE_CATEGORY" val="custom"/>
  <p:tag name="KSO_WM_TEMPLATE_INDEX" val="20204534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34"/>
</p:tagLst>
</file>

<file path=ppt/tags/tag449.xml><?xml version="1.0" encoding="utf-8"?>
<p:tagLst xmlns:p="http://schemas.openxmlformats.org/presentationml/2006/main">
  <p:tag name="KSO_WM_UNIT_VALUE" val="973*3384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4550_1*d*1"/>
  <p:tag name="KSO_WM_TEMPLATE_CATEGORY" val="diagram"/>
  <p:tag name="KSO_WM_TEMPLATE_INDEX" val="20214550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925c00a666ed415f85d3a6c716b4962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1757b4c2dba946eaab9d4ca8bb3b3249"/>
  <p:tag name="KSO_WM_TEMPLATE_ASSEMBLE_XID" val="60656f994054ed1e2fb80d47"/>
  <p:tag name="KSO_WM_TEMPLATE_ASSEMBLE_GROUPID" val="60656f994054ed1e2fb80d47"/>
</p:tagLst>
</file>

<file path=ppt/tags/tag450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4550_1*f*1"/>
  <p:tag name="KSO_WM_TEMPLATE_CATEGORY" val="diagram"/>
  <p:tag name="KSO_WM_TEMPLATE_INDEX" val="20214550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32"/>
  <p:tag name="KSO_WM_UNIT_SHOW_EDIT_AREA_INDICATION" val="1"/>
  <p:tag name="KSO_WM_CHIP_GROUPID" val="5e6b05596848fb12bee65ac8"/>
  <p:tag name="KSO_WM_CHIP_XID" val="5e6b05596848fb12bee65aca"/>
  <p:tag name="KSO_WM_UNIT_DEC_AREA_ID" val="25923007cd3346b09f4796104a7d45c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22cc7fe2b8d44d16a3095c70d769b210"/>
  <p:tag name="KSO_WM_UNIT_TEXT_FILL_FORE_SCHEMECOLOR_INDEX_BRIGHTNESS" val="0.25"/>
  <p:tag name="KSO_WM_UNIT_TEXT_FILL_FORE_SCHEMECOLOR_INDEX" val="13"/>
  <p:tag name="KSO_WM_UNIT_TEXT_FILL_TYPE" val="1"/>
  <p:tag name="KSO_WM_TEMPLATE_ASSEMBLE_XID" val="60656f994054ed1e2fb80d47"/>
  <p:tag name="KSO_WM_TEMPLATE_ASSEMBLE_GROUPID" val="60656f994054ed1e2fb80d47"/>
</p:tagLst>
</file>

<file path=ppt/tags/tag451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14550_1*f*2"/>
  <p:tag name="KSO_WM_TEMPLATE_CATEGORY" val="diagram"/>
  <p:tag name="KSO_WM_TEMPLATE_INDEX" val="20214550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20"/>
  <p:tag name="KSO_WM_UNIT_SHOW_EDIT_AREA_INDICATION" val="1"/>
  <p:tag name="KSO_WM_CHIP_GROUPID" val="5e6b05596848fb12bee65ac8"/>
  <p:tag name="KSO_WM_CHIP_XID" val="5e6b05596848fb12bee65aca"/>
  <p:tag name="KSO_WM_UNIT_DEC_AREA_ID" val="5a8c868f61cc43e59b8b3db37142e0a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80341ddb93774f9292db98ddc8e80f40"/>
  <p:tag name="KSO_WM_UNIT_TEXT_FILL_FORE_SCHEMECOLOR_INDEX_BRIGHTNESS" val="0.25"/>
  <p:tag name="KSO_WM_UNIT_TEXT_FILL_FORE_SCHEMECOLOR_INDEX" val="13"/>
  <p:tag name="KSO_WM_UNIT_TEXT_FILL_TYPE" val="1"/>
  <p:tag name="KSO_WM_TEMPLATE_ASSEMBLE_XID" val="60656f994054ed1e2fb80d47"/>
  <p:tag name="KSO_WM_TEMPLATE_ASSEMBLE_GROUPID" val="60656f994054ed1e2fb80d47"/>
</p:tagLst>
</file>

<file path=ppt/tags/tag452.xml><?xml version="1.0" encoding="utf-8"?>
<p:tagLst xmlns:p="http://schemas.openxmlformats.org/presentationml/2006/main"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cm&quot;,&quot;text_direction&quot;:&quot;horizontal&quot;,&quot;support_features&quot;:[&quot;collage&quot;],&quot;support_big_font&quot;:false,&quot;fill_id&quot;:&quot;fb0ffcfef6544b4d8389b0ff3f2bab8c&quot;,&quot;fill_align&quot;:&quot;cm&quot;,&quot;chip_types&quot;:[&quot;picture&quot;]},{&quot;text_align&quot;:&quot;cm&quot;,&quot;text_direction&quot;:&quot;horizontal&quot;,&quot;support_big_font&quot;:false,&quot;fill_id&quot;:&quot;1f26af3c16ff4fc89f865528777273d4&quot;,&quot;fill_align&quot;:&quot;cm&quot;,&quot;chip_types&quot;:[&quot;header&quot;]},{&quot;text_align&quot;:&quot;lm&quot;,&quot;text_direction&quot;:&quot;horizontal&quot;,&quot;support_big_font&quot;:false,&quot;fill_id&quot;:&quot;39b99654dd17454e8fd258040aa5d136&quot;,&quot;fill_align&quot;:&quot;cm&quot;,&quot;chip_types&quot;:[&quot;text&quot;]}],[{&quot;text_align&quot;:&quot;cm&quot;,&quot;text_direction&quot;:&quot;horizontal&quot;,&quot;support_features&quot;:[&quot;collage&quot;],&quot;support_big_font&quot;:false,&quot;fill_id&quot;:&quot;fb0ffcfef6544b4d8389b0ff3f2bab8c&quot;,&quot;fill_align&quot;:&quot;cm&quot;,&quot;chip_types&quot;:[&quot;picture&quot;]},{&quot;text_align&quot;:&quot;lm&quot;,&quot;text_direction&quot;:&quot;horizontal&quot;,&quot;support_big_font&quot;:false,&quot;fill_id&quot;:&quot;1f26af3c16ff4fc89f865528777273d4&quot;,&quot;fill_align&quot;:&quot;cm&quot;,&quot;chip_types&quot;:[&quot;text&quot;]},{&quot;text_align&quot;:&quot;lm&quot;,&quot;text_direction&quot;:&quot;horizontal&quot;,&quot;support_big_font&quot;:false,&quot;fill_id&quot;:&quot;39b99654dd17454e8fd258040aa5d136&quot;,&quot;fill_align&quot;:&quot;cm&quot;,&quot;chip_types&quot;:[&quot;text&quot;]}]]"/>
  <p:tag name="KSO_WM_SLIDE_ID" val="diagram2021455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68"/>
  <p:tag name="KSO_WM_SLIDE_POSITION" val="0*0"/>
  <p:tag name="KSO_WM_TAG_VERSION" val="1.0"/>
  <p:tag name="KSO_WM_BEAUTIFY_FLAG" val="#wm#"/>
  <p:tag name="KSO_WM_TEMPLATE_CATEGORY" val="diagram"/>
  <p:tag name="KSO_WM_TEMPLATE_INDEX" val="20214550"/>
  <p:tag name="KSO_WM_SLIDE_LAYOUT" val="d_f"/>
  <p:tag name="KSO_WM_SLIDE_LAYOUT_CNT" val="1_2"/>
  <p:tag name="KSO_WM_CHIP_XID" val="5f0e6fd78050c250ba65b1ee"/>
  <p:tag name="KSO_WM_CHIP_DECFILLPROP" val="[]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55:26&quot;,&quot;maxSize&quot;:{&quot;size1&quot;:51.2},&quot;minSize&quot;:{&quot;size1&quot;:44.4},&quot;normalSize&quot;:{&quot;size1&quot;:47.681481481481484},&quot;subLayout&quot;:[{&quot;id&quot;:&quot;2021-04-01T15:55:26&quot;,&quot;type&quot;:0},{&quot;direction&quot;:1,&quot;id&quot;:&quot;2021-04-01T15:55:26&quot;,&quot;maxSize&quot;:{&quot;size1&quot;:57.49965177521062},&quot;minSize&quot;:{&quot;size1&quot;:46.199651775210626},&quot;normalSize&quot;:{&quot;size1&quot;:50.15798510854396},&quot;subLayout&quot;:[{&quot;id&quot;:&quot;2021-04-01T15:55:26&quot;,&quot;margin&quot;:{&quot;bottom&quot;:1.6929999589920044,&quot;left&quot;:4.657000541687012,&quot;right&quot;:0.847000002861023,&quot;top&quot;:0.847000002861023},&quot;type&quot;:0},{&quot;id&quot;:&quot;2021-04-01T15:55:26&quot;,&quot;margin&quot;:{&quot;bottom&quot;:1.6929999589920044,&quot;left&quot;:0.4230000674724579,&quot;right&quot;:4.655999660491943,&quot;top&quot;:0.847000002861023},&quot;type&quot;:0}],&quot;type&quot;:0}],&quot;type&quot;:0}"/>
  <p:tag name="KSO_WM_SLIDE_CAN_ADD_NAVIGATION" val="1"/>
  <p:tag name="KSO_WM_CHIP_GROUPID" val="5f0e6fd78050c250ba65b1ed"/>
  <p:tag name="KSO_WM_SLIDE_BK_DARK_LIGHT" val="2"/>
  <p:tag name="KSO_WM_SLIDE_BACKGROUND_TYPE" val="general"/>
  <p:tag name="KSO_WM_SLIDE_SUPPORT_FEATURE_TYPE" val="1"/>
  <p:tag name="KSO_WM_TEMPLATE_ASSEMBLE_XID" val="60656f994054ed1e2fb80d47"/>
  <p:tag name="KSO_WM_TEMPLATE_ASSEMBLE_GROUPID" val="60656f994054ed1e2fb80d47"/>
</p:tagLst>
</file>

<file path=ppt/tags/tag4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9770_1*a*1"/>
  <p:tag name="KSO_WM_TEMPLATE_CATEGORY" val="diagram"/>
  <p:tag name="KSO_WM_TEMPLATE_INDEX" val="2022977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7c57aa78cbc2490e9d6adc4dfcdc73f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bdea49a7ef1b421da89c8689072f8bae"/>
  <p:tag name="KSO_WM_UNIT_TEXT_FILL_FORE_SCHEMECOLOR_INDEX_BRIGHTNESS" val="0"/>
  <p:tag name="KSO_WM_UNIT_TEXT_FILL_FORE_SCHEMECOLOR_INDEX" val="13"/>
  <p:tag name="KSO_WM_UNIT_TEXT_FILL_TYPE" val="1"/>
  <p:tag name="KSO_WM_TEMPLATE_ASSEMBLE_XID" val="639b31e60c9383becdeaa808"/>
  <p:tag name="KSO_WM_TEMPLATE_ASSEMBLE_GROUPID" val="639b31e60c9383becdeaa808"/>
</p:tagLst>
</file>

<file path=ppt/tags/tag454.xml><?xml version="1.0" encoding="utf-8"?>
<p:tagLst xmlns:p="http://schemas.openxmlformats.org/presentationml/2006/main">
  <p:tag name="KSO_WM_UNIT_ICON_FILEID" val="3100597"/>
  <p:tag name="KSO_WM_UNIT_ICON_STYLE" val="1"/>
  <p:tag name="KSO_WM_UNIT_VALUE" val="54*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10821_1*l_h_x*1_1_1"/>
  <p:tag name="KSO_WM_TEMPLATE_CATEGORY" val="diagram"/>
  <p:tag name="KSO_WM_TEMPLATE_INDEX" val="20210821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455.xml><?xml version="1.0" encoding="utf-8"?>
<p:tagLst xmlns:p="http://schemas.openxmlformats.org/presentationml/2006/main">
  <p:tag name="KSO_WM_UNIT_SUBTYPE" val="a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&#13;您的正文已经经简明扼要，字字珠玑，但信息却千丝万缕、错综复杂，需要用更多的文字来表述；但请您尽可能提炼思想的精髓，否则容易造成观者的阅读压力，适得其反。当您的正文内容到达这个限度时，或许已经不纯粹作用于演示，极大可能运用于阅读领域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10821_1*l_h_f*1_1_1"/>
  <p:tag name="KSO_WM_TEMPLATE_CATEGORY" val="diagram"/>
  <p:tag name="KSO_WM_TEMPLATE_INDEX" val="20210821"/>
  <p:tag name="KSO_WM_UNIT_LAYERLEVEL" val="1_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456.xml><?xml version="1.0" encoding="utf-8"?>
<p:tagLst xmlns:p="http://schemas.openxmlformats.org/presentationml/2006/main">
  <p:tag name="KSO_WM_UNIT_SUBTYPE" val="a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&#13;您的正文已经经简明扼要，字字珠玑，但信息却千丝万缕、错综复杂，需要用更多的文字来表述；但请您尽可能提炼思想的精髓，否则容易造成观者的阅读压力，适得其反。当您的正文内容到达这个限度时，或许已经不纯粹作用于演示，极大可能运用于阅读领域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10821_1*l_h_f*1_2_1"/>
  <p:tag name="KSO_WM_TEMPLATE_CATEGORY" val="diagram"/>
  <p:tag name="KSO_WM_TEMPLATE_INDEX" val="20210821"/>
  <p:tag name="KSO_WM_UNIT_LAYERLEVEL" val="1_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457.xml><?xml version="1.0" encoding="utf-8"?>
<p:tagLst xmlns:p="http://schemas.openxmlformats.org/presentationml/2006/main">
  <p:tag name="KSO_WM_UNIT_SUBTYPE" val="a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&#13;您的正文已经经简明扼要，字字珠玑，但信息却千丝万缕、错综复杂，需要用更多的文字来表述；但请您尽可能提炼思想的精髓，否则容易造成观者的阅读压力，适得其反。当您的正文内容到达这个限度时，或许已经不纯粹作用于演示，极大可能运用于阅读领域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10821_1*l_h_f*1_3_1"/>
  <p:tag name="KSO_WM_TEMPLATE_CATEGORY" val="diagram"/>
  <p:tag name="KSO_WM_TEMPLATE_INDEX" val="20210821"/>
  <p:tag name="KSO_WM_UNIT_LAYERLEVEL" val="1_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458.xml><?xml version="1.0" encoding="utf-8"?>
<p:tagLst xmlns:p="http://schemas.openxmlformats.org/presentationml/2006/main">
  <p:tag name="KSO_WM_SLIDE_ID" val="diagram2022977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9770"/>
  <p:tag name="KSO_WM_SLIDE_LAYOUT" val="a_d"/>
  <p:tag name="KSO_WM_SLIDE_LAYOUT_CNT" val="1_2"/>
  <p:tag name="KSO_WM_TEMPLATE_THUMBS_INDEX" val="1、4、7、12、13、14、15、16、17、18、20、24、25、28、33、36、40、43、44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2-12-15T22:40:38&quot;,&quot;maxSize&quot;:{&quot;size1&quot;:30},&quot;minSize&quot;:{&quot;size1&quot;:17.8},&quot;normalSize&quot;:{&quot;size1&quot;:18.192777777777778},&quot;subLayout&quot;:[{&quot;id&quot;:&quot;2022-12-15T22:40:38&quot;,&quot;margin&quot;:{&quot;bottom&quot;:0,&quot;left&quot;:1.6929999589920044,&quot;right&quot;:1.6929999589920044,&quot;top&quot;:1.6929999589920044},&quot;type&quot;:0},{&quot;id&quot;:&quot;2022-12-15T22:40:38&quot;,&quot;maxSize&quot;:{&quot;size1&quot;:66.7},&quot;minSize&quot;:{&quot;size1&quot;:38.9},&quot;normalSize&quot;:{&quot;size1&quot;:66.6998295450687},&quot;subLayout&quot;:[{&quot;id&quot;:&quot;2022-12-15T22:40:38&quot;,&quot;margin&quot;:{&quot;bottom&quot;:0.02600000612437725,&quot;left&quot;:1.6929999589920044,&quot;right&quot;:1.6929999589920044,&quot;top&quot;:0.847000002861023},&quot;type&quot;:0},{&quot;id&quot;:&quot;2022-12-15T22:40:38&quot;,&quot;margin&quot;:{&quot;bottom&quot;:1.6929999589920044,&quot;left&quot;:1.6929999589920044,&quot;right&quot;:1.6929999589920044,&quot;top&quot;:0.8199999928474426},&quot;type&quot;:0}],&quot;type&quot;:0}],&quot;type&quot;:0}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9675c553136823a5e61e7"/>
  <p:tag name="KSO_WM_CHIP_FILLPROP" val="[[{&quot;text_align&quot;:&quot;ct&quot;,&quot;text_direction&quot;:&quot;horizontal&quot;,&quot;support_big_font&quot;:false,&quot;picture_toward&quot;:0,&quot;picture_dockside&quot;:[],&quot;fill_id&quot;:&quot;42bdfa4a24a64d988a6191cecd716896&quot;,&quot;fill_align&quot;:&quot;c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c7f405b535bb49fd9c504e13d5a436be&quot;,&quot;fill_align&quot;:&quot;cm&quot;,&quot;chip_types&quot;:[&quot;diagram&quot;,&quot;pictext&quot;,&quot;picture&quot;,&quot;chart&quot;,&quot;table&quot;,&quot;video&quot;]},{&quot;text_align&quot;:&quot;cm&quot;,&quot;text_direction&quot;:&quot;horizontal&quot;,&quot;support_big_font&quot;:false,&quot;picture_toward&quot;:0,&quot;picture_dockside&quot;:[],&quot;fill_id&quot;:&quot;af7019ab30b54b018c2fc8ea2401cac8&quot;,&quot;fill_align&quot;:&quot;cm&quot;,&quot;chip_types&quot;:[&quot;text&quot;]}],[{&quot;text_align&quot;:&quot;cm&quot;,&quot;text_direction&quot;:&quot;horizontal&quot;,&quot;support_big_font&quot;:false,&quot;picture_toward&quot;:0,&quot;picture_dockside&quot;:[],&quot;fill_id&quot;:&quot;42bdfa4a24a64d988a6191cecd716896&quot;,&quot;fill_align&quot;:&quot;cm&quot;,&quot;chip_types&quot;:[&quot;header&quot;]},{&quot;text_align&quot;:&quot;lm&quot;,&quot;text_direction&quot;:&quot;horizontal&quot;,&quot;support_big_font&quot;:false,&quot;picture_toward&quot;:0,&quot;picture_dockside&quot;:[],&quot;fill_id&quot;:&quot;c7f405b535bb49fd9c504e13d5a436be&quot;,&quot;fill_align&quot;:&quot;cm&quot;,&quot;chip_types&quot;:[&quot;diagram&quot;,&quot;pictext&quot;,&quot;picture&quot;,&quot;chart&quot;,&quot;table&quot;]},{&quot;text_align&quot;:&quot;cm&quot;,&quot;text_direction&quot;:&quot;horizontal&quot;,&quot;support_big_font&quot;:false,&quot;picture_toward&quot;:0,&quot;picture_dockside&quot;:[],&quot;fill_id&quot;:&quot;af7019ab30b54b018c2fc8ea2401cac8&quot;,&quot;fill_align&quot;:&quot;cm&quot;,&quot;chip_types&quot;:[&quot;text&quot;,&quot;picture&quot;]}],[{&quot;text_align&quot;:&quot;lm&quot;,&quot;text_direction&quot;:&quot;horizontal&quot;,&quot;support_big_font&quot;:false,&quot;picture_toward&quot;:0,&quot;picture_dockside&quot;:[],&quot;fill_id&quot;:&quot;42bdfa4a24a64d988a6191cecd716896&quot;,&quot;fill_align&quot;:&quot;lm&quot;,&quot;chip_types&quot;:[&quot;text&quot;,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c7f405b535bb49fd9c504e13d5a436be&quot;,&quot;fill_align&quot;:&quot;cm&quot;,&quot;chip_types&quot;:[&quot;diagram&quot;,&quot;pictext&quot;,&quot;picture&quot;,&quot;chart&quot;,&quot;table&quot;]},{&quot;text_align&quot;:&quot;lm&quot;,&quot;text_direction&quot;:&quot;horizontal&quot;,&quot;support_big_font&quot;:false,&quot;picture_toward&quot;:0,&quot;picture_dockside&quot;:[],&quot;fill_id&quot;:&quot;af7019ab30b54b018c2fc8ea2401cac8&quot;,&quot;fill_align&quot;:&quot;lm&quot;,&quot;chip_types&quot;:[&quot;text&quot;,&quot;picture&quot;]}]]"/>
  <p:tag name="KSO_WM_SLIDE_SIZE" val="865*444"/>
  <p:tag name="KSO_WM_SLIDE_POSITION" val="47*48"/>
  <p:tag name="FIXED_XID_TMP" val="5f5ee1ca4d6848d78f644aed"/>
  <p:tag name="KSO_WM_CHIP_DECFILLPROP" val="[]"/>
  <p:tag name="KSO_WM_CHIP_GROUPID" val="5f5ee1ca4d6848d78f644aed"/>
  <p:tag name="KSO_WM_SLIDE_BACKGROUND_TYPE" val="general"/>
  <p:tag name="KSO_WM_SLIDE_SUPPORT_FEATURE_TYPE" val="0"/>
  <p:tag name="KSO_WM_TEMPLATE_ASSEMBLE_XID" val="639b31e60c9383becdeaa808"/>
  <p:tag name="KSO_WM_TEMPLATE_ASSEMBLE_GROUPID" val="639b31e60c9383becdeaa80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D4EDDF"/>
      </a:dk2>
      <a:lt2>
        <a:srgbClr val="EAF5EF"/>
      </a:lt2>
      <a:accent1>
        <a:srgbClr val="35A667"/>
      </a:accent1>
      <a:accent2>
        <a:srgbClr val="089D96"/>
      </a:accent2>
      <a:accent3>
        <a:srgbClr val="008CD3"/>
      </a:accent3>
      <a:accent4>
        <a:srgbClr val="0A72FA"/>
      </a:accent4>
      <a:accent5>
        <a:srgbClr val="4953EA"/>
      </a:accent5>
      <a:accent6>
        <a:srgbClr val="9C35A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">
      <a:dk1>
        <a:sysClr val="windowText" lastClr="000000"/>
      </a:dk1>
      <a:lt1>
        <a:sysClr val="window" lastClr="FFFFFF"/>
      </a:lt1>
      <a:dk2>
        <a:srgbClr val="EDF3F2"/>
      </a:dk2>
      <a:lt2>
        <a:srgbClr val="FFFFFF"/>
      </a:lt2>
      <a:accent1>
        <a:srgbClr val="2C6058"/>
      </a:accent1>
      <a:accent2>
        <a:srgbClr val="365E4F"/>
      </a:accent2>
      <a:accent3>
        <a:srgbClr val="415D46"/>
      </a:accent3>
      <a:accent4>
        <a:srgbClr val="4B5B3E"/>
      </a:accent4>
      <a:accent5>
        <a:srgbClr val="565A35"/>
      </a:accent5>
      <a:accent6>
        <a:srgbClr val="60582C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">
      <a:dk1>
        <a:srgbClr val="000000"/>
      </a:dk1>
      <a:lt1>
        <a:srgbClr val="FFFFFF"/>
      </a:lt1>
      <a:dk2>
        <a:srgbClr val="F7F7F7"/>
      </a:dk2>
      <a:lt2>
        <a:srgbClr val="FFFFFF"/>
      </a:lt2>
      <a:accent1>
        <a:srgbClr val="263478"/>
      </a:accent1>
      <a:accent2>
        <a:srgbClr val="FFB63B"/>
      </a:accent2>
      <a:accent3>
        <a:srgbClr val="FB6A3C"/>
      </a:accent3>
      <a:accent4>
        <a:srgbClr val="FEB8B9"/>
      </a:accent4>
      <a:accent5>
        <a:srgbClr val="5A5FAD"/>
      </a:accent5>
      <a:accent6>
        <a:srgbClr val="DCE0EF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">
      <a:dk1>
        <a:srgbClr val="000000"/>
      </a:dk1>
      <a:lt1>
        <a:srgbClr val="FFFFFF"/>
      </a:lt1>
      <a:dk2>
        <a:srgbClr val="F9F3E6"/>
      </a:dk2>
      <a:lt2>
        <a:srgbClr val="FFFFFF"/>
      </a:lt2>
      <a:accent1>
        <a:srgbClr val="DDA716"/>
      </a:accent1>
      <a:accent2>
        <a:srgbClr val="83BA25"/>
      </a:accent2>
      <a:accent3>
        <a:srgbClr val="44C446"/>
      </a:accent3>
      <a:accent4>
        <a:srgbClr val="1EC577"/>
      </a:accent4>
      <a:accent5>
        <a:srgbClr val="0EBEAE"/>
      </a:accent5>
      <a:accent6>
        <a:srgbClr val="16B3DA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10074</Words>
  <Application>WPS 演示</Application>
  <PresentationFormat>On-screen Show (16:9)</PresentationFormat>
  <Paragraphs>547</Paragraphs>
  <Slides>24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汉仪旗黑-85S</vt:lpstr>
      <vt:lpstr>黑体</vt:lpstr>
      <vt:lpstr>微软雅黑</vt:lpstr>
      <vt:lpstr>仿宋</vt:lpstr>
      <vt:lpstr>等线</vt:lpstr>
      <vt:lpstr>Calibri</vt:lpstr>
      <vt:lpstr>Arial Unicode MS</vt:lpstr>
      <vt:lpstr>Segoe UI</vt:lpstr>
      <vt:lpstr>Wingdings</vt:lpstr>
      <vt:lpstr>汉仪旗黑-85S</vt:lpstr>
      <vt:lpstr>Office Theme</vt:lpstr>
      <vt:lpstr>Office 主题​​</vt:lpstr>
      <vt:lpstr>1_Office 主题​​</vt:lpstr>
      <vt:lpstr>3_Office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WPS_1694671846</cp:lastModifiedBy>
  <cp:revision>1</cp:revision>
  <dcterms:created xsi:type="dcterms:W3CDTF">2025-01-20T08:11:27Z</dcterms:created>
  <dcterms:modified xsi:type="dcterms:W3CDTF">2025-01-20T08:11:27Z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827E56BEA2314BFBBB6C95209FB1EFC6_13</vt:lpwstr>
  </property>
  <property fmtid="{D5CDD505-2E9C-101B-9397-08002B2CF9AE}" pid="3" name="KSOProductBuildVer">
    <vt:lpwstr>2052-12.1.0.19770</vt:lpwstr>
  </property>
</Properties>
</file>