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8" r:id="rId4"/>
  </p:sldMasterIdLst>
  <p:notesMasterIdLst>
    <p:notesMasterId r:id="rId6"/>
  </p:notesMasterIdLst>
  <p:handoutMasterIdLst>
    <p:handoutMasterId r:id="rId27"/>
  </p:handoutMasterIdLst>
  <p:sldIdLst>
    <p:sldId id="257" r:id="rId5"/>
    <p:sldId id="332" r:id="rId7"/>
    <p:sldId id="260" r:id="rId8"/>
    <p:sldId id="261" r:id="rId9"/>
    <p:sldId id="280" r:id="rId10"/>
    <p:sldId id="269" r:id="rId11"/>
    <p:sldId id="271" r:id="rId12"/>
    <p:sldId id="270" r:id="rId13"/>
    <p:sldId id="278" r:id="rId14"/>
    <p:sldId id="279" r:id="rId15"/>
    <p:sldId id="312" r:id="rId16"/>
    <p:sldId id="313" r:id="rId17"/>
    <p:sldId id="314" r:id="rId18"/>
    <p:sldId id="317" r:id="rId19"/>
    <p:sldId id="323" r:id="rId20"/>
    <p:sldId id="318" r:id="rId21"/>
    <p:sldId id="319" r:id="rId22"/>
    <p:sldId id="320" r:id="rId23"/>
    <p:sldId id="321" r:id="rId24"/>
    <p:sldId id="322" r:id="rId25"/>
    <p:sldId id="331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2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222"/>
        <p:guide pos="388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1" Type="http://schemas.openxmlformats.org/officeDocument/2006/relationships/tags" Target="../tags/tag120.xml"/><Relationship Id="rId10" Type="http://schemas.openxmlformats.org/officeDocument/2006/relationships/tags" Target="../tags/tag11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15" Type="http://schemas.openxmlformats.org/officeDocument/2006/relationships/tags" Target="../tags/tag182.xml"/><Relationship Id="rId14" Type="http://schemas.openxmlformats.org/officeDocument/2006/relationships/tags" Target="../tags/tag181.xml"/><Relationship Id="rId13" Type="http://schemas.openxmlformats.org/officeDocument/2006/relationships/tags" Target="../tags/tag180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/>
          <p:cNvSpPr/>
          <p:nvPr userDrawn="1">
            <p:custDataLst>
              <p:tags r:id="rId2"/>
            </p:custDataLst>
          </p:nvPr>
        </p:nvSpPr>
        <p:spPr>
          <a:xfrm rot="19919510" flipH="1" flipV="1">
            <a:off x="9724414" y="-1321026"/>
            <a:ext cx="3660859" cy="7987659"/>
          </a:xfrm>
          <a:custGeom>
            <a:avLst/>
            <a:gdLst>
              <a:gd name="connsiteX0" fmla="*/ 3220499 w 3660859"/>
              <a:gd name="connsiteY0" fmla="*/ 0 h 7987659"/>
              <a:gd name="connsiteX1" fmla="*/ 3660859 w 3660859"/>
              <a:gd name="connsiteY1" fmla="*/ 234224 h 7987659"/>
              <a:gd name="connsiteX2" fmla="*/ 3660859 w 3660859"/>
              <a:gd name="connsiteY2" fmla="*/ 7937043 h 7987659"/>
              <a:gd name="connsiteX3" fmla="*/ 3633937 w 3660859"/>
              <a:gd name="connsiteY3" fmla="*/ 7987659 h 7987659"/>
              <a:gd name="connsiteX4" fmla="*/ 0 w 3660859"/>
              <a:gd name="connsiteY4" fmla="*/ 6054796 h 7987659"/>
              <a:gd name="connsiteX5" fmla="*/ 3220499 w 3660859"/>
              <a:gd name="connsiteY5" fmla="*/ 0 h 798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0859" h="7987659">
                <a:moveTo>
                  <a:pt x="3220499" y="0"/>
                </a:moveTo>
                <a:lnTo>
                  <a:pt x="3660859" y="234224"/>
                </a:lnTo>
                <a:lnTo>
                  <a:pt x="3660859" y="7937043"/>
                </a:lnTo>
                <a:lnTo>
                  <a:pt x="3633937" y="7987659"/>
                </a:lnTo>
                <a:lnTo>
                  <a:pt x="0" y="6054796"/>
                </a:lnTo>
                <a:lnTo>
                  <a:pt x="322049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平行四边形 29"/>
          <p:cNvSpPr/>
          <p:nvPr userDrawn="1">
            <p:custDataLst>
              <p:tags r:id="rId3"/>
            </p:custDataLst>
          </p:nvPr>
        </p:nvSpPr>
        <p:spPr>
          <a:xfrm flipV="1">
            <a:off x="9509451" y="773362"/>
            <a:ext cx="1674447" cy="2388941"/>
          </a:xfrm>
          <a:prstGeom prst="parallelogram">
            <a:avLst>
              <a:gd name="adj" fmla="val 75879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/>
          <p:cNvSpPr/>
          <p:nvPr userDrawn="1">
            <p:custDataLst>
              <p:tags r:id="rId4"/>
            </p:custDataLst>
          </p:nvPr>
        </p:nvSpPr>
        <p:spPr>
          <a:xfrm flipV="1">
            <a:off x="8063300" y="-6348"/>
            <a:ext cx="3331611" cy="4319586"/>
          </a:xfrm>
          <a:prstGeom prst="parallelogram">
            <a:avLst>
              <a:gd name="adj" fmla="val 687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5"/>
            </p:custDataLst>
          </p:nvPr>
        </p:nvSpPr>
        <p:spPr>
          <a:xfrm rot="19919510">
            <a:off x="-1185377" y="185019"/>
            <a:ext cx="3660859" cy="7987659"/>
          </a:xfrm>
          <a:custGeom>
            <a:avLst/>
            <a:gdLst>
              <a:gd name="connsiteX0" fmla="*/ 3220499 w 3660859"/>
              <a:gd name="connsiteY0" fmla="*/ 0 h 7987659"/>
              <a:gd name="connsiteX1" fmla="*/ 3660859 w 3660859"/>
              <a:gd name="connsiteY1" fmla="*/ 234224 h 7987659"/>
              <a:gd name="connsiteX2" fmla="*/ 3660859 w 3660859"/>
              <a:gd name="connsiteY2" fmla="*/ 7937043 h 7987659"/>
              <a:gd name="connsiteX3" fmla="*/ 3633937 w 3660859"/>
              <a:gd name="connsiteY3" fmla="*/ 7987659 h 7987659"/>
              <a:gd name="connsiteX4" fmla="*/ 0 w 3660859"/>
              <a:gd name="connsiteY4" fmla="*/ 6054796 h 7987659"/>
              <a:gd name="connsiteX5" fmla="*/ 3220499 w 3660859"/>
              <a:gd name="connsiteY5" fmla="*/ 0 h 798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0859" h="7987659">
                <a:moveTo>
                  <a:pt x="3220499" y="0"/>
                </a:moveTo>
                <a:lnTo>
                  <a:pt x="3660859" y="234224"/>
                </a:lnTo>
                <a:lnTo>
                  <a:pt x="3660859" y="7937043"/>
                </a:lnTo>
                <a:lnTo>
                  <a:pt x="3633937" y="7987659"/>
                </a:lnTo>
                <a:lnTo>
                  <a:pt x="0" y="6054796"/>
                </a:lnTo>
                <a:lnTo>
                  <a:pt x="322049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 userDrawn="1">
            <p:custDataLst>
              <p:tags r:id="rId6"/>
            </p:custDataLst>
          </p:nvPr>
        </p:nvSpPr>
        <p:spPr>
          <a:xfrm flipH="1">
            <a:off x="1015998" y="3689349"/>
            <a:ext cx="1674447" cy="2388941"/>
          </a:xfrm>
          <a:prstGeom prst="parallelogram">
            <a:avLst>
              <a:gd name="adj" fmla="val 75879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 userDrawn="1">
            <p:custDataLst>
              <p:tags r:id="rId7"/>
            </p:custDataLst>
          </p:nvPr>
        </p:nvSpPr>
        <p:spPr>
          <a:xfrm flipH="1">
            <a:off x="804985" y="2538414"/>
            <a:ext cx="3331611" cy="4319586"/>
          </a:xfrm>
          <a:prstGeom prst="parallelogram">
            <a:avLst>
              <a:gd name="adj" fmla="val 687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cxnSp>
        <p:nvCxnSpPr>
          <p:cNvPr id="7" name="直接连接符 10"/>
          <p:cNvCxnSpPr/>
          <p:nvPr userDrawn="1">
            <p:custDataLst>
              <p:tags r:id="rId11"/>
            </p:custDataLst>
          </p:nvPr>
        </p:nvCxnSpPr>
        <p:spPr>
          <a:xfrm>
            <a:off x="3118862" y="4123285"/>
            <a:ext cx="597789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 userDrawn="1">
            <p:ph type="ctrTitle" idx="14" hasCustomPrompt="1"/>
            <p:custDataLst>
              <p:tags r:id="rId12"/>
            </p:custDataLst>
          </p:nvPr>
        </p:nvSpPr>
        <p:spPr>
          <a:xfrm>
            <a:off x="2932807" y="2093990"/>
            <a:ext cx="6350000" cy="1440180"/>
          </a:xfrm>
        </p:spPr>
        <p:txBody>
          <a:bodyPr vert="horz" wrap="square" lIns="90170" tIns="46990" rIns="90170" bIns="0" rtlCol="0" anchor="b" anchorCtr="0">
            <a:normAutofit/>
          </a:bodyPr>
          <a:lstStyle>
            <a:lvl1pPr>
              <a:defRPr lang="zh-CN" altLang="en-US" sz="7200" b="0" spc="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6" name="文本占位符 35"/>
          <p:cNvSpPr>
            <a:spLocks noGrp="1"/>
          </p:cNvSpPr>
          <p:nvPr>
            <p:ph type="body" sz="quarter" idx="15" hasCustomPrompt="1"/>
            <p:custDataLst>
              <p:tags r:id="rId13"/>
            </p:custDataLst>
          </p:nvPr>
        </p:nvSpPr>
        <p:spPr>
          <a:xfrm>
            <a:off x="3141318" y="4308849"/>
            <a:ext cx="2522882" cy="379226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37" name="文本占位符 35"/>
          <p:cNvSpPr>
            <a:spLocks noGrp="1"/>
          </p:cNvSpPr>
          <p:nvPr>
            <p:ph type="body" sz="quarter" idx="16" hasCustomPrompt="1"/>
            <p:custDataLst>
              <p:tags r:id="rId14"/>
            </p:custDataLst>
          </p:nvPr>
        </p:nvSpPr>
        <p:spPr>
          <a:xfrm>
            <a:off x="6573870" y="4308849"/>
            <a:ext cx="2522882" cy="379226"/>
          </a:xfr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7" hasCustomPrompt="1"/>
            <p:custDataLst>
              <p:tags r:id="rId15"/>
            </p:custDataLst>
          </p:nvPr>
        </p:nvSpPr>
        <p:spPr>
          <a:xfrm>
            <a:off x="2932807" y="3562881"/>
            <a:ext cx="6350000" cy="45550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baseline="0"/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1" name="平行四边形 10"/>
              <p:cNvSpPr/>
              <p:nvPr userDrawn="1">
                <p:custDataLst>
                  <p:tags r:id="rId8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平行四边形 12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0" name="平行四边形 9"/>
              <p:cNvSpPr/>
              <p:nvPr userDrawn="1">
                <p:custDataLst>
                  <p:tags r:id="rId10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" name="平行四边形 8"/>
              <p:cNvSpPr/>
              <p:nvPr userDrawn="1">
                <p:custDataLst>
                  <p:tags r:id="rId11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平行四边形 9"/>
          <p:cNvSpPr/>
          <p:nvPr userDrawn="1">
            <p:custDataLst>
              <p:tags r:id="rId2"/>
            </p:custDataLst>
          </p:nvPr>
        </p:nvSpPr>
        <p:spPr>
          <a:xfrm flipH="1">
            <a:off x="4489" y="2717714"/>
            <a:ext cx="1161561" cy="1005888"/>
          </a:xfrm>
          <a:prstGeom prst="parallelogram">
            <a:avLst>
              <a:gd name="adj" fmla="val 54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3"/>
            </p:custDataLst>
          </p:nvPr>
        </p:nvSpPr>
        <p:spPr>
          <a:xfrm>
            <a:off x="0" y="2696574"/>
            <a:ext cx="926548" cy="1697627"/>
          </a:xfrm>
          <a:custGeom>
            <a:avLst/>
            <a:gdLst>
              <a:gd name="connsiteX0" fmla="*/ 0 w 926548"/>
              <a:gd name="connsiteY0" fmla="*/ 0 h 1697627"/>
              <a:gd name="connsiteX1" fmla="*/ 926548 w 926548"/>
              <a:gd name="connsiteY1" fmla="*/ 1697627 h 1697627"/>
              <a:gd name="connsiteX2" fmla="*/ 0 w 926548"/>
              <a:gd name="connsiteY2" fmla="*/ 1697627 h 1697627"/>
              <a:gd name="connsiteX3" fmla="*/ 0 w 926548"/>
              <a:gd name="connsiteY3" fmla="*/ 0 h 1697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6548" h="1697627">
                <a:moveTo>
                  <a:pt x="0" y="0"/>
                </a:moveTo>
                <a:lnTo>
                  <a:pt x="926548" y="1697627"/>
                </a:lnTo>
                <a:lnTo>
                  <a:pt x="0" y="16976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Subtitle 1"/>
          <p:cNvSpPr>
            <a:spLocks noGrp="1"/>
          </p:cNvSpPr>
          <p:nvPr userDrawn="1">
            <p:ph type="subTitle" idx="13" hasCustomPrompt="1"/>
            <p:custDataLst>
              <p:tags r:id="rId7"/>
            </p:custDataLst>
          </p:nvPr>
        </p:nvSpPr>
        <p:spPr>
          <a:xfrm>
            <a:off x="5620385" y="3682365"/>
            <a:ext cx="4633595" cy="408940"/>
          </a:xfrm>
        </p:spPr>
        <p:txBody>
          <a:bodyPr vert="horz" wrap="square" lIns="90170" tIns="46990" rIns="90170" bIns="46990" rtlCol="0" anchor="t" anchorCtr="0">
            <a:normAutofit/>
          </a:bodyPr>
          <a:lstStyle>
            <a:lvl1pPr>
              <a:defRPr kumimoji="0" lang="zh-CN" altLang="en-US" sz="1800" b="0" i="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0" marR="0" lvl="0" indent="0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 userDrawn="1">
            <p:ph type="ctrTitle" idx="14" hasCustomPrompt="1"/>
            <p:custDataLst>
              <p:tags r:id="rId8"/>
            </p:custDataLst>
          </p:nvPr>
        </p:nvSpPr>
        <p:spPr>
          <a:xfrm>
            <a:off x="5620069" y="2730183"/>
            <a:ext cx="4633595" cy="835660"/>
          </a:xfrm>
        </p:spPr>
        <p:txBody>
          <a:bodyPr vert="horz" wrap="square" lIns="90170" tIns="46990" rIns="90170" bIns="46990" rtlCol="0" anchor="b" anchorCtr="0">
            <a:normAutofit/>
          </a:bodyPr>
          <a:lstStyle>
            <a:lvl1pPr>
              <a:defRPr kumimoji="0" lang="zh-CN" altLang="en-US" sz="3600" b="0" i="0" spc="40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marR="0" lvl="0" indent="0"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 userDrawn="1">
            <p:custDataLst>
              <p:tags r:id="rId8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5" name="平行四边形 14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平行四边形 15"/>
              <p:cNvSpPr/>
              <p:nvPr userDrawn="1">
                <p:custDataLst>
                  <p:tags r:id="rId10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3" name="平行四边形 12"/>
              <p:cNvSpPr/>
              <p:nvPr userDrawn="1">
                <p:custDataLst>
                  <p:tags r:id="rId11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4" name="平行四边形 13"/>
              <p:cNvSpPr/>
              <p:nvPr userDrawn="1">
                <p:custDataLst>
                  <p:tags r:id="rId12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7" name="平行四边形 16"/>
              <p:cNvSpPr/>
              <p:nvPr userDrawn="1">
                <p:custDataLst>
                  <p:tags r:id="rId11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平行四边形 17"/>
              <p:cNvSpPr/>
              <p:nvPr userDrawn="1">
                <p:custDataLst>
                  <p:tags r:id="rId12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5" name="平行四边形 14"/>
              <p:cNvSpPr/>
              <p:nvPr userDrawn="1">
                <p:custDataLst>
                  <p:tags r:id="rId13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6" name="平行四边形 15"/>
              <p:cNvSpPr/>
              <p:nvPr userDrawn="1">
                <p:custDataLst>
                  <p:tags r:id="rId14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487680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7"/>
            </p:custDataLst>
          </p:nvPr>
        </p:nvGrpSpPr>
        <p:grpSpPr>
          <a:xfrm>
            <a:off x="11603831" y="6280871"/>
            <a:ext cx="457200" cy="385762"/>
            <a:chOff x="11603831" y="190501"/>
            <a:chExt cx="457200" cy="385762"/>
          </a:xfrm>
        </p:grpSpPr>
        <p:sp>
          <p:nvSpPr>
            <p:cNvPr id="10" name="平行四边形 9"/>
            <p:cNvSpPr/>
            <p:nvPr userDrawn="1">
              <p:custDataLst>
                <p:tags r:id="rId8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 userDrawn="1">
              <p:custDataLst>
                <p:tags r:id="rId9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10"/>
            </p:custDataLst>
          </p:nvPr>
        </p:nvGrpSpPr>
        <p:grpSpPr>
          <a:xfrm>
            <a:off x="1737360" y="2813051"/>
            <a:ext cx="1437454" cy="1212850"/>
            <a:chOff x="11603831" y="190501"/>
            <a:chExt cx="457200" cy="385762"/>
          </a:xfrm>
        </p:grpSpPr>
        <p:sp>
          <p:nvSpPr>
            <p:cNvPr id="12" name="平行四边形 11"/>
            <p:cNvSpPr/>
            <p:nvPr userDrawn="1">
              <p:custDataLst>
                <p:tags r:id="rId11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 userDrawn="1">
              <p:custDataLst>
                <p:tags r:id="rId12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grpSp>
        <p:nvGrpSpPr>
          <p:cNvPr id="17" name="组合 16"/>
          <p:cNvGrpSpPr/>
          <p:nvPr userDrawn="1">
            <p:custDataLst>
              <p:tags r:id="rId8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5" name="平行四边形 14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平行四边形 15"/>
              <p:cNvSpPr/>
              <p:nvPr userDrawn="1">
                <p:custDataLst>
                  <p:tags r:id="rId10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3" name="平行四边形 12"/>
              <p:cNvSpPr/>
              <p:nvPr userDrawn="1">
                <p:custDataLst>
                  <p:tags r:id="rId11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4" name="平行四边形 13"/>
              <p:cNvSpPr/>
              <p:nvPr userDrawn="1">
                <p:custDataLst>
                  <p:tags r:id="rId12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7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4" name="平行四边形 13"/>
              <p:cNvSpPr/>
              <p:nvPr userDrawn="1">
                <p:custDataLst>
                  <p:tags r:id="rId8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平行四边形 14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2" name="平行四边形 11"/>
              <p:cNvSpPr/>
              <p:nvPr userDrawn="1">
                <p:custDataLst>
                  <p:tags r:id="rId10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" name="平行四边形 12"/>
              <p:cNvSpPr/>
              <p:nvPr userDrawn="1">
                <p:custDataLst>
                  <p:tags r:id="rId11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>
            <a:off x="146822" y="159544"/>
            <a:ext cx="11914209" cy="450056"/>
            <a:chOff x="146822" y="159544"/>
            <a:chExt cx="11914209" cy="450056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1603831" y="190501"/>
              <a:ext cx="457200" cy="385762"/>
              <a:chOff x="11603831" y="190501"/>
              <a:chExt cx="457200" cy="385762"/>
            </a:xfrm>
          </p:grpSpPr>
          <p:sp>
            <p:nvSpPr>
              <p:cNvPr id="14" name="平行四边形 13"/>
              <p:cNvSpPr/>
              <p:nvPr userDrawn="1">
                <p:custDataLst>
                  <p:tags r:id="rId7"/>
                </p:custDataLst>
              </p:nvPr>
            </p:nvSpPr>
            <p:spPr>
              <a:xfrm flipH="1">
                <a:off x="11603831" y="190501"/>
                <a:ext cx="409574" cy="385762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平行四边形 14"/>
              <p:cNvSpPr/>
              <p:nvPr userDrawn="1">
                <p:custDataLst>
                  <p:tags r:id="rId8"/>
                </p:custDataLst>
              </p:nvPr>
            </p:nvSpPr>
            <p:spPr>
              <a:xfrm flipH="1">
                <a:off x="11830050" y="242887"/>
                <a:ext cx="230981" cy="200025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46822" y="159544"/>
              <a:ext cx="427058" cy="450056"/>
              <a:chOff x="146822" y="159544"/>
              <a:chExt cx="427058" cy="450056"/>
            </a:xfrm>
          </p:grpSpPr>
          <p:sp>
            <p:nvSpPr>
              <p:cNvPr id="12" name="平行四边形 11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146822" y="239744"/>
                <a:ext cx="381815" cy="369856"/>
              </a:xfrm>
              <a:prstGeom prst="parallelogram">
                <a:avLst>
                  <a:gd name="adj" fmla="val 526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" name="平行四边形 12"/>
              <p:cNvSpPr/>
              <p:nvPr userDrawn="1">
                <p:custDataLst>
                  <p:tags r:id="rId10"/>
                </p:custDataLst>
              </p:nvPr>
            </p:nvSpPr>
            <p:spPr>
              <a:xfrm flipH="1">
                <a:off x="202406" y="159544"/>
                <a:ext cx="371474" cy="346388"/>
              </a:xfrm>
              <a:prstGeom prst="parallelogram">
                <a:avLst>
                  <a:gd name="adj" fmla="val 545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 rot="19919510" flipH="1" flipV="1">
            <a:off x="9724414" y="-1321026"/>
            <a:ext cx="3660859" cy="7987659"/>
          </a:xfrm>
          <a:custGeom>
            <a:avLst/>
            <a:gdLst>
              <a:gd name="connsiteX0" fmla="*/ 3220499 w 3660859"/>
              <a:gd name="connsiteY0" fmla="*/ 0 h 7987659"/>
              <a:gd name="connsiteX1" fmla="*/ 3660859 w 3660859"/>
              <a:gd name="connsiteY1" fmla="*/ 234224 h 7987659"/>
              <a:gd name="connsiteX2" fmla="*/ 3660859 w 3660859"/>
              <a:gd name="connsiteY2" fmla="*/ 7937043 h 7987659"/>
              <a:gd name="connsiteX3" fmla="*/ 3633937 w 3660859"/>
              <a:gd name="connsiteY3" fmla="*/ 7987659 h 7987659"/>
              <a:gd name="connsiteX4" fmla="*/ 0 w 3660859"/>
              <a:gd name="connsiteY4" fmla="*/ 6054796 h 7987659"/>
              <a:gd name="connsiteX5" fmla="*/ 3220499 w 3660859"/>
              <a:gd name="connsiteY5" fmla="*/ 0 h 798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0859" h="7987659">
                <a:moveTo>
                  <a:pt x="3220499" y="0"/>
                </a:moveTo>
                <a:lnTo>
                  <a:pt x="3660859" y="234224"/>
                </a:lnTo>
                <a:lnTo>
                  <a:pt x="3660859" y="7937043"/>
                </a:lnTo>
                <a:lnTo>
                  <a:pt x="3633937" y="7987659"/>
                </a:lnTo>
                <a:lnTo>
                  <a:pt x="0" y="6054796"/>
                </a:lnTo>
                <a:lnTo>
                  <a:pt x="322049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>
            <p:custDataLst>
              <p:tags r:id="rId3"/>
            </p:custDataLst>
          </p:nvPr>
        </p:nvSpPr>
        <p:spPr>
          <a:xfrm flipV="1">
            <a:off x="9509451" y="773362"/>
            <a:ext cx="1674447" cy="2388941"/>
          </a:xfrm>
          <a:prstGeom prst="parallelogram">
            <a:avLst>
              <a:gd name="adj" fmla="val 75879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 userDrawn="1">
            <p:custDataLst>
              <p:tags r:id="rId4"/>
            </p:custDataLst>
          </p:nvPr>
        </p:nvSpPr>
        <p:spPr>
          <a:xfrm flipV="1">
            <a:off x="8063300" y="-6348"/>
            <a:ext cx="3331611" cy="4319586"/>
          </a:xfrm>
          <a:prstGeom prst="parallelogram">
            <a:avLst>
              <a:gd name="adj" fmla="val 687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 rot="19919510">
            <a:off x="-1185377" y="185019"/>
            <a:ext cx="3660859" cy="7987659"/>
          </a:xfrm>
          <a:custGeom>
            <a:avLst/>
            <a:gdLst>
              <a:gd name="connsiteX0" fmla="*/ 3220499 w 3660859"/>
              <a:gd name="connsiteY0" fmla="*/ 0 h 7987659"/>
              <a:gd name="connsiteX1" fmla="*/ 3660859 w 3660859"/>
              <a:gd name="connsiteY1" fmla="*/ 234224 h 7987659"/>
              <a:gd name="connsiteX2" fmla="*/ 3660859 w 3660859"/>
              <a:gd name="connsiteY2" fmla="*/ 7937043 h 7987659"/>
              <a:gd name="connsiteX3" fmla="*/ 3633937 w 3660859"/>
              <a:gd name="connsiteY3" fmla="*/ 7987659 h 7987659"/>
              <a:gd name="connsiteX4" fmla="*/ 0 w 3660859"/>
              <a:gd name="connsiteY4" fmla="*/ 6054796 h 7987659"/>
              <a:gd name="connsiteX5" fmla="*/ 3220499 w 3660859"/>
              <a:gd name="connsiteY5" fmla="*/ 0 h 798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0859" h="7987659">
                <a:moveTo>
                  <a:pt x="3220499" y="0"/>
                </a:moveTo>
                <a:lnTo>
                  <a:pt x="3660859" y="234224"/>
                </a:lnTo>
                <a:lnTo>
                  <a:pt x="3660859" y="7937043"/>
                </a:lnTo>
                <a:lnTo>
                  <a:pt x="3633937" y="7987659"/>
                </a:lnTo>
                <a:lnTo>
                  <a:pt x="0" y="6054796"/>
                </a:lnTo>
                <a:lnTo>
                  <a:pt x="322049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>
            <p:custDataLst>
              <p:tags r:id="rId6"/>
            </p:custDataLst>
          </p:nvPr>
        </p:nvSpPr>
        <p:spPr>
          <a:xfrm flipH="1">
            <a:off x="1015998" y="3689349"/>
            <a:ext cx="1674447" cy="2388941"/>
          </a:xfrm>
          <a:prstGeom prst="parallelogram">
            <a:avLst>
              <a:gd name="adj" fmla="val 75879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>
            <p:custDataLst>
              <p:tags r:id="rId7"/>
            </p:custDataLst>
          </p:nvPr>
        </p:nvSpPr>
        <p:spPr>
          <a:xfrm flipH="1">
            <a:off x="804985" y="2538414"/>
            <a:ext cx="3331611" cy="4319586"/>
          </a:xfrm>
          <a:prstGeom prst="parallelogram">
            <a:avLst>
              <a:gd name="adj" fmla="val 687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idx="13" hasCustomPrompt="1"/>
            <p:custDataLst>
              <p:tags r:id="rId11"/>
            </p:custDataLst>
          </p:nvPr>
        </p:nvSpPr>
        <p:spPr>
          <a:xfrm>
            <a:off x="3255135" y="2399665"/>
            <a:ext cx="5365750" cy="1398905"/>
          </a:xfrm>
        </p:spPr>
        <p:txBody>
          <a:bodyPr vert="horz" wrap="square" lIns="90170" tIns="46990" rIns="90170" bIns="0" rtlCol="0" anchor="b" anchorCtr="0">
            <a:normAutofit/>
          </a:bodyPr>
          <a:lstStyle>
            <a:lvl1pPr>
              <a:defRPr lang="zh-CN" altLang="en-US" sz="8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4" hasCustomPrompt="1"/>
            <p:custDataLst>
              <p:tags r:id="rId12"/>
            </p:custDataLst>
          </p:nvPr>
        </p:nvSpPr>
        <p:spPr>
          <a:xfrm>
            <a:off x="3254501" y="4009390"/>
            <a:ext cx="5366385" cy="448945"/>
          </a:xfrm>
        </p:spPr>
        <p:txBody>
          <a:bodyPr vert="horz" wrap="square" lIns="90170" tIns="46990" rIns="90170" bIns="46990" rtlCol="0" anchor="t" anchorCtr="0">
            <a:normAutofit/>
          </a:bodyPr>
          <a:lstStyle>
            <a:lvl1pPr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lvl="0" indent="0" algn="dist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7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 userDrawn="1">
              <p:custDataLst>
                <p:tags r:id="rId8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9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11" name="平行四边形 10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11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6" name="平行四边形 15"/>
            <p:cNvSpPr/>
            <p:nvPr userDrawn="1">
              <p:custDataLst>
                <p:tags r:id="rId9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>
            <p:custDataLst>
              <p:tags r:id="rId11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14" name="平行四边形 13"/>
            <p:cNvSpPr/>
            <p:nvPr userDrawn="1">
              <p:custDataLst>
                <p:tags r:id="rId12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平行四边形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1" name="组合 10"/>
          <p:cNvGrpSpPr/>
          <p:nvPr userDrawn="1">
            <p:custDataLst>
              <p:tags r:id="rId9"/>
            </p:custDataLst>
          </p:nvPr>
        </p:nvGrpSpPr>
        <p:grpSpPr>
          <a:xfrm>
            <a:off x="11581200" y="159544"/>
            <a:ext cx="427058" cy="450056"/>
            <a:chOff x="146822" y="159544"/>
            <a:chExt cx="427058" cy="450056"/>
          </a:xfrm>
        </p:grpSpPr>
        <p:sp>
          <p:nvSpPr>
            <p:cNvPr id="12" name="平行四边形 11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平行四边形 12"/>
            <p:cNvSpPr/>
            <p:nvPr userDrawn="1">
              <p:custDataLst>
                <p:tags r:id="rId11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3" name="组合 12"/>
          <p:cNvGrpSpPr/>
          <p:nvPr userDrawn="1">
            <p:custDataLst>
              <p:tags r:id="rId9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7" name="平行四边形 16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 userDrawn="1">
              <p:custDataLst>
                <p:tags r:id="rId11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12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15" name="平行四边形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平行四边形 15"/>
            <p:cNvSpPr/>
            <p:nvPr userDrawn="1">
              <p:custDataLst>
                <p:tags r:id="rId14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4"/>
          <p:cNvSpPr/>
          <p:nvPr userDrawn="1"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3" name="组合 12"/>
          <p:cNvGrpSpPr/>
          <p:nvPr userDrawn="1">
            <p:custDataLst>
              <p:tags r:id="rId9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7" name="平行四边形 16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 userDrawn="1">
              <p:custDataLst>
                <p:tags r:id="rId11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12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15" name="平行四边形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平行四边形 15"/>
            <p:cNvSpPr/>
            <p:nvPr userDrawn="1">
              <p:custDataLst>
                <p:tags r:id="rId14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11"/>
            </p:custDataLst>
          </p:nvPr>
        </p:nvGrpSpPr>
        <p:grpSpPr>
          <a:xfrm rot="0">
            <a:off x="170815" y="6247765"/>
            <a:ext cx="457200" cy="385445"/>
            <a:chOff x="11603831" y="190501"/>
            <a:chExt cx="457200" cy="385762"/>
          </a:xfrm>
        </p:grpSpPr>
        <p:sp>
          <p:nvSpPr>
            <p:cNvPr id="20" name="平行四边形 19"/>
            <p:cNvSpPr/>
            <p:nvPr userDrawn="1">
              <p:custDataLst>
                <p:tags r:id="rId1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平行四边形 20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>
            <p:custDataLst>
              <p:tags r:id="rId14"/>
            </p:custDataLst>
          </p:nvPr>
        </p:nvGrpSpPr>
        <p:grpSpPr>
          <a:xfrm rot="0">
            <a:off x="11581130" y="6216650"/>
            <a:ext cx="427355" cy="450215"/>
            <a:chOff x="146822" y="159544"/>
            <a:chExt cx="427058" cy="450056"/>
          </a:xfrm>
        </p:grpSpPr>
        <p:sp>
          <p:nvSpPr>
            <p:cNvPr id="18" name="平行四边形 17"/>
            <p:cNvSpPr/>
            <p:nvPr userDrawn="1">
              <p:custDataLst>
                <p:tags r:id="rId1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" name="平行四边形 18"/>
            <p:cNvSpPr/>
            <p:nvPr userDrawn="1">
              <p:custDataLst>
                <p:tags r:id="rId1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>
            <a:off x="533395" y="5325569"/>
            <a:ext cx="1027118" cy="866630"/>
            <a:chOff x="11603831" y="190501"/>
            <a:chExt cx="457200" cy="385762"/>
          </a:xfrm>
        </p:grpSpPr>
        <p:sp>
          <p:nvSpPr>
            <p:cNvPr id="16" name="平行四边形 15"/>
            <p:cNvSpPr/>
            <p:nvPr userDrawn="1">
              <p:custDataLst>
                <p:tags r:id="rId9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 userDrawn="1">
              <p:custDataLst>
                <p:tags r:id="rId10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>
            <p:custDataLst>
              <p:tags r:id="rId11"/>
            </p:custDataLst>
          </p:nvPr>
        </p:nvGrpSpPr>
        <p:grpSpPr>
          <a:xfrm>
            <a:off x="10843599" y="5253350"/>
            <a:ext cx="959402" cy="1011068"/>
            <a:chOff x="146822" y="159544"/>
            <a:chExt cx="427058" cy="450056"/>
          </a:xfrm>
        </p:grpSpPr>
        <p:sp>
          <p:nvSpPr>
            <p:cNvPr id="14" name="平行四边形 13"/>
            <p:cNvSpPr/>
            <p:nvPr userDrawn="1">
              <p:custDataLst>
                <p:tags r:id="rId12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平行四边形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>
            <p:custDataLst>
              <p:tags r:id="rId2"/>
            </p:custDataLst>
          </p:nvPr>
        </p:nvSpPr>
        <p:spPr>
          <a:xfrm>
            <a:off x="-6779" y="5897328"/>
            <a:ext cx="12191999" cy="9606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7" name="矩形: 圆角 1"/>
          <p:cNvSpPr/>
          <p:nvPr userDrawn="1">
            <p:custDataLst>
              <p:tags r:id="rId3"/>
            </p:custDataLst>
          </p:nvPr>
        </p:nvSpPr>
        <p:spPr>
          <a:xfrm>
            <a:off x="509157" y="1973939"/>
            <a:ext cx="11160125" cy="4403725"/>
          </a:xfrm>
          <a:prstGeom prst="roundRect">
            <a:avLst>
              <a:gd name="adj" fmla="val 4433"/>
            </a:avLst>
          </a:prstGeom>
          <a:solidFill>
            <a:schemeClr val="bg1"/>
          </a:solidFill>
          <a:ln w="3175">
            <a:solidFill>
              <a:schemeClr val="accent1"/>
            </a:solidFill>
          </a:ln>
          <a:effectLst>
            <a:reflection blurRad="6350" stA="20000" endPos="7000" dist="127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2835845" y="397644"/>
            <a:ext cx="6520310" cy="1215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10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MiSans Normal" panose="00000500000000000000" charset="-122"/>
              </a:defRPr>
            </a:lvl1pPr>
          </a:lstStyle>
          <a:p>
            <a:pPr lvl="0" algn="ctr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矩形: 圆角 1"/>
          <p:cNvSpPr/>
          <p:nvPr userDrawn="1">
            <p:custDataLst>
              <p:tags r:id="rId8"/>
            </p:custDataLst>
          </p:nvPr>
        </p:nvSpPr>
        <p:spPr>
          <a:xfrm>
            <a:off x="509157" y="1973939"/>
            <a:ext cx="11160125" cy="4403725"/>
          </a:xfrm>
          <a:prstGeom prst="roundRect">
            <a:avLst>
              <a:gd name="adj" fmla="val 4433"/>
            </a:avLst>
          </a:prstGeom>
          <a:solidFill>
            <a:schemeClr val="bg2">
              <a:alpha val="85000"/>
            </a:schemeClr>
          </a:solidFill>
          <a:ln w="3175">
            <a:noFill/>
          </a:ln>
          <a:effectLst>
            <a:reflection blurRad="6350" stA="20000" endPos="7000" dist="127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5" Type="http://schemas.openxmlformats.org/officeDocument/2006/relationships/theme" Target="../theme/theme2.xml"/><Relationship Id="rId24" Type="http://schemas.openxmlformats.org/officeDocument/2006/relationships/tags" Target="../tags/tag201.xml"/><Relationship Id="rId23" Type="http://schemas.openxmlformats.org/officeDocument/2006/relationships/tags" Target="../tags/tag200.xml"/><Relationship Id="rId22" Type="http://schemas.openxmlformats.org/officeDocument/2006/relationships/tags" Target="../tags/tag199.xml"/><Relationship Id="rId21" Type="http://schemas.openxmlformats.org/officeDocument/2006/relationships/tags" Target="../tags/tag198.xml"/><Relationship Id="rId20" Type="http://schemas.openxmlformats.org/officeDocument/2006/relationships/tags" Target="../tags/tag197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96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1" Type="http://schemas.openxmlformats.org/officeDocument/2006/relationships/theme" Target="../theme/theme3.xml"/><Relationship Id="rId10" Type="http://schemas.openxmlformats.org/officeDocument/2006/relationships/tags" Target="../tags/tag217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4991815" y="6567170"/>
            <a:ext cx="720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547099" y="526399"/>
            <a:ext cx="564515" cy="56451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MiSans Normal" panose="000005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MiSans Normal" panose="000005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MiSans Normal" panose="000005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21"/>
            <p:custDataLst>
              <p:tags r:id="rId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dirty="0" smtClean="0">
          <a:ln>
            <a:noFill/>
            <a:prstDash val="sysDot"/>
          </a:ln>
          <a:solidFill>
            <a:schemeClr val="accent1"/>
          </a:solidFill>
          <a:uFillTx/>
          <a:latin typeface="+mj-ea"/>
          <a:ea typeface="+mj-ea"/>
          <a:cs typeface="MiSans Normal" panose="00000500000000000000" charset="-122"/>
          <a:sym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  <a:sym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19.xml"/><Relationship Id="rId1" Type="http://schemas.openxmlformats.org/officeDocument/2006/relationships/tags" Target="../tags/tag21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" Target="slide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slide" Target="slide15.xml"/><Relationship Id="rId5" Type="http://schemas.openxmlformats.org/officeDocument/2006/relationships/tags" Target="../tags/tag223.xml"/><Relationship Id="rId4" Type="http://schemas.openxmlformats.org/officeDocument/2006/relationships/slide" Target="slide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4" Type="http://schemas.openxmlformats.org/officeDocument/2006/relationships/slideLayout" Target="../slideLayouts/slideLayout29.xml"/><Relationship Id="rId13" Type="http://schemas.openxmlformats.org/officeDocument/2006/relationships/tags" Target="../tags/tag228.xml"/><Relationship Id="rId12" Type="http://schemas.openxmlformats.org/officeDocument/2006/relationships/hyperlink" Target="" TargetMode="Externa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20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17.xml"/><Relationship Id="rId12" Type="http://schemas.openxmlformats.org/officeDocument/2006/relationships/tags" Target="../tags/tag241.xml"/><Relationship Id="rId11" Type="http://schemas.openxmlformats.org/officeDocument/2006/relationships/image" Target="../media/image1.emf"/><Relationship Id="rId10" Type="http://schemas.openxmlformats.org/officeDocument/2006/relationships/oleObject" Target="../embeddings/oleObject1.bin"/><Relationship Id="rId1" Type="http://schemas.openxmlformats.org/officeDocument/2006/relationships/tags" Target="../tags/tag23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0" Type="http://schemas.openxmlformats.org/officeDocument/2006/relationships/slideLayout" Target="../slideLayouts/slideLayout17.xml"/><Relationship Id="rId1" Type="http://schemas.openxmlformats.org/officeDocument/2006/relationships/tags" Target="../tags/tag24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tags" Target="../tags/tag25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63.xml"/><Relationship Id="rId10" Type="http://schemas.openxmlformats.org/officeDocument/2006/relationships/image" Target="../media/image2.png"/><Relationship Id="rId1" Type="http://schemas.openxmlformats.org/officeDocument/2006/relationships/tags" Target="../tags/tag25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81.xml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82.xml"/><Relationship Id="rId1" Type="http://schemas.openxmlformats.org/officeDocument/2006/relationships/tags" Target="../tags/tag27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90.xml"/><Relationship Id="rId7" Type="http://schemas.openxmlformats.org/officeDocument/2006/relationships/tags" Target="../tags/tag289.xml"/><Relationship Id="rId6" Type="http://schemas.openxmlformats.org/officeDocument/2006/relationships/tags" Target="../tags/tag288.xml"/><Relationship Id="rId5" Type="http://schemas.openxmlformats.org/officeDocument/2006/relationships/tags" Target="../tags/tag287.xml"/><Relationship Id="rId4" Type="http://schemas.openxmlformats.org/officeDocument/2006/relationships/tags" Target="../tags/tag286.xml"/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03.xml"/><Relationship Id="rId8" Type="http://schemas.openxmlformats.org/officeDocument/2006/relationships/tags" Target="../tags/tag302.xml"/><Relationship Id="rId7" Type="http://schemas.openxmlformats.org/officeDocument/2006/relationships/tags" Target="../tags/tag301.xml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308.xml"/><Relationship Id="rId13" Type="http://schemas.openxmlformats.org/officeDocument/2006/relationships/tags" Target="../tags/tag307.xml"/><Relationship Id="rId12" Type="http://schemas.openxmlformats.org/officeDocument/2006/relationships/tags" Target="../tags/tag306.xml"/><Relationship Id="rId11" Type="http://schemas.openxmlformats.org/officeDocument/2006/relationships/tags" Target="../tags/tag305.xml"/><Relationship Id="rId10" Type="http://schemas.openxmlformats.org/officeDocument/2006/relationships/tags" Target="../tags/tag304.xml"/><Relationship Id="rId1" Type="http://schemas.openxmlformats.org/officeDocument/2006/relationships/tags" Target="../tags/tag29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18.xml"/><Relationship Id="rId10" Type="http://schemas.openxmlformats.org/officeDocument/2006/relationships/image" Target="../media/image5.png"/><Relationship Id="rId1" Type="http://schemas.openxmlformats.org/officeDocument/2006/relationships/tags" Target="../tags/tag30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tags" Target="../tags/tag326.xml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3" Type="http://schemas.openxmlformats.org/officeDocument/2006/relationships/slideLayout" Target="../slideLayouts/slideLayout17.xml"/><Relationship Id="rId12" Type="http://schemas.openxmlformats.org/officeDocument/2006/relationships/tags" Target="../tags/tag328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tags" Target="../tags/tag31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31.xml"/><Relationship Id="rId2" Type="http://schemas.openxmlformats.org/officeDocument/2006/relationships/tags" Target="../tags/tag330.xml"/><Relationship Id="rId1" Type="http://schemas.openxmlformats.org/officeDocument/2006/relationships/tags" Target="../tags/tag32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40.xml"/><Relationship Id="rId8" Type="http://schemas.openxmlformats.org/officeDocument/2006/relationships/tags" Target="../tags/tag339.xml"/><Relationship Id="rId7" Type="http://schemas.openxmlformats.org/officeDocument/2006/relationships/tags" Target="../tags/tag338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1" Type="http://schemas.openxmlformats.org/officeDocument/2006/relationships/slideLayout" Target="../slideLayouts/slideLayout17.xml"/><Relationship Id="rId10" Type="http://schemas.openxmlformats.org/officeDocument/2006/relationships/tags" Target="../tags/tag341.xml"/><Relationship Id="rId1" Type="http://schemas.openxmlformats.org/officeDocument/2006/relationships/tags" Target="../tags/tag33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" Type="http://schemas.openxmlformats.org/officeDocument/2006/relationships/tags" Target="../tags/tag345.xml"/><Relationship Id="rId3" Type="http://schemas.openxmlformats.org/officeDocument/2006/relationships/tags" Target="../tags/tag344.xml"/><Relationship Id="rId2" Type="http://schemas.openxmlformats.org/officeDocument/2006/relationships/tags" Target="../tags/tag343.xml"/><Relationship Id="rId18" Type="http://schemas.openxmlformats.org/officeDocument/2006/relationships/slideLayout" Target="../slideLayouts/slideLayout17.xml"/><Relationship Id="rId17" Type="http://schemas.openxmlformats.org/officeDocument/2006/relationships/tags" Target="../tags/tag356.xml"/><Relationship Id="rId16" Type="http://schemas.openxmlformats.org/officeDocument/2006/relationships/tags" Target="../tags/tag355.xml"/><Relationship Id="rId15" Type="http://schemas.openxmlformats.org/officeDocument/2006/relationships/tags" Target="../tags/tag354.xml"/><Relationship Id="rId14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tags" Target="../tags/tag34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65.xml"/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tags" Target="../tags/tag360.xml"/><Relationship Id="rId3" Type="http://schemas.openxmlformats.org/officeDocument/2006/relationships/tags" Target="../tags/tag359.xml"/><Relationship Id="rId2" Type="http://schemas.openxmlformats.org/officeDocument/2006/relationships/tags" Target="../tags/tag358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368.xml"/><Relationship Id="rId13" Type="http://schemas.openxmlformats.org/officeDocument/2006/relationships/tags" Target="../tags/tag367.xml"/><Relationship Id="rId12" Type="http://schemas.openxmlformats.org/officeDocument/2006/relationships/tags" Target="../tags/tag366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35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tags" Target="../tags/tag373.xml"/><Relationship Id="rId4" Type="http://schemas.openxmlformats.org/officeDocument/2006/relationships/tags" Target="../tags/tag372.xml"/><Relationship Id="rId3" Type="http://schemas.openxmlformats.org/officeDocument/2006/relationships/tags" Target="../tags/tag371.xml"/><Relationship Id="rId2" Type="http://schemas.openxmlformats.org/officeDocument/2006/relationships/tags" Target="../tags/tag370.xml"/><Relationship Id="rId14" Type="http://schemas.openxmlformats.org/officeDocument/2006/relationships/slideLayout" Target="../slideLayouts/slideLayout17.xml"/><Relationship Id="rId13" Type="http://schemas.openxmlformats.org/officeDocument/2006/relationships/tags" Target="../tags/tag379.xml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tags" Target="../tags/tag378.xml"/><Relationship Id="rId1" Type="http://schemas.openxmlformats.org/officeDocument/2006/relationships/tags" Target="../tags/tag36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88.xml"/><Relationship Id="rId8" Type="http://schemas.openxmlformats.org/officeDocument/2006/relationships/tags" Target="../tags/tag387.xml"/><Relationship Id="rId7" Type="http://schemas.openxmlformats.org/officeDocument/2006/relationships/tags" Target="../tags/tag386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4" Type="http://schemas.openxmlformats.org/officeDocument/2006/relationships/tags" Target="../tags/tag383.xml"/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0" Type="http://schemas.openxmlformats.org/officeDocument/2006/relationships/slideLayout" Target="../slideLayouts/slideLayout17.xml"/><Relationship Id="rId1" Type="http://schemas.openxmlformats.org/officeDocument/2006/relationships/tags" Target="../tags/tag38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1.xml"/><Relationship Id="rId3" Type="http://schemas.openxmlformats.org/officeDocument/2006/relationships/tags" Target="../tags/tag390.xml"/><Relationship Id="rId2" Type="http://schemas.openxmlformats.org/officeDocument/2006/relationships/slide" Target="slide1.xml"/><Relationship Id="rId1" Type="http://schemas.openxmlformats.org/officeDocument/2006/relationships/tags" Target="../tags/tag3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6"/>
            <p:custDataLst>
              <p:tags r:id="rId1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>
                <a:solidFill>
                  <a:schemeClr val="dk1"/>
                </a:solidFill>
              </a:rPr>
              <a:t>2025-06</a:t>
            </a:r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3" name="标题 2"/>
          <p:cNvSpPr/>
          <p:nvPr>
            <p:ph type="ctrTitle" idx="14"/>
          </p:nvPr>
        </p:nvSpPr>
        <p:spPr>
          <a:xfrm>
            <a:off x="2746752" y="2093990"/>
            <a:ext cx="6350000" cy="1440180"/>
          </a:xfrm>
        </p:spPr>
        <p:txBody>
          <a:bodyPr/>
          <a:p>
            <a:pPr algn="ctr"/>
            <a:r>
              <a:rPr lang="zh-CN" altLang="en-US" sz="5000">
                <a:latin typeface="华光行楷_CNKI" panose="02000500000000000000" charset="-122"/>
                <a:ea typeface="华光行楷_CNKI" panose="02000500000000000000" charset="-122"/>
              </a:rPr>
              <a:t>开源软件维护泛读</a:t>
            </a:r>
            <a:endParaRPr lang="zh-CN" altLang="en-US" sz="5000">
              <a:latin typeface="华光行楷_CNKI" panose="02000500000000000000" charset="-122"/>
              <a:ea typeface="华光行楷_CNKI" panose="0200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9585" y="4309110"/>
            <a:ext cx="3718560" cy="8305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演讲人员：刘育航、许高琪、高欢萌、张雪晨、张文举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CONTENTS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6255218" y="2952390"/>
            <a:ext cx="632408" cy="632408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p>
            <a:pPr algn="ctr"/>
            <a:r>
              <a:rPr lang="en-US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03</a:t>
            </a:r>
            <a:endParaRPr lang="en-US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5" name="标题"/>
          <p:cNvSpPr txBox="1"/>
          <p:nvPr>
            <p:custDataLst>
              <p:tags r:id="rId3"/>
            </p:custDataLst>
          </p:nvPr>
        </p:nvSpPr>
        <p:spPr>
          <a:xfrm>
            <a:off x="2836043" y="2767284"/>
            <a:ext cx="3027080" cy="13233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l"/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  <a:hlinkClick r:id="rId4" tooltip="" action="ppaction://hlinksldjump"/>
              </a:rPr>
              <a:t>开源软件的功能描述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6" name="序号"/>
          <p:cNvSpPr txBox="1"/>
          <p:nvPr>
            <p:custDataLst>
              <p:tags r:id="rId5"/>
            </p:custDataLst>
          </p:nvPr>
        </p:nvSpPr>
        <p:spPr>
          <a:xfrm>
            <a:off x="2052550" y="2952390"/>
            <a:ext cx="632408" cy="632408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p>
            <a:pPr algn="ctr"/>
            <a:r>
              <a:rPr lang="en-US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01</a:t>
            </a:r>
            <a:endParaRPr lang="en-US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9" name="标题">
            <a:hlinkClick r:id="rId6" tooltip="" action="ppaction://hlinksldjump"/>
          </p:cNvPr>
          <p:cNvSpPr txBox="1"/>
          <p:nvPr>
            <p:custDataLst>
              <p:tags r:id="rId7"/>
            </p:custDataLst>
          </p:nvPr>
        </p:nvSpPr>
        <p:spPr>
          <a:xfrm>
            <a:off x="7112370" y="4170918"/>
            <a:ext cx="3027080" cy="13233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l"/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开源软件维护后情况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10" name="序号"/>
          <p:cNvSpPr txBox="1"/>
          <p:nvPr>
            <p:custDataLst>
              <p:tags r:id="rId8"/>
            </p:custDataLst>
          </p:nvPr>
        </p:nvSpPr>
        <p:spPr>
          <a:xfrm>
            <a:off x="6255218" y="4516679"/>
            <a:ext cx="632408" cy="632408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p>
            <a:pPr algn="ctr"/>
            <a:r>
              <a:rPr lang="en-US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04</a:t>
            </a:r>
            <a:endParaRPr lang="en-US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11" name="标题">
            <a:hlinkClick r:id="rId9" tooltip="" action="ppaction://hlinksldjump"/>
          </p:cNvPr>
          <p:cNvSpPr txBox="1"/>
          <p:nvPr>
            <p:custDataLst>
              <p:tags r:id="rId10"/>
            </p:custDataLst>
          </p:nvPr>
        </p:nvSpPr>
        <p:spPr>
          <a:xfrm>
            <a:off x="2909703" y="4170918"/>
            <a:ext cx="3027080" cy="13233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l"/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软件架构及各个包和类的作用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12" name="序号"/>
          <p:cNvSpPr txBox="1"/>
          <p:nvPr>
            <p:custDataLst>
              <p:tags r:id="rId11"/>
            </p:custDataLst>
          </p:nvPr>
        </p:nvSpPr>
        <p:spPr>
          <a:xfrm>
            <a:off x="2052550" y="4516679"/>
            <a:ext cx="632408" cy="632408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p>
            <a:pPr algn="ctr"/>
            <a:r>
              <a:rPr lang="en-US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MiSans Heavy" panose="00000A00000000000000" charset="-122"/>
              </a:rPr>
              <a:t>02</a:t>
            </a:r>
            <a:endParaRPr lang="en-US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13" name="文本框 12">
            <a:hlinkClick r:id="rId12" tooltip="" action="ppaction://customshow"/>
          </p:cNvPr>
          <p:cNvSpPr txBox="1"/>
          <p:nvPr/>
        </p:nvSpPr>
        <p:spPr>
          <a:xfrm>
            <a:off x="6985635" y="3038475"/>
            <a:ext cx="29603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开源软件的维护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4" name="动作按钮: 前进或下一项 13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动作按钮: 后退或前一项 14">
            <a:hlinkClick r:id="" action="ppaction://hlinkshowjump?jump=previousslide"/>
          </p:cNvPr>
          <p:cNvSpPr/>
          <p:nvPr/>
        </p:nvSpPr>
        <p:spPr>
          <a:xfrm>
            <a:off x="10573385" y="6379845"/>
            <a:ext cx="812165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春秋广告/盗版必究"/>
          <p:cNvSpPr txBox="1"/>
          <p:nvPr>
            <p:custDataLst>
              <p:tags r:id="rId1"/>
            </p:custDataLst>
          </p:nvPr>
        </p:nvSpPr>
        <p:spPr>
          <a:xfrm>
            <a:off x="3843338" y="2928938"/>
            <a:ext cx="1553845" cy="11988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spc="2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01</a:t>
            </a:r>
            <a:endParaRPr kumimoji="0" lang="en-US" altLang="zh-CN" sz="7200" b="1" i="0" spc="2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>
          <a:xfrm>
            <a:off x="5620385" y="2929255"/>
            <a:ext cx="4720590" cy="1031240"/>
          </a:xfrm>
        </p:spPr>
        <p:txBody>
          <a:bodyPr>
            <a:normAutofit/>
          </a:bodyPr>
          <a:lstStyle/>
          <a:p>
            <a:r>
              <a:rPr sz="3555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华光行楷_CNKI" panose="02000500000000000000" charset="-122"/>
                <a:ea typeface="华光行楷_CNKI" panose="02000500000000000000" charset="-122"/>
                <a:cs typeface="MiSans Normal" panose="00000500000000000000" charset="-122"/>
                <a:sym typeface="MiSans Heavy" panose="00000A00000000000000" charset="-122"/>
              </a:rPr>
              <a:t>开源软件的功能描述</a:t>
            </a:r>
            <a:endParaRPr lang="zh-CN" altLang="en-US" sz="3555" spc="300" dirty="0">
              <a:solidFill>
                <a:schemeClr val="tx1">
                  <a:lumMod val="75000"/>
                  <a:lumOff val="25000"/>
                </a:schemeClr>
              </a:solidFill>
              <a:latin typeface="华光行楷_CNKI" panose="02000500000000000000" charset="-122"/>
              <a:ea typeface="华光行楷_CNKI" panose="02000500000000000000" charset="-122"/>
              <a:cs typeface="MiSans Normal" panose="00000500000000000000" charset="-122"/>
              <a:sym typeface="MiSans Heavy" panose="00000A00000000000000" charset="-122"/>
            </a:endParaRPr>
          </a:p>
        </p:txBody>
      </p:sp>
      <p:sp>
        <p:nvSpPr>
          <p:cNvPr id="14" name="动作按钮: 前进或下一项 13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动作按钮: 后退或前一项 14">
            <a:hlinkClick r:id="" action="ppaction://hlinkshowjump?jump=previousslide"/>
          </p:cNvPr>
          <p:cNvSpPr/>
          <p:nvPr/>
        </p:nvSpPr>
        <p:spPr>
          <a:xfrm>
            <a:off x="10573385" y="6379845"/>
            <a:ext cx="812165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1 开源软件的功能描述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9"/>
            </p:custDataLst>
          </p:nvPr>
        </p:nvSpPr>
        <p:spPr>
          <a:xfrm>
            <a:off x="748665" y="927100"/>
            <a:ext cx="6092190" cy="13265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 fontScale="9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根据对开源软件的使用以及对代码的阅读和理解，该软件的整体功能描述如 下，其软件需求的用例模型如图 1 所示。
</a:t>
            </a:r>
            <a:endParaRPr lang="zh-CN" altLang="en-US" sz="1800" b="1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16800" y="6082665"/>
            <a:ext cx="4480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spc="1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图 1. “小米便签 ”开源软件的用例图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48665" y="2065655"/>
            <a:ext cx="5285740" cy="40824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</a:t>
            </a:r>
            <a:r>
              <a:rPr lang="en-US" altLang="zh-CN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）功能</a:t>
            </a:r>
            <a:r>
              <a:rPr lang="en-US" altLang="zh-CN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1 </a:t>
            </a: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描述</a:t>
            </a:r>
            <a:endParaRPr lang="zh-CN" altLang="en-US" sz="1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笔记创建与编辑：支持纯文本内容，自动保存，确保信息不丢失。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（2）功能 2 描述</a:t>
            </a:r>
            <a:endParaRPr lang="zh-CN" altLang="en-US" sz="1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分类管理：提供自定义标签和多层级文件夹结构，便于组织和分类笔记。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（2）功能 3 描述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快速操作：长按笔记进行快捷分享或一键新建便签，提高操作效率。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（4）功能 4  描述</a:t>
            </a:r>
            <a:endParaRPr lang="zh-CN" altLang="en-US" sz="1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搜索与过滤：支持关键词全局搜索，按照类型或标签进行排序，方便快速查找所需内容。</a:t>
            </a:r>
            <a:endParaRPr lang="en-US" altLang="zh-CN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（5）功能 5 描述</a:t>
            </a:r>
            <a:endParaRPr lang="zh-CN" altLang="en-US" sz="1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多端同步：通过小米账号实现云端同步，支持</a:t>
            </a:r>
            <a:r>
              <a:rPr lang="en-US" altLang="zh-CN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Web</a:t>
            </a:r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端与移动端的数据互通，确保用户在不同设备上都能访问最新的笔记内容。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1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（6）功能 6 描述</a:t>
            </a:r>
            <a:endParaRPr lang="zh-CN" altLang="en-US" sz="1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智能功能：集成时间提醒功能，帮助用户按时完成任务或提醒重要事项，提升便签的实用性和智能化水平。</a:t>
            </a:r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endParaRPr lang="zh-CN" altLang="en-US" sz="1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aphicFrame>
        <p:nvGraphicFramePr>
          <p:cNvPr id="-2147482623" name="对象 -2147482624"/>
          <p:cNvGraphicFramePr/>
          <p:nvPr/>
        </p:nvGraphicFramePr>
        <p:xfrm>
          <a:off x="6446520" y="1079500"/>
          <a:ext cx="5288280" cy="4935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0" imgW="6000115" imgH="5600065" progId="Visio.Drawing.11">
                  <p:embed/>
                </p:oleObj>
              </mc:Choice>
              <mc:Fallback>
                <p:oleObj name="" r:id="rId10" imgW="6000115" imgH="5600065" progId="Visio.Drawing.11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46520" y="1079500"/>
                        <a:ext cx="5288280" cy="4935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动作按钮: 前进或下一项 7">
            <a:hlinkClick r:id="" action="ppaction://hlinkshowjump?jump=nextslide"/>
          </p:cNvPr>
          <p:cNvSpPr/>
          <p:nvPr/>
        </p:nvSpPr>
        <p:spPr>
          <a:xfrm>
            <a:off x="11516360" y="6379845"/>
            <a:ext cx="67564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微软雅黑" panose="020B0503020204020204" charset="-122"/>
              </a:rPr>
              <a:t>2 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微软雅黑" panose="020B0503020204020204" charset="-122"/>
              </a:rPr>
              <a:t>开源软件功能的描述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sym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907530" y="1079500"/>
          <a:ext cx="2834005" cy="5623560"/>
        </p:xfrm>
        <a:graphic>
          <a:graphicData uri="http://schemas.openxmlformats.org/drawingml/2006/table">
            <a:tbl>
              <a:tblPr/>
              <a:tblGrid>
                <a:gridCol w="272415"/>
                <a:gridCol w="706755"/>
                <a:gridCol w="706755"/>
                <a:gridCol w="1148080"/>
              </a:tblGrid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序号</a:t>
                      </a:r>
                      <a:endParaRPr lang="zh-CN" sz="600" b="1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功能名称</a:t>
                      </a:r>
                      <a:endParaRPr lang="zh-CN" sz="600" b="1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涉及的类</a:t>
                      </a:r>
                      <a:endParaRPr lang="zh-CN" sz="6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26289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涉及的类方法</a:t>
                      </a:r>
                      <a:endParaRPr lang="zh-CN" sz="6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16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创建便签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createNewNote()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共享标签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sendTo(Context context, String info)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16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删除当前便签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deleteCurrentNote()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判断是否为同步模式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isSyncMode() 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5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设置提醒时间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onClockAlertChanged(long date, boolean set)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6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删除编辑文本框所触发的事件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onEditTextDelete(int index, String text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7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进入编辑文本框所触发的事件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onEditTextEnter(int index, String text)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16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8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切换至列表模式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switchToListMode(String text)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9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检查模式和列表模式的切换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switchToListMode(mNoteEditor.getText().toString());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48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10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设置勾选选项表并返回是否勾选的标记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getWorkingText()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16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11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保存便签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saveNote()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12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将便签发送至桌面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sendToDesktop()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13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编辑小图标的标题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makeShortcutIconTitle(String content)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48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14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处理用户按下一个键盘按键时会触发</a:t>
                      </a:r>
                      <a:r>
                        <a:rPr lang="zh-CN" altLang="en-US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的事件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NoteEditText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onKeyDown(int keyCode, KeyEvent event)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15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生成上下文菜单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NoteEditText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onCreateContextMenu(ContextMenu menu)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16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主界面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NotesListActivity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NotesListActivity extends Activity implements OnClickListener, OnItemLongClickListener 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17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将便签导出到文本功能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NotesListActivity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exportNoteToText()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18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设置勾选框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NotesListAdapter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mSelectedIndex.put(position, checked);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480"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19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对背景颜色和字体大小的数据储存</a:t>
                      </a:r>
                      <a:endParaRPr 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NotesPreferenceActivity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eaLnBrk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NotesPreferenceActivity extends PreferenceActivity</a:t>
                      </a:r>
                      <a:endParaRPr lang="en-US" altLang="zh-CN" sz="6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74040" y="927417"/>
            <a:ext cx="5080000" cy="755650"/>
          </a:xfrm>
          <a:prstGeom prst="rect">
            <a:avLst/>
          </a:prstGeom>
        </p:spPr>
        <p:txBody>
          <a:bodyPr>
            <a:spAutoFit/>
          </a:bodyPr>
          <a:p>
            <a:pPr algn="l" defTabSz="913765">
              <a:lnSpc>
                <a:spcPct val="12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</a:pPr>
            <a:r>
              <a:rPr lang="en-US" altLang="zh-CN" sz="1800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800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根据对开源软件代码的理解、标注和分析，软件功能与类之间的关系如表所示。</a:t>
            </a:r>
            <a:endParaRPr lang="zh-CN" altLang="en-US" sz="1800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动作按钮: 前进或下一项 6">
            <a:hlinkClick r:id="" action="ppaction://hlinkshowjump?jump=nextslide"/>
          </p:cNvPr>
          <p:cNvSpPr/>
          <p:nvPr/>
        </p:nvSpPr>
        <p:spPr>
          <a:xfrm>
            <a:off x="11374120" y="6379845"/>
            <a:ext cx="81788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春秋广告/盗版必究"/>
          <p:cNvSpPr txBox="1"/>
          <p:nvPr>
            <p:custDataLst>
              <p:tags r:id="rId1"/>
            </p:custDataLst>
          </p:nvPr>
        </p:nvSpPr>
        <p:spPr>
          <a:xfrm>
            <a:off x="3843338" y="2928938"/>
            <a:ext cx="1553845" cy="11988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spc="2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02</a:t>
            </a:r>
            <a:endParaRPr kumimoji="0" lang="en-US" altLang="zh-CN" sz="7200" b="1" i="0" spc="2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>
          <a:xfrm>
            <a:off x="5620385" y="3020695"/>
            <a:ext cx="5948045" cy="1107440"/>
          </a:xfrm>
        </p:spPr>
        <p:txBody>
          <a:bodyPr>
            <a:normAutofit fontScale="90000"/>
          </a:bodyPr>
          <a:lstStyle/>
          <a:p>
            <a:r>
              <a:rPr sz="3555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华光行楷_CNKI" panose="02000500000000000000" charset="-122"/>
                <a:ea typeface="华光行楷_CNKI" panose="02000500000000000000" charset="-122"/>
                <a:cs typeface="MiSans Normal" panose="00000500000000000000" charset="-122"/>
                <a:sym typeface="MiSans Heavy" panose="00000A00000000000000" charset="-122"/>
              </a:rPr>
              <a:t>软件架构及各个包和类的作用</a:t>
            </a:r>
            <a:endParaRPr lang="zh-CN" altLang="en-US" sz="3555" spc="300" dirty="0">
              <a:solidFill>
                <a:schemeClr val="tx1">
                  <a:lumMod val="75000"/>
                  <a:lumOff val="25000"/>
                </a:schemeClr>
              </a:solidFill>
              <a:latin typeface="华光行楷_CNKI" panose="02000500000000000000" charset="-122"/>
              <a:ea typeface="华光行楷_CNKI" panose="02000500000000000000" charset="-122"/>
              <a:cs typeface="MiSans Normal" panose="00000500000000000000" charset="-122"/>
            </a:endParaRPr>
          </a:p>
        </p:txBody>
      </p:sp>
      <p:sp>
        <p:nvSpPr>
          <p:cNvPr id="14" name="动作按钮: 前进或下一项 13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5" name="平行四边形 4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MiSans Heavy" panose="00000A00000000000000" charset="-122"/>
              </a:rPr>
              <a:t>软件架构及各个包和类的作用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169025" y="1231900"/>
            <a:ext cx="5224145" cy="4629785"/>
          </a:xfrm>
          <a:prstGeom prst="rect">
            <a:avLst/>
          </a:prstGeom>
          <a:noFill/>
          <a:ln w="25400">
            <a:solidFill>
              <a:schemeClr val="dk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5325" y="1100455"/>
            <a:ext cx="4719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该开源软件的类组织成</a:t>
            </a:r>
            <a:r>
              <a:rPr lang="en-US" altLang="zh-CN"/>
              <a:t>6</a:t>
            </a:r>
            <a:r>
              <a:rPr lang="zh-CN" altLang="en-US"/>
              <a:t>个子系统，这些子系统之间的关系如图</a:t>
            </a:r>
            <a:r>
              <a:rPr lang="en-US" altLang="zh-CN"/>
              <a:t> 2 </a:t>
            </a:r>
            <a:r>
              <a:rPr lang="zh-CN" altLang="en-US"/>
              <a:t>所示。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25385" y="6092825"/>
            <a:ext cx="2284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 2. 6</a:t>
            </a:r>
            <a:r>
              <a:rPr lang="zh-CN" altLang="en-US">
                <a:sym typeface="+mn-ea"/>
              </a:rPr>
              <a:t>大包图关系</a:t>
            </a: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4040" y="1873250"/>
            <a:ext cx="4905375" cy="44564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UI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：包含与界面展示有关的类，如LoginUI处理登录界面的展示和交互逻辑;MainUI负责主界面的显示和操作响应；NoteListUI用于便签列表界面的呈现；NoteEditUI实现便签编辑界面的功能；NotePreferenceActivity也在该包中，负责偏好设置界面的相关操作。</a:t>
            </a:r>
            <a:endParaRPr lang="zh-CN" altLang="en-US" sz="14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
gtask:存放处理业务规则的类，remote处理便签的新建，编辑，删除等业务逻辑；data：保存了数据库中的各种数据，进行远程与进程的同步。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7" descr="21aa398135bb3fb36b0249bee28978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9350" y="1370965"/>
            <a:ext cx="5103495" cy="4352290"/>
          </a:xfrm>
          <a:prstGeom prst="rect">
            <a:avLst/>
          </a:prstGeom>
        </p:spPr>
      </p:pic>
      <p:sp>
        <p:nvSpPr>
          <p:cNvPr id="11" name="动作按钮: 前进或下一项 10">
            <a:hlinkClick r:id="" action="ppaction://hlinkshowjump?jump=nextslide"/>
          </p:cNvPr>
          <p:cNvSpPr/>
          <p:nvPr/>
        </p:nvSpPr>
        <p:spPr>
          <a:xfrm>
            <a:off x="1139317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动作按钮: 后退或前一项 15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MiSans Heavy" panose="00000A00000000000000" charset="-122"/>
              </a:rPr>
              <a:t>软件架构及各个包和类的作用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9"/>
            </p:custDataLst>
          </p:nvPr>
        </p:nvSpPr>
        <p:spPr>
          <a:xfrm>
            <a:off x="859155" y="1335405"/>
            <a:ext cx="10473055" cy="4457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zh-CN" altLang="en-US" sz="1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None/>
            </a:pPr>
            <a:r>
              <a:rPr altLang="zh-CN" sz="14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Data包：</a:t>
            </a:r>
            <a:r>
              <a:rPr altLang="zh-CN" sz="1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包含处理数据相关的类， NotesData 负责便签数据的具体操作，如存储、查询、更新便签内容； ContactData 可能与联系人数据相关，用于便签与联系人关联等功能； NotesDatabase 包含数据库辅助类 NotesDatabaseHelper ，用于管理便签应用的数据库，实现数据的持久化存储图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altLang="zh-CN" sz="14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None/>
            </a:pPr>
            <a:endParaRPr altLang="zh-CN" sz="14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None/>
            </a:pPr>
            <a:r>
              <a:rPr altLang="zh-CN" sz="1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tool包：</a:t>
            </a:r>
            <a:r>
              <a:rPr altLang="zh-CN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包含工具类，如BackupUtils备份工具类，用于数据备份读取，显示；DataupUtils便签数据处理工具类；GTaskStringUtils同步字符串工具类；ResourceParser:界面元素解析工具类。</a:t>
            </a:r>
            <a:endParaRPr altLang="zh-CN" sz="1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None/>
            </a:pPr>
            <a:r>
              <a:rPr altLang="zh-CN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
</a:t>
            </a:r>
            <a:r>
              <a:rPr altLang="zh-CN" sz="1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widget包：</a:t>
            </a:r>
            <a:r>
              <a:rPr altLang="zh-CN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包含 NotesProvider 类，作为数据提供者，为其他包提供统一的数据访问接口，隐藏了数据存储和获取的具体实现细节。以及桌面挂件的大小</a:t>
            </a:r>
            <a:r>
              <a:rPr lang="zh-CN" altLang="en-US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altLang="zh-CN" sz="1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None/>
            </a:pPr>
            <a:endParaRPr altLang="zh-CN" sz="14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defTabSz="914400" fontAlgn="auto">
              <a:lnSpc>
                <a:spcPct val="12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altLang="zh-CN" sz="1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model包：</a:t>
            </a:r>
            <a:r>
              <a:rPr altLang="zh-CN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包含Note单个便签项，working当前活动便签项</a:t>
            </a:r>
            <a:r>
              <a:rPr lang="zh-CN" altLang="en-US" sz="14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14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微软雅黑" panose="020B0503020204020204" charset="-122"/>
              </a:rPr>
              <a:t>开源软件的类图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4040" y="1079817"/>
            <a:ext cx="5080000" cy="645160"/>
          </a:xfrm>
          <a:prstGeom prst="rect">
            <a:avLst/>
          </a:prstGeom>
        </p:spPr>
        <p:txBody>
          <a:bodyPr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每个子系统包含了若干个类，这些类之间的关系如图 3 所示。</a:t>
            </a:r>
            <a:endParaRPr lang="zh-CN" altLang="en-US" sz="1800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4093" y="1079183"/>
            <a:ext cx="5286375" cy="46818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457200" y="2557780"/>
            <a:ext cx="5080000" cy="2384425"/>
          </a:xfrm>
          <a:prstGeom prst="rect">
            <a:avLst/>
          </a:prstGeom>
        </p:spPr>
        <p:txBody>
          <a:bodyPr>
            <a:noAutofit/>
          </a:bodyPr>
          <a:p>
            <a:pPr marL="269875" indent="-269875" defTabSz="266700" eaLnBrk="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BackupUtils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与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TextExport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为包含关系，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BackupUtils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会调用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TextExport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类的方法。</a:t>
            </a:r>
            <a:endParaRPr lang="zh-CN" alt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69875" indent="-269875" defTabSz="266700" eaLnBrk="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GTaskStringUtils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与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DataUtils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为通过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JSON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这个媒介来实现一种功能上的依赖关系。</a:t>
            </a:r>
            <a:endParaRPr lang="zh-CN" alt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69875" indent="-269875" defTabSz="266700" eaLnBrk="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DataUtils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与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ResourceParser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为通过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UI</a:t>
            </a:r>
            <a:r>
              <a:rPr lang="zh-CN" alt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界面来间接依赖连接另一个类的关系。</a:t>
            </a:r>
            <a:endParaRPr lang="zh-CN" alt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73165" y="6000750"/>
            <a:ext cx="48895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图 3</a:t>
            </a:r>
            <a:r>
              <a:rPr lang="en-US" altLang="zh-CN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 所示子类的关系</a:t>
            </a:r>
            <a:endParaRPr lang="zh-CN" altLang="en-US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/>
          <p:nvPr/>
        </p:nvSpPr>
        <p:spPr>
          <a:xfrm>
            <a:off x="11516360" y="6379845"/>
            <a:ext cx="67564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sym typeface="微软雅黑" panose="020B0503020204020204" charset="-122"/>
              </a:rPr>
              <a:t>开源软件的类图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0" y="1079500"/>
            <a:ext cx="5455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每个子系统包含了若干个类，这些类之间的关系如图 </a:t>
            </a:r>
            <a:r>
              <a:rPr lang="en-US" altLang="zh-CN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 所示。</a:t>
            </a:r>
            <a:endParaRPr lang="zh-CN" altLang="en-US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1225" y="1231900"/>
            <a:ext cx="5612765" cy="45516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7273925" y="5948680"/>
            <a:ext cx="3683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图 </a:t>
            </a:r>
            <a:r>
              <a:rPr lang="en-US" altLang="zh-CN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 所示子类的关系</a:t>
            </a:r>
            <a:endParaRPr lang="zh-CN" altLang="en-US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4040" y="2538095"/>
            <a:ext cx="5346065" cy="2885440"/>
          </a:xfrm>
          <a:prstGeom prst="rect">
            <a:avLst/>
          </a:prstGeom>
        </p:spPr>
        <p:txBody>
          <a:bodyPr>
            <a:noAutofit/>
          </a:bodyPr>
          <a:p>
            <a:pPr marL="269875" indent="-269875" algn="l" defTabSz="266700" eaLnBrk="0" fontAlgn="base">
              <a:lnSpc>
                <a:spcPct val="150000"/>
              </a:lnSpc>
              <a:spcAft>
                <a:spcPts val="500"/>
              </a:spcAft>
              <a:buClrTx/>
              <a:buSzTx/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WorkingNote与Note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为1:1包含关系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69875" indent="-269875" algn="l" defTabSz="266700" eaLnBrk="0" fontAlgn="base">
              <a:lnSpc>
                <a:spcPct val="150000"/>
              </a:lnSpc>
              <a:spcAft>
                <a:spcPts val="500"/>
              </a:spcAft>
              <a:buClrTx/>
              <a:buSzTx/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WorkingNote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与NoteSettingChangedListener为依赖关系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69875" indent="-269875" algn="l" defTabSz="266700" eaLnBrk="0" fontAlgn="base">
              <a:lnSpc>
                <a:spcPct val="150000"/>
              </a:lnSpc>
              <a:spcAft>
                <a:spcPts val="500"/>
              </a:spcAft>
              <a:buClrTx/>
              <a:buSzTx/>
              <a:buFont typeface="Times New Roman" panose="02020603050405020304"/>
              <a:buAutoNum type="arabicParenR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Note与Note.NoteData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为1:1包含关系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春秋广告/盗版必究"/>
          <p:cNvSpPr txBox="1"/>
          <p:nvPr>
            <p:custDataLst>
              <p:tags r:id="rId1"/>
            </p:custDataLst>
          </p:nvPr>
        </p:nvSpPr>
        <p:spPr>
          <a:xfrm>
            <a:off x="3843338" y="2928938"/>
            <a:ext cx="1553845" cy="11988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spc="2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03</a:t>
            </a:r>
            <a:endParaRPr kumimoji="0" lang="en-US" altLang="zh-CN" sz="7200" b="1" i="0" spc="2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>
          <a:xfrm>
            <a:off x="5597209" y="3110548"/>
            <a:ext cx="4633595" cy="835660"/>
          </a:xfrm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开源软件维护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动作按钮: 前进或下一项 13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6" name="平行四边形 15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平行四边形 16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8" name="平行四边形 7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1 维护的内容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9"/>
            </p:custDataLst>
          </p:nvPr>
        </p:nvCxnSpPr>
        <p:spPr>
          <a:xfrm>
            <a:off x="1772264" y="1218995"/>
            <a:ext cx="398934" cy="398934"/>
          </a:xfrm>
          <a:prstGeom prst="line">
            <a:avLst/>
          </a:prstGeom>
          <a:ln w="158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10"/>
            </p:custDataLst>
          </p:nvPr>
        </p:nvCxnSpPr>
        <p:spPr>
          <a:xfrm>
            <a:off x="1626210" y="1287787"/>
            <a:ext cx="398934" cy="398934"/>
          </a:xfrm>
          <a:prstGeom prst="line">
            <a:avLst/>
          </a:prstGeom>
          <a:ln w="158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1"/>
            </p:custDataLst>
          </p:nvPr>
        </p:nvCxnSpPr>
        <p:spPr>
          <a:xfrm>
            <a:off x="10166179" y="6085167"/>
            <a:ext cx="398934" cy="398934"/>
          </a:xfrm>
          <a:prstGeom prst="line">
            <a:avLst/>
          </a:prstGeom>
          <a:ln w="158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10020125" y="6153960"/>
            <a:ext cx="398934" cy="398934"/>
          </a:xfrm>
          <a:prstGeom prst="line">
            <a:avLst/>
          </a:prstGeom>
          <a:ln w="158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171065" y="1079500"/>
            <a:ext cx="8158480" cy="922020"/>
          </a:xfrm>
          <a:prstGeom prst="rect">
            <a:avLst/>
          </a:prstGeom>
        </p:spPr>
        <p:txBody>
          <a:bodyPr wrap="square">
            <a:spAutoFit/>
          </a:bodyPr>
          <a:p>
            <a:pPr marL="76835" indent="304800" defTabSz="266700" eaLnBrk="0" fontAlgn="base">
              <a:lnSpc>
                <a:spcPct val="150000"/>
              </a:lnSpc>
              <a:spcBef>
                <a:spcPts val="1500"/>
              </a:spcBef>
              <a:spcAft>
                <a:spcPct val="0"/>
              </a:spcAft>
            </a:pPr>
            <a:r>
              <a:rPr lang="en-US" altLang="zh-CN" sz="1800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800" b="1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对开源软件进行了如表 2 所示的软件维护，包括增加了新的功能、修改了代 码缺陷等。</a:t>
            </a:r>
            <a:endParaRPr lang="zh-CN" altLang="en-US" sz="1800" b="1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13"/>
            </p:custDataLst>
          </p:nvPr>
        </p:nvGraphicFramePr>
        <p:xfrm>
          <a:off x="2880360" y="2383790"/>
          <a:ext cx="6431280" cy="3151505"/>
        </p:xfrm>
        <a:graphic>
          <a:graphicData uri="http://schemas.openxmlformats.org/drawingml/2006/table">
            <a:tbl>
              <a:tblPr/>
              <a:tblGrid>
                <a:gridCol w="1607820"/>
                <a:gridCol w="1607820"/>
                <a:gridCol w="1607820"/>
                <a:gridCol w="1607820"/>
              </a:tblGrid>
              <a:tr h="309880">
                <a:tc>
                  <a:txBody>
                    <a:bodyPr/>
                    <a:p>
                      <a:pPr marL="73660" indent="0" algn="ctr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维护类别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7846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描述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8325"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便签加密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对便签可以设置密码以防他人修改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8325">
                <a:tc>
                  <a:txBody>
                    <a:bodyPr/>
                    <a:p>
                      <a:pPr marL="85725" indent="0" algn="ctr" eaLnBrk="0" fontAlgn="base"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便签置顶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对常用便签可以设置置顶方便查看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170"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隐私模式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进入隐私模式下创的便签以防他人看到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2805"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插入图片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便于用户在笔记中插入和管理图片内容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4064000" y="57854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表</a:t>
            </a:r>
            <a:r>
              <a:rPr lang="en-US" altLang="zh-CN"/>
              <a:t> 2. </a:t>
            </a:r>
            <a:r>
              <a:rPr lang="zh-CN" altLang="en-US"/>
              <a:t>开源软件维护的要素</a:t>
            </a:r>
            <a:endParaRPr lang="zh-CN" altLang="en-US"/>
          </a:p>
        </p:txBody>
      </p:sp>
      <p:sp>
        <p:nvSpPr>
          <p:cNvPr id="20" name="动作按钮: 前进或下一项 19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动作按钮: 后退或前一项 20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2 开源软件维护所产生的设计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9"/>
            </p:custDataLst>
          </p:nvPr>
        </p:nvSpPr>
        <p:spPr>
          <a:xfrm>
            <a:off x="735330" y="1079500"/>
            <a:ext cx="4785360" cy="6159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 fontScale="90000"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如图所示为维护后主要修改的类和方法，图</a:t>
            </a:r>
            <a:r>
              <a:rPr altLang="zh-CN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800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为修改了主要类的类图</a:t>
            </a:r>
            <a:endParaRPr lang="zh-CN" altLang="en-US" sz="1800" b="1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400685" y="3007360"/>
          <a:ext cx="5492750" cy="2168525"/>
        </p:xfrm>
        <a:graphic>
          <a:graphicData uri="http://schemas.openxmlformats.org/drawingml/2006/table">
            <a:tbl>
              <a:tblPr/>
              <a:tblGrid>
                <a:gridCol w="1215390"/>
                <a:gridCol w="2446020"/>
                <a:gridCol w="1831340"/>
              </a:tblGrid>
              <a:tr h="0">
                <a:tc>
                  <a:txBody>
                    <a:bodyPr/>
                    <a:p>
                      <a:pPr marL="0" indent="0" algn="ctr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类名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49530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修改内容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目的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algn="ctr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NoteEditActivity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修改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onCreate()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convertToImage()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方法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添加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countWords()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方法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修改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dispatchTouchEvent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()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方法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实现插入图片功能；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实现便签统计字数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;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  <a:p>
                      <a:pPr marL="0" indent="0" algn="l" defTabSz="914400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实现更改便签字体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;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algn="ctr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NotesListActivity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 defTabSz="91440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monospace"/>
                          <a:ea typeface="宋体" panose="02010600030101010101" pitchFamily="2" charset="-122"/>
                        </a:rPr>
                        <a:t>修改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光大黑_CNKI" panose="02000500000000000000" charset="-122"/>
                          <a:ea typeface="华光大黑_CNKI" panose="02000500000000000000" charset="-122"/>
                        </a:rPr>
                        <a:t>openNote()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monospace"/>
                          <a:ea typeface="宋体" panose="02010600030101010101" pitchFamily="2" charset="-122"/>
                        </a:rPr>
                        <a:t>方法</a:t>
                      </a:r>
                      <a:endParaRPr lang="zh-CN" sz="1000">
                        <a:solidFill>
                          <a:srgbClr val="000000"/>
                        </a:solidFill>
                        <a:latin typeface="monospace"/>
                        <a:ea typeface="宋体" panose="02010600030101010101" pitchFamily="2" charset="-122"/>
                      </a:endParaRPr>
                    </a:p>
                    <a:p>
                      <a:pPr marL="0" indent="0" algn="l" defTabSz="91440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修改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光大黑_CNKI" panose="02000500000000000000" charset="-122"/>
                          <a:ea typeface="华光大黑_CNKI" panose="02000500000000000000" charset="-122"/>
                        </a:rPr>
                        <a:t>onOptionsItemSelected()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monospace"/>
                          <a:ea typeface="宋体" panose="02010600030101010101" pitchFamily="2" charset="-122"/>
                        </a:rPr>
                        <a:t>方法</a:t>
                      </a:r>
                      <a:endParaRPr lang="zh-CN" sz="1000">
                        <a:solidFill>
                          <a:srgbClr val="000000"/>
                        </a:solidFill>
                        <a:latin typeface="monospace"/>
                        <a:ea typeface="宋体" panose="02010600030101010101" pitchFamily="2" charset="-122"/>
                      </a:endParaRPr>
                    </a:p>
                    <a:p>
                      <a:pPr marL="0" indent="0" algn="l" eaLnBrk="0" fontAlgn="base">
                        <a:lnSpc>
                          <a:spcPct val="15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 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 defTabSz="91440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实现加密内容，判断密码是否正确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;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  <a:p>
                      <a:pPr marL="0" indent="0" algn="l" defTabSz="91440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实现隐私模式，判断是否进入隐私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;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  <a:p>
                      <a:pPr algn="l" defTabSz="914400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198120" algn="l"/>
                        </a:tabLst>
                      </a:pP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445885" y="552354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en-US" altLang="zh-CN" sz="1600">
                <a:latin typeface="Times New Roman" panose="02020603050405020304"/>
                <a:ea typeface="宋体" panose="02010600030101010101" pitchFamily="2" charset="-122"/>
              </a:rPr>
              <a:t>. 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经维护后</a:t>
            </a:r>
            <a:r>
              <a:rPr lang="en-US" altLang="zh-CN" sz="1600">
                <a:latin typeface="Times New Roman" panose="02020603050405020304"/>
                <a:ea typeface="Times New Roman" panose="02020603050405020304"/>
              </a:rPr>
              <a:t>UI</a:t>
            </a:r>
            <a:r>
              <a:rPr lang="zh-CN" altLang="en-US" sz="1600">
                <a:latin typeface="Times New Roman" panose="02020603050405020304"/>
                <a:ea typeface="宋体" panose="02010600030101010101" pitchFamily="2" charset="-122"/>
              </a:rPr>
              <a:t>包下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子系统的设计类图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76810294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6975" y="2814320"/>
            <a:ext cx="5625465" cy="255460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5" name="平行四边形 14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平行四边形 15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12" name="平行四边形 1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平行四边形 1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457204" y="1371611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b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2 开源软件维护所产生的设计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rot="10800000">
            <a:off x="9544655" y="2235405"/>
            <a:ext cx="751712" cy="645416"/>
          </a:xfrm>
          <a:prstGeom prst="rect">
            <a:avLst/>
          </a:prstGeom>
        </p:spPr>
      </p:pic>
      <p:pic>
        <p:nvPicPr>
          <p:cNvPr id="8" name="图片 10" descr="a5491aa29f8497c65d121f86d4dfb7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8345" y="2788285"/>
            <a:ext cx="5355590" cy="28244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933700" y="5843270"/>
            <a:ext cx="494220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1547495" indent="0" algn="l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经维护后子系统的包图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5320" y="1506220"/>
            <a:ext cx="5939155" cy="7289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en-US" altLang="zh-CN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如图所示为维护后主要修改的类和方法，图</a:t>
            </a:r>
            <a:r>
              <a:rPr lang="en-US" altLang="zh-CN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为维护后的包图</a:t>
            </a:r>
            <a:endParaRPr lang="zh-CN" altLang="en-US" b="1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动作按钮: 前进或下一项 17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动作按钮: 后退或前一项 18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春秋广告/盗版必究"/>
          <p:cNvSpPr txBox="1"/>
          <p:nvPr>
            <p:custDataLst>
              <p:tags r:id="rId1"/>
            </p:custDataLst>
          </p:nvPr>
        </p:nvSpPr>
        <p:spPr>
          <a:xfrm>
            <a:off x="3843338" y="2928938"/>
            <a:ext cx="1553845" cy="11988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spc="20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04</a:t>
            </a:r>
            <a:endParaRPr kumimoji="0" lang="en-US" altLang="zh-CN" sz="7200" b="1" i="0" spc="20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>
          <a:xfrm>
            <a:off x="5620069" y="3110548"/>
            <a:ext cx="4633595" cy="835660"/>
          </a:xfrm>
        </p:spPr>
        <p:txBody>
          <a:bodyPr>
            <a:normAutofit/>
          </a:bodyPr>
          <a:lstStyle/>
          <a:p>
            <a:r>
              <a:rPr sz="3555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华光行楷_CNKI" panose="02000500000000000000" charset="-122"/>
                <a:ea typeface="华光行楷_CNKI" panose="02000500000000000000" charset="-122"/>
                <a:cs typeface="MiSans Normal" panose="00000500000000000000" charset="-122"/>
                <a:sym typeface="MiSans Heavy" panose="00000A00000000000000" charset="-122"/>
              </a:rPr>
              <a:t>开源软件维护后情况</a:t>
            </a:r>
            <a:endParaRPr lang="zh-CN" altLang="en-US" sz="3555" spc="300" dirty="0">
              <a:solidFill>
                <a:schemeClr val="tx1">
                  <a:lumMod val="75000"/>
                  <a:lumOff val="25000"/>
                </a:schemeClr>
              </a:solidFill>
              <a:latin typeface="华光行楷_CNKI" panose="02000500000000000000" charset="-122"/>
              <a:ea typeface="华光行楷_CNKI" panose="02000500000000000000" charset="-122"/>
              <a:cs typeface="MiSans Normal" panose="00000500000000000000" charset="-122"/>
            </a:endParaRPr>
          </a:p>
        </p:txBody>
      </p:sp>
      <p:sp>
        <p:nvSpPr>
          <p:cNvPr id="18" name="动作按钮: 前进或下一项 17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1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 维护代码数量及其质量情况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74035" y="5540693"/>
            <a:ext cx="5080000" cy="396875"/>
          </a:xfrm>
          <a:prstGeom prst="rect">
            <a:avLst/>
          </a:prstGeom>
        </p:spPr>
        <p:txBody>
          <a:bodyPr>
            <a:spAutoFit/>
          </a:bodyPr>
          <a:p>
            <a:pPr marL="381635" indent="0" algn="ctr" defTabSz="266700" eaLnBrk="0" fontAlgn="base">
              <a:spcBef>
                <a:spcPts val="300"/>
              </a:spcBef>
              <a:spcAft>
                <a:spcPct val="0"/>
              </a:spcAft>
            </a:pPr>
            <a:r>
              <a:rPr lang="zh-CN" altLang="en-US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</a:t>
            </a:r>
            <a:r>
              <a:rPr lang="en-US" altLang="zh-CN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3. </a:t>
            </a:r>
            <a:r>
              <a:rPr lang="zh-CN" altLang="en-US" sz="17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开源软件维护的代码分析</a:t>
            </a:r>
            <a:endParaRPr lang="zh-CN" altLang="en-US" sz="17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defTabSz="266700" eaLnBrk="0" fontAlgn="base">
              <a:lnSpc>
                <a:spcPts val="34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9"/>
            </p:custDataLst>
          </p:nvPr>
        </p:nvGraphicFramePr>
        <p:xfrm>
          <a:off x="2634615" y="2204720"/>
          <a:ext cx="6398260" cy="2966720"/>
        </p:xfrm>
        <a:graphic>
          <a:graphicData uri="http://schemas.openxmlformats.org/drawingml/2006/table">
            <a:tbl>
              <a:tblPr/>
              <a:tblGrid>
                <a:gridCol w="638810"/>
                <a:gridCol w="1896745"/>
                <a:gridCol w="1410970"/>
                <a:gridCol w="2451735"/>
              </a:tblGrid>
              <a:tr h="479425">
                <a:tc>
                  <a:txBody>
                    <a:bodyPr/>
                    <a:p>
                      <a:pPr marL="7366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66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维护类别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4930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80365" indent="0" algn="ctr" eaLnBrk="0" fontAlgn="base">
                        <a:spcBef>
                          <a:spcPts val="200"/>
                        </a:spcBef>
                        <a:spcAft>
                          <a:spcPct val="0"/>
                        </a:spcAft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受影响的代码行数</a:t>
                      </a:r>
                      <a:endParaRPr lang="zh-CN" sz="12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495"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编辑便签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加密功能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核心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47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行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935"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上传本地图片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核心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84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行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570"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添加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隐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私模式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核心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43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行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570"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统计输入字数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核心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21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行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570"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lang="en-US" altLang="zh-CN" sz="110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新增功能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更改便签字体</a:t>
                      </a:r>
                      <a:endParaRPr lang="zh-CN" sz="1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核心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139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行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8155">
                <a:tc>
                  <a:txBody>
                    <a:bodyPr/>
                    <a:p>
                      <a:pPr marL="74930" indent="0" algn="ctr" eaLnBrk="0" fontAlgn="base">
                        <a:spcBef>
                          <a:spcPts val="100"/>
                        </a:spcBef>
                        <a:spcAft>
                          <a:spcPct val="0"/>
                        </a:spcAft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</a:t>
                      </a:r>
                      <a:endParaRPr lang="zh-CN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6985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r>
                        <a:rPr lang="zh-CN" sz="1100">
                          <a:solidFill>
                            <a:srgbClr val="000000"/>
                          </a:solidFill>
                          <a:latin typeface="Arial" panose="020B0604020202020204"/>
                          <a:ea typeface="宋体" panose="02010600030101010101" pitchFamily="2" charset="-122"/>
                        </a:rPr>
                        <a:t>个</a:t>
                      </a:r>
                      <a:endParaRPr lang="zh-CN" sz="1100">
                        <a:solidFill>
                          <a:srgbClr val="000000"/>
                        </a:solidFill>
                        <a:latin typeface="Arial" panose="020B0604020202020204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76200" indent="0" algn="ctr" eaLnBrk="0" fontAlgn="base"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334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74040" y="1079500"/>
            <a:ext cx="468693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spcAft>
                <a:spcPts val="800"/>
              </a:spcAft>
              <a:buClrTx/>
              <a:buSzTx/>
              <a:buFontTx/>
            </a:pPr>
            <a:r>
              <a:rPr lang="zh-CN" altLang="en-US" b="1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如下表所示经维护后代码质量及受影响的行数</a:t>
            </a:r>
            <a:endParaRPr lang="zh-CN" altLang="en-US" b="1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动作按钮: 前进或下一项 17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平行四边形 7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2" name="平行四边形 1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2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 维护后的软件原型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14" name="矩形 10"/>
          <p:cNvSpPr/>
          <p:nvPr>
            <p:custDataLst>
              <p:tags r:id="rId9"/>
            </p:custDataLst>
          </p:nvPr>
        </p:nvSpPr>
        <p:spPr>
          <a:xfrm>
            <a:off x="5661796" y="1219179"/>
            <a:ext cx="5085948" cy="533404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" name="组合 14"/>
          <p:cNvGrpSpPr/>
          <p:nvPr>
            <p:custDataLst>
              <p:tags r:id="rId10"/>
            </p:custDataLst>
          </p:nvPr>
        </p:nvGrpSpPr>
        <p:grpSpPr>
          <a:xfrm>
            <a:off x="10231401" y="1694712"/>
            <a:ext cx="187103" cy="49619"/>
            <a:chOff x="1440" y="2160"/>
            <a:chExt cx="362" cy="96"/>
          </a:xfrm>
        </p:grpSpPr>
        <p:cxnSp>
          <p:nvCxnSpPr>
            <p:cNvPr id="16" name="直接连接符 15"/>
            <p:cNvCxnSpPr/>
            <p:nvPr>
              <p:custDataLst>
                <p:tags r:id="rId11"/>
              </p:custDataLst>
            </p:nvPr>
          </p:nvCxnSpPr>
          <p:spPr>
            <a:xfrm>
              <a:off x="1440" y="2160"/>
              <a:ext cx="363" cy="0"/>
            </a:xfrm>
            <a:prstGeom prst="line">
              <a:avLst/>
            </a:prstGeom>
            <a:ln w="19050" cap="rnd">
              <a:solidFill>
                <a:schemeClr val="lt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2"/>
              </p:custDataLst>
            </p:nvPr>
          </p:nvCxnSpPr>
          <p:spPr>
            <a:xfrm>
              <a:off x="1440" y="2256"/>
              <a:ext cx="223" cy="0"/>
            </a:xfrm>
            <a:prstGeom prst="line">
              <a:avLst/>
            </a:prstGeom>
            <a:ln w="19050" cap="rnd">
              <a:solidFill>
                <a:schemeClr val="lt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3640" y="1079500"/>
            <a:ext cx="2712720" cy="522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57210" y="1079500"/>
            <a:ext cx="28575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圆角矩形 19"/>
          <p:cNvSpPr/>
          <p:nvPr>
            <p:custDataLst>
              <p:tags r:id="rId15"/>
            </p:custDataLst>
          </p:nvPr>
        </p:nvSpPr>
        <p:spPr>
          <a:xfrm>
            <a:off x="457200" y="1844040"/>
            <a:ext cx="4318000" cy="1306195"/>
          </a:xfrm>
          <a:prstGeom prst="roundRect">
            <a:avLst>
              <a:gd name="adj" fmla="val 6305"/>
            </a:avLst>
          </a:prstGeom>
          <a:solidFill>
            <a:schemeClr val="lt2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ym typeface="+mn-ea"/>
              </a:rPr>
              <a:t>如图所示为维护后添加的让便签置顶功能和插入图片功能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16"/>
            </p:custDataLst>
          </p:nvPr>
        </p:nvCxnSpPr>
        <p:spPr>
          <a:xfrm>
            <a:off x="4446511" y="3031259"/>
            <a:ext cx="181841" cy="0"/>
          </a:xfrm>
          <a:prstGeom prst="straightConnector1">
            <a:avLst/>
          </a:prstGeom>
          <a:ln w="25400" cap="flat">
            <a:solidFill>
              <a:schemeClr val="accent1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9450" y="2067560"/>
            <a:ext cx="39484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如图所示为维护后添加的隐私模式功能</a:t>
            </a:r>
            <a:endParaRPr lang="zh-CN" altLang="en-US">
              <a:sym typeface="+mn-ea"/>
            </a:endParaRPr>
          </a:p>
        </p:txBody>
      </p:sp>
      <p:sp>
        <p:nvSpPr>
          <p:cNvPr id="23" name="动作按钮: 前进或下一项 22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动作按钮: 后退或前一项 23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4" name="平行四边形 13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平行四边形 14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8" name="平行四边形 7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2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 维护后的软件原型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5" name="任意多边形: 形状 27"/>
          <p:cNvSpPr/>
          <p:nvPr>
            <p:custDataLst>
              <p:tags r:id="rId9"/>
            </p:custDataLst>
          </p:nvPr>
        </p:nvSpPr>
        <p:spPr>
          <a:xfrm rot="10800000">
            <a:off x="10138948" y="1892819"/>
            <a:ext cx="947142" cy="547045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" h="886">
                <a:moveTo>
                  <a:pt x="372" y="0"/>
                </a:moveTo>
                <a:lnTo>
                  <a:pt x="725" y="0"/>
                </a:lnTo>
                <a:lnTo>
                  <a:pt x="514" y="886"/>
                </a:lnTo>
                <a:lnTo>
                  <a:pt x="0" y="886"/>
                </a:lnTo>
                <a:lnTo>
                  <a:pt x="372" y="0"/>
                </a:lnTo>
                <a:close/>
                <a:moveTo>
                  <a:pt x="1181" y="0"/>
                </a:moveTo>
                <a:lnTo>
                  <a:pt x="1534" y="0"/>
                </a:lnTo>
                <a:lnTo>
                  <a:pt x="1323" y="886"/>
                </a:lnTo>
                <a:lnTo>
                  <a:pt x="809" y="886"/>
                </a:lnTo>
                <a:lnTo>
                  <a:pt x="1181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2090" y="1042670"/>
            <a:ext cx="2971800" cy="532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8050" y="1079500"/>
            <a:ext cx="2796540" cy="52654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圆角矩形 16"/>
          <p:cNvSpPr/>
          <p:nvPr>
            <p:custDataLst>
              <p:tags r:id="rId12"/>
            </p:custDataLst>
          </p:nvPr>
        </p:nvSpPr>
        <p:spPr>
          <a:xfrm>
            <a:off x="457200" y="1711960"/>
            <a:ext cx="4318000" cy="1306195"/>
          </a:xfrm>
          <a:prstGeom prst="roundRect">
            <a:avLst>
              <a:gd name="adj" fmla="val 6305"/>
            </a:avLst>
          </a:prstGeom>
          <a:solidFill>
            <a:schemeClr val="lt2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ym typeface="+mn-ea"/>
              </a:rPr>
              <a:t>如图所示为维护后添加的让便签置顶功能和插入图片功能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3"/>
            </p:custDataLst>
          </p:nvPr>
        </p:nvCxnSpPr>
        <p:spPr>
          <a:xfrm>
            <a:off x="4446511" y="2899179"/>
            <a:ext cx="181841" cy="0"/>
          </a:xfrm>
          <a:prstGeom prst="straightConnector1">
            <a:avLst/>
          </a:prstGeom>
          <a:ln w="25400" cap="flat">
            <a:solidFill>
              <a:schemeClr val="accent1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79450" y="1935480"/>
            <a:ext cx="39484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如图所示为维护后添加的让便签置顶功能和插入图片功能</a:t>
            </a:r>
            <a:endParaRPr lang="zh-CN" altLang="en-US">
              <a:sym typeface="+mn-ea"/>
            </a:endParaRPr>
          </a:p>
        </p:txBody>
      </p:sp>
      <p:sp>
        <p:nvSpPr>
          <p:cNvPr id="21" name="动作按钮: 前进或下一项 20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动作按钮: 后退或前一项 21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4" name="平行四边形 13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平行四边形 14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5" name="平行四边形 4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平行四边形 7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2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 维护后的软件原型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4" name="圆角矩形 3"/>
          <p:cNvSpPr/>
          <p:nvPr>
            <p:custDataLst>
              <p:tags r:id="rId9"/>
            </p:custDataLst>
          </p:nvPr>
        </p:nvSpPr>
        <p:spPr>
          <a:xfrm>
            <a:off x="574040" y="1640205"/>
            <a:ext cx="4318000" cy="1306195"/>
          </a:xfrm>
          <a:prstGeom prst="roundRect">
            <a:avLst>
              <a:gd name="adj" fmla="val 6305"/>
            </a:avLst>
          </a:prstGeom>
          <a:solidFill>
            <a:schemeClr val="lt2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ym typeface="+mn-ea"/>
              </a:rPr>
              <a:t>如图所示为维护后添加的让便签置顶功能和插入图片功能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箭头连接符 11"/>
          <p:cNvCxnSpPr/>
          <p:nvPr>
            <p:custDataLst>
              <p:tags r:id="rId10"/>
            </p:custDataLst>
          </p:nvPr>
        </p:nvCxnSpPr>
        <p:spPr>
          <a:xfrm>
            <a:off x="4563351" y="2827424"/>
            <a:ext cx="181841" cy="0"/>
          </a:xfrm>
          <a:prstGeom prst="straightConnector1">
            <a:avLst/>
          </a:prstGeom>
          <a:ln w="25400" cap="flat">
            <a:solidFill>
              <a:schemeClr val="accent1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43245" y="998855"/>
            <a:ext cx="2720340" cy="52730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796290" y="1863725"/>
            <a:ext cx="39484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如图所示经维护后添加的加密便签功能</a:t>
            </a:r>
            <a:endParaRPr lang="zh-CN" altLang="en-US">
              <a:sym typeface="+mn-ea"/>
            </a:endParaRPr>
          </a:p>
        </p:txBody>
      </p:sp>
      <p:pic>
        <p:nvPicPr>
          <p:cNvPr id="16" name="图片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63585" y="998855"/>
            <a:ext cx="2925445" cy="52724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动作按钮: 前进或下一项 17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 rot="0">
            <a:off x="11603990" y="190500"/>
            <a:ext cx="457200" cy="385445"/>
            <a:chOff x="11603831" y="190501"/>
            <a:chExt cx="457200" cy="385762"/>
          </a:xfrm>
        </p:grpSpPr>
        <p:sp>
          <p:nvSpPr>
            <p:cNvPr id="13" name="平行四边形 1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1603831" y="190501"/>
              <a:ext cx="409574" cy="385762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平行四边形 13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1830050" y="242887"/>
              <a:ext cx="230981" cy="200025"/>
            </a:xfrm>
            <a:prstGeom prst="parallelogram">
              <a:avLst>
                <a:gd name="adj" fmla="val 545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 rot="0">
            <a:off x="146685" y="159385"/>
            <a:ext cx="427355" cy="450215"/>
            <a:chOff x="146822" y="159544"/>
            <a:chExt cx="427058" cy="450056"/>
          </a:xfrm>
        </p:grpSpPr>
        <p:sp>
          <p:nvSpPr>
            <p:cNvPr id="5" name="平行四边形 4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46822" y="239744"/>
              <a:ext cx="381815" cy="369856"/>
            </a:xfrm>
            <a:prstGeom prst="parallelogram">
              <a:avLst>
                <a:gd name="adj" fmla="val 526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202406" y="159544"/>
              <a:ext cx="371474" cy="346388"/>
            </a:xfrm>
            <a:prstGeom prst="parallelogram">
              <a:avLst>
                <a:gd name="adj" fmla="val 545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3</a:t>
            </a:r>
            <a:r>
              <a:rPr lang="zh-CN" dirty="0" err="1">
                <a:solidFill>
                  <a:schemeClr val="dk1"/>
                </a:solidFill>
                <a:latin typeface="汉仪旗黑-85S" panose="00020600040101010101" charset="-128"/>
                <a:ea typeface="汉仪旗黑-85S" panose="00020600040101010101" charset="-128"/>
                <a:cs typeface="汉仪旗黑-85S" panose="00020600040101010101" charset="-128"/>
                <a:sym typeface="微软雅黑" panose="020B0503020204020204" charset="-122"/>
              </a:rPr>
              <a:t> 维护后的软件功能总结</a:t>
            </a:r>
            <a:endParaRPr lang="zh-CN" dirty="0" err="1">
              <a:solidFill>
                <a:schemeClr val="dk1"/>
              </a:solidFill>
              <a:latin typeface="汉仪旗黑-85S" panose="00020600040101010101" charset="-128"/>
              <a:ea typeface="汉仪旗黑-85S" panose="00020600040101010101" charset="-128"/>
              <a:cs typeface="汉仪旗黑-85S" panose="00020600040101010101" charset="-128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62430" y="1577975"/>
            <a:ext cx="8174355" cy="3910965"/>
          </a:xfrm>
          <a:prstGeom prst="rect">
            <a:avLst/>
          </a:prstGeom>
        </p:spPr>
        <p:txBody>
          <a:bodyPr>
            <a:noAutofit/>
          </a:bodyPr>
          <a:p>
            <a:pPr indent="539750" defTabSz="266700"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小米便签维护前便签不能置顶、插入图片、进入隐私模式、改字体</a:t>
            </a: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·</a:t>
            </a:r>
            <a:r>
              <a:rPr lang="zh-CN" altLang="en-US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、显示字数个数。经维护后，使用便签可以对便签加密，也可以进入隐私模式，新建的便签看不到需要退出隐私模式才能看到，还添加了插入图片功能更像备忘录了。还添加了将常用的便签置顶功能以便方便查看，以上就是所维护的内容。</a:t>
            </a:r>
            <a:endParaRPr lang="zh-CN" altLang="en-US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8" name="动作按钮: 前进或下一项 17">
            <a:hlinkClick r:id="" action="ppaction://hlinkshowjump?jump=nextslide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华光行楷_CNKI" panose="02000500000000000000" charset="-122"/>
                <a:ea typeface="华光行楷_CNKI" panose="02000500000000000000" charset="-122"/>
              </a:rPr>
              <a:t>谢谢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华光行楷_CNKI" panose="02000500000000000000" charset="-122"/>
              <a:ea typeface="华光行楷_CNKI" panose="02000500000000000000" charset="-122"/>
            </a:endParaRPr>
          </a:p>
        </p:txBody>
      </p:sp>
      <p:sp>
        <p:nvSpPr>
          <p:cNvPr id="18" name="动作按钮: 前进或下一项 17">
            <a:hlinkClick r:id="rId2" tooltip="" action="ppaction://hlinksldjump"/>
          </p:cNvPr>
          <p:cNvSpPr/>
          <p:nvPr/>
        </p:nvSpPr>
        <p:spPr>
          <a:xfrm>
            <a:off x="11385550" y="6379845"/>
            <a:ext cx="806450" cy="478155"/>
          </a:xfrm>
          <a:prstGeom prst="actionButtonForwardNex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动作按钮: 后退或前一项 16">
            <a:hlinkClick r:id="" action="ppaction://hlinkshowjump?jump=previousslide"/>
          </p:cNvPr>
          <p:cNvSpPr/>
          <p:nvPr/>
        </p:nvSpPr>
        <p:spPr>
          <a:xfrm>
            <a:off x="10864850" y="6379845"/>
            <a:ext cx="651510" cy="478155"/>
          </a:xfrm>
          <a:prstGeom prst="actionButtonBackPrevio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general"/>
</p:tagLst>
</file>

<file path=ppt/tags/tag1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general"/>
</p:tagLst>
</file>

<file path=ppt/tags/tag11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frame"/>
</p:tagLst>
</file>

<file path=ppt/tags/tag1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SLIDE_BACKGROUND_TYPE" val="frame"/>
</p:tagLst>
</file>

<file path=ppt/tags/tag13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topBottom"/>
</p:tagLst>
</file>

<file path=ppt/tags/tag15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topBottom"/>
</p:tagLst>
</file>

<file path=ppt/tags/tag15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SLIDE_BACKGROUND_TYPE" val="bottomTop"/>
</p:tagLst>
</file>

<file path=ppt/tags/tag16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SLIDE_BACKGROUND_TYPE" val="bottomTop"/>
</p:tagLst>
</file>

<file path=ppt/tags/tag16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SLIDE_BACKGROUND_TYPE" val="navigation"/>
</p:tagLst>
</file>

<file path=ppt/tags/tag17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SLIDE_BACKGROUND_TYPE" val="navigation"/>
</p:tagLst>
</file>

<file path=ppt/tags/tag18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26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26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TEMPLATE_THUMBS_INDEX" val="1、4、7、9、11、12、17、20、21、22、23、24、27、30、35、38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426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CONTENT_GROUP_TYPE" val="titlestyle"/>
  <p:tag name="KSO_WM_UNIT_TYPE" val="i"/>
  <p:tag name="KSO_WM_UNIT_INDEX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SUBTYPE" val="a"/>
  <p:tag name="KSO_WM_TEMPLATE_CATEGORY" val="custom"/>
  <p:tag name="KSO_WM_TEMPLATE_INDEX" val="20230294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94"/>
</p:tagLst>
</file>

<file path=ppt/tags/tag2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94"/>
  <p:tag name="KSO_WM_TEMPLATE_THUMBS_INDEX" val="1、9"/>
</p:tagLst>
</file>

<file path=ppt/tags/tag21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4426_1*b*3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汇报日期：2020年"/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TEMPLATE_THUMBS_INDEX" val="1、4、7、9、11、12、17、20、21、22、23、24、27、30、35、38"/>
  <p:tag name="KSO_WM_SLIDE_ID" val="custom20204426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426"/>
  <p:tag name="KSO_WM_SLIDE_LAYOUT" val="a_b"/>
  <p:tag name="KSO_WM_SLIDE_LAYOUT_CNT" val="1_3"/>
</p:tagLst>
</file>

<file path=ppt/tags/tag22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4_4*a*1"/>
  <p:tag name="KSO_WM_TEMPLATE_CATEGORY" val="custom"/>
  <p:tag name="KSO_WM_TEMPLATE_INDEX" val="20230294"/>
  <p:tag name="KSO_WM_UNIT_LAYERLEVEL" val="1"/>
  <p:tag name="KSO_WM_TAG_VERSION" val="3.0"/>
  <p:tag name="KSO_WM_BEAUTIFY_FLAG" val="#wm#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4_4*l_h_i*1_2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UNIT_TYPE" val="l_h_a"/>
  <p:tag name="KSO_WM_UNIT_ID" val="custom20230294_4*l_h_a*1_1_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UNIT_PRESET_TEXT" val="添加目录标题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4_4*l_h_i*1_1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UNIT_TYPE" val="l_h_a"/>
  <p:tag name="KSO_WM_UNIT_ID" val="custom20230294_4*l_h_a*1_4_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UNIT_PRESET_TEXT" val="添加目录标题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4_4*l_h_i*1_4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UNIT_TYPE" val="l_h_a"/>
  <p:tag name="KSO_WM_UNIT_ID" val="custom20230294_4*l_h_a*1_3_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UNIT_PRESET_TEXT" val="添加目录标题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4_4*l_h_i*1_3_1"/>
  <p:tag name="KSO_WM_TEMPLATE_CATEGORY" val="custom"/>
  <p:tag name="KSO_WM_TEMPLATE_INDEX" val="2023029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227.37173697808856,&quot;left&quot;:117.47503937007873,&quot;top&quot;:205.2463732581319,&quot;width&quot;:725.0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8.xml><?xml version="1.0" encoding="utf-8"?>
<p:tagLst xmlns:p="http://schemas.openxmlformats.org/presentationml/2006/main">
  <p:tag name="KSO_WM_SLIDE_ID" val="custom2023029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94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29.xml><?xml version="1.0" encoding="utf-8"?>
<p:tagLst xmlns:p="http://schemas.openxmlformats.org/presentationml/2006/main"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426_7*e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0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6_7*a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.15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SLIDE_ID" val="custom20204426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6"/>
  <p:tag name="KSO_WM_SLIDE_LAYOUT" val="a_b_e"/>
  <p:tag name="KSO_WM_SLIDE_LAYOUT_CNT" val="1_1_1"/>
</p:tagLst>
</file>

<file path=ppt/tags/tag232.xml><?xml version="1.0" encoding="utf-8"?>
<p:tagLst xmlns:p="http://schemas.openxmlformats.org/presentationml/2006/main">
  <p:tag name="KSO_WM_SLIDE_BACKGROUND_TYPE" val="general"/>
  <p:tag name="KSO_WM_UNIT_TYPE" val="i"/>
</p:tagLst>
</file>

<file path=ppt/tags/tag2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5.xml><?xml version="1.0" encoding="utf-8"?>
<p:tagLst xmlns:p="http://schemas.openxmlformats.org/presentationml/2006/main">
  <p:tag name="KSO_WM_SLIDE_BACKGROUND_TYPE" val="general"/>
  <p:tag name="KSO_WM_UNIT_TYPE" val="i"/>
</p:tagLst>
</file>

<file path=ppt/tags/tag2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4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24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8&quot;,&quot;maxSize&quot;:{&quot;size1&quot;:20},&quot;minSize&quot;:{&quot;size1&quot;:11.2},&quot;normalSize&quot;:{&quot;size1&quot;:11.2},&quot;subLayout&quot;:[{&quot;id&quot;:&quot;2025-06-13T16:01:58&quot;,&quot;margin&quot;:{&quot;bottom&quot;:0.025999998673796654,&quot;left&quot;:1.2699999809265137,&quot;right&quot;:1.2699999809265137,&quot;top&quot;:0.4230000376701355},&quot;type&quot;:0},{&quot;id&quot;:&quot;2025-06-13T16:01:58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42.xml><?xml version="1.0" encoding="utf-8"?>
<p:tagLst xmlns:p="http://schemas.openxmlformats.org/presentationml/2006/main">
  <p:tag name="KSO_WM_SLIDE_BACKGROUND_TYPE" val="general"/>
  <p:tag name="KSO_WM_UNIT_TYPE" val="i"/>
</p:tagLst>
</file>

<file path=ppt/tags/tag2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5.xml><?xml version="1.0" encoding="utf-8"?>
<p:tagLst xmlns:p="http://schemas.openxmlformats.org/presentationml/2006/main">
  <p:tag name="KSO_WM_SLIDE_BACKGROUND_TYPE" val="general"/>
  <p:tag name="KSO_WM_UNIT_TYPE" val="i"/>
</p:tagLst>
</file>

<file path=ppt/tags/tag2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50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9&quot;,&quot;maxSize&quot;:{&quot;size1&quot;:20},&quot;minSize&quot;:{&quot;size1&quot;:11.2},&quot;normalSize&quot;:{&quot;size1&quot;:11.2},&quot;subLayout&quot;:[{&quot;id&quot;:&quot;2025-06-13T16:01:59&quot;,&quot;margin&quot;:{&quot;bottom&quot;:0.025999998673796654,&quot;left&quot;:1.2699999809265137,&quot;right&quot;:1.2699999809265137,&quot;top&quot;:0.4230000376701355},&quot;type&quot;:0},{&quot;id&quot;:&quot;2025-06-13T16:01:59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51.xml><?xml version="1.0" encoding="utf-8"?>
<p:tagLst xmlns:p="http://schemas.openxmlformats.org/presentationml/2006/main"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426_7*e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0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6_7*a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.15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SLIDE_ID" val="custom20204426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6"/>
  <p:tag name="KSO_WM_SLIDE_LAYOUT" val="a_b_e"/>
  <p:tag name="KSO_WM_SLIDE_LAYOUT_CNT" val="1_1_1"/>
</p:tagLst>
</file>

<file path=ppt/tags/tag254.xml><?xml version="1.0" encoding="utf-8"?>
<p:tagLst xmlns:p="http://schemas.openxmlformats.org/presentationml/2006/main">
  <p:tag name="KSO_WM_SLIDE_BACKGROUND_TYPE" val="general"/>
  <p:tag name="KSO_WM_UNIT_TYPE" val="i"/>
</p:tagLst>
</file>

<file path=ppt/tags/tag2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7.xml><?xml version="1.0" encoding="utf-8"?>
<p:tagLst xmlns:p="http://schemas.openxmlformats.org/presentationml/2006/main">
  <p:tag name="KSO_WM_SLIDE_BACKGROUND_TYPE" val="general"/>
  <p:tag name="KSO_WM_UNIT_TYPE" val="i"/>
</p:tagLst>
</file>

<file path=ppt/tags/tag2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6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211899_1*i*1"/>
  <p:tag name="KSO_WM_TEMPLATE_CATEGORY" val="diagram"/>
  <p:tag name="KSO_WM_TEMPLATE_INDEX" val="20211899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BLOCK" val="0"/>
  <p:tag name="KSO_WM_UNIT_SM_LIMIT_TYPE" val="2"/>
  <p:tag name="KSO_WM_UNIT_DEC_AREA_ID" val="ed2e05467955471fa302bda457c0223f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51e6b16af8414593af898aa3f2cc02ec&quot;,&quot;X&quot;:{&quot;Pos&quot;:1},&quot;Y&quot;:{&quot;Pos&quot;:1}},&quot;whChangeMode&quot;:0}"/>
  <p:tag name="KSO_WM_CHIP_GROUPID" val="5ef0aed10e56d0f322bebb3b"/>
  <p:tag name="KSO_WM_CHIP_XID" val="5ef0aed10e56d0f322bebb3c"/>
  <p:tag name="KSO_WM_UNIT_LINE_FORE_SCHEMECOLOR_INDEX_BRIGHTNESS" val="0"/>
  <p:tag name="KSO_WM_UNIT_LINE_FORE_SCHEMECOLOR_INDEX" val="1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357"/>
  <p:tag name="KSO_WM_TEMPLATE_ASSEMBLE_XID" val="60656f0e4054ed1e2fb802b1"/>
  <p:tag name="KSO_WM_TEMPLATE_ASSEMBLE_GROUPID" val="60656f0e4054ed1e2fb802b1"/>
  <p:tag name="WM_BEAUTIFY_ZORDER_FLAG_TAG" val="3"/>
</p:tagLst>
</file>

<file path=ppt/tags/tag26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8&quot;,&quot;maxSize&quot;:{&quot;size1&quot;:20},&quot;minSize&quot;:{&quot;size1&quot;:11.2},&quot;normalSize&quot;:{&quot;size1&quot;:11.2},&quot;subLayout&quot;:[{&quot;id&quot;:&quot;2025-06-13T16:01:58&quot;,&quot;margin&quot;:{&quot;bottom&quot;:0.025999998673796654,&quot;left&quot;:1.2699999809265137,&quot;right&quot;:1.2699999809265137,&quot;top&quot;:0.4230000376701355},&quot;type&quot;:0},{&quot;id&quot;:&quot;2025-06-13T16:01:58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64.xml><?xml version="1.0" encoding="utf-8"?>
<p:tagLst xmlns:p="http://schemas.openxmlformats.org/presentationml/2006/main">
  <p:tag name="KSO_WM_SLIDE_BACKGROUND_TYPE" val="general"/>
  <p:tag name="KSO_WM_UNIT_TYPE" val="i"/>
</p:tagLst>
</file>

<file path=ppt/tags/tag2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67.xml><?xml version="1.0" encoding="utf-8"?>
<p:tagLst xmlns:p="http://schemas.openxmlformats.org/presentationml/2006/main">
  <p:tag name="KSO_WM_SLIDE_BACKGROUND_TYPE" val="general"/>
  <p:tag name="KSO_WM_UNIT_TYPE" val="i"/>
</p:tagLst>
</file>

<file path=ppt/tags/tag2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7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7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8&quot;,&quot;maxSize&quot;:{&quot;size1&quot;:20},&quot;minSize&quot;:{&quot;size1&quot;:11.2},&quot;normalSize&quot;:{&quot;size1&quot;:11.2},&quot;subLayout&quot;:[{&quot;id&quot;:&quot;2025-06-13T16:01:58&quot;,&quot;margin&quot;:{&quot;bottom&quot;:0.025999998673796654,&quot;left&quot;:1.2699999809265137,&quot;right&quot;:1.2699999809265137,&quot;top&quot;:0.4230000376701355},&quot;type&quot;:0},{&quot;id&quot;:&quot;2025-06-13T16:01:58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74.xml><?xml version="1.0" encoding="utf-8"?>
<p:tagLst xmlns:p="http://schemas.openxmlformats.org/presentationml/2006/main">
  <p:tag name="KSO_WM_SLIDE_BACKGROUND_TYPE" val="general"/>
  <p:tag name="KSO_WM_UNIT_TYPE" val="i"/>
</p:tagLst>
</file>

<file path=ppt/tags/tag2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77.xml><?xml version="1.0" encoding="utf-8"?>
<p:tagLst xmlns:p="http://schemas.openxmlformats.org/presentationml/2006/main">
  <p:tag name="KSO_WM_SLIDE_BACKGROUND_TYPE" val="general"/>
  <p:tag name="KSO_WM_UNIT_TYPE" val="i"/>
</p:tagLst>
</file>

<file path=ppt/tags/tag2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82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9&quot;,&quot;maxSize&quot;:{&quot;size1&quot;:20},&quot;minSize&quot;:{&quot;size1&quot;:11.2},&quot;normalSize&quot;:{&quot;size1&quot;:11.2},&quot;subLayout&quot;:[{&quot;id&quot;:&quot;2025-06-13T16:01:59&quot;,&quot;margin&quot;:{&quot;bottom&quot;:0.025999998673796654,&quot;left&quot;:1.2699999809265137,&quot;right&quot;:1.2699999809265137,&quot;top&quot;:0.4230000376701355},&quot;type&quot;:0},{&quot;id&quot;:&quot;2025-06-13T16:01:59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83.xml><?xml version="1.0" encoding="utf-8"?>
<p:tagLst xmlns:p="http://schemas.openxmlformats.org/presentationml/2006/main">
  <p:tag name="KSO_WM_SLIDE_BACKGROUND_TYPE" val="general"/>
  <p:tag name="KSO_WM_UNIT_TYPE" val="i"/>
</p:tagLst>
</file>

<file path=ppt/tags/tag2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6.xml><?xml version="1.0" encoding="utf-8"?>
<p:tagLst xmlns:p="http://schemas.openxmlformats.org/presentationml/2006/main">
  <p:tag name="KSO_WM_SLIDE_BACKGROUND_TYPE" val="general"/>
  <p:tag name="KSO_WM_UNIT_TYPE" val="i"/>
</p:tagLst>
</file>

<file path=ppt/tags/tag2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2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9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1:59&quot;,&quot;maxSize&quot;:{&quot;size1&quot;:20},&quot;minSize&quot;:{&quot;size1&quot;:11.2},&quot;normalSize&quot;:{&quot;size1&quot;:11.2},&quot;subLayout&quot;:[{&quot;id&quot;:&quot;2025-06-13T16:01:59&quot;,&quot;margin&quot;:{&quot;bottom&quot;:0.025999998673796654,&quot;left&quot;:1.2699999809265137,&quot;right&quot;:1.2699999809265137,&quot;top&quot;:0.4230000376701355},&quot;type&quot;:0},{&quot;id&quot;:&quot;2025-06-13T16:01:59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292.xml><?xml version="1.0" encoding="utf-8"?>
<p:tagLst xmlns:p="http://schemas.openxmlformats.org/presentationml/2006/main"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426_7*e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0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6_7*a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.15"/>
  <p:tag name="KSO_WM_UNIT_TEXT_FILL_FORE_SCHEMECOLOR_INDEX" val="13"/>
  <p:tag name="KSO_WM_UNIT_TEXT_FILL_TYPE" val="1"/>
</p:tagLst>
</file>

<file path=ppt/tags/tag294.xml><?xml version="1.0" encoding="utf-8"?>
<p:tagLst xmlns:p="http://schemas.openxmlformats.org/presentationml/2006/main">
  <p:tag name="KSO_WM_SLIDE_ID" val="custom20204426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6"/>
  <p:tag name="KSO_WM_SLIDE_LAYOUT" val="a_b_e"/>
  <p:tag name="KSO_WM_SLIDE_LAYOUT_CNT" val="1_1_1"/>
</p:tagLst>
</file>

<file path=ppt/tags/tag295.xml><?xml version="1.0" encoding="utf-8"?>
<p:tagLst xmlns:p="http://schemas.openxmlformats.org/presentationml/2006/main">
  <p:tag name="KSO_WM_SLIDE_BACKGROUND_TYPE" val="general"/>
  <p:tag name="KSO_WM_UNIT_TYPE" val="i"/>
</p:tagLst>
</file>

<file path=ppt/tags/tag29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98.xml><?xml version="1.0" encoding="utf-8"?>
<p:tagLst xmlns:p="http://schemas.openxmlformats.org/presentationml/2006/main">
  <p:tag name="KSO_WM_SLIDE_BACKGROUND_TYPE" val="general"/>
  <p:tag name="KSO_WM_UNIT_TYPE" val="i"/>
</p:tagLst>
</file>

<file path=ppt/tags/tag29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0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0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208604_1*i*2"/>
  <p:tag name="KSO_WM_TEMPLATE_CATEGORY" val="diagram"/>
  <p:tag name="KSO_WM_TEMPLATE_INDEX" val="20208604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BLOCK" val="0"/>
  <p:tag name="KSO_WM_UNIT_SM_LIMIT_TYPE" val="1"/>
  <p:tag name="KSO_WM_UNIT_DEC_AREA_ID" val="65248d0e2eac4a16859a1c0559d33ac9"/>
  <p:tag name="KSO_WM_UNIT_DECORATE_INFO" val="{&quot;ReferentInfo&quot;:{&quot;Id&quot;:&quot;slide&quot;,&quot;X&quot;:{&quot;Pos&quot;:1},&quot;Y&quot;:{&quot;Pos&quot;:1}},&quot;DecorateInfoX&quot;:{&quot;Pos&quot;:1,&quot;IsAbs&quot;:true},&quot;DecorateInfoY&quot;:{&quot;Pos&quot;:1,&quot;IsAbs&quot;:true},&quot;DecorateInfoW&quot;:{&quot;IsAbs&quot;:true},&quot;DecorateInfoH&quot;:{&quot;IsAbs&quot;:true},&quot;whChangeMode&quot;:0}"/>
  <p:tag name="KSO_WM_CHIP_GROUPID" val="5ef20c07a491bb0086638b14"/>
  <p:tag name="KSO_WM_CHIP_XID" val="5ef20c07a491bb0086638b15"/>
  <p:tag name="KSO_WM_UNIT_LINE_FORE_SCHEMECOLOR_INDEX_BRIGHTNESS" val="0"/>
  <p:tag name="KSO_WM_UNIT_LINE_FORE_SCHEMECOLOR_INDEX" val="10"/>
  <p:tag name="KSO_WM_UNIT_LINE_FILL_TYPE" val="2"/>
  <p:tag name="KSO_WM_TEMPLATE_ASSEMBLE_XID" val="60656e7a4054ed1e2fb7f9a0"/>
  <p:tag name="KSO_WM_TEMPLATE_ASSEMBLE_GROUPID" val="60656e7a4054ed1e2fb7f9a0"/>
  <p:tag name="WM_BEAUTIFY_ZORDER_FLAG_TAG" val="4"/>
</p:tagLst>
</file>

<file path=ppt/tags/tag3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208604_1*i*3"/>
  <p:tag name="KSO_WM_TEMPLATE_CATEGORY" val="diagram"/>
  <p:tag name="KSO_WM_TEMPLATE_INDEX" val="20208604"/>
  <p:tag name="KSO_WM_UNIT_INDEX" val="3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BLOCK" val="0"/>
  <p:tag name="KSO_WM_UNIT_SM_LIMIT_TYPE" val="1"/>
  <p:tag name="KSO_WM_UNIT_DEC_AREA_ID" val="d26b32aaa4d84b0dbd1030a6cabd7a68"/>
  <p:tag name="KSO_WM_UNIT_DECORATE_INFO" val="{&quot;ReferentInfo&quot;:{&quot;Id&quot;:&quot;slide&quot;,&quot;X&quot;:{&quot;Pos&quot;:1},&quot;Y&quot;:{&quot;Pos&quot;:1}},&quot;DecorateInfoX&quot;:{&quot;Pos&quot;:1,&quot;IsAbs&quot;:true},&quot;DecorateInfoY&quot;:{&quot;Pos&quot;:1,&quot;IsAbs&quot;:true},&quot;DecorateInfoW&quot;:{&quot;IsAbs&quot;:true},&quot;DecorateInfoH&quot;:{&quot;IsAbs&quot;:true},&quot;whChangeMode&quot;:0}"/>
  <p:tag name="KSO_WM_CHIP_GROUPID" val="5ef20c07a491bb0086638b14"/>
  <p:tag name="KSO_WM_CHIP_XID" val="5ef20c07a491bb0086638b15"/>
  <p:tag name="KSO_WM_UNIT_LINE_FORE_SCHEMECOLOR_INDEX_BRIGHTNESS" val="0"/>
  <p:tag name="KSO_WM_UNIT_LINE_FORE_SCHEMECOLOR_INDEX" val="10"/>
  <p:tag name="KSO_WM_UNIT_LINE_FILL_TYPE" val="2"/>
  <p:tag name="KSO_WM_TEMPLATE_ASSEMBLE_XID" val="60656e7a4054ed1e2fb7f9a0"/>
  <p:tag name="KSO_WM_TEMPLATE_ASSEMBLE_GROUPID" val="60656e7a4054ed1e2fb7f9a0"/>
  <p:tag name="WM_BEAUTIFY_ZORDER_FLAG_TAG" val="5"/>
</p:tagLst>
</file>

<file path=ppt/tags/tag30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208604_1*i*4"/>
  <p:tag name="KSO_WM_TEMPLATE_CATEGORY" val="diagram"/>
  <p:tag name="KSO_WM_TEMPLATE_INDEX" val="20208604"/>
  <p:tag name="KSO_WM_UNIT_INDEX" val="4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BLOCK" val="0"/>
  <p:tag name="KSO_WM_UNIT_SM_LIMIT_TYPE" val="1"/>
  <p:tag name="KSO_WM_UNIT_DEC_AREA_ID" val="808fb1adb4d744cc9d369074d0507e4f"/>
  <p:tag name="KSO_WM_UNIT_DECORATE_INFO" val="{&quot;ReferentInfo&quot;:{&quot;Id&quot;:&quot;slide&quot;,&quot;X&quot;:{&quot;Pos&quot;:1},&quot;Y&quot;:{&quot;Pos&quot;:1}},&quot;DecorateInfoX&quot;:{&quot;Pos&quot;:1,&quot;IsAbs&quot;:true},&quot;DecorateInfoY&quot;:{&quot;Pos&quot;:1,&quot;IsAbs&quot;:true},&quot;DecorateInfoW&quot;:{&quot;IsAbs&quot;:true},&quot;DecorateInfoH&quot;:{&quot;IsAbs&quot;:true},&quot;whChangeMode&quot;:0}"/>
  <p:tag name="KSO_WM_CHIP_GROUPID" val="5ef20c07a491bb0086638b14"/>
  <p:tag name="KSO_WM_CHIP_XID" val="5ef20c07a491bb0086638b15"/>
  <p:tag name="KSO_WM_UNIT_LINE_FORE_SCHEMECOLOR_INDEX_BRIGHTNESS" val="0"/>
  <p:tag name="KSO_WM_UNIT_LINE_FORE_SCHEMECOLOR_INDEX" val="10"/>
  <p:tag name="KSO_WM_UNIT_LINE_FILL_TYPE" val="2"/>
  <p:tag name="KSO_WM_TEMPLATE_ASSEMBLE_XID" val="60656e7a4054ed1e2fb7f9a0"/>
  <p:tag name="KSO_WM_TEMPLATE_ASSEMBLE_GROUPID" val="60656e7a4054ed1e2fb7f9a0"/>
  <p:tag name="WM_BEAUTIFY_ZORDER_FLAG_TAG" val="6"/>
</p:tagLst>
</file>

<file path=ppt/tags/tag30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208604_1*i*5"/>
  <p:tag name="KSO_WM_TEMPLATE_CATEGORY" val="diagram"/>
  <p:tag name="KSO_WM_TEMPLATE_INDEX" val="20208604"/>
  <p:tag name="KSO_WM_UNIT_INDEX" val="5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BLOCK" val="0"/>
  <p:tag name="KSO_WM_UNIT_SM_LIMIT_TYPE" val="1"/>
  <p:tag name="KSO_WM_UNIT_DEC_AREA_ID" val="060ccbb9a83241f2a52575c4e4f76136"/>
  <p:tag name="KSO_WM_UNIT_DECORATE_INFO" val="{&quot;ReferentInfo&quot;:{&quot;Id&quot;:&quot;slide&quot;,&quot;X&quot;:{&quot;Pos&quot;:1},&quot;Y&quot;:{&quot;Pos&quot;:1}},&quot;DecorateInfoX&quot;:{&quot;Pos&quot;:1,&quot;IsAbs&quot;:true},&quot;DecorateInfoY&quot;:{&quot;Pos&quot;:1,&quot;IsAbs&quot;:true},&quot;DecorateInfoW&quot;:{&quot;IsAbs&quot;:true},&quot;DecorateInfoH&quot;:{&quot;IsAbs&quot;:true},&quot;whChangeMode&quot;:0}"/>
  <p:tag name="KSO_WM_CHIP_GROUPID" val="5ef20c07a491bb0086638b14"/>
  <p:tag name="KSO_WM_CHIP_XID" val="5ef20c07a491bb0086638b15"/>
  <p:tag name="KSO_WM_UNIT_LINE_FORE_SCHEMECOLOR_INDEX_BRIGHTNESS" val="0"/>
  <p:tag name="KSO_WM_UNIT_LINE_FORE_SCHEMECOLOR_INDEX" val="10"/>
  <p:tag name="KSO_WM_UNIT_LINE_FILL_TYPE" val="2"/>
  <p:tag name="KSO_WM_TEMPLATE_ASSEMBLE_XID" val="60656e7a4054ed1e2fb7f9a0"/>
  <p:tag name="KSO_WM_TEMPLATE_ASSEMBLE_GROUPID" val="60656e7a4054ed1e2fb7f9a0"/>
  <p:tag name="WM_BEAUTIFY_ZORDER_FLAG_TAG" val="7"/>
</p:tagLst>
</file>

<file path=ppt/tags/tag307.xml><?xml version="1.0" encoding="utf-8"?>
<p:tagLst xmlns:p="http://schemas.openxmlformats.org/presentationml/2006/main">
  <p:tag name="TABLE_ENDDRAG_ORIGIN_RECT" val="506*248"/>
  <p:tag name="TABLE_ENDDRAG_RECT" val="204*196*506*248"/>
</p:tagLst>
</file>

<file path=ppt/tags/tag30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09.xml><?xml version="1.0" encoding="utf-8"?>
<p:tagLst xmlns:p="http://schemas.openxmlformats.org/presentationml/2006/main">
  <p:tag name="KSO_WM_SLIDE_BACKGROUND_TYPE" val="general"/>
  <p:tag name="KSO_WM_UNIT_TYPE" val="i"/>
</p:tagLst>
</file>

<file path=ppt/tags/tag3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12.xml><?xml version="1.0" encoding="utf-8"?>
<p:tagLst xmlns:p="http://schemas.openxmlformats.org/presentationml/2006/main">
  <p:tag name="KSO_WM_SLIDE_BACKGROUND_TYPE" val="general"/>
  <p:tag name="KSO_WM_UNIT_TYPE" val="i"/>
</p:tagLst>
</file>

<file path=ppt/tags/tag3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1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1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218_1*f*1"/>
  <p:tag name="KSO_WM_TEMPLATE_CATEGORY" val="diagram"/>
  <p:tag name="KSO_WM_TEMPLATE_INDEX" val="2021221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48"/>
  <p:tag name="KSO_WM_UNIT_SHOW_EDIT_AREA_INDICATION" val="1"/>
  <p:tag name="KSO_WM_CHIP_GROUPID" val="5e6b05596848fb12bee65ac8"/>
  <p:tag name="KSO_WM_CHIP_XID" val="5e6b05596848fb12bee65aca"/>
  <p:tag name="KSO_WM_UNIT_DEC_AREA_ID" val="710aa835a84943c5bff75efac247b8d1"/>
  <p:tag name="KSO_WM_CHIP_FILLAREA_FILL_RULE" val="{&quot;fill_align&quot;:&quot;lt&quot;,&quot;fill_mode&quot;:&quot;full&quot;,&quot;sacle_strategy&quot;:&quot;smart&quot;}"/>
  <p:tag name="KSO_WM_ASSEMBLE_CHIP_INDEX" val="fcde135a8b5e4364b060a21abf2c88fa"/>
  <p:tag name="KSO_WM_UNIT_TEXT_FILL_FORE_SCHEMECOLOR_INDEX_BRIGHTNESS" val="0.25"/>
  <p:tag name="KSO_WM_UNIT_TEXT_FILL_FORE_SCHEMECOLOR_INDEX" val="13"/>
  <p:tag name="KSO_WM_UNIT_TEXT_FILL_TYPE" val="1"/>
  <p:tag name="KSO_WM_TEMPLATE_ASSEMBLE_XID" val="60656f2e4054ed1e2fb80509"/>
  <p:tag name="KSO_WM_TEMPLATE_ASSEMBLE_GROUPID" val="60656f2e4054ed1e2fb80509"/>
  <p:tag name="WM_BEAUTIFY_ZORDER_FLAG_TAG" val="4"/>
</p:tagLst>
</file>

<file path=ppt/tags/tag31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19.xml><?xml version="1.0" encoding="utf-8"?>
<p:tagLst xmlns:p="http://schemas.openxmlformats.org/presentationml/2006/main">
  <p:tag name="KSO_WM_SLIDE_BACKGROUND_TYPE" val="general"/>
  <p:tag name="KSO_WM_UNIT_TYPE" val="i"/>
</p:tagLst>
</file>

<file path=ppt/tags/tag32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22.xml><?xml version="1.0" encoding="utf-8"?>
<p:tagLst xmlns:p="http://schemas.openxmlformats.org/presentationml/2006/main">
  <p:tag name="KSO_WM_SLIDE_BACKGROUND_TYPE" val="general"/>
  <p:tag name="KSO_WM_UNIT_TYPE" val="i"/>
</p:tagLst>
</file>

<file path=ppt/tags/tag32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2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8_2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0"/>
  <p:tag name="KSO_WM_UNIT_DEC_AREA_ID" val="d9af724aacd940ba88587c69c6737586"/>
  <p:tag name="KSO_WM_UNIT_DECORATE_INFO" val="{&quot;ReferentInfo&quot;:{&quot;Id&quot;:&quot;22f7d0e2fc6540148a36099908562f0b;590ceab586f14f20999948c865f9646b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0058_2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线型上下导航版"/>
  <p:tag name="KSO_WM_UNIT_NOCLEAR" val="0"/>
  <p:tag name="KSO_WM_UNIT_VALUE" val="27"/>
  <p:tag name="KSO_WM_UNIT_TYPE" val="a"/>
  <p:tag name="KSO_WM_UNIT_INDEX" val="1"/>
  <p:tag name="KSO_WM_UNIT_BLOCK" val="0"/>
  <p:tag name="KSO_WM_UNIT_SM_LIMIT_TYPE" val="2"/>
  <p:tag name="KSO_WM_UNIT_DEC_AREA_ID" val="22f7d0e2fc6540148a36099908562f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890_1*i*2"/>
  <p:tag name="KSO_WM_TEMPLATE_CATEGORY" val="diagram"/>
  <p:tag name="KSO_WM_TEMPLATE_INDEX" val="20211890"/>
  <p:tag name="KSO_WM_UNIT_LAYERLEVEL" val="1"/>
  <p:tag name="KSO_WM_TAG_VERSION" val="1.0"/>
  <p:tag name="KSO_WM_BEAUTIFY_FLAG" val="#wm#"/>
  <p:tag name="KSO_WM_UNIT_PLACING_PICTURE_MD4" val="7A5771E8F0C5F33BEFFFA9F7C1FFE1CB"/>
  <p:tag name="KSO_WM_UNIT_BLOCK" val="0"/>
  <p:tag name="KSO_WM_UNIT_SM_LIMIT_TYPE" val="2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CHIP_GROUPID" val="5ef16ca95bb2a422ac9a2b25"/>
  <p:tag name="KSO_WM_CHIP_XID" val="5ef16ca95bb2a422ac9a2b26"/>
  <p:tag name="KSO_WM_TEMPLATE_ASSEMBLE_XID" val="60656f0f4054ed1e2fb802b8"/>
  <p:tag name="KSO_WM_TEMPLATE_ASSEMBLE_GROUPID" val="60656f0f4054ed1e2fb802b8"/>
  <p:tag name="WM_BEAUTIFY_ZORDER_FLAG_TAG" val="5"/>
</p:tagLst>
</file>

<file path=ppt/tags/tag328.xml><?xml version="1.0" encoding="utf-8"?>
<p:tagLst xmlns:p="http://schemas.openxmlformats.org/presentationml/2006/main">
  <p:tag name="KSO_WM_SLIDE_ID" val="diagram20220058_2"/>
  <p:tag name="KSO_WM_TEMPLATE_SUBCATEGORY" val="25"/>
  <p:tag name="KSO_WM_TEMPLATE_MASTER_TYPE" val="0"/>
  <p:tag name="KSO_WM_TEMPLATE_COLOR_TYPE" val="0"/>
  <p:tag name="KSO_WM_SLIDE_ITEM_CNT" val="0"/>
  <p:tag name="KSO_WM_SLIDE_INDEX" val="2"/>
  <p:tag name="KSO_WM_TAG_VERSION" val="1.0"/>
  <p:tag name="KSO_WM_BEAUTIFY_FLAG" val="#wm#"/>
  <p:tag name="KSO_WM_TEMPLATE_CATEGORY" val="diagram"/>
  <p:tag name="KSO_WM_TEMPLATE_INDEX" val="20220058"/>
  <p:tag name="KSO_WM_SLIDE_LAYOUT" val="a_b_d"/>
  <p:tag name="KSO_WM_SLIDE_LAYOUT_CNT" val="1_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RATIO" val="1.777778"/>
  <p:tag name="KSO_WM_SLIDE_BACKGROUND" val="[&quot;general&quot;]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31.1},&quot;minSize&quot;:{&quot;size1&quot;:17.8},&quot;normalSize&quot;:{&quot;size1&quot;:17.8},&quot;subLayout&quot;:[{&quot;id&quot;:&quot;2025-06-13T16:02:00&quot;,&quot;maxSize&quot;:{&quot;size1&quot;:100},&quot;minSize&quot;:{&quot;size1&quot;:61.7},&quot;normalSize&quot;:{&quot;size1&quot;:61.7},&quot;subLayout&quot;:[{&quot;id&quot;:&quot;2025-06-13T16:02:00&quot;,&quot;margin&quot;:{&quot;bottom&quot;:0,&quot;left&quot;:1.2699999809265137,&quot;right&quot;:1.2699999809265137,&quot;top&quot;:0.4230000376701355},&quot;type&quot;:0},{&quot;id&quot;:&quot;2025-06-13T16:02:00&quot;,&quot;margin&quot;:{&quot;bottom&quot;:0.025999998673796654,&quot;left&quot;:1.2699999809265137,&quot;right&quot;:1.2699999809265137,&quot;top&quot;:0.025999998673796654},&quot;type&quot;:0}]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BACKGROUND_TYPE" val="general"/>
  <p:tag name="KSO_WM_SLIDE_BK_DARK_LIGHT" val="2"/>
</p:tagLst>
</file>

<file path=ppt/tags/tag329.xml><?xml version="1.0" encoding="utf-8"?>
<p:tagLst xmlns:p="http://schemas.openxmlformats.org/presentationml/2006/main"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426_7*e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0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6_7*a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.15"/>
  <p:tag name="KSO_WM_UNIT_TEXT_FILL_FORE_SCHEMECOLOR_INDEX" val="13"/>
  <p:tag name="KSO_WM_UNIT_TEXT_FILL_TYPE" val="1"/>
</p:tagLst>
</file>

<file path=ppt/tags/tag331.xml><?xml version="1.0" encoding="utf-8"?>
<p:tagLst xmlns:p="http://schemas.openxmlformats.org/presentationml/2006/main">
  <p:tag name="KSO_WM_SLIDE_ID" val="custom20204426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6"/>
  <p:tag name="KSO_WM_SLIDE_LAYOUT" val="a_b_e"/>
  <p:tag name="KSO_WM_SLIDE_LAYOUT_CNT" val="1_1_1"/>
</p:tagLst>
</file>

<file path=ppt/tags/tag332.xml><?xml version="1.0" encoding="utf-8"?>
<p:tagLst xmlns:p="http://schemas.openxmlformats.org/presentationml/2006/main">
  <p:tag name="KSO_WM_SLIDE_BACKGROUND_TYPE" val="general"/>
  <p:tag name="KSO_WM_UNIT_TYPE" val="i"/>
</p:tagLst>
</file>

<file path=ppt/tags/tag3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5.xml><?xml version="1.0" encoding="utf-8"?>
<p:tagLst xmlns:p="http://schemas.openxmlformats.org/presentationml/2006/main">
  <p:tag name="KSO_WM_SLIDE_BACKGROUND_TYPE" val="general"/>
  <p:tag name="KSO_WM_UNIT_TYPE" val="i"/>
</p:tagLst>
</file>

<file path=ppt/tags/tag3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40.xml><?xml version="1.0" encoding="utf-8"?>
<p:tagLst xmlns:p="http://schemas.openxmlformats.org/presentationml/2006/main">
  <p:tag name="TABLE_ENDDRAG_ORIGIN_RECT" val="503*233"/>
  <p:tag name="TABLE_ENDDRAG_RECT" val="291*177*503*233"/>
</p:tagLst>
</file>

<file path=ppt/tags/tag34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42.xml><?xml version="1.0" encoding="utf-8"?>
<p:tagLst xmlns:p="http://schemas.openxmlformats.org/presentationml/2006/main">
  <p:tag name="KSO_WM_SLIDE_BACKGROUND_TYPE" val="general"/>
  <p:tag name="KSO_WM_UNIT_TYPE" val="i"/>
</p:tagLst>
</file>

<file path=ppt/tags/tag3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5.xml><?xml version="1.0" encoding="utf-8"?>
<p:tagLst xmlns:p="http://schemas.openxmlformats.org/presentationml/2006/main">
  <p:tag name="KSO_WM_SLIDE_BACKGROUND_TYPE" val="general"/>
  <p:tag name="KSO_WM_UNIT_TYPE" val="i"/>
</p:tagLst>
</file>

<file path=ppt/tags/tag3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3581_1*i*1"/>
  <p:tag name="KSO_WM_TEMPLATE_CATEGORY" val="diagram"/>
  <p:tag name="KSO_WM_TEMPLATE_INDEX" val="20213581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5c8af1dee03a4607b79552da7e154d73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1},&quot;ReferentInfo&quot;:{&quot;Id&quot;:&quot;b6eec6e5bda24618bc31c4b045aebc3e&quot;,&quot;X&quot;:{&quot;Pos&quot;:0},&quot;Y&quot;:{&quot;Pos&quot;:1}},&quot;whChangeMode&quot;:0}"/>
  <p:tag name="KSO_WM_CHIP_GROUPID" val="5f700fca747e3ea6e292926b"/>
  <p:tag name="KSO_WM_CHIP_XID" val="5f700fca747e3ea6e292926c"/>
  <p:tag name="KSO_WM_UNIT_FILL_FORE_SCHEMECOLOR_INDEX_BRIGHTNESS" val="-0.0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48"/>
  <p:tag name="KSO_WM_TEMPLATE_ASSEMBLE_XID" val="6130c4e18b5cc6c91112a5a1"/>
  <p:tag name="KSO_WM_TEMPLATE_ASSEMBLE_GROUPID" val="6130c4e18b5cc6c91112a5a1"/>
  <p:tag name="WM_BEAUTIFY_ZORDER_FLAG_TAG" val="3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3581_1*i*2"/>
  <p:tag name="KSO_WM_TEMPLATE_CATEGORY" val="diagram"/>
  <p:tag name="KSO_WM_TEMPLATE_INDEX" val="20213581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91f83280a6fb48f49c2d8aa41bc8a8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f700fca747e3ea6e292926b"/>
  <p:tag name="KSO_WM_CHIP_XID" val="5f700fca747e3ea6e292926c"/>
  <p:tag name="KSO_WM_TEMPLATE_ASSEMBLE_XID" val="6130c4e18b5cc6c91112a5a1"/>
  <p:tag name="KSO_WM_TEMPLATE_ASSEMBLE_GROUPID" val="6130c4e18b5cc6c91112a5a1"/>
  <p:tag name="WM_BEAUTIFY_ZORDER_FLAG_TAG" val="4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3581_1*i*3"/>
  <p:tag name="KSO_WM_TEMPLATE_CATEGORY" val="diagram"/>
  <p:tag name="KSO_WM_TEMPLATE_INDEX" val="20213581"/>
  <p:tag name="KSO_WM_UNIT_LAYERLEVEL" val="1"/>
  <p:tag name="KSO_WM_TAG_VERSION" val="1.0"/>
  <p:tag name="KSO_WM_BEAUTIFY_FLAG" val="#wm#"/>
  <p:tag name="KSO_WM_UNIT_SM_LIMIT_TYPE" val="2"/>
  <p:tag name="KSO_WM_CHIP_GROUPID" val="5f700fca747e3ea6e292926b"/>
  <p:tag name="KSO_WM_CHIP_XID" val="5f700fca747e3ea6e292926c"/>
  <p:tag name="KSO_WM_UNIT_LINE_FORE_SCHEMECOLOR_INDEX_BRIGHTNESS" val="-0.15"/>
  <p:tag name="KSO_WM_UNIT_LINE_FORE_SCHEMECOLOR_INDEX" val="16"/>
  <p:tag name="KSO_WM_UNIT_LINE_FILL_TYPE" val="2"/>
  <p:tag name="KSO_WM_TEMPLATE_ASSEMBLE_XID" val="6130c4e18b5cc6c91112a5a1"/>
  <p:tag name="KSO_WM_TEMPLATE_ASSEMBLE_GROUPID" val="6130c4e18b5cc6c91112a5a1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3581_1*i*4"/>
  <p:tag name="KSO_WM_TEMPLATE_CATEGORY" val="diagram"/>
  <p:tag name="KSO_WM_TEMPLATE_INDEX" val="20213581"/>
  <p:tag name="KSO_WM_UNIT_LAYERLEVEL" val="1"/>
  <p:tag name="KSO_WM_TAG_VERSION" val="1.0"/>
  <p:tag name="KSO_WM_BEAUTIFY_FLAG" val="#wm#"/>
  <p:tag name="KSO_WM_UNIT_SM_LIMIT_TYPE" val="2"/>
  <p:tag name="KSO_WM_CHIP_GROUPID" val="5f700fca747e3ea6e292926b"/>
  <p:tag name="KSO_WM_CHIP_XID" val="5f700fca747e3ea6e292926c"/>
  <p:tag name="KSO_WM_UNIT_LINE_FORE_SCHEMECOLOR_INDEX_BRIGHTNESS" val="-0.15"/>
  <p:tag name="KSO_WM_UNIT_LINE_FORE_SCHEMECOLOR_INDEX" val="16"/>
  <p:tag name="KSO_WM_UNIT_LINE_FILL_TYPE" val="2"/>
  <p:tag name="KSO_WM_TEMPLATE_ASSEMBLE_XID" val="6130c4e18b5cc6c91112a5a1"/>
  <p:tag name="KSO_WM_TEMPLATE_ASSEMBLE_GROUPID" val="6130c4e18b5cc6c91112a5a1"/>
</p:tagLst>
</file>

<file path=ppt/tags/tag354.xml><?xml version="1.0" encoding="utf-8"?>
<p:tagLst xmlns:p="http://schemas.openxmlformats.org/presentationml/2006/main">
  <p:tag name="KSO_WM_UNIT_BLOCK" val="0"/>
  <p:tag name="KSO_WM_UNIT_DEC_AREA_ID" val="ea095481d0d64115a605da437295c8b3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425_1*i*1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20"/>
  <p:tag name="KSO_WM_TEMPLATE_ASSEMBLE_XID" val="60656f444054ed1e2fb80698"/>
  <p:tag name="KSO_WM_TEMPLATE_ASSEMBLE_GROUPID" val="60656f444054ed1e2fb80698"/>
  <p:tag name="WM_BEAUTIFY_ZORDER_FLAG_TAG" val="4"/>
</p:tagLst>
</file>

<file path=ppt/tags/tag355.xml><?xml version="1.0" encoding="utf-8"?>
<p:tagLst xmlns:p="http://schemas.openxmlformats.org/presentationml/2006/main">
  <p:tag name="KSO_WM_UNIT_BLOCK" val="0"/>
  <p:tag name="KSO_WM_UNIT_DEC_AREA_ID" val="043bafd8d448469aa39d124e0fa06edc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425_1*i*2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LINE_FORE_SCHEMECOLOR_INDEX_BRIGHTNESS" val="0"/>
  <p:tag name="KSO_WM_UNIT_LINE_FORE_SCHEMECOLOR_INDEX" val="5"/>
  <p:tag name="KSO_WM_UNIT_LINE_FILL_TYPE" val="2"/>
  <p:tag name="KSO_WM_TEMPLATE_ASSEMBLE_XID" val="60656f444054ed1e2fb80698"/>
  <p:tag name="KSO_WM_TEMPLATE_ASSEMBLE_GROUPID" val="60656f444054ed1e2fb80698"/>
  <p:tag name="WM_BEAUTIFY_ZORDER_FLAG_TAG" val="5"/>
</p:tagLst>
</file>

<file path=ppt/tags/tag356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57.xml><?xml version="1.0" encoding="utf-8"?>
<p:tagLst xmlns:p="http://schemas.openxmlformats.org/presentationml/2006/main">
  <p:tag name="KSO_WM_SLIDE_BACKGROUND_TYPE" val="general"/>
  <p:tag name="KSO_WM_UNIT_TYPE" val="i"/>
</p:tagLst>
</file>

<file path=ppt/tags/tag3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60.xml><?xml version="1.0" encoding="utf-8"?>
<p:tagLst xmlns:p="http://schemas.openxmlformats.org/presentationml/2006/main">
  <p:tag name="KSO_WM_SLIDE_BACKGROUND_TYPE" val="general"/>
  <p:tag name="KSO_WM_UNIT_TYPE" val="i"/>
</p:tagLst>
</file>

<file path=ppt/tags/tag3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65.xml><?xml version="1.0" encoding="utf-8"?>
<p:tagLst xmlns:p="http://schemas.openxmlformats.org/presentationml/2006/main"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0867_1*i*2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UNIT_BLOCK" val="0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EC_AREA_ID" val="ddb123fe61164ca0a1ed938374ad4324"/>
  <p:tag name="KSO_WM_CHIP_GROUPID" val="5e757c8069be4861f5f86138"/>
  <p:tag name="KSO_WM_CHIP_XID" val="5e757c8069be4861f5f8613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"/>
  <p:tag name="KSO_WM_TEMPLATE_ASSEMBLE_XID" val="60656e9d4054ed1e2fb7fca7"/>
  <p:tag name="KSO_WM_TEMPLATE_ASSEMBLE_GROUPID" val="60656e9d4054ed1e2fb7fca7"/>
  <p:tag name="WM_BEAUTIFY_ZORDER_FLAG_TAG" val="4"/>
</p:tagLst>
</file>

<file path=ppt/tags/tag366.xml><?xml version="1.0" encoding="utf-8"?>
<p:tagLst xmlns:p="http://schemas.openxmlformats.org/presentationml/2006/main">
  <p:tag name="KSO_WM_UNIT_BLOCK" val="0"/>
  <p:tag name="KSO_WM_UNIT_DEC_AREA_ID" val="ea095481d0d64115a605da437295c8b3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425_1*i*1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20"/>
  <p:tag name="KSO_WM_TEMPLATE_ASSEMBLE_XID" val="60656f444054ed1e2fb80698"/>
  <p:tag name="KSO_WM_TEMPLATE_ASSEMBLE_GROUPID" val="60656f444054ed1e2fb80698"/>
  <p:tag name="WM_BEAUTIFY_ZORDER_FLAG_TAG" val="4"/>
</p:tagLst>
</file>

<file path=ppt/tags/tag367.xml><?xml version="1.0" encoding="utf-8"?>
<p:tagLst xmlns:p="http://schemas.openxmlformats.org/presentationml/2006/main">
  <p:tag name="KSO_WM_UNIT_BLOCK" val="0"/>
  <p:tag name="KSO_WM_UNIT_DEC_AREA_ID" val="043bafd8d448469aa39d124e0fa06edc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425_1*i*2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LINE_FORE_SCHEMECOLOR_INDEX_BRIGHTNESS" val="0"/>
  <p:tag name="KSO_WM_UNIT_LINE_FORE_SCHEMECOLOR_INDEX" val="5"/>
  <p:tag name="KSO_WM_UNIT_LINE_FILL_TYPE" val="2"/>
  <p:tag name="KSO_WM_TEMPLATE_ASSEMBLE_XID" val="60656f444054ed1e2fb80698"/>
  <p:tag name="KSO_WM_TEMPLATE_ASSEMBLE_GROUPID" val="60656f444054ed1e2fb80698"/>
  <p:tag name="WM_BEAUTIFY_ZORDER_FLAG_TAG" val="5"/>
</p:tagLst>
</file>

<file path=ppt/tags/tag36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69.xml><?xml version="1.0" encoding="utf-8"?>
<p:tagLst xmlns:p="http://schemas.openxmlformats.org/presentationml/2006/main">
  <p:tag name="KSO_WM_SLIDE_BACKGROUND_TYPE" val="general"/>
  <p:tag name="KSO_WM_UNIT_TYPE" val="i"/>
</p:tagLst>
</file>

<file path=ppt/tags/tag3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2.xml><?xml version="1.0" encoding="utf-8"?>
<p:tagLst xmlns:p="http://schemas.openxmlformats.org/presentationml/2006/main">
  <p:tag name="KSO_WM_SLIDE_BACKGROUND_TYPE" val="general"/>
  <p:tag name="KSO_WM_UNIT_TYPE" val="i"/>
</p:tagLst>
</file>

<file path=ppt/tags/tag3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77.xml><?xml version="1.0" encoding="utf-8"?>
<p:tagLst xmlns:p="http://schemas.openxmlformats.org/presentationml/2006/main">
  <p:tag name="KSO_WM_UNIT_BLOCK" val="0"/>
  <p:tag name="KSO_WM_UNIT_DEC_AREA_ID" val="ea095481d0d64115a605da437295c8b3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425_1*i*1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20"/>
  <p:tag name="KSO_WM_TEMPLATE_ASSEMBLE_XID" val="60656f444054ed1e2fb80698"/>
  <p:tag name="KSO_WM_TEMPLATE_ASSEMBLE_GROUPID" val="60656f444054ed1e2fb80698"/>
  <p:tag name="WM_BEAUTIFY_ZORDER_FLAG_TAG" val="4"/>
</p:tagLst>
</file>

<file path=ppt/tags/tag378.xml><?xml version="1.0" encoding="utf-8"?>
<p:tagLst xmlns:p="http://schemas.openxmlformats.org/presentationml/2006/main">
  <p:tag name="KSO_WM_UNIT_BLOCK" val="0"/>
  <p:tag name="KSO_WM_UNIT_DEC_AREA_ID" val="043bafd8d448469aa39d124e0fa06edc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425_1*i*2"/>
  <p:tag name="KSO_WM_TEMPLATE_CATEGORY" val="diagram"/>
  <p:tag name="KSO_WM_TEMPLATE_INDEX" val="20212425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22a7a4dda340fd2c9b58ef"/>
  <p:tag name="KSO_WM_CHIP_XID" val="5f22a7a4dda340fd2c9b58f0"/>
  <p:tag name="KSO_WM_UNIT_LINE_FORE_SCHEMECOLOR_INDEX_BRIGHTNESS" val="0"/>
  <p:tag name="KSO_WM_UNIT_LINE_FORE_SCHEMECOLOR_INDEX" val="5"/>
  <p:tag name="KSO_WM_UNIT_LINE_FILL_TYPE" val="2"/>
  <p:tag name="KSO_WM_TEMPLATE_ASSEMBLE_XID" val="60656f444054ed1e2fb80698"/>
  <p:tag name="KSO_WM_TEMPLATE_ASSEMBLE_GROUPID" val="60656f444054ed1e2fb80698"/>
  <p:tag name="WM_BEAUTIFY_ZORDER_FLAG_TAG" val="5"/>
</p:tagLst>
</file>

<file path=ppt/tags/tag379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0&quot;,&quot;maxSize&quot;:{&quot;size1&quot;:20},&quot;minSize&quot;:{&quot;size1&quot;:11.2},&quot;normalSize&quot;:{&quot;size1&quot;:11.2},&quot;subLayout&quot;:[{&quot;id&quot;:&quot;2025-06-13T16:02:00&quot;,&quot;margin&quot;:{&quot;bottom&quot;:0.025999998673796654,&quot;left&quot;:1.2699999809265137,&quot;right&quot;:1.2699999809265137,&quot;top&quot;:0.4230000376701355},&quot;type&quot;:0},{&quot;id&quot;:&quot;2025-06-13T16:02:0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80.xml><?xml version="1.0" encoding="utf-8"?>
<p:tagLst xmlns:p="http://schemas.openxmlformats.org/presentationml/2006/main">
  <p:tag name="KSO_WM_SLIDE_BACKGROUND_TYPE" val="general"/>
  <p:tag name="KSO_WM_UNIT_TYPE" val="i"/>
</p:tagLst>
</file>

<file path=ppt/tags/tag3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83.xml><?xml version="1.0" encoding="utf-8"?>
<p:tagLst xmlns:p="http://schemas.openxmlformats.org/presentationml/2006/main">
  <p:tag name="KSO_WM_SLIDE_BACKGROUND_TYPE" val="general"/>
  <p:tag name="KSO_WM_UNIT_TYPE" val="i"/>
</p:tagLst>
</file>

<file path=ppt/tags/tag3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.4"/>
  <p:tag name="KSO_WM_UNIT_TEXT_FILL_FORE_SCHEMECOLOR_INDEX" val="5"/>
  <p:tag name="KSO_WM_UNIT_TEXT_FILL_TYPE" val="1"/>
</p:tagLst>
</file>

<file path=ppt/tags/tag3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38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5-06-13T16:02:01&quot;,&quot;maxSize&quot;:{&quot;size1&quot;:20},&quot;minSize&quot;:{&quot;size1&quot;:11.2},&quot;normalSize&quot;:{&quot;size1&quot;:11.2},&quot;subLayout&quot;:[{&quot;id&quot;:&quot;2025-06-13T16:02:01&quot;,&quot;margin&quot;:{&quot;bottom&quot;:0.025999998673796654,&quot;left&quot;:1.2699999809265137,&quot;right&quot;:1.2699999809265137,&quot;top&quot;:0.4230000376701355},&quot;type&quot;:0},{&quot;id&quot;:&quot;2025-06-13T16:02:0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  <p:tag name="KSO_WM_SLIDE_BK_DARK_LIGHT" val="2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6_38*a*1"/>
  <p:tag name="KSO_WM_TEMPLATE_CATEGORY" val="custom"/>
  <p:tag name="KSO_WM_TEMPLATE_INDEX" val="20204426"/>
  <p:tag name="KSO_WM_UNIT_LAYERLEVEL" val="1"/>
  <p:tag name="KSO_WM_TAG_VERSION" val="1.0"/>
  <p:tag name="KSO_WM_BEAUTIFY_FLAG" val="#wm#"/>
  <p:tag name="KSO_WM_UNIT_PRESET_TEXT" val="THANKS"/>
  <p:tag name="KSO_WM_UNIT_TEXT_FILL_FORE_SCHEMECOLOR_INDEX_BRIGHTNESS" val="0.15"/>
  <p:tag name="KSO_WM_UNIT_TEXT_FILL_FORE_SCHEMECOLOR_INDEX" val="13"/>
  <p:tag name="KSO_WM_UNIT_TEXT_FILL_TYPE" val="1"/>
</p:tagLst>
</file>

<file path=ppt/tags/tag390.xml><?xml version="1.0" encoding="utf-8"?>
<p:tagLst xmlns:p="http://schemas.openxmlformats.org/presentationml/2006/main">
  <p:tag name="KSO_WM_SLIDE_ID" val="custom20204426_38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38"/>
  <p:tag name="KSO_WM_TAG_VERSION" val="1.0"/>
  <p:tag name="KSO_WM_BEAUTIFY_FLAG" val="#wm#"/>
  <p:tag name="KSO_WM_TEMPLATE_CATEGORY" val="custom"/>
  <p:tag name="KSO_WM_TEMPLATE_INDEX" val="20204426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ECEEEF"/>
      </a:dk2>
      <a:lt2>
        <a:srgbClr val="FCFDFD"/>
      </a:lt2>
      <a:accent1>
        <a:srgbClr val="4F8FA6"/>
      </a:accent1>
      <a:accent2>
        <a:srgbClr val="488B7B"/>
      </a:accent2>
      <a:accent3>
        <a:srgbClr val="5E7F53"/>
      </a:accent3>
      <a:accent4>
        <a:srgbClr val="846D3F"/>
      </a:accent4>
      <a:accent5>
        <a:srgbClr val="A55A45"/>
      </a:accent5>
      <a:accent6>
        <a:srgbClr val="A64F62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ysClr val="windowText" lastClr="000000"/>
      </a:dk1>
      <a:lt1>
        <a:sysClr val="window" lastClr="FFFFFF"/>
      </a:lt1>
      <a:dk2>
        <a:srgbClr val="103F48"/>
      </a:dk2>
      <a:lt2>
        <a:srgbClr val="F4FCFE"/>
      </a:lt2>
      <a:accent1>
        <a:srgbClr val="11869C"/>
      </a:accent1>
      <a:accent2>
        <a:srgbClr val="287FB0"/>
      </a:accent2>
      <a:accent3>
        <a:srgbClr val="3F77C4"/>
      </a:accent3>
      <a:accent4>
        <a:srgbClr val="5570D7"/>
      </a:accent4>
      <a:accent5>
        <a:srgbClr val="6C68EB"/>
      </a:accent5>
      <a:accent6>
        <a:srgbClr val="8361FF"/>
      </a:accent6>
      <a:hlink>
        <a:srgbClr val="000000"/>
      </a:hlink>
      <a:folHlink>
        <a:srgbClr val="954D72"/>
      </a:folHlink>
    </a:clrScheme>
    <a:fontScheme name="自定义 7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  <a:extLst>
      <a:ext uri="{D81B5157-A7B6-4480-A006-42BB1BC3E7BB}">
        <wpsdc:hlinkScheme xmlns:wpsdc="http://www.wps.cn/officeDocument/2017/drawingmlCustomData" underline="false"/>
      </a:ext>
    </a:extLst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3726</Words>
  <Application>WPS 演示</Application>
  <PresentationFormat>宽屏</PresentationFormat>
  <Paragraphs>433</Paragraphs>
  <Slides>21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汉仪旗黑-85S</vt:lpstr>
      <vt:lpstr>MiSans Normal</vt:lpstr>
      <vt:lpstr>Wingdings</vt:lpstr>
      <vt:lpstr>华光行楷_CNKI</vt:lpstr>
      <vt:lpstr>MiSans Heavy</vt:lpstr>
      <vt:lpstr>汉仪旗黑-85S</vt:lpstr>
      <vt:lpstr>Segoe UI</vt:lpstr>
      <vt:lpstr>华文楷体</vt:lpstr>
      <vt:lpstr>Arial Unicode MS</vt:lpstr>
      <vt:lpstr>Open Sans</vt:lpstr>
      <vt:lpstr>Montserrat Black</vt:lpstr>
      <vt:lpstr>Segoe Print</vt:lpstr>
      <vt:lpstr>MiSans Heavy</vt:lpstr>
      <vt:lpstr>Arial Black</vt:lpstr>
      <vt:lpstr>Times New Roman</vt:lpstr>
      <vt:lpstr>Arial</vt:lpstr>
      <vt:lpstr>monospace</vt:lpstr>
      <vt:lpstr>华光大黑_CNKI</vt:lpstr>
      <vt:lpstr>Calibri</vt:lpstr>
      <vt:lpstr>Yu Gothic UI Light</vt:lpstr>
      <vt:lpstr>Impact</vt:lpstr>
      <vt:lpstr>MS UI Gothic</vt:lpstr>
      <vt:lpstr>华文行楷</vt:lpstr>
      <vt:lpstr>MiSans Normal</vt:lpstr>
      <vt:lpstr>MV Boli</vt:lpstr>
      <vt:lpstr>Office 主题​​</vt:lpstr>
      <vt:lpstr>1_Office 主题​​</vt:lpstr>
      <vt:lpstr>Office 主题</vt:lpstr>
      <vt:lpstr>Visio.Drawing.11</vt:lpstr>
      <vt:lpstr>开源软件维护泛读</vt:lpstr>
      <vt:lpstr>CONTENTS</vt:lpstr>
      <vt:lpstr>开源软件的功能描述</vt:lpstr>
      <vt:lpstr>PowerPoint 演示文稿</vt:lpstr>
      <vt:lpstr>PowerPoint 演示文稿</vt:lpstr>
      <vt:lpstr>软件架构及各个包和类的作用</vt:lpstr>
      <vt:lpstr>PowerPoint 演示文稿</vt:lpstr>
      <vt:lpstr>PowerPoint 演示文稿</vt:lpstr>
      <vt:lpstr>PowerPoint 演示文稿</vt:lpstr>
      <vt:lpstr>PowerPoint 演示文稿</vt:lpstr>
      <vt:lpstr>开源软件的维护</vt:lpstr>
      <vt:lpstr>PowerPoint 演示文稿</vt:lpstr>
      <vt:lpstr>PowerPoint 演示文稿</vt:lpstr>
      <vt:lpstr>PowerPoint 演示文稿</vt:lpstr>
      <vt:lpstr>实践收获和体会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ℒℴѵℯ梦流ꦿ</cp:lastModifiedBy>
  <cp:revision>205</cp:revision>
  <dcterms:created xsi:type="dcterms:W3CDTF">2025-06-13T08:03:00Z</dcterms:created>
  <dcterms:modified xsi:type="dcterms:W3CDTF">2025-06-15T04:32:30Z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/>
  </property>
</Properties>
</file>