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C39462-5C2A-7771-4AA2-1799239AF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D2316B-947A-4486-889A-BF036ACDA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230050-34BE-1EDF-D30B-45125ECB1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55C201-BF4D-BAEC-0FBB-C2EA2D43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8A2AA5-C64D-0DD6-6F1B-7808B6612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28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F595CC-EB35-CD32-48C9-EE74A0D6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A6DD88-2CFF-9785-4378-FD7181930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44D86C-F49D-9E0F-874F-40141D0B6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C71B70-0A31-8BAF-E026-F85F91BB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921A68-2533-172D-FEED-C615AA1BB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8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0A5E9E-77D4-A71B-DFC0-18138ACF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53BA5D-AD63-D819-731A-066BE9F71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B5E4D9-A3CB-B24D-5524-0BE023F15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45B78D-D638-2C3E-84D2-E8E50C04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69FB42-5262-E245-79B9-F835E254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15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C9C7D4-1CD3-F232-8A1C-B4E4B158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6B440D-C825-D1EC-9FD8-DEB4BB24B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033A39-07E9-02D3-2C4F-D3C0A7C7F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8867DB-2B43-68A6-F670-3CB373238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04DF9F-DDBA-E6EF-2F8C-34C6C1081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BD3DD3-6EEF-4F49-B6BD-7656836E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88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16BA93-2E82-ACEB-B4EF-21D8722B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52821C-A2F2-60D1-D863-7C2E1178B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8CBBE18-B27D-576E-BD79-8A1FCEA2E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4A6822F-0A67-DACD-66E7-895483F3A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ACE41F2-9798-6CDE-A500-D208DA322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9C6ABE9-C517-4590-7E85-69C32C11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3ED418-55B3-97A8-88F3-155974E83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A3C456F-0322-B286-AECF-EA440D6E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30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026ADD-8D09-A2FE-F88F-AFF44FFAD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C339A37-7888-81A9-345E-3604131F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196BAF-BE15-7D5D-B795-4E43C811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226DE4-51D9-3CAA-A7CC-9F36B380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29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BF6F62A-9C8A-7FCE-C4C5-DA83160C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83A20C-51A0-B6D8-C2CB-9D7B5B08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930A10-2DE0-9F2D-76FB-7F38072E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95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A2598-9A85-8D2C-F17D-170F2C164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191BBD-D8A5-5BDB-0046-640A1637F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5C65F6-52A3-18DB-9CB5-CEF0D4E01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392C244-5212-040C-B1E6-F454852B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E8619E-48BF-41A7-1658-06EA17521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64A31B-1F8C-FD25-36AC-B7CB05E4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74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70087E-CF24-D91F-0560-B4A2358E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55F2BE0-49EE-A1D3-1C64-B9578EA57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176DEEE-48E2-3B24-3884-91F55599A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3411D1-7F55-48A9-D15C-DFDAA7E42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0A5191-039D-42AA-0808-FD703877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B5EADF-3BE4-7B56-B9CD-0F0561BF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05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6E3F1F-2FE4-7804-B58D-E099C6D03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7332D2-3166-3CB1-B771-550F2EF47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35D9D6-7D91-F83F-B2CF-3D673A35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775196-740A-FD79-4923-BE7F83816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5125D9-62EC-C28C-8D5E-D95A8578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33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B26773-47C6-159F-51C4-BA06242798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64C8D9-91C4-FA7D-D666-B30ACD4CB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39C894-1745-78F4-0984-C5DCBE59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AE6D44-5E79-DF64-270F-641722436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11435F-4369-2C46-3A80-305D8224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57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267674-6F33-8E2C-41E4-C55DFFAC1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5318F9-70F4-82C4-58C1-1F5083FBB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835FD3-E882-176B-49CD-52CEEEC03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B9D190-87D7-48C6-8463-5E187D4EE304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C38B99-FAB1-F3BD-2D0D-C52E080A26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9A81E4-5B01-B6DF-D337-BA115A9B6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1759A-59E3-4F15-9739-F5D50B1B80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36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&#10;&#10;AI 生成的内容可能不正确。">
            <a:extLst>
              <a:ext uri="{FF2B5EF4-FFF2-40B4-BE49-F238E27FC236}">
                <a16:creationId xmlns:a16="http://schemas.microsoft.com/office/drawing/2014/main" id="{762C8D3A-CE66-AAEE-A22A-C4265B4AB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9" y="840658"/>
            <a:ext cx="10001257" cy="60173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0C464A0-2D4D-303E-A27B-7ED907DAFA21}"/>
              </a:ext>
            </a:extLst>
          </p:cNvPr>
          <p:cNvSpPr txBox="1"/>
          <p:nvPr/>
        </p:nvSpPr>
        <p:spPr>
          <a:xfrm>
            <a:off x="4694904" y="0"/>
            <a:ext cx="246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E-R</a:t>
            </a:r>
            <a:r>
              <a:rPr lang="zh-CN" altLang="en-US" sz="4000" b="1" dirty="0"/>
              <a:t>图</a:t>
            </a:r>
          </a:p>
        </p:txBody>
      </p:sp>
    </p:spTree>
    <p:extLst>
      <p:ext uri="{BB962C8B-B14F-4D97-AF65-F5344CB8AC3E}">
        <p14:creationId xmlns:p14="http://schemas.microsoft.com/office/powerpoint/2010/main" val="72363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AAA39661-97B8-75D4-6791-F205C536C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64" y="1313406"/>
            <a:ext cx="4634302" cy="533427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540041-7B18-CE54-5A09-FC50B81524D1}"/>
              </a:ext>
            </a:extLst>
          </p:cNvPr>
          <p:cNvSpPr txBox="1"/>
          <p:nvPr/>
        </p:nvSpPr>
        <p:spPr>
          <a:xfrm>
            <a:off x="4036423" y="210320"/>
            <a:ext cx="3447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功能流程图</a:t>
            </a:r>
          </a:p>
        </p:txBody>
      </p:sp>
    </p:spTree>
    <p:extLst>
      <p:ext uri="{BB962C8B-B14F-4D97-AF65-F5344CB8AC3E}">
        <p14:creationId xmlns:p14="http://schemas.microsoft.com/office/powerpoint/2010/main" val="413529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6371D840-218B-7EB1-CABB-C94356E59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40" y="1178560"/>
            <a:ext cx="8595360" cy="567944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6B3D05D-3A58-17C9-E53A-5D38C47916EC}"/>
              </a:ext>
            </a:extLst>
          </p:cNvPr>
          <p:cNvSpPr txBox="1"/>
          <p:nvPr/>
        </p:nvSpPr>
        <p:spPr>
          <a:xfrm>
            <a:off x="4572000" y="370840"/>
            <a:ext cx="211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用例图</a:t>
            </a:r>
          </a:p>
        </p:txBody>
      </p:sp>
    </p:spTree>
    <p:extLst>
      <p:ext uri="{BB962C8B-B14F-4D97-AF65-F5344CB8AC3E}">
        <p14:creationId xmlns:p14="http://schemas.microsoft.com/office/powerpoint/2010/main" val="2044323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254BB0E-9278-EBD6-D78B-8457889DEC47}"/>
              </a:ext>
            </a:extLst>
          </p:cNvPr>
          <p:cNvSpPr txBox="1"/>
          <p:nvPr/>
        </p:nvSpPr>
        <p:spPr>
          <a:xfrm>
            <a:off x="0" y="648929"/>
            <a:ext cx="5035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查询天气时序图</a:t>
            </a:r>
          </a:p>
        </p:txBody>
      </p:sp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2A7A1A82-7F24-A337-B8AE-0B41613C6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68" y="0"/>
            <a:ext cx="7852922" cy="354948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C201B1E-C1CB-D170-D038-C8961383BCD8}"/>
              </a:ext>
            </a:extLst>
          </p:cNvPr>
          <p:cNvSpPr txBox="1"/>
          <p:nvPr/>
        </p:nvSpPr>
        <p:spPr>
          <a:xfrm>
            <a:off x="0" y="4970207"/>
            <a:ext cx="4949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添加新城市时序图</a:t>
            </a:r>
          </a:p>
        </p:txBody>
      </p:sp>
      <p:pic>
        <p:nvPicPr>
          <p:cNvPr id="9" name="图片 8" descr="图示&#10;&#10;AI 生成的内容可能不正确。">
            <a:extLst>
              <a:ext uri="{FF2B5EF4-FFF2-40B4-BE49-F238E27FC236}">
                <a16:creationId xmlns:a16="http://schemas.microsoft.com/office/drawing/2014/main" id="{3E8603C6-87A9-2105-D7B0-6DCCFF40A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36" y="3549482"/>
            <a:ext cx="6351639" cy="31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3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D47A1A6-8971-5540-31DC-693B8AD995B5}"/>
              </a:ext>
            </a:extLst>
          </p:cNvPr>
          <p:cNvSpPr txBox="1"/>
          <p:nvPr/>
        </p:nvSpPr>
        <p:spPr>
          <a:xfrm>
            <a:off x="5032150" y="176980"/>
            <a:ext cx="1584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类图</a:t>
            </a:r>
          </a:p>
        </p:txBody>
      </p:sp>
      <p:pic>
        <p:nvPicPr>
          <p:cNvPr id="5" name="图片 4" descr="图示&#10;&#10;AI 生成的内容可能不正确。">
            <a:extLst>
              <a:ext uri="{FF2B5EF4-FFF2-40B4-BE49-F238E27FC236}">
                <a16:creationId xmlns:a16="http://schemas.microsoft.com/office/drawing/2014/main" id="{4D5CD1E6-C25A-56DC-72FC-12429CE4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3" y="1513870"/>
            <a:ext cx="11307097" cy="47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0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&#10;&#10;AI 生成的内容可能不正确。">
            <a:extLst>
              <a:ext uri="{FF2B5EF4-FFF2-40B4-BE49-F238E27FC236}">
                <a16:creationId xmlns:a16="http://schemas.microsoft.com/office/drawing/2014/main" id="{FEF3B318-1C31-041B-DE1D-A3BA16622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825"/>
            <a:ext cx="12192000" cy="59721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E29A919-F91F-6DE7-F290-2F3EF9B6AD72}"/>
              </a:ext>
            </a:extLst>
          </p:cNvPr>
          <p:cNvSpPr txBox="1"/>
          <p:nvPr/>
        </p:nvSpPr>
        <p:spPr>
          <a:xfrm>
            <a:off x="3171370" y="0"/>
            <a:ext cx="3839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MVC</a:t>
            </a:r>
            <a:r>
              <a:rPr lang="zh-CN" altLang="en-US" sz="4000" b="1" dirty="0"/>
              <a:t>体系结构图</a:t>
            </a:r>
          </a:p>
        </p:txBody>
      </p:sp>
    </p:spTree>
    <p:extLst>
      <p:ext uri="{BB962C8B-B14F-4D97-AF65-F5344CB8AC3E}">
        <p14:creationId xmlns:p14="http://schemas.microsoft.com/office/powerpoint/2010/main" val="243609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19</Words>
  <Application>Microsoft Office PowerPoint</Application>
  <PresentationFormat>宽屏</PresentationFormat>
  <Paragraphs>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晋 杨</dc:creator>
  <cp:lastModifiedBy>晋 杨</cp:lastModifiedBy>
  <cp:revision>2</cp:revision>
  <dcterms:created xsi:type="dcterms:W3CDTF">2025-04-26T16:48:18Z</dcterms:created>
  <dcterms:modified xsi:type="dcterms:W3CDTF">2025-05-14T09:38:25Z</dcterms:modified>
</cp:coreProperties>
</file>