
<file path=[Content_Types].xml><?xml version="1.0" encoding="utf-8"?>
<Types xmlns="http://schemas.openxmlformats.org/package/2006/content-types">
  <Default Extension="jpeg" ContentType="image/jpe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87" r:id="rId4"/>
    <p:sldId id="259" r:id="rId6"/>
    <p:sldId id="263" r:id="rId7"/>
    <p:sldId id="275" r:id="rId8"/>
    <p:sldId id="282" r:id="rId9"/>
    <p:sldId id="283" r:id="rId10"/>
    <p:sldId id="284" r:id="rId11"/>
    <p:sldId id="285" r:id="rId12"/>
    <p:sldId id="276" r:id="rId13"/>
    <p:sldId id="277" r:id="rId14"/>
    <p:sldId id="278" r:id="rId15"/>
    <p:sldId id="279" r:id="rId16"/>
    <p:sldId id="280" r:id="rId17"/>
    <p:sldId id="266" r:id="rId18"/>
    <p:sldId id="268" r:id="rId19"/>
    <p:sldId id="269" r:id="rId20"/>
    <p:sldId id="270" r:id="rId21"/>
    <p:sldId id="271" r:id="rId22"/>
    <p:sldId id="272" r:id="rId23"/>
    <p:sldId id="273" r:id="rId24"/>
    <p:sldId id="274" r:id="rId25"/>
    <p:sldId id="286" r:id="rId26"/>
    <p:sldId id="288" r:id="rId27"/>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varScale="1">
        <p:scale>
          <a:sx n="87" d="100"/>
          <a:sy n="87" d="100"/>
        </p:scale>
        <p:origin x="-485"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8B5C03-73C6-4A21-B498-1044A9277B4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8B5C03-73C6-4A21-B498-1044A9277B4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8B5C03-73C6-4A21-B498-1044A9277B4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8B5C03-73C6-4A21-B498-1044A9277B4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8B5C03-73C6-4A21-B498-1044A9277B4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8B5C03-73C6-4A21-B498-1044A9277B4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8B5C03-73C6-4A21-B498-1044A9277B4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emf"/><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image" Target="../media/image3.emf"/><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p:cNvPicPr>
            <a:picLocks noChangeAspect="1"/>
          </p:cNvPicPr>
          <p:nvPr/>
        </p:nvPicPr>
        <p:blipFill>
          <a:blip r:embed="rId2" cstate="email">
            <a:duotone>
              <a:schemeClr val="accent1">
                <a:shade val="45000"/>
                <a:satMod val="135000"/>
              </a:schemeClr>
              <a:prstClr val="white"/>
            </a:duotone>
            <a:lum contrast="20000"/>
          </a:blip>
          <a:stretch>
            <a:fillRect/>
          </a:stretch>
        </p:blipFill>
        <p:spPr>
          <a:xfrm rot="1535812">
            <a:off x="1083066" y="1169940"/>
            <a:ext cx="952356" cy="1233568"/>
          </a:xfrm>
          <a:prstGeom prst="rect">
            <a:avLst/>
          </a:prstGeom>
        </p:spPr>
      </p:pic>
      <p:pic>
        <p:nvPicPr>
          <p:cNvPr id="8" name="图片 7"/>
          <p:cNvPicPr>
            <a:picLocks noChangeAspect="1"/>
          </p:cNvPicPr>
          <p:nvPr/>
        </p:nvPicPr>
        <p:blipFill>
          <a:blip r:embed="rId3">
            <a:duotone>
              <a:schemeClr val="accent1">
                <a:shade val="45000"/>
                <a:satMod val="135000"/>
              </a:schemeClr>
              <a:prstClr val="white"/>
            </a:duotone>
          </a:blip>
          <a:stretch>
            <a:fillRect/>
          </a:stretch>
        </p:blipFill>
        <p:spPr>
          <a:xfrm rot="20757128">
            <a:off x="4705209" y="929090"/>
            <a:ext cx="485192" cy="495544"/>
          </a:xfrm>
          <a:prstGeom prst="rect">
            <a:avLst/>
          </a:prstGeom>
        </p:spPr>
      </p:pic>
      <p:pic>
        <p:nvPicPr>
          <p:cNvPr id="9" name="图片 8"/>
          <p:cNvPicPr>
            <a:picLocks noChangeAspect="1"/>
          </p:cNvPicPr>
          <p:nvPr/>
        </p:nvPicPr>
        <p:blipFill>
          <a:blip r:embed="rId3" cstate="email">
            <a:duotone>
              <a:schemeClr val="accent1">
                <a:shade val="45000"/>
                <a:satMod val="135000"/>
              </a:schemeClr>
              <a:prstClr val="white"/>
            </a:duotone>
          </a:blip>
          <a:stretch>
            <a:fillRect/>
          </a:stretch>
        </p:blipFill>
        <p:spPr>
          <a:xfrm rot="20757128">
            <a:off x="3710196" y="1801348"/>
            <a:ext cx="253668" cy="259080"/>
          </a:xfrm>
          <a:prstGeom prst="rect">
            <a:avLst/>
          </a:prstGeom>
        </p:spPr>
      </p:pic>
      <p:pic>
        <p:nvPicPr>
          <p:cNvPr id="10" name="图片 9"/>
          <p:cNvPicPr>
            <a:picLocks noChangeAspect="1"/>
          </p:cNvPicPr>
          <p:nvPr/>
        </p:nvPicPr>
        <p:blipFill>
          <a:blip r:embed="rId3" cstate="email">
            <a:duotone>
              <a:schemeClr val="accent1">
                <a:shade val="45000"/>
                <a:satMod val="135000"/>
              </a:schemeClr>
              <a:prstClr val="white"/>
            </a:duotone>
          </a:blip>
          <a:stretch>
            <a:fillRect/>
          </a:stretch>
        </p:blipFill>
        <p:spPr>
          <a:xfrm rot="674765">
            <a:off x="464408" y="860749"/>
            <a:ext cx="365982" cy="373791"/>
          </a:xfrm>
          <a:prstGeom prst="rect">
            <a:avLst/>
          </a:prstGeom>
        </p:spPr>
      </p:pic>
      <p:pic>
        <p:nvPicPr>
          <p:cNvPr id="11" name="图片 10"/>
          <p:cNvPicPr>
            <a:picLocks noChangeAspect="1"/>
          </p:cNvPicPr>
          <p:nvPr/>
        </p:nvPicPr>
        <p:blipFill>
          <a:blip r:embed="rId4" cstate="email">
            <a:duotone>
              <a:schemeClr val="accent1">
                <a:shade val="45000"/>
                <a:satMod val="135000"/>
              </a:schemeClr>
              <a:prstClr val="white"/>
            </a:duotone>
            <a:lum bright="-20000" contrast="40000"/>
          </a:blip>
          <a:stretch>
            <a:fillRect/>
          </a:stretch>
        </p:blipFill>
        <p:spPr>
          <a:xfrm>
            <a:off x="1495097" y="2758172"/>
            <a:ext cx="4171696" cy="3446409"/>
          </a:xfrm>
          <a:prstGeom prst="rect">
            <a:avLst/>
          </a:prstGeom>
        </p:spPr>
      </p:pic>
      <p:sp>
        <p:nvSpPr>
          <p:cNvPr id="12" name="任意多边形: 形状 11"/>
          <p:cNvSpPr/>
          <p:nvPr/>
        </p:nvSpPr>
        <p:spPr>
          <a:xfrm>
            <a:off x="6031420" y="5587989"/>
            <a:ext cx="5686045" cy="926432"/>
          </a:xfrm>
          <a:custGeom>
            <a:avLst/>
            <a:gdLst>
              <a:gd name="connsiteX0" fmla="*/ 0 w 3898232"/>
              <a:gd name="connsiteY0" fmla="*/ 0 h 926432"/>
              <a:gd name="connsiteX1" fmla="*/ 2695074 w 3898232"/>
              <a:gd name="connsiteY1" fmla="*/ 252664 h 926432"/>
              <a:gd name="connsiteX2" fmla="*/ 3898232 w 3898232"/>
              <a:gd name="connsiteY2" fmla="*/ 926432 h 926432"/>
            </a:gdLst>
            <a:ahLst/>
            <a:cxnLst>
              <a:cxn ang="0">
                <a:pos x="connsiteX0" y="connsiteY0"/>
              </a:cxn>
              <a:cxn ang="0">
                <a:pos x="connsiteX1" y="connsiteY1"/>
              </a:cxn>
              <a:cxn ang="0">
                <a:pos x="connsiteX2" y="connsiteY2"/>
              </a:cxn>
            </a:cxnLst>
            <a:rect l="l" t="t" r="r" b="b"/>
            <a:pathLst>
              <a:path w="3898232" h="926432">
                <a:moveTo>
                  <a:pt x="0" y="0"/>
                </a:moveTo>
                <a:cubicBezTo>
                  <a:pt x="1022684" y="49129"/>
                  <a:pt x="2045369" y="98259"/>
                  <a:pt x="2695074" y="252664"/>
                </a:cubicBezTo>
                <a:cubicBezTo>
                  <a:pt x="3344779" y="407069"/>
                  <a:pt x="3753853" y="828174"/>
                  <a:pt x="3898232" y="92643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a:off x="129494" y="5764835"/>
            <a:ext cx="1153206" cy="749586"/>
          </a:xfrm>
          <a:custGeom>
            <a:avLst/>
            <a:gdLst>
              <a:gd name="connsiteX0" fmla="*/ 58587 w 3425902"/>
              <a:gd name="connsiteY0" fmla="*/ 737736 h 749586"/>
              <a:gd name="connsiteX1" fmla="*/ 102130 w 3425902"/>
              <a:gd name="connsiteY1" fmla="*/ 694194 h 749586"/>
              <a:gd name="connsiteX2" fmla="*/ 1002016 w 3425902"/>
              <a:gd name="connsiteY2" fmla="*/ 302308 h 749586"/>
              <a:gd name="connsiteX3" fmla="*/ 3019502 w 3425902"/>
              <a:gd name="connsiteY3" fmla="*/ 26536 h 749586"/>
              <a:gd name="connsiteX4" fmla="*/ 3425902 w 3425902"/>
              <a:gd name="connsiteY4" fmla="*/ 26536 h 749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5902" h="749586">
                <a:moveTo>
                  <a:pt x="58587" y="737736"/>
                </a:moveTo>
                <a:cubicBezTo>
                  <a:pt x="1739" y="752250"/>
                  <a:pt x="-55108" y="766765"/>
                  <a:pt x="102130" y="694194"/>
                </a:cubicBezTo>
                <a:cubicBezTo>
                  <a:pt x="259368" y="621623"/>
                  <a:pt x="515787" y="413584"/>
                  <a:pt x="1002016" y="302308"/>
                </a:cubicBezTo>
                <a:cubicBezTo>
                  <a:pt x="1488245" y="191032"/>
                  <a:pt x="2615521" y="72498"/>
                  <a:pt x="3019502" y="26536"/>
                </a:cubicBezTo>
                <a:cubicBezTo>
                  <a:pt x="3423483" y="-19426"/>
                  <a:pt x="3424692" y="3555"/>
                  <a:pt x="3425902" y="26536"/>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3" cstate="email">
            <a:duotone>
              <a:schemeClr val="accent1">
                <a:shade val="45000"/>
                <a:satMod val="135000"/>
              </a:schemeClr>
              <a:prstClr val="white"/>
            </a:duotone>
          </a:blip>
          <a:stretch>
            <a:fillRect/>
          </a:stretch>
        </p:blipFill>
        <p:spPr>
          <a:xfrm rot="666368">
            <a:off x="585532" y="3632083"/>
            <a:ext cx="383042" cy="429444"/>
          </a:xfrm>
          <a:prstGeom prst="rect">
            <a:avLst/>
          </a:prstGeom>
        </p:spPr>
      </p:pic>
      <p:sp>
        <p:nvSpPr>
          <p:cNvPr id="15" name="任意多边形: 形状 14"/>
          <p:cNvSpPr/>
          <p:nvPr/>
        </p:nvSpPr>
        <p:spPr>
          <a:xfrm>
            <a:off x="6301295" y="3483899"/>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p:cNvSpPr/>
          <p:nvPr/>
        </p:nvSpPr>
        <p:spPr>
          <a:xfrm>
            <a:off x="6212113" y="2150841"/>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hasCustomPrompt="1"/>
          </p:nvPr>
        </p:nvSpPr>
        <p:spPr>
          <a:xfrm>
            <a:off x="5867400" y="2268980"/>
            <a:ext cx="5486400" cy="1108400"/>
          </a:xfrm>
        </p:spPr>
        <p:txBody>
          <a:bodyPr anchor="ctr" anchorCtr="0">
            <a:normAutofit/>
          </a:bodyPr>
          <a:lstStyle>
            <a:lvl1pPr algn="ctr">
              <a:defRPr sz="4400">
                <a:solidFill>
                  <a:schemeClr val="tx2"/>
                </a:solidFill>
              </a:defRPr>
            </a:lvl1pPr>
          </a:lstStyle>
          <a:p>
            <a:r>
              <a:rPr lang="zh-CN" altLang="en-US" dirty="0"/>
              <a:t>单击此处编辑标题</a:t>
            </a:r>
            <a:endParaRPr lang="zh-CN" altLang="en-US" dirty="0"/>
          </a:p>
        </p:txBody>
      </p:sp>
      <p:sp>
        <p:nvSpPr>
          <p:cNvPr id="3" name="副标题 2"/>
          <p:cNvSpPr>
            <a:spLocks noGrp="1"/>
          </p:cNvSpPr>
          <p:nvPr>
            <p:ph type="subTitle" idx="1"/>
          </p:nvPr>
        </p:nvSpPr>
        <p:spPr>
          <a:xfrm>
            <a:off x="5867400" y="3657836"/>
            <a:ext cx="5486400" cy="365125"/>
          </a:xfrm>
        </p:spPr>
        <p:txBody>
          <a:bodyPr>
            <a:normAutofit/>
          </a:bodyPr>
          <a:lstStyle>
            <a:lvl1pPr marL="0" indent="0" algn="ctr">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任意多边形: 形状 6"/>
          <p:cNvSpPr/>
          <p:nvPr/>
        </p:nvSpPr>
        <p:spPr>
          <a:xfrm>
            <a:off x="3666897" y="4311049"/>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p:nvSpPr>
        <p:spPr>
          <a:xfrm>
            <a:off x="3666897" y="2512686"/>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cstate="email">
            <a:duotone>
              <a:schemeClr val="accent1">
                <a:shade val="45000"/>
                <a:satMod val="135000"/>
              </a:schemeClr>
              <a:prstClr val="white"/>
            </a:duotone>
            <a:lum contrast="20000"/>
          </a:blip>
          <a:stretch>
            <a:fillRect/>
          </a:stretch>
        </p:blipFill>
        <p:spPr>
          <a:xfrm rot="1535812">
            <a:off x="1083066" y="1169940"/>
            <a:ext cx="952356" cy="1233568"/>
          </a:xfrm>
          <a:prstGeom prst="rect">
            <a:avLst/>
          </a:prstGeom>
        </p:spPr>
      </p:pic>
      <p:pic>
        <p:nvPicPr>
          <p:cNvPr id="10" name="图片 9"/>
          <p:cNvPicPr>
            <a:picLocks noChangeAspect="1"/>
          </p:cNvPicPr>
          <p:nvPr/>
        </p:nvPicPr>
        <p:blipFill>
          <a:blip r:embed="rId3">
            <a:duotone>
              <a:schemeClr val="accent1">
                <a:shade val="45000"/>
                <a:satMod val="135000"/>
              </a:schemeClr>
              <a:prstClr val="white"/>
            </a:duotone>
          </a:blip>
          <a:stretch>
            <a:fillRect/>
          </a:stretch>
        </p:blipFill>
        <p:spPr>
          <a:xfrm rot="20757128">
            <a:off x="4705209" y="732135"/>
            <a:ext cx="485192" cy="495544"/>
          </a:xfrm>
          <a:prstGeom prst="rect">
            <a:avLst/>
          </a:prstGeom>
        </p:spPr>
      </p:pic>
      <p:pic>
        <p:nvPicPr>
          <p:cNvPr id="11" name="图片 10"/>
          <p:cNvPicPr>
            <a:picLocks noChangeAspect="1"/>
          </p:cNvPicPr>
          <p:nvPr/>
        </p:nvPicPr>
        <p:blipFill>
          <a:blip r:embed="rId3" cstate="email">
            <a:duotone>
              <a:schemeClr val="accent1">
                <a:shade val="45000"/>
                <a:satMod val="135000"/>
              </a:schemeClr>
              <a:prstClr val="white"/>
            </a:duotone>
          </a:blip>
          <a:stretch>
            <a:fillRect/>
          </a:stretch>
        </p:blipFill>
        <p:spPr>
          <a:xfrm rot="20757128">
            <a:off x="3710196" y="1604393"/>
            <a:ext cx="253668" cy="259080"/>
          </a:xfrm>
          <a:prstGeom prst="rect">
            <a:avLst/>
          </a:prstGeom>
        </p:spPr>
      </p:pic>
      <p:pic>
        <p:nvPicPr>
          <p:cNvPr id="12" name="图片 11"/>
          <p:cNvPicPr>
            <a:picLocks noChangeAspect="1"/>
          </p:cNvPicPr>
          <p:nvPr/>
        </p:nvPicPr>
        <p:blipFill>
          <a:blip r:embed="rId3" cstate="email">
            <a:duotone>
              <a:schemeClr val="accent1">
                <a:shade val="45000"/>
                <a:satMod val="135000"/>
              </a:schemeClr>
              <a:prstClr val="white"/>
            </a:duotone>
          </a:blip>
          <a:stretch>
            <a:fillRect/>
          </a:stretch>
        </p:blipFill>
        <p:spPr>
          <a:xfrm rot="674765">
            <a:off x="464408" y="860749"/>
            <a:ext cx="365982" cy="373791"/>
          </a:xfrm>
          <a:prstGeom prst="rect">
            <a:avLst/>
          </a:prstGeom>
        </p:spPr>
      </p:pic>
      <p:pic>
        <p:nvPicPr>
          <p:cNvPr id="13" name="图片 12"/>
          <p:cNvPicPr>
            <a:picLocks noChangeAspect="1"/>
          </p:cNvPicPr>
          <p:nvPr/>
        </p:nvPicPr>
        <p:blipFill>
          <a:blip r:embed="rId3" cstate="email">
            <a:duotone>
              <a:schemeClr val="accent1">
                <a:shade val="45000"/>
                <a:satMod val="135000"/>
              </a:schemeClr>
              <a:prstClr val="white"/>
            </a:duotone>
          </a:blip>
          <a:stretch>
            <a:fillRect/>
          </a:stretch>
        </p:blipFill>
        <p:spPr>
          <a:xfrm rot="666368">
            <a:off x="585532" y="3632083"/>
            <a:ext cx="383042" cy="429444"/>
          </a:xfrm>
          <a:prstGeom prst="rect">
            <a:avLst/>
          </a:prstGeom>
        </p:spPr>
      </p:pic>
      <p:pic>
        <p:nvPicPr>
          <p:cNvPr id="14" name="图片 13"/>
          <p:cNvPicPr>
            <a:picLocks noChangeAspect="1"/>
          </p:cNvPicPr>
          <p:nvPr/>
        </p:nvPicPr>
        <p:blipFill>
          <a:blip r:embed="rId3">
            <a:duotone>
              <a:schemeClr val="accent1">
                <a:shade val="45000"/>
                <a:satMod val="135000"/>
              </a:schemeClr>
              <a:prstClr val="white"/>
            </a:duotone>
          </a:blip>
          <a:stretch>
            <a:fillRect/>
          </a:stretch>
        </p:blipFill>
        <p:spPr>
          <a:xfrm rot="20757128">
            <a:off x="10766151" y="3248153"/>
            <a:ext cx="485192" cy="495544"/>
          </a:xfrm>
          <a:prstGeom prst="rect">
            <a:avLst/>
          </a:prstGeom>
        </p:spPr>
      </p:pic>
      <p:pic>
        <p:nvPicPr>
          <p:cNvPr id="15" name="图片 14"/>
          <p:cNvPicPr>
            <a:picLocks noChangeAspect="1"/>
          </p:cNvPicPr>
          <p:nvPr/>
        </p:nvPicPr>
        <p:blipFill>
          <a:blip r:embed="rId3" cstate="email">
            <a:duotone>
              <a:schemeClr val="accent1">
                <a:shade val="45000"/>
                <a:satMod val="135000"/>
              </a:schemeClr>
              <a:prstClr val="white"/>
            </a:duotone>
          </a:blip>
          <a:stretch>
            <a:fillRect/>
          </a:stretch>
        </p:blipFill>
        <p:spPr>
          <a:xfrm rot="20757128">
            <a:off x="9771138" y="4120411"/>
            <a:ext cx="253668" cy="259080"/>
          </a:xfrm>
          <a:prstGeom prst="rect">
            <a:avLst/>
          </a:prstGeom>
        </p:spPr>
      </p:pic>
      <p:pic>
        <p:nvPicPr>
          <p:cNvPr id="16" name="图片 15"/>
          <p:cNvPicPr>
            <a:picLocks noChangeAspect="1"/>
          </p:cNvPicPr>
          <p:nvPr/>
        </p:nvPicPr>
        <p:blipFill>
          <a:blip r:embed="rId3" cstate="email">
            <a:duotone>
              <a:schemeClr val="accent1">
                <a:shade val="45000"/>
                <a:satMod val="135000"/>
              </a:schemeClr>
              <a:prstClr val="white"/>
            </a:duotone>
          </a:blip>
          <a:stretch>
            <a:fillRect/>
          </a:stretch>
        </p:blipFill>
        <p:spPr>
          <a:xfrm rot="666368">
            <a:off x="10751038" y="5608246"/>
            <a:ext cx="383042" cy="429444"/>
          </a:xfrm>
          <a:prstGeom prst="rect">
            <a:avLst/>
          </a:prstGeom>
        </p:spPr>
      </p:pic>
      <p:sp>
        <p:nvSpPr>
          <p:cNvPr id="2" name="标题 1"/>
          <p:cNvSpPr>
            <a:spLocks noGrp="1"/>
          </p:cNvSpPr>
          <p:nvPr>
            <p:ph type="title" hasCustomPrompt="1"/>
          </p:nvPr>
        </p:nvSpPr>
        <p:spPr>
          <a:xfrm>
            <a:off x="3282676" y="3423943"/>
            <a:ext cx="5626648" cy="757643"/>
          </a:xfrm>
        </p:spPr>
        <p:txBody>
          <a:bodyPr wrap="square" anchor="t" anchorCtr="0">
            <a:normAutofit/>
          </a:bodyPr>
          <a:lstStyle>
            <a:lvl1pPr algn="ctr">
              <a:defRPr sz="4000">
                <a:solidFill>
                  <a:schemeClr val="tx2"/>
                </a:solidFill>
              </a:defRPr>
            </a:lvl1pPr>
          </a:lstStyle>
          <a:p>
            <a:r>
              <a:rPr lang="zh-CN" altLang="en-US" dirty="0"/>
              <a:t>单击此处编辑标题</a:t>
            </a:r>
            <a:endParaRPr lang="zh-CN" altLang="en-US" dirty="0"/>
          </a:p>
        </p:txBody>
      </p:sp>
      <p:sp>
        <p:nvSpPr>
          <p:cNvPr id="3" name="文本占位符 2"/>
          <p:cNvSpPr>
            <a:spLocks noGrp="1"/>
          </p:cNvSpPr>
          <p:nvPr>
            <p:ph type="body" idx="1" hasCustomPrompt="1"/>
          </p:nvPr>
        </p:nvSpPr>
        <p:spPr>
          <a:xfrm>
            <a:off x="3282676" y="2577827"/>
            <a:ext cx="5626648" cy="757643"/>
          </a:xfrm>
        </p:spPr>
        <p:txBody>
          <a:bodyPr anchor="b" anchorCtr="0">
            <a:normAutofit/>
          </a:bodyPr>
          <a:lstStyle>
            <a:lvl1pPr marL="0" indent="0" algn="ctr">
              <a:buNone/>
              <a:defRPr sz="4000" b="1">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p:cNvPicPr>
            <a:picLocks noChangeAspect="1"/>
          </p:cNvPicPr>
          <p:nvPr/>
        </p:nvPicPr>
        <p:blipFill>
          <a:blip r:embed="rId2" cstate="email">
            <a:duotone>
              <a:schemeClr val="accent1">
                <a:shade val="45000"/>
                <a:satMod val="135000"/>
              </a:schemeClr>
              <a:prstClr val="white"/>
            </a:duotone>
            <a:lum contrast="20000"/>
          </a:blip>
          <a:stretch>
            <a:fillRect/>
          </a:stretch>
        </p:blipFill>
        <p:spPr>
          <a:xfrm rot="1535812">
            <a:off x="1083066" y="1169940"/>
            <a:ext cx="952356" cy="1233568"/>
          </a:xfrm>
          <a:prstGeom prst="rect">
            <a:avLst/>
          </a:prstGeom>
        </p:spPr>
      </p:pic>
      <p:pic>
        <p:nvPicPr>
          <p:cNvPr id="7" name="图片 6"/>
          <p:cNvPicPr>
            <a:picLocks noChangeAspect="1"/>
          </p:cNvPicPr>
          <p:nvPr/>
        </p:nvPicPr>
        <p:blipFill>
          <a:blip r:embed="rId3">
            <a:duotone>
              <a:schemeClr val="accent1">
                <a:shade val="45000"/>
                <a:satMod val="135000"/>
              </a:schemeClr>
              <a:prstClr val="white"/>
            </a:duotone>
          </a:blip>
          <a:stretch>
            <a:fillRect/>
          </a:stretch>
        </p:blipFill>
        <p:spPr>
          <a:xfrm rot="20757128">
            <a:off x="4705209" y="929090"/>
            <a:ext cx="485192" cy="495544"/>
          </a:xfrm>
          <a:prstGeom prst="rect">
            <a:avLst/>
          </a:prstGeom>
        </p:spPr>
      </p:pic>
      <p:pic>
        <p:nvPicPr>
          <p:cNvPr id="8" name="图片 7"/>
          <p:cNvPicPr>
            <a:picLocks noChangeAspect="1"/>
          </p:cNvPicPr>
          <p:nvPr/>
        </p:nvPicPr>
        <p:blipFill>
          <a:blip r:embed="rId3" cstate="email">
            <a:duotone>
              <a:schemeClr val="accent1">
                <a:shade val="45000"/>
                <a:satMod val="135000"/>
              </a:schemeClr>
              <a:prstClr val="white"/>
            </a:duotone>
          </a:blip>
          <a:stretch>
            <a:fillRect/>
          </a:stretch>
        </p:blipFill>
        <p:spPr>
          <a:xfrm rot="20757128">
            <a:off x="3710196" y="1801348"/>
            <a:ext cx="253668" cy="259080"/>
          </a:xfrm>
          <a:prstGeom prst="rect">
            <a:avLst/>
          </a:prstGeom>
        </p:spPr>
      </p:pic>
      <p:pic>
        <p:nvPicPr>
          <p:cNvPr id="9" name="图片 8"/>
          <p:cNvPicPr>
            <a:picLocks noChangeAspect="1"/>
          </p:cNvPicPr>
          <p:nvPr/>
        </p:nvPicPr>
        <p:blipFill>
          <a:blip r:embed="rId3" cstate="email">
            <a:duotone>
              <a:schemeClr val="accent1">
                <a:shade val="45000"/>
                <a:satMod val="135000"/>
              </a:schemeClr>
              <a:prstClr val="white"/>
            </a:duotone>
          </a:blip>
          <a:stretch>
            <a:fillRect/>
          </a:stretch>
        </p:blipFill>
        <p:spPr>
          <a:xfrm rot="674765">
            <a:off x="464408" y="860749"/>
            <a:ext cx="365982" cy="373791"/>
          </a:xfrm>
          <a:prstGeom prst="rect">
            <a:avLst/>
          </a:prstGeom>
        </p:spPr>
      </p:pic>
      <p:pic>
        <p:nvPicPr>
          <p:cNvPr id="10" name="图片 9"/>
          <p:cNvPicPr>
            <a:picLocks noChangeAspect="1"/>
          </p:cNvPicPr>
          <p:nvPr/>
        </p:nvPicPr>
        <p:blipFill>
          <a:blip r:embed="rId4" cstate="email">
            <a:duotone>
              <a:schemeClr val="accent1">
                <a:shade val="45000"/>
                <a:satMod val="135000"/>
              </a:schemeClr>
              <a:prstClr val="white"/>
            </a:duotone>
            <a:lum bright="-20000" contrast="40000"/>
          </a:blip>
          <a:stretch>
            <a:fillRect/>
          </a:stretch>
        </p:blipFill>
        <p:spPr>
          <a:xfrm>
            <a:off x="1495097" y="2758172"/>
            <a:ext cx="4171696" cy="3446409"/>
          </a:xfrm>
          <a:prstGeom prst="rect">
            <a:avLst/>
          </a:prstGeom>
        </p:spPr>
      </p:pic>
      <p:sp>
        <p:nvSpPr>
          <p:cNvPr id="11" name="任意多边形: 形状 10"/>
          <p:cNvSpPr/>
          <p:nvPr/>
        </p:nvSpPr>
        <p:spPr>
          <a:xfrm>
            <a:off x="6031420" y="5587989"/>
            <a:ext cx="5686045" cy="926432"/>
          </a:xfrm>
          <a:custGeom>
            <a:avLst/>
            <a:gdLst>
              <a:gd name="connsiteX0" fmla="*/ 0 w 3898232"/>
              <a:gd name="connsiteY0" fmla="*/ 0 h 926432"/>
              <a:gd name="connsiteX1" fmla="*/ 2695074 w 3898232"/>
              <a:gd name="connsiteY1" fmla="*/ 252664 h 926432"/>
              <a:gd name="connsiteX2" fmla="*/ 3898232 w 3898232"/>
              <a:gd name="connsiteY2" fmla="*/ 926432 h 926432"/>
            </a:gdLst>
            <a:ahLst/>
            <a:cxnLst>
              <a:cxn ang="0">
                <a:pos x="connsiteX0" y="connsiteY0"/>
              </a:cxn>
              <a:cxn ang="0">
                <a:pos x="connsiteX1" y="connsiteY1"/>
              </a:cxn>
              <a:cxn ang="0">
                <a:pos x="connsiteX2" y="connsiteY2"/>
              </a:cxn>
            </a:cxnLst>
            <a:rect l="l" t="t" r="r" b="b"/>
            <a:pathLst>
              <a:path w="3898232" h="926432">
                <a:moveTo>
                  <a:pt x="0" y="0"/>
                </a:moveTo>
                <a:cubicBezTo>
                  <a:pt x="1022684" y="49129"/>
                  <a:pt x="2045369" y="98259"/>
                  <a:pt x="2695074" y="252664"/>
                </a:cubicBezTo>
                <a:cubicBezTo>
                  <a:pt x="3344779" y="407069"/>
                  <a:pt x="3753853" y="828174"/>
                  <a:pt x="3898232" y="92643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p:nvPr/>
        </p:nvSpPr>
        <p:spPr>
          <a:xfrm>
            <a:off x="129494" y="5764835"/>
            <a:ext cx="1153206" cy="749586"/>
          </a:xfrm>
          <a:custGeom>
            <a:avLst/>
            <a:gdLst>
              <a:gd name="connsiteX0" fmla="*/ 58587 w 3425902"/>
              <a:gd name="connsiteY0" fmla="*/ 737736 h 749586"/>
              <a:gd name="connsiteX1" fmla="*/ 102130 w 3425902"/>
              <a:gd name="connsiteY1" fmla="*/ 694194 h 749586"/>
              <a:gd name="connsiteX2" fmla="*/ 1002016 w 3425902"/>
              <a:gd name="connsiteY2" fmla="*/ 302308 h 749586"/>
              <a:gd name="connsiteX3" fmla="*/ 3019502 w 3425902"/>
              <a:gd name="connsiteY3" fmla="*/ 26536 h 749586"/>
              <a:gd name="connsiteX4" fmla="*/ 3425902 w 3425902"/>
              <a:gd name="connsiteY4" fmla="*/ 26536 h 749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5902" h="749586">
                <a:moveTo>
                  <a:pt x="58587" y="737736"/>
                </a:moveTo>
                <a:cubicBezTo>
                  <a:pt x="1739" y="752250"/>
                  <a:pt x="-55108" y="766765"/>
                  <a:pt x="102130" y="694194"/>
                </a:cubicBezTo>
                <a:cubicBezTo>
                  <a:pt x="259368" y="621623"/>
                  <a:pt x="515787" y="413584"/>
                  <a:pt x="1002016" y="302308"/>
                </a:cubicBezTo>
                <a:cubicBezTo>
                  <a:pt x="1488245" y="191032"/>
                  <a:pt x="2615521" y="72498"/>
                  <a:pt x="3019502" y="26536"/>
                </a:cubicBezTo>
                <a:cubicBezTo>
                  <a:pt x="3423483" y="-19426"/>
                  <a:pt x="3424692" y="3555"/>
                  <a:pt x="3425902" y="26536"/>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3" cstate="email">
            <a:duotone>
              <a:schemeClr val="accent1">
                <a:shade val="45000"/>
                <a:satMod val="135000"/>
              </a:schemeClr>
              <a:prstClr val="white"/>
            </a:duotone>
          </a:blip>
          <a:stretch>
            <a:fillRect/>
          </a:stretch>
        </p:blipFill>
        <p:spPr>
          <a:xfrm rot="666368">
            <a:off x="585532" y="3632083"/>
            <a:ext cx="383042" cy="429444"/>
          </a:xfrm>
          <a:prstGeom prst="rect">
            <a:avLst/>
          </a:prstGeom>
        </p:spPr>
      </p:pic>
      <p:sp>
        <p:nvSpPr>
          <p:cNvPr id="14" name="任意多边形: 形状 13"/>
          <p:cNvSpPr/>
          <p:nvPr/>
        </p:nvSpPr>
        <p:spPr>
          <a:xfrm>
            <a:off x="6301295" y="3483899"/>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6212113" y="2150841"/>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nvPr>
        </p:nvSpPr>
        <p:spPr>
          <a:xfrm>
            <a:off x="6106605" y="2169891"/>
            <a:ext cx="5160390" cy="1341182"/>
          </a:xfrm>
        </p:spPr>
        <p:txBody>
          <a:bodyPr>
            <a:normAutofit/>
          </a:bodyPr>
          <a:lstStyle>
            <a:lvl1pPr algn="ctr">
              <a:defRPr sz="5400" b="1"/>
            </a:lvl1pPr>
          </a:lstStyle>
          <a:p>
            <a:r>
              <a:rPr lang="zh-CN" altLang="en-US" dirty="0"/>
              <a:t>编辑标题</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17" name="内容占位符 16"/>
          <p:cNvSpPr>
            <a:spLocks noGrp="1"/>
          </p:cNvSpPr>
          <p:nvPr>
            <p:ph sz="quarter" idx="13"/>
          </p:nvPr>
        </p:nvSpPr>
        <p:spPr>
          <a:xfrm>
            <a:off x="6096000" y="3656013"/>
            <a:ext cx="5170488" cy="358431"/>
          </a:xfrm>
        </p:spPr>
        <p:txBody>
          <a:bodyPr>
            <a:normAutofit/>
          </a:bodyPr>
          <a:lstStyle>
            <a:lvl1pPr marL="0" indent="0" algn="ctr">
              <a:buNone/>
              <a:defRPr sz="1600">
                <a:solidFill>
                  <a:schemeClr val="tx2"/>
                </a:solidFill>
              </a:defRPr>
            </a:lvl1pPr>
            <a:lvl2pPr>
              <a:defRPr sz="1600"/>
            </a:lvl2pPr>
            <a:lvl3pPr>
              <a:defRPr sz="1600"/>
            </a:lvl3pPr>
            <a:lvl4pPr>
              <a:defRPr sz="1600"/>
            </a:lvl4pPr>
            <a:lvl5pPr>
              <a:defRPr sz="1600"/>
            </a:lvl5pPr>
          </a:lstStyle>
          <a:p>
            <a:pPr lvl="0"/>
            <a:r>
              <a:rPr lang="zh-CN" altLang="en-US" dirty="0"/>
              <a:t>单击此处编辑母版文本样式</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7" y="457200"/>
            <a:ext cx="4165200" cy="1600200"/>
          </a:xfrm>
        </p:spPr>
        <p:txBody>
          <a:bodyPr anchor="t" anchorCtr="0">
            <a:normAutofit/>
          </a:bodyPr>
          <a:lstStyle>
            <a:lvl1pPr>
              <a:defRPr sz="3600"/>
            </a:lvl1pPr>
          </a:lstStyle>
          <a:p>
            <a:r>
              <a:rPr lang="zh-CN" altLang="en-US" dirty="0"/>
              <a:t>单击此处编辑母版标题样式</a:t>
            </a:r>
            <a:endParaRPr lang="zh-CN" altLang="en-US" dirty="0"/>
          </a:p>
        </p:txBody>
      </p:sp>
      <p:sp>
        <p:nvSpPr>
          <p:cNvPr id="3" name="图片占位符 2"/>
          <p:cNvSpPr>
            <a:spLocks noGrp="1" noChangeAspect="1"/>
          </p:cNvSpPr>
          <p:nvPr>
            <p:ph type="pic" idx="1"/>
          </p:nvPr>
        </p:nvSpPr>
        <p:spPr>
          <a:xfrm>
            <a:off x="5184000" y="457200"/>
            <a:ext cx="6170400" cy="548435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9787" y="212997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1"/>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2"/>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lnSpc>
                <a:spcPct val="120000"/>
              </a:lnSpc>
              <a:defRPr sz="1200">
                <a:solidFill>
                  <a:schemeClr val="bg1">
                    <a:lumMod val="50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lnSpc>
                <a:spcPct val="120000"/>
              </a:lnSpc>
              <a:defRPr sz="1200">
                <a:solidFill>
                  <a:schemeClr val="bg1">
                    <a:lumMod val="50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lnSpc>
                <a:spcPct val="120000"/>
              </a:lnSpc>
              <a:defRPr sz="1200">
                <a:solidFill>
                  <a:schemeClr val="bg1">
                    <a:lumMod val="50000"/>
                  </a:schemeClr>
                </a:solidFill>
              </a:defRPr>
            </a:lvl1pPr>
          </a:lstStyle>
          <a:p>
            <a:fld id="{49AE70B2-8BF9-45C0-BB95-33D1B9D3A854}" type="slidenum">
              <a:rPr lang="zh-CN" altLang="en-US" smtClean="0"/>
            </a:fld>
            <a:endParaRPr lang="zh-CN" altLang="en-US"/>
          </a:p>
        </p:txBody>
      </p:sp>
      <p:sp>
        <p:nvSpPr>
          <p:cNvPr id="7" name="KSO_TEMPLATE" hidden="1"/>
          <p:cNvSpPr/>
          <p:nvPr>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12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bg1">
              <a:lumMod val="50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bg1">
              <a:lumMod val="50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1" Type="http://schemas.openxmlformats.org/officeDocument/2006/relationships/notesSlide" Target="../notesSlides/notesSlide1.xml"/><Relationship Id="rId70" Type="http://schemas.openxmlformats.org/officeDocument/2006/relationships/slideLayout" Target="../slideLayouts/slideLayout7.xml"/><Relationship Id="rId7" Type="http://schemas.openxmlformats.org/officeDocument/2006/relationships/tags" Target="../tags/tag11.xml"/><Relationship Id="rId69" Type="http://schemas.openxmlformats.org/officeDocument/2006/relationships/themeOverride" Target="../theme/themeOverride1.xml"/><Relationship Id="rId68" Type="http://schemas.openxmlformats.org/officeDocument/2006/relationships/tags" Target="../tags/tag72.xml"/><Relationship Id="rId67" Type="http://schemas.openxmlformats.org/officeDocument/2006/relationships/tags" Target="../tags/tag71.xml"/><Relationship Id="rId66" Type="http://schemas.openxmlformats.org/officeDocument/2006/relationships/tags" Target="../tags/tag70.xml"/><Relationship Id="rId65" Type="http://schemas.openxmlformats.org/officeDocument/2006/relationships/tags" Target="../tags/tag69.xml"/><Relationship Id="rId64" Type="http://schemas.openxmlformats.org/officeDocument/2006/relationships/tags" Target="../tags/tag68.xml"/><Relationship Id="rId63" Type="http://schemas.openxmlformats.org/officeDocument/2006/relationships/tags" Target="../tags/tag67.xml"/><Relationship Id="rId62" Type="http://schemas.openxmlformats.org/officeDocument/2006/relationships/tags" Target="../tags/tag66.xml"/><Relationship Id="rId61" Type="http://schemas.openxmlformats.org/officeDocument/2006/relationships/tags" Target="../tags/tag65.xml"/><Relationship Id="rId60" Type="http://schemas.openxmlformats.org/officeDocument/2006/relationships/tags" Target="../tags/tag64.xml"/><Relationship Id="rId6" Type="http://schemas.openxmlformats.org/officeDocument/2006/relationships/tags" Target="../tags/tag10.xml"/><Relationship Id="rId59" Type="http://schemas.openxmlformats.org/officeDocument/2006/relationships/tags" Target="../tags/tag63.xml"/><Relationship Id="rId58" Type="http://schemas.openxmlformats.org/officeDocument/2006/relationships/tags" Target="../tags/tag62.xml"/><Relationship Id="rId57" Type="http://schemas.openxmlformats.org/officeDocument/2006/relationships/tags" Target="../tags/tag61.xml"/><Relationship Id="rId56" Type="http://schemas.openxmlformats.org/officeDocument/2006/relationships/tags" Target="../tags/tag60.xml"/><Relationship Id="rId55" Type="http://schemas.openxmlformats.org/officeDocument/2006/relationships/tags" Target="../tags/tag59.xml"/><Relationship Id="rId54" Type="http://schemas.openxmlformats.org/officeDocument/2006/relationships/tags" Target="../tags/tag58.xml"/><Relationship Id="rId53" Type="http://schemas.openxmlformats.org/officeDocument/2006/relationships/tags" Target="../tags/tag57.xml"/><Relationship Id="rId52" Type="http://schemas.openxmlformats.org/officeDocument/2006/relationships/tags" Target="../tags/tag56.xml"/><Relationship Id="rId51" Type="http://schemas.openxmlformats.org/officeDocument/2006/relationships/tags" Target="../tags/tag55.xml"/><Relationship Id="rId50" Type="http://schemas.openxmlformats.org/officeDocument/2006/relationships/tags" Target="../tags/tag54.xml"/><Relationship Id="rId5" Type="http://schemas.openxmlformats.org/officeDocument/2006/relationships/tags" Target="../tags/tag9.xml"/><Relationship Id="rId49" Type="http://schemas.openxmlformats.org/officeDocument/2006/relationships/tags" Target="../tags/tag53.xml"/><Relationship Id="rId48" Type="http://schemas.openxmlformats.org/officeDocument/2006/relationships/tags" Target="../tags/tag52.xml"/><Relationship Id="rId47" Type="http://schemas.openxmlformats.org/officeDocument/2006/relationships/tags" Target="../tags/tag51.xml"/><Relationship Id="rId46" Type="http://schemas.openxmlformats.org/officeDocument/2006/relationships/tags" Target="../tags/tag50.xml"/><Relationship Id="rId45" Type="http://schemas.openxmlformats.org/officeDocument/2006/relationships/tags" Target="../tags/tag49.xml"/><Relationship Id="rId44" Type="http://schemas.openxmlformats.org/officeDocument/2006/relationships/tags" Target="../tags/tag48.xml"/><Relationship Id="rId43" Type="http://schemas.openxmlformats.org/officeDocument/2006/relationships/tags" Target="../tags/tag47.xml"/><Relationship Id="rId42" Type="http://schemas.openxmlformats.org/officeDocument/2006/relationships/tags" Target="../tags/tag46.xml"/><Relationship Id="rId41" Type="http://schemas.openxmlformats.org/officeDocument/2006/relationships/tags" Target="../tags/tag45.xml"/><Relationship Id="rId40" Type="http://schemas.openxmlformats.org/officeDocument/2006/relationships/tags" Target="../tags/tag44.xml"/><Relationship Id="rId4" Type="http://schemas.openxmlformats.org/officeDocument/2006/relationships/tags" Target="../tags/tag8.xml"/><Relationship Id="rId39" Type="http://schemas.openxmlformats.org/officeDocument/2006/relationships/tags" Target="../tags/tag43.xml"/><Relationship Id="rId38" Type="http://schemas.openxmlformats.org/officeDocument/2006/relationships/tags" Target="../tags/tag42.xml"/><Relationship Id="rId37" Type="http://schemas.openxmlformats.org/officeDocument/2006/relationships/tags" Target="../tags/tag41.xml"/><Relationship Id="rId36" Type="http://schemas.openxmlformats.org/officeDocument/2006/relationships/tags" Target="../tags/tag40.xml"/><Relationship Id="rId35" Type="http://schemas.openxmlformats.org/officeDocument/2006/relationships/tags" Target="../tags/tag39.xml"/><Relationship Id="rId34" Type="http://schemas.openxmlformats.org/officeDocument/2006/relationships/tags" Target="../tags/tag38.xml"/><Relationship Id="rId33" Type="http://schemas.openxmlformats.org/officeDocument/2006/relationships/tags" Target="../tags/tag37.xml"/><Relationship Id="rId32" Type="http://schemas.openxmlformats.org/officeDocument/2006/relationships/tags" Target="../tags/tag36.xml"/><Relationship Id="rId31" Type="http://schemas.openxmlformats.org/officeDocument/2006/relationships/tags" Target="../tags/tag35.xml"/><Relationship Id="rId30" Type="http://schemas.openxmlformats.org/officeDocument/2006/relationships/tags" Target="../tags/tag34.xml"/><Relationship Id="rId3" Type="http://schemas.openxmlformats.org/officeDocument/2006/relationships/tags" Target="../tags/tag7.xml"/><Relationship Id="rId29" Type="http://schemas.openxmlformats.org/officeDocument/2006/relationships/tags" Target="../tags/tag33.xml"/><Relationship Id="rId28" Type="http://schemas.openxmlformats.org/officeDocument/2006/relationships/tags" Target="../tags/tag32.xml"/><Relationship Id="rId27" Type="http://schemas.openxmlformats.org/officeDocument/2006/relationships/tags" Target="../tags/tag31.xml"/><Relationship Id="rId26" Type="http://schemas.openxmlformats.org/officeDocument/2006/relationships/tags" Target="../tags/tag30.xml"/><Relationship Id="rId25" Type="http://schemas.openxmlformats.org/officeDocument/2006/relationships/tags" Target="../tags/tag29.xml"/><Relationship Id="rId24" Type="http://schemas.openxmlformats.org/officeDocument/2006/relationships/tags" Target="../tags/tag28.xml"/><Relationship Id="rId23" Type="http://schemas.openxmlformats.org/officeDocument/2006/relationships/tags" Target="../tags/tag27.xml"/><Relationship Id="rId22" Type="http://schemas.openxmlformats.org/officeDocument/2006/relationships/tags" Target="../tags/tag26.xml"/><Relationship Id="rId21" Type="http://schemas.openxmlformats.org/officeDocument/2006/relationships/tags" Target="../tags/tag25.xml"/><Relationship Id="rId20" Type="http://schemas.openxmlformats.org/officeDocument/2006/relationships/tags" Target="../tags/tag24.xml"/><Relationship Id="rId2" Type="http://schemas.openxmlformats.org/officeDocument/2006/relationships/tags" Target="../tags/tag6.xml"/><Relationship Id="rId19" Type="http://schemas.openxmlformats.org/officeDocument/2006/relationships/tags" Target="../tags/tag23.xml"/><Relationship Id="rId18" Type="http://schemas.openxmlformats.org/officeDocument/2006/relationships/tags" Target="../tags/tag22.xml"/><Relationship Id="rId17" Type="http://schemas.openxmlformats.org/officeDocument/2006/relationships/tags" Target="../tags/tag21.xml"/><Relationship Id="rId16" Type="http://schemas.openxmlformats.org/officeDocument/2006/relationships/tags" Target="../tags/tag20.xml"/><Relationship Id="rId15" Type="http://schemas.openxmlformats.org/officeDocument/2006/relationships/tags" Target="../tags/tag19.xml"/><Relationship Id="rId14" Type="http://schemas.openxmlformats.org/officeDocument/2006/relationships/tags" Target="../tags/tag18.xml"/><Relationship Id="rId13" Type="http://schemas.openxmlformats.org/officeDocument/2006/relationships/tags" Target="../tags/tag17.xml"/><Relationship Id="rId12" Type="http://schemas.openxmlformats.org/officeDocument/2006/relationships/tags" Target="../tags/tag16.xml"/><Relationship Id="rId11" Type="http://schemas.openxmlformats.org/officeDocument/2006/relationships/tags" Target="../tags/tag15.xml"/><Relationship Id="rId10" Type="http://schemas.openxmlformats.org/officeDocument/2006/relationships/tags" Target="../tags/tag14.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s>
</file>

<file path=ppt/slides/_rels/slide4.xml.rels><?xml version="1.0" encoding="UTF-8" standalone="yes"?>
<Relationships xmlns="http://schemas.openxmlformats.org/package/2006/relationships"><Relationship Id="rId9" Type="http://schemas.openxmlformats.org/officeDocument/2006/relationships/tags" Target="../tags/tag84.xml"/><Relationship Id="rId8" Type="http://schemas.openxmlformats.org/officeDocument/2006/relationships/tags" Target="../tags/tag83.xml"/><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0" Type="http://schemas.openxmlformats.org/officeDocument/2006/relationships/notesSlide" Target="../notesSlides/notesSlide3.xml"/><Relationship Id="rId2" Type="http://schemas.openxmlformats.org/officeDocument/2006/relationships/tags" Target="../tags/tag77.xml"/><Relationship Id="rId19" Type="http://schemas.openxmlformats.org/officeDocument/2006/relationships/slideLayout" Target="../slideLayouts/slideLayout7.xml"/><Relationship Id="rId18" Type="http://schemas.openxmlformats.org/officeDocument/2006/relationships/themeOverride" Target="../theme/themeOverride2.xml"/><Relationship Id="rId17" Type="http://schemas.openxmlformats.org/officeDocument/2006/relationships/tags" Target="../tags/tag92.xml"/><Relationship Id="rId16" Type="http://schemas.openxmlformats.org/officeDocument/2006/relationships/tags" Target="../tags/tag91.xml"/><Relationship Id="rId15" Type="http://schemas.openxmlformats.org/officeDocument/2006/relationships/tags" Target="../tags/tag90.xml"/><Relationship Id="rId14" Type="http://schemas.openxmlformats.org/officeDocument/2006/relationships/tags" Target="../tags/tag89.xml"/><Relationship Id="rId13" Type="http://schemas.openxmlformats.org/officeDocument/2006/relationships/tags" Target="../tags/tag88.xml"/><Relationship Id="rId12" Type="http://schemas.openxmlformats.org/officeDocument/2006/relationships/tags" Target="../tags/tag87.xml"/><Relationship Id="rId11" Type="http://schemas.openxmlformats.org/officeDocument/2006/relationships/tags" Target="../tags/tag86.xml"/><Relationship Id="rId10" Type="http://schemas.openxmlformats.org/officeDocument/2006/relationships/tags" Target="../tags/tag85.xml"/><Relationship Id="rId1" Type="http://schemas.openxmlformats.org/officeDocument/2006/relationships/tags" Target="../tags/tag76.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8.xml"/><Relationship Id="rId5" Type="http://schemas.openxmlformats.org/officeDocument/2006/relationships/tags" Target="../tags/tag96.xml"/><Relationship Id="rId4" Type="http://schemas.openxmlformats.org/officeDocument/2006/relationships/image" Target="../media/image4.jpeg"/><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4.xml"/><Relationship Id="rId4" Type="http://schemas.openxmlformats.org/officeDocument/2006/relationships/tags" Target="../tags/tag99.xml"/><Relationship Id="rId3" Type="http://schemas.openxmlformats.org/officeDocument/2006/relationships/image" Target="../media/image5.png"/><Relationship Id="rId2" Type="http://schemas.openxmlformats.org/officeDocument/2006/relationships/tags" Target="../tags/tag98.xml"/><Relationship Id="rId1" Type="http://schemas.openxmlformats.org/officeDocument/2006/relationships/tags" Target="../tags/tag97.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4.xml"/><Relationship Id="rId4" Type="http://schemas.openxmlformats.org/officeDocument/2006/relationships/tags" Target="../tags/tag102.xml"/><Relationship Id="rId3" Type="http://schemas.openxmlformats.org/officeDocument/2006/relationships/image" Target="../media/image6.png"/><Relationship Id="rId2" Type="http://schemas.openxmlformats.org/officeDocument/2006/relationships/tags" Target="../tags/tag101.xml"/><Relationship Id="rId1" Type="http://schemas.openxmlformats.org/officeDocument/2006/relationships/tags" Target="../tags/tag100.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8.xml"/><Relationship Id="rId4" Type="http://schemas.openxmlformats.org/officeDocument/2006/relationships/tags" Target="../tags/tag105.xml"/><Relationship Id="rId3" Type="http://schemas.openxmlformats.org/officeDocument/2006/relationships/image" Target="../media/image7.png"/><Relationship Id="rId2" Type="http://schemas.openxmlformats.org/officeDocument/2006/relationships/tags" Target="../tags/tag104.xml"/><Relationship Id="rId1" Type="http://schemas.openxmlformats.org/officeDocument/2006/relationships/tags" Target="../tags/tag103.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3.xml"/><Relationship Id="rId4" Type="http://schemas.openxmlformats.org/officeDocument/2006/relationships/themeOverride" Target="../theme/themeOverride3.xml"/><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8.xml"/><Relationship Id="rId4" Type="http://schemas.openxmlformats.org/officeDocument/2006/relationships/tags" Target="../tags/tag111.xml"/><Relationship Id="rId3" Type="http://schemas.openxmlformats.org/officeDocument/2006/relationships/image" Target="../media/image8.png"/><Relationship Id="rId2" Type="http://schemas.openxmlformats.org/officeDocument/2006/relationships/tags" Target="../tags/tag110.xml"/><Relationship Id="rId1" Type="http://schemas.openxmlformats.org/officeDocument/2006/relationships/tags" Target="../tags/tag109.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8.xml"/><Relationship Id="rId4" Type="http://schemas.openxmlformats.org/officeDocument/2006/relationships/tags" Target="../tags/tag114.xml"/><Relationship Id="rId3" Type="http://schemas.openxmlformats.org/officeDocument/2006/relationships/image" Target="../media/image9.png"/><Relationship Id="rId2" Type="http://schemas.openxmlformats.org/officeDocument/2006/relationships/tags" Target="../tags/tag113.xml"/><Relationship Id="rId1" Type="http://schemas.openxmlformats.org/officeDocument/2006/relationships/tags" Target="../tags/tag112.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8.xml"/><Relationship Id="rId4" Type="http://schemas.openxmlformats.org/officeDocument/2006/relationships/tags" Target="../tags/tag117.xml"/><Relationship Id="rId3" Type="http://schemas.openxmlformats.org/officeDocument/2006/relationships/image" Target="../media/image10.png"/><Relationship Id="rId2" Type="http://schemas.openxmlformats.org/officeDocument/2006/relationships/tags" Target="../tags/tag116.xml"/><Relationship Id="rId1" Type="http://schemas.openxmlformats.org/officeDocument/2006/relationships/tags" Target="../tags/tag115.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8.xml"/><Relationship Id="rId4" Type="http://schemas.openxmlformats.org/officeDocument/2006/relationships/tags" Target="../tags/tag120.xml"/><Relationship Id="rId3" Type="http://schemas.openxmlformats.org/officeDocument/2006/relationships/image" Target="../media/image11.png"/><Relationship Id="rId2" Type="http://schemas.openxmlformats.org/officeDocument/2006/relationships/tags" Target="../tags/tag119.xml"/><Relationship Id="rId1" Type="http://schemas.openxmlformats.org/officeDocument/2006/relationships/tags" Target="../tags/tag118.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8.xml"/><Relationship Id="rId4" Type="http://schemas.openxmlformats.org/officeDocument/2006/relationships/tags" Target="../tags/tag123.xml"/><Relationship Id="rId3" Type="http://schemas.openxmlformats.org/officeDocument/2006/relationships/image" Target="../media/image12.png"/><Relationship Id="rId2" Type="http://schemas.openxmlformats.org/officeDocument/2006/relationships/tags" Target="../tags/tag122.xml"/><Relationship Id="rId1" Type="http://schemas.openxmlformats.org/officeDocument/2006/relationships/tags" Target="../tags/tag121.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7.xml"/><Relationship Id="rId5" Type="http://schemas.openxmlformats.org/officeDocument/2006/relationships/tags" Target="../tags/tag127.xml"/><Relationship Id="rId4" Type="http://schemas.openxmlformats.org/officeDocument/2006/relationships/image" Target="../media/image13.jpeg"/><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8.xml"/><Relationship Id="rId4" Type="http://schemas.openxmlformats.org/officeDocument/2006/relationships/tags" Target="../tags/tag130.xml"/><Relationship Id="rId3" Type="http://schemas.openxmlformats.org/officeDocument/2006/relationships/image" Target="../media/image14.jpeg"/><Relationship Id="rId2" Type="http://schemas.openxmlformats.org/officeDocument/2006/relationships/tags" Target="../tags/tag129.xml"/><Relationship Id="rId1" Type="http://schemas.openxmlformats.org/officeDocument/2006/relationships/tags" Target="../tags/tag128.xml"/></Relationships>
</file>

<file path=ppt/slides/_rels/slide17.xml.rels><?xml version="1.0" encoding="UTF-8" standalone="yes"?>
<Relationships xmlns="http://schemas.openxmlformats.org/package/2006/relationships"><Relationship Id="rId9" Type="http://schemas.openxmlformats.org/officeDocument/2006/relationships/tags" Target="../tags/tag139.xml"/><Relationship Id="rId8" Type="http://schemas.openxmlformats.org/officeDocument/2006/relationships/tags" Target="../tags/tag138.xml"/><Relationship Id="rId7" Type="http://schemas.openxmlformats.org/officeDocument/2006/relationships/tags" Target="../tags/tag137.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3" Type="http://schemas.openxmlformats.org/officeDocument/2006/relationships/tags" Target="../tags/tag133.xml"/><Relationship Id="rId24" Type="http://schemas.openxmlformats.org/officeDocument/2006/relationships/notesSlide" Target="../notesSlides/notesSlide16.xml"/><Relationship Id="rId23" Type="http://schemas.openxmlformats.org/officeDocument/2006/relationships/slideLayout" Target="../slideLayouts/slideLayout7.xml"/><Relationship Id="rId22" Type="http://schemas.openxmlformats.org/officeDocument/2006/relationships/themeOverride" Target="../theme/themeOverride4.xml"/><Relationship Id="rId21" Type="http://schemas.openxmlformats.org/officeDocument/2006/relationships/tags" Target="../tags/tag151.xml"/><Relationship Id="rId20" Type="http://schemas.openxmlformats.org/officeDocument/2006/relationships/tags" Target="../tags/tag150.xml"/><Relationship Id="rId2" Type="http://schemas.openxmlformats.org/officeDocument/2006/relationships/tags" Target="../tags/tag132.xml"/><Relationship Id="rId19" Type="http://schemas.openxmlformats.org/officeDocument/2006/relationships/tags" Target="../tags/tag149.xml"/><Relationship Id="rId18" Type="http://schemas.openxmlformats.org/officeDocument/2006/relationships/tags" Target="../tags/tag148.xml"/><Relationship Id="rId17" Type="http://schemas.openxmlformats.org/officeDocument/2006/relationships/tags" Target="../tags/tag147.xml"/><Relationship Id="rId16" Type="http://schemas.openxmlformats.org/officeDocument/2006/relationships/tags" Target="../tags/tag146.xml"/><Relationship Id="rId15" Type="http://schemas.openxmlformats.org/officeDocument/2006/relationships/tags" Target="../tags/tag145.xml"/><Relationship Id="rId14" Type="http://schemas.openxmlformats.org/officeDocument/2006/relationships/tags" Target="../tags/tag144.xml"/><Relationship Id="rId13" Type="http://schemas.openxmlformats.org/officeDocument/2006/relationships/tags" Target="../tags/tag143.xml"/><Relationship Id="rId12" Type="http://schemas.openxmlformats.org/officeDocument/2006/relationships/tags" Target="../tags/tag142.xml"/><Relationship Id="rId11" Type="http://schemas.openxmlformats.org/officeDocument/2006/relationships/tags" Target="../tags/tag141.xml"/><Relationship Id="rId10" Type="http://schemas.openxmlformats.org/officeDocument/2006/relationships/tags" Target="../tags/tag140.xml"/><Relationship Id="rId1" Type="http://schemas.openxmlformats.org/officeDocument/2006/relationships/tags" Target="../tags/tag131.xml"/></Relationships>
</file>

<file path=ppt/slides/_rels/slide18.xml.rels><?xml version="1.0" encoding="UTF-8" standalone="yes"?>
<Relationships xmlns="http://schemas.openxmlformats.org/package/2006/relationships"><Relationship Id="rId9" Type="http://schemas.openxmlformats.org/officeDocument/2006/relationships/tags" Target="../tags/tag160.xml"/><Relationship Id="rId8" Type="http://schemas.openxmlformats.org/officeDocument/2006/relationships/tags" Target="../tags/tag159.xml"/><Relationship Id="rId7" Type="http://schemas.openxmlformats.org/officeDocument/2006/relationships/tags" Target="../tags/tag158.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3" Type="http://schemas.openxmlformats.org/officeDocument/2006/relationships/notesSlide" Target="../notesSlides/notesSlide17.xml"/><Relationship Id="rId22" Type="http://schemas.openxmlformats.org/officeDocument/2006/relationships/slideLayout" Target="../slideLayouts/slideLayout7.xml"/><Relationship Id="rId21" Type="http://schemas.openxmlformats.org/officeDocument/2006/relationships/themeOverride" Target="../theme/themeOverride5.xml"/><Relationship Id="rId20" Type="http://schemas.openxmlformats.org/officeDocument/2006/relationships/tags" Target="../tags/tag171.xml"/><Relationship Id="rId2" Type="http://schemas.openxmlformats.org/officeDocument/2006/relationships/tags" Target="../tags/tag153.xml"/><Relationship Id="rId19" Type="http://schemas.openxmlformats.org/officeDocument/2006/relationships/tags" Target="../tags/tag170.xml"/><Relationship Id="rId18" Type="http://schemas.openxmlformats.org/officeDocument/2006/relationships/tags" Target="../tags/tag169.xml"/><Relationship Id="rId17" Type="http://schemas.openxmlformats.org/officeDocument/2006/relationships/tags" Target="../tags/tag168.xml"/><Relationship Id="rId16" Type="http://schemas.openxmlformats.org/officeDocument/2006/relationships/tags" Target="../tags/tag167.xml"/><Relationship Id="rId15" Type="http://schemas.openxmlformats.org/officeDocument/2006/relationships/tags" Target="../tags/tag166.xml"/><Relationship Id="rId14" Type="http://schemas.openxmlformats.org/officeDocument/2006/relationships/tags" Target="../tags/tag165.xml"/><Relationship Id="rId13" Type="http://schemas.openxmlformats.org/officeDocument/2006/relationships/tags" Target="../tags/tag164.xml"/><Relationship Id="rId12" Type="http://schemas.openxmlformats.org/officeDocument/2006/relationships/tags" Target="../tags/tag163.xml"/><Relationship Id="rId11" Type="http://schemas.openxmlformats.org/officeDocument/2006/relationships/tags" Target="../tags/tag162.xml"/><Relationship Id="rId10" Type="http://schemas.openxmlformats.org/officeDocument/2006/relationships/tags" Target="../tags/tag161.xml"/><Relationship Id="rId1" Type="http://schemas.openxmlformats.org/officeDocument/2006/relationships/tags" Target="../tags/tag152.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tags" Target="../tags/tag174.xml"/><Relationship Id="rId2" Type="http://schemas.openxmlformats.org/officeDocument/2006/relationships/tags" Target="../tags/tag173.xml"/><Relationship Id="rId1" Type="http://schemas.openxmlformats.org/officeDocument/2006/relationships/tags" Target="../tags/tag172.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tags" Target="../tags/tag175.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0.xml"/><Relationship Id="rId2" Type="http://schemas.openxmlformats.org/officeDocument/2006/relationships/tags" Target="../tags/tag179.xml"/><Relationship Id="rId1" Type="http://schemas.openxmlformats.org/officeDocument/2006/relationships/tags" Target="../tags/tag178.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0.xml"/><Relationship Id="rId2" Type="http://schemas.openxmlformats.org/officeDocument/2006/relationships/tags" Target="../tags/tag181.xml"/><Relationship Id="rId1" Type="http://schemas.openxmlformats.org/officeDocument/2006/relationships/tags" Target="../tags/tag180.xml"/></Relationships>
</file>

<file path=ppt/slides/_rels/slide23.xml.rels><?xml version="1.0" encoding="UTF-8" standalone="yes"?>
<Relationships xmlns="http://schemas.openxmlformats.org/package/2006/relationships"><Relationship Id="rId9" Type="http://schemas.openxmlformats.org/officeDocument/2006/relationships/tags" Target="../tags/tag190.xml"/><Relationship Id="rId8" Type="http://schemas.openxmlformats.org/officeDocument/2006/relationships/tags" Target="../tags/tag189.xml"/><Relationship Id="rId7" Type="http://schemas.openxmlformats.org/officeDocument/2006/relationships/tags" Target="../tags/tag188.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3" Type="http://schemas.openxmlformats.org/officeDocument/2006/relationships/tags" Target="../tags/tag184.xml"/><Relationship Id="rId20" Type="http://schemas.openxmlformats.org/officeDocument/2006/relationships/notesSlide" Target="../notesSlides/notesSlide22.xml"/><Relationship Id="rId2" Type="http://schemas.openxmlformats.org/officeDocument/2006/relationships/tags" Target="../tags/tag183.xml"/><Relationship Id="rId19" Type="http://schemas.openxmlformats.org/officeDocument/2006/relationships/slideLayout" Target="../slideLayouts/slideLayout7.xml"/><Relationship Id="rId18" Type="http://schemas.openxmlformats.org/officeDocument/2006/relationships/themeOverride" Target="../theme/themeOverride6.xml"/><Relationship Id="rId17" Type="http://schemas.openxmlformats.org/officeDocument/2006/relationships/tags" Target="../tags/tag198.xml"/><Relationship Id="rId16" Type="http://schemas.openxmlformats.org/officeDocument/2006/relationships/tags" Target="../tags/tag197.xml"/><Relationship Id="rId15" Type="http://schemas.openxmlformats.org/officeDocument/2006/relationships/tags" Target="../tags/tag196.xml"/><Relationship Id="rId14" Type="http://schemas.openxmlformats.org/officeDocument/2006/relationships/tags" Target="../tags/tag195.xml"/><Relationship Id="rId13" Type="http://schemas.openxmlformats.org/officeDocument/2006/relationships/tags" Target="../tags/tag194.xml"/><Relationship Id="rId12" Type="http://schemas.openxmlformats.org/officeDocument/2006/relationships/tags" Target="../tags/tag193.xml"/><Relationship Id="rId11" Type="http://schemas.openxmlformats.org/officeDocument/2006/relationships/tags" Target="../tags/tag192.xml"/><Relationship Id="rId10" Type="http://schemas.openxmlformats.org/officeDocument/2006/relationships/tags" Target="../tags/tag191.xml"/><Relationship Id="rId1" Type="http://schemas.openxmlformats.org/officeDocument/2006/relationships/tags" Target="../tags/tag182.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6.xml"/><Relationship Id="rId4" Type="http://schemas.openxmlformats.org/officeDocument/2006/relationships/themeOverride" Target="../theme/themeOverride7.xml"/><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zh-CN" altLang="en-US" dirty="0"/>
              <a:t>零食店系统</a:t>
            </a:r>
            <a:endParaRPr lang="zh-CN" altLang="en-US" sz="2800" dirty="0"/>
          </a:p>
        </p:txBody>
      </p:sp>
      <p:sp>
        <p:nvSpPr>
          <p:cNvPr id="3" name="副标题 2"/>
          <p:cNvSpPr>
            <a:spLocks noGrp="1"/>
          </p:cNvSpPr>
          <p:nvPr>
            <p:ph type="subTitle" idx="1"/>
          </p:nvPr>
        </p:nvSpPr>
        <p:spPr>
          <a:xfrm>
            <a:off x="5867400" y="3657836"/>
            <a:ext cx="5486400" cy="365125"/>
          </a:xfrm>
        </p:spPr>
        <p:txBody>
          <a:bodyPr>
            <a:normAutofit fontScale="92500" lnSpcReduction="10000"/>
          </a:bodyPr>
          <a:lstStyle/>
          <a:p>
            <a:r>
              <a:rPr lang="zh-CN" altLang="en-US"/>
              <a:t>需求分析说明报告</a:t>
            </a:r>
            <a:r>
              <a:rPr lang="en-US" altLang="zh-CN"/>
              <a:t>                                                </a:t>
            </a:r>
            <a:endParaRPr lang="zh-CN" altLang="en-US"/>
          </a:p>
          <a:p>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51"/>
          <p:cNvSpPr/>
          <p:nvPr>
            <p:custDataLst>
              <p:tags r:id="rId1"/>
            </p:custDataLst>
          </p:nvPr>
        </p:nvSpPr>
        <p:spPr>
          <a:xfrm>
            <a:off x="7232632" y="2676249"/>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31"/>
          <p:cNvSpPr/>
          <p:nvPr>
            <p:custDataLst>
              <p:tags r:id="rId2"/>
            </p:custDataLst>
          </p:nvPr>
        </p:nvSpPr>
        <p:spPr>
          <a:xfrm>
            <a:off x="5926097" y="2267822"/>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8575"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b="1" spc="-300" dirty="0">
              <a:solidFill>
                <a:srgbClr val="013596"/>
              </a:solidFill>
            </a:endParaRPr>
          </a:p>
        </p:txBody>
      </p:sp>
      <p:sp>
        <p:nvSpPr>
          <p:cNvPr id="19" name="任意多边形 54"/>
          <p:cNvSpPr/>
          <p:nvPr>
            <p:custDataLst>
              <p:tags r:id="rId3"/>
            </p:custDataLst>
          </p:nvPr>
        </p:nvSpPr>
        <p:spPr>
          <a:xfrm>
            <a:off x="7232632" y="3479036"/>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31"/>
          <p:cNvSpPr/>
          <p:nvPr>
            <p:custDataLst>
              <p:tags r:id="rId4"/>
            </p:custDataLst>
          </p:nvPr>
        </p:nvSpPr>
        <p:spPr>
          <a:xfrm>
            <a:off x="5926097" y="3070609"/>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8575"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b="1" spc="-300" dirty="0">
              <a:solidFill>
                <a:srgbClr val="013596"/>
              </a:solidFill>
            </a:endParaRPr>
          </a:p>
        </p:txBody>
      </p:sp>
      <p:sp>
        <p:nvSpPr>
          <p:cNvPr id="22" name="任意多边形 57"/>
          <p:cNvSpPr/>
          <p:nvPr>
            <p:custDataLst>
              <p:tags r:id="rId5"/>
            </p:custDataLst>
          </p:nvPr>
        </p:nvSpPr>
        <p:spPr>
          <a:xfrm>
            <a:off x="7232632" y="4281823"/>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31"/>
          <p:cNvSpPr/>
          <p:nvPr>
            <p:custDataLst>
              <p:tags r:id="rId6"/>
            </p:custDataLst>
          </p:nvPr>
        </p:nvSpPr>
        <p:spPr>
          <a:xfrm>
            <a:off x="5926097" y="3873396"/>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8575"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b="1" spc="-300" dirty="0">
              <a:solidFill>
                <a:srgbClr val="013596"/>
              </a:solidFill>
            </a:endParaRPr>
          </a:p>
        </p:txBody>
      </p:sp>
      <p:sp>
        <p:nvSpPr>
          <p:cNvPr id="25" name="任意多边形 60"/>
          <p:cNvSpPr/>
          <p:nvPr>
            <p:custDataLst>
              <p:tags r:id="rId7"/>
            </p:custDataLst>
          </p:nvPr>
        </p:nvSpPr>
        <p:spPr>
          <a:xfrm>
            <a:off x="7232632" y="5084610"/>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椭圆 31"/>
          <p:cNvSpPr/>
          <p:nvPr>
            <p:custDataLst>
              <p:tags r:id="rId8"/>
            </p:custDataLst>
          </p:nvPr>
        </p:nvSpPr>
        <p:spPr>
          <a:xfrm>
            <a:off x="5926097" y="4676183"/>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8575"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b="1" spc="-300" dirty="0">
              <a:solidFill>
                <a:srgbClr val="013596"/>
              </a:solidFill>
            </a:endParaRPr>
          </a:p>
        </p:txBody>
      </p:sp>
      <p:sp>
        <p:nvSpPr>
          <p:cNvPr id="28" name="任意多边形 63"/>
          <p:cNvSpPr/>
          <p:nvPr>
            <p:custDataLst>
              <p:tags r:id="rId9"/>
            </p:custDataLst>
          </p:nvPr>
        </p:nvSpPr>
        <p:spPr>
          <a:xfrm>
            <a:off x="7232632" y="5887399"/>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31"/>
          <p:cNvSpPr/>
          <p:nvPr>
            <p:custDataLst>
              <p:tags r:id="rId10"/>
            </p:custDataLst>
          </p:nvPr>
        </p:nvSpPr>
        <p:spPr>
          <a:xfrm>
            <a:off x="5926097" y="5478972"/>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8575"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b="1" spc="-300" dirty="0">
              <a:solidFill>
                <a:srgbClr val="013596"/>
              </a:solidFill>
            </a:endParaRPr>
          </a:p>
        </p:txBody>
      </p:sp>
      <p:grpSp>
        <p:nvGrpSpPr>
          <p:cNvPr id="2" name="组合 1"/>
          <p:cNvGrpSpPr/>
          <p:nvPr>
            <p:custDataLst>
              <p:tags r:id="rId11"/>
            </p:custDataLst>
          </p:nvPr>
        </p:nvGrpSpPr>
        <p:grpSpPr>
          <a:xfrm>
            <a:off x="1108871" y="2435294"/>
            <a:ext cx="3353854" cy="3186257"/>
            <a:chOff x="1108871" y="2435294"/>
            <a:chExt cx="3353854" cy="3186257"/>
          </a:xfrm>
        </p:grpSpPr>
        <p:sp>
          <p:nvSpPr>
            <p:cNvPr id="4" name="椭圆 31"/>
            <p:cNvSpPr/>
            <p:nvPr>
              <p:custDataLst>
                <p:tags r:id="rId12"/>
              </p:custDataLst>
            </p:nvPr>
          </p:nvSpPr>
          <p:spPr>
            <a:xfrm rot="19294917">
              <a:off x="1787329" y="3197138"/>
              <a:ext cx="1822056" cy="180388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solid"/>
              <a:round/>
              <a:tailEnd type="arrow" w="lg"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椭圆 31"/>
            <p:cNvSpPr/>
            <p:nvPr>
              <p:custDataLst>
                <p:tags r:id="rId13"/>
              </p:custDataLst>
            </p:nvPr>
          </p:nvSpPr>
          <p:spPr>
            <a:xfrm rot="19294917">
              <a:off x="1788811" y="3545190"/>
              <a:ext cx="209343" cy="20725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pattFill prst="dkUpDiag">
              <a:fgClr>
                <a:schemeClr val="accent1"/>
              </a:fgClr>
              <a:bgClr>
                <a:schemeClr val="bg1"/>
              </a:bgClr>
            </a:pattFill>
            <a:ln w="25400" cap="rnd">
              <a:solidFill>
                <a:schemeClr val="accent1"/>
              </a:solidFill>
              <a:prstDash val="solid"/>
              <a:round/>
              <a:tailEnd type="none" w="sm" len="sm"/>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椭圆 31"/>
            <p:cNvSpPr/>
            <p:nvPr>
              <p:custDataLst>
                <p:tags r:id="rId14"/>
              </p:custDataLst>
            </p:nvPr>
          </p:nvSpPr>
          <p:spPr>
            <a:xfrm rot="19294917">
              <a:off x="2631671" y="3096631"/>
              <a:ext cx="209343" cy="20725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pattFill prst="dkUpDiag">
              <a:fgClr>
                <a:schemeClr val="accent1"/>
              </a:fgClr>
              <a:bgClr>
                <a:schemeClr val="bg1"/>
              </a:bgClr>
            </a:pattFill>
            <a:ln w="25400" cap="rnd">
              <a:solidFill>
                <a:schemeClr val="accent1"/>
              </a:solidFill>
              <a:prstDash val="solid"/>
              <a:round/>
              <a:tailEnd type="none" w="sm" len="sm"/>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椭圆 31"/>
            <p:cNvSpPr/>
            <p:nvPr>
              <p:custDataLst>
                <p:tags r:id="rId15"/>
              </p:custDataLst>
            </p:nvPr>
          </p:nvSpPr>
          <p:spPr>
            <a:xfrm rot="19294917">
              <a:off x="3393719" y="3653615"/>
              <a:ext cx="209343" cy="20725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pattFill prst="dkUpDiag">
              <a:fgClr>
                <a:schemeClr val="accent1"/>
              </a:fgClr>
              <a:bgClr>
                <a:schemeClr val="bg1"/>
              </a:bgClr>
            </a:pattFill>
            <a:ln w="25400" cap="rnd">
              <a:solidFill>
                <a:schemeClr val="accent1"/>
              </a:solidFill>
              <a:prstDash val="solid"/>
              <a:round/>
              <a:tailEnd type="none" w="sm" len="sm"/>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31"/>
            <p:cNvSpPr/>
            <p:nvPr>
              <p:custDataLst>
                <p:tags r:id="rId16"/>
              </p:custDataLst>
            </p:nvPr>
          </p:nvSpPr>
          <p:spPr>
            <a:xfrm rot="19294917">
              <a:off x="3173737" y="4726959"/>
              <a:ext cx="209343" cy="20725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pattFill prst="dkUpDiag">
              <a:fgClr>
                <a:schemeClr val="accent1"/>
              </a:fgClr>
              <a:bgClr>
                <a:schemeClr val="bg1"/>
              </a:bgClr>
            </a:pattFill>
            <a:ln w="25400" cap="rnd">
              <a:solidFill>
                <a:schemeClr val="accent1"/>
              </a:solidFill>
              <a:prstDash val="solid"/>
              <a:round/>
              <a:tailEnd type="none" w="sm" len="sm"/>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31"/>
            <p:cNvSpPr/>
            <p:nvPr>
              <p:custDataLst>
                <p:tags r:id="rId17"/>
              </p:custDataLst>
            </p:nvPr>
          </p:nvSpPr>
          <p:spPr>
            <a:xfrm rot="19294917">
              <a:off x="2068051" y="4726960"/>
              <a:ext cx="209343" cy="20725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pattFill prst="dkUpDiag">
              <a:fgClr>
                <a:schemeClr val="accent1"/>
              </a:fgClr>
              <a:bgClr>
                <a:schemeClr val="bg1"/>
              </a:bgClr>
            </a:pattFill>
            <a:ln w="25400" cap="rnd">
              <a:solidFill>
                <a:schemeClr val="accent1"/>
              </a:solidFill>
              <a:prstDash val="solid"/>
              <a:round/>
              <a:tailEnd type="none" w="sm" len="sm"/>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0" name="组合 9"/>
            <p:cNvGrpSpPr/>
            <p:nvPr/>
          </p:nvGrpSpPr>
          <p:grpSpPr>
            <a:xfrm>
              <a:off x="1108871" y="3007807"/>
              <a:ext cx="451047" cy="668136"/>
              <a:chOff x="6009007" y="5114134"/>
              <a:chExt cx="539853" cy="799683"/>
            </a:xfrm>
          </p:grpSpPr>
          <p:grpSp>
            <p:nvGrpSpPr>
              <p:cNvPr id="62" name="组合 61"/>
              <p:cNvGrpSpPr/>
              <p:nvPr/>
            </p:nvGrpSpPr>
            <p:grpSpPr>
              <a:xfrm>
                <a:off x="6076871" y="5114134"/>
                <a:ext cx="311138" cy="161892"/>
                <a:chOff x="7092920" y="4246590"/>
                <a:chExt cx="770185" cy="400745"/>
              </a:xfrm>
            </p:grpSpPr>
            <p:sp>
              <p:nvSpPr>
                <p:cNvPr id="69" name="任意多边形 17"/>
                <p:cNvSpPr/>
                <p:nvPr>
                  <p:custDataLst>
                    <p:tags r:id="rId18"/>
                  </p:custDataLst>
                </p:nvPr>
              </p:nvSpPr>
              <p:spPr>
                <a:xfrm rot="246557">
                  <a:off x="7092920" y="4246590"/>
                  <a:ext cx="85861" cy="354539"/>
                </a:xfrm>
                <a:custGeom>
                  <a:avLst/>
                  <a:gdLst>
                    <a:gd name="connsiteX0" fmla="*/ 0 w 263396"/>
                    <a:gd name="connsiteY0" fmla="*/ 0 h 651163"/>
                    <a:gd name="connsiteX1" fmla="*/ 263236 w 263396"/>
                    <a:gd name="connsiteY1" fmla="*/ 249382 h 651163"/>
                    <a:gd name="connsiteX2" fmla="*/ 41563 w 263396"/>
                    <a:gd name="connsiteY2" fmla="*/ 471054 h 651163"/>
                    <a:gd name="connsiteX3" fmla="*/ 207818 w 263396"/>
                    <a:gd name="connsiteY3" fmla="*/ 651163 h 651163"/>
                  </a:gdLst>
                  <a:ahLst/>
                  <a:cxnLst>
                    <a:cxn ang="0">
                      <a:pos x="connsiteX0" y="connsiteY0"/>
                    </a:cxn>
                    <a:cxn ang="0">
                      <a:pos x="connsiteX1" y="connsiteY1"/>
                    </a:cxn>
                    <a:cxn ang="0">
                      <a:pos x="connsiteX2" y="connsiteY2"/>
                    </a:cxn>
                    <a:cxn ang="0">
                      <a:pos x="connsiteX3" y="connsiteY3"/>
                    </a:cxn>
                  </a:cxnLst>
                  <a:rect l="l" t="t" r="r" b="b"/>
                  <a:pathLst>
                    <a:path w="263396" h="651163">
                      <a:moveTo>
                        <a:pt x="0" y="0"/>
                      </a:moveTo>
                      <a:cubicBezTo>
                        <a:pt x="128154" y="85436"/>
                        <a:pt x="256309" y="170873"/>
                        <a:pt x="263236" y="249382"/>
                      </a:cubicBezTo>
                      <a:cubicBezTo>
                        <a:pt x="270163" y="327891"/>
                        <a:pt x="50799" y="404091"/>
                        <a:pt x="41563" y="471054"/>
                      </a:cubicBezTo>
                      <a:cubicBezTo>
                        <a:pt x="32327" y="538018"/>
                        <a:pt x="120072" y="594590"/>
                        <a:pt x="207818" y="65116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0" name="任意多边形 18"/>
                <p:cNvSpPr/>
                <p:nvPr>
                  <p:custDataLst>
                    <p:tags r:id="rId19"/>
                  </p:custDataLst>
                </p:nvPr>
              </p:nvSpPr>
              <p:spPr>
                <a:xfrm rot="246557">
                  <a:off x="7450357" y="4286367"/>
                  <a:ext cx="85861" cy="354539"/>
                </a:xfrm>
                <a:custGeom>
                  <a:avLst/>
                  <a:gdLst>
                    <a:gd name="connsiteX0" fmla="*/ 0 w 263396"/>
                    <a:gd name="connsiteY0" fmla="*/ 0 h 651163"/>
                    <a:gd name="connsiteX1" fmla="*/ 263236 w 263396"/>
                    <a:gd name="connsiteY1" fmla="*/ 249382 h 651163"/>
                    <a:gd name="connsiteX2" fmla="*/ 41563 w 263396"/>
                    <a:gd name="connsiteY2" fmla="*/ 471054 h 651163"/>
                    <a:gd name="connsiteX3" fmla="*/ 207818 w 263396"/>
                    <a:gd name="connsiteY3" fmla="*/ 651163 h 651163"/>
                  </a:gdLst>
                  <a:ahLst/>
                  <a:cxnLst>
                    <a:cxn ang="0">
                      <a:pos x="connsiteX0" y="connsiteY0"/>
                    </a:cxn>
                    <a:cxn ang="0">
                      <a:pos x="connsiteX1" y="connsiteY1"/>
                    </a:cxn>
                    <a:cxn ang="0">
                      <a:pos x="connsiteX2" y="connsiteY2"/>
                    </a:cxn>
                    <a:cxn ang="0">
                      <a:pos x="connsiteX3" y="connsiteY3"/>
                    </a:cxn>
                  </a:cxnLst>
                  <a:rect l="l" t="t" r="r" b="b"/>
                  <a:pathLst>
                    <a:path w="263396" h="651163">
                      <a:moveTo>
                        <a:pt x="0" y="0"/>
                      </a:moveTo>
                      <a:cubicBezTo>
                        <a:pt x="128154" y="85436"/>
                        <a:pt x="256309" y="170873"/>
                        <a:pt x="263236" y="249382"/>
                      </a:cubicBezTo>
                      <a:cubicBezTo>
                        <a:pt x="270163" y="327891"/>
                        <a:pt x="50799" y="404091"/>
                        <a:pt x="41563" y="471054"/>
                      </a:cubicBezTo>
                      <a:cubicBezTo>
                        <a:pt x="32327" y="538018"/>
                        <a:pt x="120072" y="594590"/>
                        <a:pt x="207818" y="65116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1" name="任意多边形 19"/>
                <p:cNvSpPr/>
                <p:nvPr>
                  <p:custDataLst>
                    <p:tags r:id="rId20"/>
                  </p:custDataLst>
                </p:nvPr>
              </p:nvSpPr>
              <p:spPr>
                <a:xfrm rot="246557">
                  <a:off x="7777244" y="4292796"/>
                  <a:ext cx="85861" cy="354539"/>
                </a:xfrm>
                <a:custGeom>
                  <a:avLst/>
                  <a:gdLst>
                    <a:gd name="connsiteX0" fmla="*/ 0 w 263396"/>
                    <a:gd name="connsiteY0" fmla="*/ 0 h 651163"/>
                    <a:gd name="connsiteX1" fmla="*/ 263236 w 263396"/>
                    <a:gd name="connsiteY1" fmla="*/ 249382 h 651163"/>
                    <a:gd name="connsiteX2" fmla="*/ 41563 w 263396"/>
                    <a:gd name="connsiteY2" fmla="*/ 471054 h 651163"/>
                    <a:gd name="connsiteX3" fmla="*/ 207818 w 263396"/>
                    <a:gd name="connsiteY3" fmla="*/ 651163 h 651163"/>
                  </a:gdLst>
                  <a:ahLst/>
                  <a:cxnLst>
                    <a:cxn ang="0">
                      <a:pos x="connsiteX0" y="connsiteY0"/>
                    </a:cxn>
                    <a:cxn ang="0">
                      <a:pos x="connsiteX1" y="connsiteY1"/>
                    </a:cxn>
                    <a:cxn ang="0">
                      <a:pos x="connsiteX2" y="connsiteY2"/>
                    </a:cxn>
                    <a:cxn ang="0">
                      <a:pos x="connsiteX3" y="connsiteY3"/>
                    </a:cxn>
                  </a:cxnLst>
                  <a:rect l="l" t="t" r="r" b="b"/>
                  <a:pathLst>
                    <a:path w="263396" h="651163">
                      <a:moveTo>
                        <a:pt x="0" y="0"/>
                      </a:moveTo>
                      <a:cubicBezTo>
                        <a:pt x="128154" y="85436"/>
                        <a:pt x="256309" y="170873"/>
                        <a:pt x="263236" y="249382"/>
                      </a:cubicBezTo>
                      <a:cubicBezTo>
                        <a:pt x="270163" y="327891"/>
                        <a:pt x="50799" y="404091"/>
                        <a:pt x="41563" y="471054"/>
                      </a:cubicBezTo>
                      <a:cubicBezTo>
                        <a:pt x="32327" y="538018"/>
                        <a:pt x="120072" y="594590"/>
                        <a:pt x="207818" y="65116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3" name="组合 62"/>
              <p:cNvGrpSpPr/>
              <p:nvPr/>
            </p:nvGrpSpPr>
            <p:grpSpPr>
              <a:xfrm>
                <a:off x="6009007" y="5410125"/>
                <a:ext cx="539853" cy="503692"/>
                <a:chOff x="6009007" y="5410125"/>
                <a:chExt cx="539853" cy="503692"/>
              </a:xfrm>
            </p:grpSpPr>
            <p:grpSp>
              <p:nvGrpSpPr>
                <p:cNvPr id="64" name="组合 63"/>
                <p:cNvGrpSpPr/>
                <p:nvPr/>
              </p:nvGrpSpPr>
              <p:grpSpPr>
                <a:xfrm>
                  <a:off x="6009007" y="5410125"/>
                  <a:ext cx="456217" cy="503692"/>
                  <a:chOff x="6022959" y="4749850"/>
                  <a:chExt cx="707623" cy="781261"/>
                </a:xfrm>
              </p:grpSpPr>
              <p:sp>
                <p:nvSpPr>
                  <p:cNvPr id="66" name="任意多边形 14"/>
                  <p:cNvSpPr/>
                  <p:nvPr>
                    <p:custDataLst>
                      <p:tags r:id="rId21"/>
                    </p:custDataLst>
                  </p:nvPr>
                </p:nvSpPr>
                <p:spPr>
                  <a:xfrm>
                    <a:off x="6024605" y="4796852"/>
                    <a:ext cx="689806" cy="734259"/>
                  </a:xfrm>
                  <a:custGeom>
                    <a:avLst/>
                    <a:gdLst>
                      <a:gd name="connsiteX0" fmla="*/ 1442 w 693602"/>
                      <a:gd name="connsiteY0" fmla="*/ 0 h 1058750"/>
                      <a:gd name="connsiteX1" fmla="*/ 91383 w 693602"/>
                      <a:gd name="connsiteY1" fmla="*/ 1034322 h 1058750"/>
                      <a:gd name="connsiteX2" fmla="*/ 571068 w 693602"/>
                      <a:gd name="connsiteY2" fmla="*/ 1034322 h 1058750"/>
                      <a:gd name="connsiteX3" fmla="*/ 690989 w 693602"/>
                      <a:gd name="connsiteY3" fmla="*/ 44971 h 1058750"/>
                      <a:gd name="connsiteX4" fmla="*/ 1442 w 693602"/>
                      <a:gd name="connsiteY4" fmla="*/ 0 h 1058750"/>
                      <a:gd name="connsiteX0-1" fmla="*/ 1442 w 695985"/>
                      <a:gd name="connsiteY0-2" fmla="*/ 0 h 1058750"/>
                      <a:gd name="connsiteX1-3" fmla="*/ 91383 w 695985"/>
                      <a:gd name="connsiteY1-4" fmla="*/ 1034322 h 1058750"/>
                      <a:gd name="connsiteX2-5" fmla="*/ 571068 w 695985"/>
                      <a:gd name="connsiteY2-6" fmla="*/ 1034322 h 1058750"/>
                      <a:gd name="connsiteX3-7" fmla="*/ 690989 w 695985"/>
                      <a:gd name="connsiteY3-8" fmla="*/ 44971 h 1058750"/>
                      <a:gd name="connsiteX4-9" fmla="*/ 1442 w 695985"/>
                      <a:gd name="connsiteY4-10" fmla="*/ 0 h 1058750"/>
                      <a:gd name="connsiteX0-11" fmla="*/ 1442 w 689807"/>
                      <a:gd name="connsiteY0-12" fmla="*/ 0 h 1058750"/>
                      <a:gd name="connsiteX1-13" fmla="*/ 91383 w 689807"/>
                      <a:gd name="connsiteY1-14" fmla="*/ 1034322 h 1058750"/>
                      <a:gd name="connsiteX2-15" fmla="*/ 571068 w 689807"/>
                      <a:gd name="connsiteY2-16" fmla="*/ 1034322 h 1058750"/>
                      <a:gd name="connsiteX3-17" fmla="*/ 684265 w 689807"/>
                      <a:gd name="connsiteY3-18" fmla="*/ 18077 h 1058750"/>
                      <a:gd name="connsiteX4-19" fmla="*/ 1442 w 689807"/>
                      <a:gd name="connsiteY4-20" fmla="*/ 0 h 1058750"/>
                      <a:gd name="connsiteX0-21" fmla="*/ 1442 w 689807"/>
                      <a:gd name="connsiteY0-22" fmla="*/ 0 h 1058750"/>
                      <a:gd name="connsiteX1-23" fmla="*/ 91383 w 689807"/>
                      <a:gd name="connsiteY1-24" fmla="*/ 1034322 h 1058750"/>
                      <a:gd name="connsiteX2-25" fmla="*/ 571068 w 689807"/>
                      <a:gd name="connsiteY2-26" fmla="*/ 1034322 h 1058750"/>
                      <a:gd name="connsiteX3-27" fmla="*/ 684265 w 689807"/>
                      <a:gd name="connsiteY3-28" fmla="*/ 18077 h 1058750"/>
                      <a:gd name="connsiteX4-29" fmla="*/ 1442 w 689807"/>
                      <a:gd name="connsiteY4-30" fmla="*/ 0 h 1058750"/>
                      <a:gd name="connsiteX0-31" fmla="*/ 1442 w 689807"/>
                      <a:gd name="connsiteY0-32" fmla="*/ 0 h 1058750"/>
                      <a:gd name="connsiteX1-33" fmla="*/ 91383 w 689807"/>
                      <a:gd name="connsiteY1-34" fmla="*/ 1034322 h 1058750"/>
                      <a:gd name="connsiteX2-35" fmla="*/ 571068 w 689807"/>
                      <a:gd name="connsiteY2-36" fmla="*/ 1034322 h 1058750"/>
                      <a:gd name="connsiteX3-37" fmla="*/ 684265 w 689807"/>
                      <a:gd name="connsiteY3-38" fmla="*/ 18077 h 1058750"/>
                      <a:gd name="connsiteX4-39" fmla="*/ 1442 w 689807"/>
                      <a:gd name="connsiteY4-40" fmla="*/ 0 h 10587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9807" h="1058750">
                        <a:moveTo>
                          <a:pt x="1442" y="0"/>
                        </a:moveTo>
                        <a:cubicBezTo>
                          <a:pt x="-2306" y="432216"/>
                          <a:pt x="-6053" y="864433"/>
                          <a:pt x="91383" y="1034322"/>
                        </a:cubicBezTo>
                        <a:cubicBezTo>
                          <a:pt x="251278" y="1034322"/>
                          <a:pt x="466137" y="1089286"/>
                          <a:pt x="571068" y="1034322"/>
                        </a:cubicBezTo>
                        <a:cubicBezTo>
                          <a:pt x="671003" y="689548"/>
                          <a:pt x="704252" y="195461"/>
                          <a:pt x="684265" y="18077"/>
                        </a:cubicBezTo>
                        <a:cubicBezTo>
                          <a:pt x="476828" y="52392"/>
                          <a:pt x="168538" y="32920"/>
                          <a:pt x="1442" y="0"/>
                        </a:cubicBezTo>
                        <a:close/>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7" name="任意多边形 15"/>
                  <p:cNvSpPr/>
                  <p:nvPr>
                    <p:custDataLst>
                      <p:tags r:id="rId22"/>
                    </p:custDataLst>
                  </p:nvPr>
                </p:nvSpPr>
                <p:spPr>
                  <a:xfrm>
                    <a:off x="6022959" y="4885958"/>
                    <a:ext cx="707623" cy="39185"/>
                  </a:xfrm>
                  <a:custGeom>
                    <a:avLst/>
                    <a:gdLst>
                      <a:gd name="connsiteX0" fmla="*/ 0 w 734518"/>
                      <a:gd name="connsiteY0" fmla="*/ 0 h 44971"/>
                      <a:gd name="connsiteX1" fmla="*/ 734518 w 734518"/>
                      <a:gd name="connsiteY1" fmla="*/ 44971 h 44971"/>
                      <a:gd name="connsiteX0-1" fmla="*/ 0 w 707624"/>
                      <a:gd name="connsiteY0-2" fmla="*/ 0 h 44971"/>
                      <a:gd name="connsiteX1-3" fmla="*/ 707624 w 707624"/>
                      <a:gd name="connsiteY1-4" fmla="*/ 44971 h 44971"/>
                      <a:gd name="connsiteX0-5" fmla="*/ 0 w 707624"/>
                      <a:gd name="connsiteY0-6" fmla="*/ 0 h 44971"/>
                      <a:gd name="connsiteX1-7" fmla="*/ 707624 w 707624"/>
                      <a:gd name="connsiteY1-8" fmla="*/ 44971 h 44971"/>
                      <a:gd name="connsiteX0-9" fmla="*/ 0 w 707624"/>
                      <a:gd name="connsiteY0-10" fmla="*/ 0 h 48922"/>
                      <a:gd name="connsiteX1-11" fmla="*/ 707624 w 707624"/>
                      <a:gd name="connsiteY1-12" fmla="*/ 44971 h 48922"/>
                      <a:gd name="connsiteX0-13" fmla="*/ 0 w 707624"/>
                      <a:gd name="connsiteY0-14" fmla="*/ 0 h 25937"/>
                      <a:gd name="connsiteX1-15" fmla="*/ 707624 w 707624"/>
                      <a:gd name="connsiteY1-16" fmla="*/ 11354 h 25937"/>
                      <a:gd name="connsiteX0-17" fmla="*/ 0 w 707624"/>
                      <a:gd name="connsiteY0-18" fmla="*/ 0 h 39184"/>
                      <a:gd name="connsiteX1-19" fmla="*/ 707624 w 707624"/>
                      <a:gd name="connsiteY1-20" fmla="*/ 11354 h 39184"/>
                    </a:gdLst>
                    <a:ahLst/>
                    <a:cxnLst>
                      <a:cxn ang="0">
                        <a:pos x="connsiteX0-1" y="connsiteY0-2"/>
                      </a:cxn>
                      <a:cxn ang="0">
                        <a:pos x="connsiteX1-3" y="connsiteY1-4"/>
                      </a:cxn>
                    </a:cxnLst>
                    <a:rect l="l" t="t" r="r" b="b"/>
                    <a:pathLst>
                      <a:path w="707624" h="39184">
                        <a:moveTo>
                          <a:pt x="0" y="0"/>
                        </a:moveTo>
                        <a:cubicBezTo>
                          <a:pt x="235875" y="41884"/>
                          <a:pt x="471749" y="56876"/>
                          <a:pt x="707624" y="11354"/>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8" name="任意多边形 16"/>
                  <p:cNvSpPr/>
                  <p:nvPr>
                    <p:custDataLst>
                      <p:tags r:id="rId23"/>
                    </p:custDataLst>
                  </p:nvPr>
                </p:nvSpPr>
                <p:spPr>
                  <a:xfrm flipV="1">
                    <a:off x="6022959" y="4749850"/>
                    <a:ext cx="674007" cy="49095"/>
                  </a:xfrm>
                  <a:custGeom>
                    <a:avLst/>
                    <a:gdLst>
                      <a:gd name="connsiteX0" fmla="*/ 0 w 734518"/>
                      <a:gd name="connsiteY0" fmla="*/ 0 h 44971"/>
                      <a:gd name="connsiteX1" fmla="*/ 734518 w 734518"/>
                      <a:gd name="connsiteY1" fmla="*/ 44971 h 44971"/>
                      <a:gd name="connsiteX0-1" fmla="*/ 0 w 707624"/>
                      <a:gd name="connsiteY0-2" fmla="*/ 0 h 44971"/>
                      <a:gd name="connsiteX1-3" fmla="*/ 707624 w 707624"/>
                      <a:gd name="connsiteY1-4" fmla="*/ 44971 h 44971"/>
                      <a:gd name="connsiteX0-5" fmla="*/ 0 w 707624"/>
                      <a:gd name="connsiteY0-6" fmla="*/ 0 h 44971"/>
                      <a:gd name="connsiteX1-7" fmla="*/ 707624 w 707624"/>
                      <a:gd name="connsiteY1-8" fmla="*/ 44971 h 44971"/>
                      <a:gd name="connsiteX0-9" fmla="*/ 0 w 707624"/>
                      <a:gd name="connsiteY0-10" fmla="*/ 0 h 48922"/>
                      <a:gd name="connsiteX1-11" fmla="*/ 707624 w 707624"/>
                      <a:gd name="connsiteY1-12" fmla="*/ 44971 h 48922"/>
                      <a:gd name="connsiteX0-13" fmla="*/ 0 w 674007"/>
                      <a:gd name="connsiteY0-14" fmla="*/ 2094 h 22978"/>
                      <a:gd name="connsiteX1-15" fmla="*/ 674007 w 674007"/>
                      <a:gd name="connsiteY1-16" fmla="*/ 0 h 22978"/>
                      <a:gd name="connsiteX0-17" fmla="*/ 0 w 674007"/>
                      <a:gd name="connsiteY0-18" fmla="*/ 2094 h 39019"/>
                      <a:gd name="connsiteX1-19" fmla="*/ 674007 w 674007"/>
                      <a:gd name="connsiteY1-20" fmla="*/ 0 h 39019"/>
                      <a:gd name="connsiteX0-21" fmla="*/ 0 w 674007"/>
                      <a:gd name="connsiteY0-22" fmla="*/ 2094 h 49095"/>
                      <a:gd name="connsiteX1-23" fmla="*/ 674007 w 674007"/>
                      <a:gd name="connsiteY1-24" fmla="*/ 0 h 49095"/>
                    </a:gdLst>
                    <a:ahLst/>
                    <a:cxnLst>
                      <a:cxn ang="0">
                        <a:pos x="connsiteX0-1" y="connsiteY0-2"/>
                      </a:cxn>
                      <a:cxn ang="0">
                        <a:pos x="connsiteX1-3" y="connsiteY1-4"/>
                      </a:cxn>
                    </a:cxnLst>
                    <a:rect l="l" t="t" r="r" b="b"/>
                    <a:pathLst>
                      <a:path w="674007" h="49095">
                        <a:moveTo>
                          <a:pt x="0" y="2094"/>
                        </a:moveTo>
                        <a:cubicBezTo>
                          <a:pt x="208981" y="70872"/>
                          <a:pt x="478473" y="58969"/>
                          <a:pt x="674007" y="0"/>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65" name="任意多边形 13"/>
                <p:cNvSpPr/>
                <p:nvPr>
                  <p:custDataLst>
                    <p:tags r:id="rId24"/>
                  </p:custDataLst>
                </p:nvPr>
              </p:nvSpPr>
              <p:spPr>
                <a:xfrm>
                  <a:off x="6418135" y="5562903"/>
                  <a:ext cx="130725" cy="206145"/>
                </a:xfrm>
                <a:custGeom>
                  <a:avLst/>
                  <a:gdLst>
                    <a:gd name="connsiteX0" fmla="*/ 34669 w 160345"/>
                    <a:gd name="connsiteY0" fmla="*/ 10170 h 252854"/>
                    <a:gd name="connsiteX1" fmla="*/ 160345 w 160345"/>
                    <a:gd name="connsiteY1" fmla="*/ 23171 h 252854"/>
                    <a:gd name="connsiteX2" fmla="*/ 134343 w 160345"/>
                    <a:gd name="connsiteY2" fmla="*/ 161848 h 252854"/>
                    <a:gd name="connsiteX3" fmla="*/ 0 w 160345"/>
                    <a:gd name="connsiteY3" fmla="*/ 252854 h 252854"/>
                  </a:gdLst>
                  <a:ahLst/>
                  <a:cxnLst>
                    <a:cxn ang="0">
                      <a:pos x="connsiteX0" y="connsiteY0"/>
                    </a:cxn>
                    <a:cxn ang="0">
                      <a:pos x="connsiteX1" y="connsiteY1"/>
                    </a:cxn>
                    <a:cxn ang="0">
                      <a:pos x="connsiteX2" y="connsiteY2"/>
                    </a:cxn>
                    <a:cxn ang="0">
                      <a:pos x="connsiteX3" y="connsiteY3"/>
                    </a:cxn>
                  </a:cxnLst>
                  <a:rect l="l" t="t" r="r" b="b"/>
                  <a:pathLst>
                    <a:path w="160345" h="252854">
                      <a:moveTo>
                        <a:pt x="34669" y="10170"/>
                      </a:moveTo>
                      <a:cubicBezTo>
                        <a:pt x="89201" y="-303"/>
                        <a:pt x="143733" y="-10776"/>
                        <a:pt x="160345" y="23171"/>
                      </a:cubicBezTo>
                      <a:cubicBezTo>
                        <a:pt x="151678" y="69397"/>
                        <a:pt x="161067" y="123568"/>
                        <a:pt x="134343" y="161848"/>
                      </a:cubicBezTo>
                      <a:cubicBezTo>
                        <a:pt x="107619" y="200128"/>
                        <a:pt x="53809" y="226491"/>
                        <a:pt x="0" y="252854"/>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11" name="组合 10"/>
            <p:cNvGrpSpPr/>
            <p:nvPr/>
          </p:nvGrpSpPr>
          <p:grpSpPr>
            <a:xfrm>
              <a:off x="3351987" y="5122558"/>
              <a:ext cx="533002" cy="498993"/>
              <a:chOff x="2629858" y="4773542"/>
              <a:chExt cx="469144" cy="439210"/>
            </a:xfrm>
          </p:grpSpPr>
          <p:grpSp>
            <p:nvGrpSpPr>
              <p:cNvPr id="57" name="组合 56"/>
              <p:cNvGrpSpPr/>
              <p:nvPr/>
            </p:nvGrpSpPr>
            <p:grpSpPr>
              <a:xfrm>
                <a:off x="2629858" y="4773542"/>
                <a:ext cx="469144" cy="439210"/>
                <a:chOff x="1578007" y="2203901"/>
                <a:chExt cx="4233329" cy="3963224"/>
              </a:xfrm>
            </p:grpSpPr>
            <p:sp>
              <p:nvSpPr>
                <p:cNvPr id="60" name="任意多边形 24"/>
                <p:cNvSpPr/>
                <p:nvPr>
                  <p:custDataLst>
                    <p:tags r:id="rId25"/>
                  </p:custDataLst>
                </p:nvPr>
              </p:nvSpPr>
              <p:spPr>
                <a:xfrm>
                  <a:off x="1578007" y="2203901"/>
                  <a:ext cx="4233329" cy="3227560"/>
                </a:xfrm>
                <a:custGeom>
                  <a:avLst/>
                  <a:gdLst>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03068 w 4233329"/>
                    <a:gd name="connsiteY5" fmla="*/ 2920902 h 3227560"/>
                    <a:gd name="connsiteX6" fmla="*/ 3906009 w 4233329"/>
                    <a:gd name="connsiteY6" fmla="*/ 1782913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33329" h="3227560">
                      <a:moveTo>
                        <a:pt x="692107" y="230189"/>
                      </a:moveTo>
                      <a:cubicBezTo>
                        <a:pt x="659083" y="230589"/>
                        <a:pt x="630305" y="231475"/>
                        <a:pt x="606311" y="232933"/>
                      </a:cubicBezTo>
                      <a:cubicBezTo>
                        <a:pt x="414362" y="244600"/>
                        <a:pt x="374752" y="437931"/>
                        <a:pt x="330515" y="632928"/>
                      </a:cubicBezTo>
                      <a:cubicBezTo>
                        <a:pt x="296654" y="1056256"/>
                        <a:pt x="320155" y="2603079"/>
                        <a:pt x="403145" y="2772901"/>
                      </a:cubicBezTo>
                      <a:cubicBezTo>
                        <a:pt x="486134" y="2942724"/>
                        <a:pt x="890719" y="2928232"/>
                        <a:pt x="1440706" y="2952899"/>
                      </a:cubicBezTo>
                      <a:cubicBezTo>
                        <a:pt x="1990693" y="2977566"/>
                        <a:pt x="3547289" y="3001102"/>
                        <a:pt x="3703068" y="2920902"/>
                      </a:cubicBezTo>
                      <a:cubicBezTo>
                        <a:pt x="3858848" y="2840703"/>
                        <a:pt x="3893984" y="2214242"/>
                        <a:pt x="3906009" y="1782913"/>
                      </a:cubicBezTo>
                      <a:cubicBezTo>
                        <a:pt x="3918035" y="1351585"/>
                        <a:pt x="3956302" y="484220"/>
                        <a:pt x="3775220" y="332932"/>
                      </a:cubicBezTo>
                      <a:cubicBezTo>
                        <a:pt x="3594137" y="181645"/>
                        <a:pt x="2352755" y="279599"/>
                        <a:pt x="1824604" y="262933"/>
                      </a:cubicBezTo>
                      <a:cubicBezTo>
                        <a:pt x="1362472" y="248350"/>
                        <a:pt x="923276" y="227386"/>
                        <a:pt x="692107" y="230189"/>
                      </a:cubicBezTo>
                      <a:close/>
                      <a:moveTo>
                        <a:pt x="442503" y="300"/>
                      </a:moveTo>
                      <a:cubicBezTo>
                        <a:pt x="714176" y="-2994"/>
                        <a:pt x="1230326" y="21643"/>
                        <a:pt x="1773431" y="38781"/>
                      </a:cubicBezTo>
                      <a:cubicBezTo>
                        <a:pt x="2394122" y="58367"/>
                        <a:pt x="3853013" y="-56751"/>
                        <a:pt x="4065824" y="121045"/>
                      </a:cubicBezTo>
                      <a:cubicBezTo>
                        <a:pt x="4278635" y="298840"/>
                        <a:pt x="4233662" y="1318182"/>
                        <a:pt x="4219530" y="1825085"/>
                      </a:cubicBezTo>
                      <a:cubicBezTo>
                        <a:pt x="4205397" y="2331989"/>
                        <a:pt x="4164105" y="3068215"/>
                        <a:pt x="3981031" y="3162467"/>
                      </a:cubicBezTo>
                      <a:cubicBezTo>
                        <a:pt x="3797956" y="3256719"/>
                        <a:pt x="1968621" y="3229059"/>
                        <a:pt x="1322268" y="3200070"/>
                      </a:cubicBezTo>
                      <a:cubicBezTo>
                        <a:pt x="675915" y="3171082"/>
                        <a:pt x="200440" y="3188112"/>
                        <a:pt x="102910" y="2988535"/>
                      </a:cubicBezTo>
                      <a:cubicBezTo>
                        <a:pt x="5380" y="2788957"/>
                        <a:pt x="-22240" y="971107"/>
                        <a:pt x="17555" y="473605"/>
                      </a:cubicBezTo>
                      <a:cubicBezTo>
                        <a:pt x="69542" y="244441"/>
                        <a:pt x="116093" y="17235"/>
                        <a:pt x="341674" y="3525"/>
                      </a:cubicBezTo>
                      <a:cubicBezTo>
                        <a:pt x="369872" y="1811"/>
                        <a:pt x="403693" y="770"/>
                        <a:pt x="442503" y="300"/>
                      </a:cubicBezTo>
                      <a:close/>
                    </a:path>
                  </a:pathLst>
                </a:custGeom>
                <a:solidFill>
                  <a:schemeClr val="bg1"/>
                </a:solid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1" name="任意多边形 25"/>
                <p:cNvSpPr/>
                <p:nvPr>
                  <p:custDataLst>
                    <p:tags r:id="rId26"/>
                  </p:custDataLst>
                </p:nvPr>
              </p:nvSpPr>
              <p:spPr>
                <a:xfrm>
                  <a:off x="2199818" y="5431460"/>
                  <a:ext cx="2989695" cy="735665"/>
                </a:xfrm>
                <a:custGeom>
                  <a:avLst/>
                  <a:gdLst>
                    <a:gd name="connsiteX0" fmla="*/ 735217 w 1920382"/>
                    <a:gd name="connsiteY0" fmla="*/ 0 h 472541"/>
                    <a:gd name="connsiteX1" fmla="*/ 750207 w 1920382"/>
                    <a:gd name="connsiteY1" fmla="*/ 254833 h 472541"/>
                    <a:gd name="connsiteX2" fmla="*/ 120620 w 1920382"/>
                    <a:gd name="connsiteY2" fmla="*/ 254833 h 472541"/>
                    <a:gd name="connsiteX3" fmla="*/ 699 w 1920382"/>
                    <a:gd name="connsiteY3" fmla="*/ 449705 h 472541"/>
                    <a:gd name="connsiteX4" fmla="*/ 1919440 w 1920382"/>
                    <a:gd name="connsiteY4" fmla="*/ 464695 h 472541"/>
                    <a:gd name="connsiteX5" fmla="*/ 1844489 w 1920382"/>
                    <a:gd name="connsiteY5" fmla="*/ 254833 h 472541"/>
                    <a:gd name="connsiteX6" fmla="*/ 1154941 w 1920382"/>
                    <a:gd name="connsiteY6" fmla="*/ 224852 h 472541"/>
                    <a:gd name="connsiteX7" fmla="*/ 1169931 w 1920382"/>
                    <a:gd name="connsiteY7" fmla="*/ 14990 h 47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0382" h="472541">
                      <a:moveTo>
                        <a:pt x="735217" y="0"/>
                      </a:moveTo>
                      <a:lnTo>
                        <a:pt x="750207" y="254833"/>
                      </a:lnTo>
                      <a:cubicBezTo>
                        <a:pt x="540345" y="254833"/>
                        <a:pt x="245538" y="222354"/>
                        <a:pt x="120620" y="254833"/>
                      </a:cubicBezTo>
                      <a:cubicBezTo>
                        <a:pt x="-4298" y="287312"/>
                        <a:pt x="-1800" y="368508"/>
                        <a:pt x="699" y="449705"/>
                      </a:cubicBezTo>
                      <a:cubicBezTo>
                        <a:pt x="640279" y="454702"/>
                        <a:pt x="1609643" y="487180"/>
                        <a:pt x="1919440" y="464695"/>
                      </a:cubicBezTo>
                      <a:cubicBezTo>
                        <a:pt x="1894456" y="394741"/>
                        <a:pt x="1971906" y="294807"/>
                        <a:pt x="1844489" y="254833"/>
                      </a:cubicBezTo>
                      <a:lnTo>
                        <a:pt x="1154941" y="224852"/>
                      </a:lnTo>
                      <a:lnTo>
                        <a:pt x="1169931" y="14990"/>
                      </a:ln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8" name="任意多边形 22"/>
              <p:cNvSpPr/>
              <p:nvPr>
                <p:custDataLst>
                  <p:tags r:id="rId27"/>
                </p:custDataLst>
              </p:nvPr>
            </p:nvSpPr>
            <p:spPr>
              <a:xfrm>
                <a:off x="2750574" y="4903839"/>
                <a:ext cx="95865" cy="103238"/>
              </a:xfrm>
              <a:custGeom>
                <a:avLst/>
                <a:gdLst>
                  <a:gd name="connsiteX0" fmla="*/ 0 w 95865"/>
                  <a:gd name="connsiteY0" fmla="*/ 103238 h 103238"/>
                  <a:gd name="connsiteX1" fmla="*/ 95865 w 95865"/>
                  <a:gd name="connsiteY1" fmla="*/ 0 h 103238"/>
                </a:gdLst>
                <a:ahLst/>
                <a:cxnLst>
                  <a:cxn ang="0">
                    <a:pos x="connsiteX0" y="connsiteY0"/>
                  </a:cxn>
                  <a:cxn ang="0">
                    <a:pos x="connsiteX1" y="connsiteY1"/>
                  </a:cxn>
                </a:cxnLst>
                <a:rect l="l" t="t" r="r" b="b"/>
                <a:pathLst>
                  <a:path w="95865" h="103238">
                    <a:moveTo>
                      <a:pt x="0" y="103238"/>
                    </a:moveTo>
                    <a:lnTo>
                      <a:pt x="95865" y="0"/>
                    </a:ln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9" name="任意多边形 23"/>
              <p:cNvSpPr/>
              <p:nvPr>
                <p:custDataLst>
                  <p:tags r:id="rId28"/>
                </p:custDataLst>
              </p:nvPr>
            </p:nvSpPr>
            <p:spPr>
              <a:xfrm>
                <a:off x="2876855" y="4903839"/>
                <a:ext cx="95865" cy="103238"/>
              </a:xfrm>
              <a:custGeom>
                <a:avLst/>
                <a:gdLst>
                  <a:gd name="connsiteX0" fmla="*/ 0 w 95865"/>
                  <a:gd name="connsiteY0" fmla="*/ 103238 h 103238"/>
                  <a:gd name="connsiteX1" fmla="*/ 95865 w 95865"/>
                  <a:gd name="connsiteY1" fmla="*/ 0 h 103238"/>
                </a:gdLst>
                <a:ahLst/>
                <a:cxnLst>
                  <a:cxn ang="0">
                    <a:pos x="connsiteX0" y="connsiteY0"/>
                  </a:cxn>
                  <a:cxn ang="0">
                    <a:pos x="connsiteX1" y="connsiteY1"/>
                  </a:cxn>
                </a:cxnLst>
                <a:rect l="l" t="t" r="r" b="b"/>
                <a:pathLst>
                  <a:path w="95865" h="103238">
                    <a:moveTo>
                      <a:pt x="0" y="103238"/>
                    </a:moveTo>
                    <a:lnTo>
                      <a:pt x="95865" y="0"/>
                    </a:ln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2" name="组合 11"/>
            <p:cNvGrpSpPr/>
            <p:nvPr/>
          </p:nvGrpSpPr>
          <p:grpSpPr>
            <a:xfrm>
              <a:off x="2501796" y="2435294"/>
              <a:ext cx="538063" cy="489546"/>
              <a:chOff x="7002966" y="4415883"/>
              <a:chExt cx="507443" cy="461687"/>
            </a:xfrm>
          </p:grpSpPr>
          <p:grpSp>
            <p:nvGrpSpPr>
              <p:cNvPr id="50" name="组合 49"/>
              <p:cNvGrpSpPr/>
              <p:nvPr/>
            </p:nvGrpSpPr>
            <p:grpSpPr>
              <a:xfrm>
                <a:off x="7002966" y="4415883"/>
                <a:ext cx="507443" cy="461687"/>
                <a:chOff x="7002966" y="4415883"/>
                <a:chExt cx="602999" cy="548627"/>
              </a:xfrm>
            </p:grpSpPr>
            <p:sp>
              <p:nvSpPr>
                <p:cNvPr id="55" name="任意多边形 32"/>
                <p:cNvSpPr/>
                <p:nvPr>
                  <p:custDataLst>
                    <p:tags r:id="rId29"/>
                  </p:custDataLst>
                </p:nvPr>
              </p:nvSpPr>
              <p:spPr>
                <a:xfrm>
                  <a:off x="7002966" y="4415883"/>
                  <a:ext cx="602999" cy="548627"/>
                </a:xfrm>
                <a:custGeom>
                  <a:avLst/>
                  <a:gdLst>
                    <a:gd name="connsiteX0" fmla="*/ 0 w 602999"/>
                    <a:gd name="connsiteY0" fmla="*/ 22302 h 548627"/>
                    <a:gd name="connsiteX1" fmla="*/ 11151 w 602999"/>
                    <a:gd name="connsiteY1" fmla="*/ 546410 h 548627"/>
                    <a:gd name="connsiteX2" fmla="*/ 412595 w 602999"/>
                    <a:gd name="connsiteY2" fmla="*/ 535258 h 548627"/>
                    <a:gd name="connsiteX3" fmla="*/ 591014 w 602999"/>
                    <a:gd name="connsiteY3" fmla="*/ 401444 h 548627"/>
                    <a:gd name="connsiteX4" fmla="*/ 568712 w 602999"/>
                    <a:gd name="connsiteY4" fmla="*/ 0 h 548627"/>
                    <a:gd name="connsiteX5" fmla="*/ 0 w 602999"/>
                    <a:gd name="connsiteY5" fmla="*/ 22302 h 54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99" h="548627">
                      <a:moveTo>
                        <a:pt x="0" y="22302"/>
                      </a:moveTo>
                      <a:lnTo>
                        <a:pt x="11151" y="546410"/>
                      </a:lnTo>
                      <a:cubicBezTo>
                        <a:pt x="144966" y="542693"/>
                        <a:pt x="315951" y="559419"/>
                        <a:pt x="412595" y="535258"/>
                      </a:cubicBezTo>
                      <a:cubicBezTo>
                        <a:pt x="509239" y="511097"/>
                        <a:pt x="564995" y="490654"/>
                        <a:pt x="591014" y="401444"/>
                      </a:cubicBezTo>
                      <a:cubicBezTo>
                        <a:pt x="617033" y="312234"/>
                        <a:pt x="596590" y="70624"/>
                        <a:pt x="568712" y="0"/>
                      </a:cubicBezTo>
                      <a:lnTo>
                        <a:pt x="0" y="22302"/>
                      </a:lnTo>
                      <a:close/>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任意多边形 33"/>
                <p:cNvSpPr/>
                <p:nvPr>
                  <p:custDataLst>
                    <p:tags r:id="rId30"/>
                  </p:custDataLst>
                </p:nvPr>
              </p:nvSpPr>
              <p:spPr>
                <a:xfrm>
                  <a:off x="7396700" y="4776984"/>
                  <a:ext cx="201133" cy="166254"/>
                </a:xfrm>
                <a:custGeom>
                  <a:avLst/>
                  <a:gdLst>
                    <a:gd name="connsiteX0" fmla="*/ 0 w 238298"/>
                    <a:gd name="connsiteY0" fmla="*/ 227214 h 227214"/>
                    <a:gd name="connsiteX1" fmla="*/ 60960 w 238298"/>
                    <a:gd name="connsiteY1" fmla="*/ 77585 h 227214"/>
                    <a:gd name="connsiteX2" fmla="*/ 44334 w 238298"/>
                    <a:gd name="connsiteY2" fmla="*/ 0 h 227214"/>
                    <a:gd name="connsiteX3" fmla="*/ 155170 w 238298"/>
                    <a:gd name="connsiteY3" fmla="*/ 27709 h 227214"/>
                    <a:gd name="connsiteX4" fmla="*/ 238298 w 238298"/>
                    <a:gd name="connsiteY4" fmla="*/ 0 h 227214"/>
                    <a:gd name="connsiteX0-1" fmla="*/ 0 w 238298"/>
                    <a:gd name="connsiteY0-2" fmla="*/ 227214 h 227214"/>
                    <a:gd name="connsiteX1-3" fmla="*/ 38793 w 238298"/>
                    <a:gd name="connsiteY1-4" fmla="*/ 99752 h 227214"/>
                    <a:gd name="connsiteX2-5" fmla="*/ 44334 w 238298"/>
                    <a:gd name="connsiteY2-6" fmla="*/ 0 h 227214"/>
                    <a:gd name="connsiteX3-7" fmla="*/ 155170 w 238298"/>
                    <a:gd name="connsiteY3-8" fmla="*/ 27709 h 227214"/>
                    <a:gd name="connsiteX4-9" fmla="*/ 238298 w 238298"/>
                    <a:gd name="connsiteY4-10" fmla="*/ 0 h 227214"/>
                    <a:gd name="connsiteX0-11" fmla="*/ 0 w 238298"/>
                    <a:gd name="connsiteY0-12" fmla="*/ 227214 h 227214"/>
                    <a:gd name="connsiteX1-13" fmla="*/ 38793 w 238298"/>
                    <a:gd name="connsiteY1-14" fmla="*/ 99752 h 227214"/>
                    <a:gd name="connsiteX2-15" fmla="*/ 44334 w 238298"/>
                    <a:gd name="connsiteY2-16" fmla="*/ 0 h 227214"/>
                    <a:gd name="connsiteX3-17" fmla="*/ 160712 w 238298"/>
                    <a:gd name="connsiteY3-18" fmla="*/ 16625 h 227214"/>
                    <a:gd name="connsiteX4-19" fmla="*/ 238298 w 238298"/>
                    <a:gd name="connsiteY4-20" fmla="*/ 0 h 2272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8298" h="227214">
                      <a:moveTo>
                        <a:pt x="0" y="227214"/>
                      </a:moveTo>
                      <a:cubicBezTo>
                        <a:pt x="26785" y="171334"/>
                        <a:pt x="31404" y="137621"/>
                        <a:pt x="38793" y="99752"/>
                      </a:cubicBezTo>
                      <a:cubicBezTo>
                        <a:pt x="46182" y="61883"/>
                        <a:pt x="38792" y="11084"/>
                        <a:pt x="44334" y="0"/>
                      </a:cubicBezTo>
                      <a:cubicBezTo>
                        <a:pt x="81279" y="9236"/>
                        <a:pt x="128385" y="16625"/>
                        <a:pt x="160712" y="16625"/>
                      </a:cubicBezTo>
                      <a:cubicBezTo>
                        <a:pt x="193039" y="16625"/>
                        <a:pt x="212897" y="13854"/>
                        <a:pt x="238298" y="0"/>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1" name="任意多边形 28"/>
              <p:cNvSpPr/>
              <p:nvPr>
                <p:custDataLst>
                  <p:tags r:id="rId31"/>
                </p:custDataLst>
              </p:nvPr>
            </p:nvSpPr>
            <p:spPr>
              <a:xfrm>
                <a:off x="7077564" y="4606380"/>
                <a:ext cx="363297" cy="720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chemeClr val="accent1"/>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任意多边形 29"/>
              <p:cNvSpPr/>
              <p:nvPr>
                <p:custDataLst>
                  <p:tags r:id="rId32"/>
                </p:custDataLst>
              </p:nvPr>
            </p:nvSpPr>
            <p:spPr>
              <a:xfrm>
                <a:off x="7075055" y="4517389"/>
                <a:ext cx="363297" cy="720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chemeClr val="accent1"/>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任意多边形 30"/>
              <p:cNvSpPr/>
              <p:nvPr>
                <p:custDataLst>
                  <p:tags r:id="rId33"/>
                </p:custDataLst>
              </p:nvPr>
            </p:nvSpPr>
            <p:spPr>
              <a:xfrm>
                <a:off x="7089852" y="4685188"/>
                <a:ext cx="363297" cy="720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chemeClr val="accent1"/>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任意多边形 31"/>
              <p:cNvSpPr/>
              <p:nvPr>
                <p:custDataLst>
                  <p:tags r:id="rId34"/>
                </p:custDataLst>
              </p:nvPr>
            </p:nvSpPr>
            <p:spPr>
              <a:xfrm>
                <a:off x="7081722" y="4766978"/>
                <a:ext cx="245741" cy="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chemeClr val="accent1"/>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3" name="组合 12"/>
            <p:cNvGrpSpPr/>
            <p:nvPr/>
          </p:nvGrpSpPr>
          <p:grpSpPr>
            <a:xfrm>
              <a:off x="3894116" y="3174618"/>
              <a:ext cx="568609" cy="594643"/>
              <a:chOff x="7710221" y="2608730"/>
              <a:chExt cx="828208" cy="866128"/>
            </a:xfrm>
          </p:grpSpPr>
          <p:sp>
            <p:nvSpPr>
              <p:cNvPr id="45" name="任意多边形 35"/>
              <p:cNvSpPr/>
              <p:nvPr>
                <p:custDataLst>
                  <p:tags r:id="rId35"/>
                </p:custDataLst>
              </p:nvPr>
            </p:nvSpPr>
            <p:spPr>
              <a:xfrm>
                <a:off x="7710221" y="2608730"/>
                <a:ext cx="828208" cy="866128"/>
              </a:xfrm>
              <a:custGeom>
                <a:avLst/>
                <a:gdLst>
                  <a:gd name="connsiteX0" fmla="*/ 272960 w 895427"/>
                  <a:gd name="connsiteY0" fmla="*/ 0 h 751895"/>
                  <a:gd name="connsiteX1" fmla="*/ 595689 w 895427"/>
                  <a:gd name="connsiteY1" fmla="*/ 0 h 751895"/>
                  <a:gd name="connsiteX2" fmla="*/ 568795 w 895427"/>
                  <a:gd name="connsiteY2" fmla="*/ 457200 h 751895"/>
                  <a:gd name="connsiteX3" fmla="*/ 878077 w 895427"/>
                  <a:gd name="connsiteY3" fmla="*/ 672353 h 751895"/>
                  <a:gd name="connsiteX4" fmla="*/ 17465 w 895427"/>
                  <a:gd name="connsiteY4" fmla="*/ 739589 h 751895"/>
                  <a:gd name="connsiteX5" fmla="*/ 299854 w 895427"/>
                  <a:gd name="connsiteY5" fmla="*/ 443753 h 751895"/>
                  <a:gd name="connsiteX6" fmla="*/ 272960 w 895427"/>
                  <a:gd name="connsiteY6" fmla="*/ 0 h 751895"/>
                  <a:gd name="connsiteX0-1" fmla="*/ 272960 w 908267"/>
                  <a:gd name="connsiteY0-2" fmla="*/ 0 h 845792"/>
                  <a:gd name="connsiteX1-3" fmla="*/ 595689 w 908267"/>
                  <a:gd name="connsiteY1-4" fmla="*/ 0 h 845792"/>
                  <a:gd name="connsiteX2-5" fmla="*/ 568795 w 908267"/>
                  <a:gd name="connsiteY2-6" fmla="*/ 457200 h 845792"/>
                  <a:gd name="connsiteX3-7" fmla="*/ 891524 w 908267"/>
                  <a:gd name="connsiteY3-8" fmla="*/ 833718 h 845792"/>
                  <a:gd name="connsiteX4-9" fmla="*/ 17465 w 908267"/>
                  <a:gd name="connsiteY4-10" fmla="*/ 739589 h 845792"/>
                  <a:gd name="connsiteX5-11" fmla="*/ 299854 w 908267"/>
                  <a:gd name="connsiteY5-12" fmla="*/ 443753 h 845792"/>
                  <a:gd name="connsiteX6-13" fmla="*/ 272960 w 908267"/>
                  <a:gd name="connsiteY6-14" fmla="*/ 0 h 845792"/>
                  <a:gd name="connsiteX0-15" fmla="*/ 196651 w 828208"/>
                  <a:gd name="connsiteY0-16" fmla="*/ 0 h 866128"/>
                  <a:gd name="connsiteX1-17" fmla="*/ 519380 w 828208"/>
                  <a:gd name="connsiteY1-18" fmla="*/ 0 h 866128"/>
                  <a:gd name="connsiteX2-19" fmla="*/ 492486 w 828208"/>
                  <a:gd name="connsiteY2-20" fmla="*/ 457200 h 866128"/>
                  <a:gd name="connsiteX3-21" fmla="*/ 815215 w 828208"/>
                  <a:gd name="connsiteY3-22" fmla="*/ 833718 h 866128"/>
                  <a:gd name="connsiteX4-23" fmla="*/ 21839 w 828208"/>
                  <a:gd name="connsiteY4-24" fmla="*/ 820271 h 866128"/>
                  <a:gd name="connsiteX5-25" fmla="*/ 223545 w 828208"/>
                  <a:gd name="connsiteY5-26" fmla="*/ 443753 h 866128"/>
                  <a:gd name="connsiteX6-27" fmla="*/ 196651 w 828208"/>
                  <a:gd name="connsiteY6-28" fmla="*/ 0 h 866128"/>
                  <a:gd name="connsiteX0-29" fmla="*/ 196651 w 828208"/>
                  <a:gd name="connsiteY0-30" fmla="*/ 0 h 866128"/>
                  <a:gd name="connsiteX1-31" fmla="*/ 519380 w 828208"/>
                  <a:gd name="connsiteY1-32" fmla="*/ 0 h 866128"/>
                  <a:gd name="connsiteX2-33" fmla="*/ 492486 w 828208"/>
                  <a:gd name="connsiteY2-34" fmla="*/ 457200 h 866128"/>
                  <a:gd name="connsiteX3-35" fmla="*/ 815215 w 828208"/>
                  <a:gd name="connsiteY3-36" fmla="*/ 833718 h 866128"/>
                  <a:gd name="connsiteX4-37" fmla="*/ 21839 w 828208"/>
                  <a:gd name="connsiteY4-38" fmla="*/ 820271 h 866128"/>
                  <a:gd name="connsiteX5-39" fmla="*/ 223545 w 828208"/>
                  <a:gd name="connsiteY5-40" fmla="*/ 443753 h 866128"/>
                  <a:gd name="connsiteX6-41" fmla="*/ 196651 w 828208"/>
                  <a:gd name="connsiteY6-42" fmla="*/ 0 h 86612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828208" h="866128">
                    <a:moveTo>
                      <a:pt x="196651" y="0"/>
                    </a:moveTo>
                    <a:lnTo>
                      <a:pt x="519380" y="0"/>
                    </a:lnTo>
                    <a:cubicBezTo>
                      <a:pt x="510415" y="152400"/>
                      <a:pt x="519380" y="266699"/>
                      <a:pt x="492486" y="457200"/>
                    </a:cubicBezTo>
                    <a:cubicBezTo>
                      <a:pt x="595580" y="528918"/>
                      <a:pt x="893656" y="773206"/>
                      <a:pt x="815215" y="833718"/>
                    </a:cubicBezTo>
                    <a:cubicBezTo>
                      <a:pt x="736774" y="894230"/>
                      <a:pt x="118209" y="858371"/>
                      <a:pt x="21839" y="820271"/>
                    </a:cubicBezTo>
                    <a:cubicBezTo>
                      <a:pt x="-74531" y="782171"/>
                      <a:pt x="176480" y="508747"/>
                      <a:pt x="223545" y="443753"/>
                    </a:cubicBezTo>
                    <a:lnTo>
                      <a:pt x="196651" y="0"/>
                    </a:lnTo>
                    <a:close/>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36"/>
              <p:cNvSpPr/>
              <p:nvPr>
                <p:custDataLst>
                  <p:tags r:id="rId36"/>
                </p:custDataLst>
              </p:nvPr>
            </p:nvSpPr>
            <p:spPr>
              <a:xfrm>
                <a:off x="7837536" y="3159122"/>
                <a:ext cx="510988" cy="27144"/>
              </a:xfrm>
              <a:custGeom>
                <a:avLst/>
                <a:gdLst>
                  <a:gd name="connsiteX0" fmla="*/ 0 w 510988"/>
                  <a:gd name="connsiteY0" fmla="*/ 27144 h 27144"/>
                  <a:gd name="connsiteX1" fmla="*/ 188259 w 510988"/>
                  <a:gd name="connsiteY1" fmla="*/ 250 h 27144"/>
                  <a:gd name="connsiteX2" fmla="*/ 349624 w 510988"/>
                  <a:gd name="connsiteY2" fmla="*/ 13697 h 27144"/>
                  <a:gd name="connsiteX3" fmla="*/ 510988 w 510988"/>
                  <a:gd name="connsiteY3" fmla="*/ 13697 h 27144"/>
                </a:gdLst>
                <a:ahLst/>
                <a:cxnLst>
                  <a:cxn ang="0">
                    <a:pos x="connsiteX0" y="connsiteY0"/>
                  </a:cxn>
                  <a:cxn ang="0">
                    <a:pos x="connsiteX1" y="connsiteY1"/>
                  </a:cxn>
                  <a:cxn ang="0">
                    <a:pos x="connsiteX2" y="connsiteY2"/>
                  </a:cxn>
                  <a:cxn ang="0">
                    <a:pos x="connsiteX3" y="connsiteY3"/>
                  </a:cxn>
                </a:cxnLst>
                <a:rect l="l" t="t" r="r" b="b"/>
                <a:pathLst>
                  <a:path w="510988" h="27144">
                    <a:moveTo>
                      <a:pt x="0" y="27144"/>
                    </a:moveTo>
                    <a:cubicBezTo>
                      <a:pt x="64994" y="14817"/>
                      <a:pt x="129988" y="2491"/>
                      <a:pt x="188259" y="250"/>
                    </a:cubicBezTo>
                    <a:cubicBezTo>
                      <a:pt x="246530" y="-1991"/>
                      <a:pt x="295836" y="11456"/>
                      <a:pt x="349624" y="13697"/>
                    </a:cubicBezTo>
                    <a:cubicBezTo>
                      <a:pt x="403412" y="15938"/>
                      <a:pt x="457200" y="14817"/>
                      <a:pt x="510988" y="13697"/>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椭圆 31"/>
              <p:cNvSpPr/>
              <p:nvPr>
                <p:custDataLst>
                  <p:tags r:id="rId37"/>
                </p:custDataLst>
              </p:nvPr>
            </p:nvSpPr>
            <p:spPr>
              <a:xfrm>
                <a:off x="7973888" y="3264744"/>
                <a:ext cx="46179" cy="4571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7200" b="1" dirty="0">
                  <a:solidFill>
                    <a:schemeClr val="accent1">
                      <a:lumMod val="50000"/>
                    </a:schemeClr>
                  </a:solidFill>
                  <a:latin typeface="方正静蕾简体" panose="02000000000000000000" pitchFamily="2" charset="-122"/>
                  <a:ea typeface="方正静蕾简体" panose="02000000000000000000" pitchFamily="2" charset="-122"/>
                </a:endParaRPr>
              </a:p>
            </p:txBody>
          </p:sp>
          <p:sp>
            <p:nvSpPr>
              <p:cNvPr id="48" name="椭圆 31"/>
              <p:cNvSpPr/>
              <p:nvPr>
                <p:custDataLst>
                  <p:tags r:id="rId38"/>
                </p:custDataLst>
              </p:nvPr>
            </p:nvSpPr>
            <p:spPr>
              <a:xfrm>
                <a:off x="8124325" y="3212232"/>
                <a:ext cx="46179" cy="4571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7200" b="1" dirty="0">
                  <a:solidFill>
                    <a:schemeClr val="accent1">
                      <a:lumMod val="50000"/>
                    </a:schemeClr>
                  </a:solidFill>
                  <a:latin typeface="方正静蕾简体" panose="02000000000000000000" pitchFamily="2" charset="-122"/>
                  <a:ea typeface="方正静蕾简体" panose="02000000000000000000" pitchFamily="2" charset="-122"/>
                </a:endParaRPr>
              </a:p>
            </p:txBody>
          </p:sp>
          <p:sp>
            <p:nvSpPr>
              <p:cNvPr id="49" name="椭圆 31"/>
              <p:cNvSpPr/>
              <p:nvPr>
                <p:custDataLst>
                  <p:tags r:id="rId39"/>
                </p:custDataLst>
              </p:nvPr>
            </p:nvSpPr>
            <p:spPr>
              <a:xfrm>
                <a:off x="8093030" y="3338089"/>
                <a:ext cx="77474" cy="76702"/>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7200" b="1" dirty="0">
                  <a:solidFill>
                    <a:schemeClr val="accent1">
                      <a:lumMod val="50000"/>
                    </a:schemeClr>
                  </a:solidFill>
                  <a:latin typeface="方正静蕾简体" panose="02000000000000000000" pitchFamily="2" charset="-122"/>
                  <a:ea typeface="方正静蕾简体" panose="02000000000000000000" pitchFamily="2" charset="-122"/>
                </a:endParaRPr>
              </a:p>
            </p:txBody>
          </p:sp>
        </p:grpSp>
        <p:grpSp>
          <p:nvGrpSpPr>
            <p:cNvPr id="14" name="组合 13"/>
            <p:cNvGrpSpPr/>
            <p:nvPr/>
          </p:nvGrpSpPr>
          <p:grpSpPr>
            <a:xfrm>
              <a:off x="1727327" y="5122558"/>
              <a:ext cx="597983" cy="439670"/>
              <a:chOff x="2572663" y="4795975"/>
              <a:chExt cx="526340" cy="386994"/>
            </a:xfrm>
          </p:grpSpPr>
          <p:sp>
            <p:nvSpPr>
              <p:cNvPr id="42" name="椭圆 31"/>
              <p:cNvSpPr/>
              <p:nvPr>
                <p:custDataLst>
                  <p:tags r:id="rId40"/>
                </p:custDataLst>
              </p:nvPr>
            </p:nvSpPr>
            <p:spPr>
              <a:xfrm>
                <a:off x="2572663" y="4795975"/>
                <a:ext cx="526340" cy="38699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任意多边形 42"/>
              <p:cNvSpPr/>
              <p:nvPr>
                <p:custDataLst>
                  <p:tags r:id="rId41"/>
                </p:custDataLst>
              </p:nvPr>
            </p:nvSpPr>
            <p:spPr>
              <a:xfrm>
                <a:off x="2627243" y="4976837"/>
                <a:ext cx="451945" cy="159008"/>
              </a:xfrm>
              <a:custGeom>
                <a:avLst/>
                <a:gdLst>
                  <a:gd name="connsiteX0" fmla="*/ 0 w 451945"/>
                  <a:gd name="connsiteY0" fmla="*/ 95946 h 159008"/>
                  <a:gd name="connsiteX1" fmla="*/ 220717 w 451945"/>
                  <a:gd name="connsiteY1" fmla="*/ 1352 h 159008"/>
                  <a:gd name="connsiteX2" fmla="*/ 451945 w 451945"/>
                  <a:gd name="connsiteY2" fmla="*/ 159008 h 159008"/>
                </a:gdLst>
                <a:ahLst/>
                <a:cxnLst>
                  <a:cxn ang="0">
                    <a:pos x="connsiteX0" y="connsiteY0"/>
                  </a:cxn>
                  <a:cxn ang="0">
                    <a:pos x="connsiteX1" y="connsiteY1"/>
                  </a:cxn>
                  <a:cxn ang="0">
                    <a:pos x="connsiteX2" y="connsiteY2"/>
                  </a:cxn>
                </a:cxnLst>
                <a:rect l="l" t="t" r="r" b="b"/>
                <a:pathLst>
                  <a:path w="451945" h="159008">
                    <a:moveTo>
                      <a:pt x="0" y="95946"/>
                    </a:moveTo>
                    <a:cubicBezTo>
                      <a:pt x="72696" y="43394"/>
                      <a:pt x="145393" y="-9158"/>
                      <a:pt x="220717" y="1352"/>
                    </a:cubicBezTo>
                    <a:cubicBezTo>
                      <a:pt x="296041" y="11862"/>
                      <a:pt x="373993" y="85435"/>
                      <a:pt x="451945" y="159008"/>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任意多边形 43"/>
              <p:cNvSpPr/>
              <p:nvPr>
                <p:custDataLst>
                  <p:tags r:id="rId42"/>
                </p:custDataLst>
              </p:nvPr>
            </p:nvSpPr>
            <p:spPr>
              <a:xfrm>
                <a:off x="2605254" y="4842490"/>
                <a:ext cx="472965" cy="209092"/>
              </a:xfrm>
              <a:custGeom>
                <a:avLst/>
                <a:gdLst>
                  <a:gd name="connsiteX0" fmla="*/ 0 w 472965"/>
                  <a:gd name="connsiteY0" fmla="*/ 31531 h 147463"/>
                  <a:gd name="connsiteX1" fmla="*/ 241738 w 472965"/>
                  <a:gd name="connsiteY1" fmla="*/ 147144 h 147463"/>
                  <a:gd name="connsiteX2" fmla="*/ 472965 w 472965"/>
                  <a:gd name="connsiteY2" fmla="*/ 0 h 147463"/>
                  <a:gd name="connsiteX0-1" fmla="*/ 0 w 472965"/>
                  <a:gd name="connsiteY0-2" fmla="*/ 31531 h 209092"/>
                  <a:gd name="connsiteX1-3" fmla="*/ 237619 w 472965"/>
                  <a:gd name="connsiteY1-4" fmla="*/ 208928 h 209092"/>
                  <a:gd name="connsiteX2-5" fmla="*/ 472965 w 472965"/>
                  <a:gd name="connsiteY2-6" fmla="*/ 0 h 209092"/>
                  <a:gd name="connsiteX0-7" fmla="*/ 0 w 472965"/>
                  <a:gd name="connsiteY0-8" fmla="*/ 31531 h 209092"/>
                  <a:gd name="connsiteX1-9" fmla="*/ 237619 w 472965"/>
                  <a:gd name="connsiteY1-10" fmla="*/ 208928 h 209092"/>
                  <a:gd name="connsiteX2-11" fmla="*/ 472965 w 472965"/>
                  <a:gd name="connsiteY2-12" fmla="*/ 0 h 209092"/>
                </a:gdLst>
                <a:ahLst/>
                <a:cxnLst>
                  <a:cxn ang="0">
                    <a:pos x="connsiteX0-1" y="connsiteY0-2"/>
                  </a:cxn>
                  <a:cxn ang="0">
                    <a:pos x="connsiteX1-3" y="connsiteY1-4"/>
                  </a:cxn>
                  <a:cxn ang="0">
                    <a:pos x="connsiteX2-5" y="connsiteY2-6"/>
                  </a:cxn>
                </a:cxnLst>
                <a:rect l="l" t="t" r="r" b="b"/>
                <a:pathLst>
                  <a:path w="472965" h="209092">
                    <a:moveTo>
                      <a:pt x="0" y="31531"/>
                    </a:moveTo>
                    <a:cubicBezTo>
                      <a:pt x="81455" y="91965"/>
                      <a:pt x="191743" y="214183"/>
                      <a:pt x="237619" y="208928"/>
                    </a:cubicBezTo>
                    <a:cubicBezTo>
                      <a:pt x="283495" y="203673"/>
                      <a:pt x="396765" y="70944"/>
                      <a:pt x="472965" y="0"/>
                    </a:cubicBezTo>
                  </a:path>
                </a:pathLst>
              </a:custGeom>
              <a:solidFill>
                <a:schemeClr val="bg1"/>
              </a:solid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0" name="组合 29"/>
            <p:cNvGrpSpPr/>
            <p:nvPr/>
          </p:nvGrpSpPr>
          <p:grpSpPr>
            <a:xfrm>
              <a:off x="2436423" y="3572113"/>
              <a:ext cx="591668" cy="939248"/>
              <a:chOff x="5539468" y="2014764"/>
              <a:chExt cx="608013" cy="965200"/>
            </a:xfrm>
            <a:solidFill>
              <a:schemeClr val="accent1"/>
            </a:solidFill>
          </p:grpSpPr>
          <p:sp>
            <p:nvSpPr>
              <p:cNvPr id="36" name="Freeform 352"/>
              <p:cNvSpPr>
                <a:spLocks noEditPoints="1"/>
              </p:cNvSpPr>
              <p:nvPr>
                <p:custDataLst>
                  <p:tags r:id="rId43"/>
                </p:custDataLst>
              </p:nvPr>
            </p:nvSpPr>
            <p:spPr bwMode="auto">
              <a:xfrm>
                <a:off x="5704568" y="2217964"/>
                <a:ext cx="49213" cy="49213"/>
              </a:xfrm>
              <a:custGeom>
                <a:avLst/>
                <a:gdLst>
                  <a:gd name="T0" fmla="*/ 0 w 13"/>
                  <a:gd name="T1" fmla="*/ 7 h 13"/>
                  <a:gd name="T2" fmla="*/ 6 w 13"/>
                  <a:gd name="T3" fmla="*/ 0 h 13"/>
                  <a:gd name="T4" fmla="*/ 6 w 13"/>
                  <a:gd name="T5" fmla="*/ 0 h 13"/>
                  <a:gd name="T6" fmla="*/ 13 w 13"/>
                  <a:gd name="T7" fmla="*/ 7 h 13"/>
                  <a:gd name="T8" fmla="*/ 13 w 13"/>
                  <a:gd name="T9" fmla="*/ 7 h 13"/>
                  <a:gd name="T10" fmla="*/ 6 w 13"/>
                  <a:gd name="T11" fmla="*/ 13 h 13"/>
                  <a:gd name="T12" fmla="*/ 6 w 13"/>
                  <a:gd name="T13" fmla="*/ 13 h 13"/>
                  <a:gd name="T14" fmla="*/ 0 w 13"/>
                  <a:gd name="T15" fmla="*/ 7 h 13"/>
                  <a:gd name="T16" fmla="*/ 6 w 13"/>
                  <a:gd name="T17" fmla="*/ 7 h 13"/>
                  <a:gd name="T18" fmla="*/ 6 w 13"/>
                  <a:gd name="T19" fmla="*/ 3 h 13"/>
                  <a:gd name="T20" fmla="*/ 6 w 13"/>
                  <a:gd name="T21"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3">
                    <a:moveTo>
                      <a:pt x="0" y="7"/>
                    </a:moveTo>
                    <a:cubicBezTo>
                      <a:pt x="0" y="3"/>
                      <a:pt x="3" y="0"/>
                      <a:pt x="6" y="0"/>
                    </a:cubicBezTo>
                    <a:cubicBezTo>
                      <a:pt x="6" y="0"/>
                      <a:pt x="6" y="0"/>
                      <a:pt x="6" y="0"/>
                    </a:cubicBezTo>
                    <a:cubicBezTo>
                      <a:pt x="10" y="0"/>
                      <a:pt x="13" y="3"/>
                      <a:pt x="13" y="7"/>
                    </a:cubicBezTo>
                    <a:cubicBezTo>
                      <a:pt x="13" y="7"/>
                      <a:pt x="13" y="7"/>
                      <a:pt x="13" y="7"/>
                    </a:cubicBezTo>
                    <a:cubicBezTo>
                      <a:pt x="13" y="10"/>
                      <a:pt x="10" y="13"/>
                      <a:pt x="6" y="13"/>
                    </a:cubicBezTo>
                    <a:cubicBezTo>
                      <a:pt x="6" y="13"/>
                      <a:pt x="6" y="13"/>
                      <a:pt x="6" y="13"/>
                    </a:cubicBezTo>
                    <a:cubicBezTo>
                      <a:pt x="3" y="13"/>
                      <a:pt x="0" y="10"/>
                      <a:pt x="0" y="7"/>
                    </a:cubicBezTo>
                    <a:close/>
                    <a:moveTo>
                      <a:pt x="6" y="7"/>
                    </a:moveTo>
                    <a:cubicBezTo>
                      <a:pt x="6" y="3"/>
                      <a:pt x="6" y="3"/>
                      <a:pt x="6" y="3"/>
                    </a:cubicBezTo>
                    <a:cubicBezTo>
                      <a:pt x="6" y="7"/>
                      <a:pt x="6" y="7"/>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353"/>
              <p:cNvSpPr>
                <a:spLocks noEditPoints="1"/>
              </p:cNvSpPr>
              <p:nvPr>
                <p:custDataLst>
                  <p:tags r:id="rId44"/>
                </p:custDataLst>
              </p:nvPr>
            </p:nvSpPr>
            <p:spPr bwMode="auto">
              <a:xfrm>
                <a:off x="5933168" y="2162402"/>
                <a:ext cx="49213" cy="52388"/>
              </a:xfrm>
              <a:custGeom>
                <a:avLst/>
                <a:gdLst>
                  <a:gd name="T0" fmla="*/ 0 w 13"/>
                  <a:gd name="T1" fmla="*/ 7 h 14"/>
                  <a:gd name="T2" fmla="*/ 6 w 13"/>
                  <a:gd name="T3" fmla="*/ 0 h 14"/>
                  <a:gd name="T4" fmla="*/ 6 w 13"/>
                  <a:gd name="T5" fmla="*/ 0 h 14"/>
                  <a:gd name="T6" fmla="*/ 13 w 13"/>
                  <a:gd name="T7" fmla="*/ 7 h 14"/>
                  <a:gd name="T8" fmla="*/ 13 w 13"/>
                  <a:gd name="T9" fmla="*/ 7 h 14"/>
                  <a:gd name="T10" fmla="*/ 6 w 13"/>
                  <a:gd name="T11" fmla="*/ 14 h 14"/>
                  <a:gd name="T12" fmla="*/ 6 w 13"/>
                  <a:gd name="T13" fmla="*/ 14 h 14"/>
                  <a:gd name="T14" fmla="*/ 0 w 13"/>
                  <a:gd name="T15" fmla="*/ 7 h 14"/>
                  <a:gd name="T16" fmla="*/ 6 w 13"/>
                  <a:gd name="T17" fmla="*/ 7 h 14"/>
                  <a:gd name="T18" fmla="*/ 6 w 13"/>
                  <a:gd name="T19" fmla="*/ 4 h 14"/>
                  <a:gd name="T20" fmla="*/ 6 w 13"/>
                  <a:gd name="T21" fmla="*/ 7 h 14"/>
                  <a:gd name="T22" fmla="*/ 6 w 13"/>
                  <a:gd name="T23"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0" y="7"/>
                    </a:moveTo>
                    <a:cubicBezTo>
                      <a:pt x="0" y="3"/>
                      <a:pt x="3" y="0"/>
                      <a:pt x="6" y="0"/>
                    </a:cubicBezTo>
                    <a:cubicBezTo>
                      <a:pt x="6" y="0"/>
                      <a:pt x="6" y="0"/>
                      <a:pt x="6" y="0"/>
                    </a:cubicBezTo>
                    <a:cubicBezTo>
                      <a:pt x="10" y="0"/>
                      <a:pt x="13" y="3"/>
                      <a:pt x="13" y="7"/>
                    </a:cubicBezTo>
                    <a:cubicBezTo>
                      <a:pt x="13" y="7"/>
                      <a:pt x="13" y="7"/>
                      <a:pt x="13" y="7"/>
                    </a:cubicBezTo>
                    <a:cubicBezTo>
                      <a:pt x="13" y="11"/>
                      <a:pt x="10" y="14"/>
                      <a:pt x="6" y="14"/>
                    </a:cubicBezTo>
                    <a:cubicBezTo>
                      <a:pt x="6" y="14"/>
                      <a:pt x="6" y="14"/>
                      <a:pt x="6" y="14"/>
                    </a:cubicBezTo>
                    <a:cubicBezTo>
                      <a:pt x="3" y="14"/>
                      <a:pt x="0" y="11"/>
                      <a:pt x="0" y="7"/>
                    </a:cubicBezTo>
                    <a:close/>
                    <a:moveTo>
                      <a:pt x="6" y="7"/>
                    </a:moveTo>
                    <a:cubicBezTo>
                      <a:pt x="6" y="4"/>
                      <a:pt x="6" y="4"/>
                      <a:pt x="6" y="4"/>
                    </a:cubicBezTo>
                    <a:cubicBezTo>
                      <a:pt x="6" y="7"/>
                      <a:pt x="6" y="7"/>
                      <a:pt x="6" y="7"/>
                    </a:cubicBezTo>
                    <a:cubicBezTo>
                      <a:pt x="6" y="7"/>
                      <a:pt x="6" y="7"/>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358"/>
              <p:cNvSpPr/>
              <p:nvPr>
                <p:custDataLst>
                  <p:tags r:id="rId45"/>
                </p:custDataLst>
              </p:nvPr>
            </p:nvSpPr>
            <p:spPr bwMode="auto">
              <a:xfrm>
                <a:off x="5674406" y="2297339"/>
                <a:ext cx="338138" cy="176213"/>
              </a:xfrm>
              <a:custGeom>
                <a:avLst/>
                <a:gdLst>
                  <a:gd name="T0" fmla="*/ 49 w 90"/>
                  <a:gd name="T1" fmla="*/ 47 h 47"/>
                  <a:gd name="T2" fmla="*/ 48 w 90"/>
                  <a:gd name="T3" fmla="*/ 47 h 47"/>
                  <a:gd name="T4" fmla="*/ 1 w 90"/>
                  <a:gd name="T5" fmla="*/ 24 h 47"/>
                  <a:gd name="T6" fmla="*/ 1 w 90"/>
                  <a:gd name="T7" fmla="*/ 24 h 47"/>
                  <a:gd name="T8" fmla="*/ 1 w 90"/>
                  <a:gd name="T9" fmla="*/ 24 h 47"/>
                  <a:gd name="T10" fmla="*/ 4 w 90"/>
                  <a:gd name="T11" fmla="*/ 18 h 47"/>
                  <a:gd name="T12" fmla="*/ 4 w 90"/>
                  <a:gd name="T13" fmla="*/ 18 h 47"/>
                  <a:gd name="T14" fmla="*/ 11 w 90"/>
                  <a:gd name="T15" fmla="*/ 20 h 47"/>
                  <a:gd name="T16" fmla="*/ 11 w 90"/>
                  <a:gd name="T17" fmla="*/ 20 h 47"/>
                  <a:gd name="T18" fmla="*/ 11 w 90"/>
                  <a:gd name="T19" fmla="*/ 20 h 47"/>
                  <a:gd name="T20" fmla="*/ 11 w 90"/>
                  <a:gd name="T21" fmla="*/ 21 h 47"/>
                  <a:gd name="T22" fmla="*/ 11 w 90"/>
                  <a:gd name="T23" fmla="*/ 21 h 47"/>
                  <a:gd name="T24" fmla="*/ 11 w 90"/>
                  <a:gd name="T25" fmla="*/ 22 h 47"/>
                  <a:gd name="T26" fmla="*/ 11 w 90"/>
                  <a:gd name="T27" fmla="*/ 22 h 47"/>
                  <a:gd name="T28" fmla="*/ 17 w 90"/>
                  <a:gd name="T29" fmla="*/ 26 h 47"/>
                  <a:gd name="T30" fmla="*/ 17 w 90"/>
                  <a:gd name="T31" fmla="*/ 26 h 47"/>
                  <a:gd name="T32" fmla="*/ 49 w 90"/>
                  <a:gd name="T33" fmla="*/ 37 h 47"/>
                  <a:gd name="T34" fmla="*/ 49 w 90"/>
                  <a:gd name="T35" fmla="*/ 37 h 47"/>
                  <a:gd name="T36" fmla="*/ 50 w 90"/>
                  <a:gd name="T37" fmla="*/ 37 h 47"/>
                  <a:gd name="T38" fmla="*/ 50 w 90"/>
                  <a:gd name="T39" fmla="*/ 37 h 47"/>
                  <a:gd name="T40" fmla="*/ 53 w 90"/>
                  <a:gd name="T41" fmla="*/ 36 h 47"/>
                  <a:gd name="T42" fmla="*/ 53 w 90"/>
                  <a:gd name="T43" fmla="*/ 36 h 47"/>
                  <a:gd name="T44" fmla="*/ 63 w 90"/>
                  <a:gd name="T45" fmla="*/ 33 h 47"/>
                  <a:gd name="T46" fmla="*/ 63 w 90"/>
                  <a:gd name="T47" fmla="*/ 33 h 47"/>
                  <a:gd name="T48" fmla="*/ 79 w 90"/>
                  <a:gd name="T49" fmla="*/ 5 h 47"/>
                  <a:gd name="T50" fmla="*/ 79 w 90"/>
                  <a:gd name="T51" fmla="*/ 5 h 47"/>
                  <a:gd name="T52" fmla="*/ 85 w 90"/>
                  <a:gd name="T53" fmla="*/ 1 h 47"/>
                  <a:gd name="T54" fmla="*/ 85 w 90"/>
                  <a:gd name="T55" fmla="*/ 1 h 47"/>
                  <a:gd name="T56" fmla="*/ 89 w 90"/>
                  <a:gd name="T57" fmla="*/ 6 h 47"/>
                  <a:gd name="T58" fmla="*/ 89 w 90"/>
                  <a:gd name="T59" fmla="*/ 6 h 47"/>
                  <a:gd name="T60" fmla="*/ 67 w 90"/>
                  <a:gd name="T61" fmla="*/ 42 h 47"/>
                  <a:gd name="T62" fmla="*/ 67 w 90"/>
                  <a:gd name="T63" fmla="*/ 42 h 47"/>
                  <a:gd name="T64" fmla="*/ 49 w 90"/>
                  <a:gd name="T65" fmla="*/ 47 h 47"/>
                  <a:gd name="T66" fmla="*/ 49 w 90"/>
                  <a:gd name="T67" fmla="*/ 47 h 47"/>
                  <a:gd name="T68" fmla="*/ 49 w 90"/>
                  <a:gd name="T6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 h="47">
                    <a:moveTo>
                      <a:pt x="49" y="47"/>
                    </a:moveTo>
                    <a:cubicBezTo>
                      <a:pt x="48" y="47"/>
                      <a:pt x="48" y="47"/>
                      <a:pt x="48" y="47"/>
                    </a:cubicBezTo>
                    <a:cubicBezTo>
                      <a:pt x="10" y="43"/>
                      <a:pt x="2" y="26"/>
                      <a:pt x="1" y="24"/>
                    </a:cubicBezTo>
                    <a:cubicBezTo>
                      <a:pt x="1" y="24"/>
                      <a:pt x="1" y="24"/>
                      <a:pt x="1" y="24"/>
                    </a:cubicBezTo>
                    <a:cubicBezTo>
                      <a:pt x="1" y="24"/>
                      <a:pt x="1" y="24"/>
                      <a:pt x="1" y="24"/>
                    </a:cubicBezTo>
                    <a:cubicBezTo>
                      <a:pt x="0" y="22"/>
                      <a:pt x="1" y="19"/>
                      <a:pt x="4" y="18"/>
                    </a:cubicBezTo>
                    <a:cubicBezTo>
                      <a:pt x="4" y="18"/>
                      <a:pt x="4" y="18"/>
                      <a:pt x="4" y="18"/>
                    </a:cubicBezTo>
                    <a:cubicBezTo>
                      <a:pt x="7" y="17"/>
                      <a:pt x="9" y="18"/>
                      <a:pt x="11" y="20"/>
                    </a:cubicBezTo>
                    <a:cubicBezTo>
                      <a:pt x="11" y="20"/>
                      <a:pt x="11" y="20"/>
                      <a:pt x="11" y="20"/>
                    </a:cubicBezTo>
                    <a:cubicBezTo>
                      <a:pt x="11" y="20"/>
                      <a:pt x="11" y="20"/>
                      <a:pt x="11" y="20"/>
                    </a:cubicBezTo>
                    <a:cubicBezTo>
                      <a:pt x="11" y="20"/>
                      <a:pt x="11" y="20"/>
                      <a:pt x="11" y="21"/>
                    </a:cubicBezTo>
                    <a:cubicBezTo>
                      <a:pt x="11" y="21"/>
                      <a:pt x="11" y="21"/>
                      <a:pt x="11" y="21"/>
                    </a:cubicBezTo>
                    <a:cubicBezTo>
                      <a:pt x="11" y="21"/>
                      <a:pt x="11" y="21"/>
                      <a:pt x="11" y="22"/>
                    </a:cubicBezTo>
                    <a:cubicBezTo>
                      <a:pt x="11" y="22"/>
                      <a:pt x="11" y="22"/>
                      <a:pt x="11" y="22"/>
                    </a:cubicBezTo>
                    <a:cubicBezTo>
                      <a:pt x="12" y="23"/>
                      <a:pt x="14" y="25"/>
                      <a:pt x="17" y="26"/>
                    </a:cubicBezTo>
                    <a:cubicBezTo>
                      <a:pt x="17" y="26"/>
                      <a:pt x="17" y="26"/>
                      <a:pt x="17" y="26"/>
                    </a:cubicBezTo>
                    <a:cubicBezTo>
                      <a:pt x="22" y="30"/>
                      <a:pt x="32" y="35"/>
                      <a:pt x="49" y="37"/>
                    </a:cubicBezTo>
                    <a:cubicBezTo>
                      <a:pt x="49" y="37"/>
                      <a:pt x="49" y="37"/>
                      <a:pt x="49" y="37"/>
                    </a:cubicBezTo>
                    <a:cubicBezTo>
                      <a:pt x="49" y="37"/>
                      <a:pt x="50" y="37"/>
                      <a:pt x="50" y="37"/>
                    </a:cubicBezTo>
                    <a:cubicBezTo>
                      <a:pt x="50" y="37"/>
                      <a:pt x="50" y="37"/>
                      <a:pt x="50" y="37"/>
                    </a:cubicBezTo>
                    <a:cubicBezTo>
                      <a:pt x="51" y="37"/>
                      <a:pt x="52" y="37"/>
                      <a:pt x="53" y="36"/>
                    </a:cubicBezTo>
                    <a:cubicBezTo>
                      <a:pt x="53" y="36"/>
                      <a:pt x="53" y="36"/>
                      <a:pt x="53" y="36"/>
                    </a:cubicBezTo>
                    <a:cubicBezTo>
                      <a:pt x="55" y="36"/>
                      <a:pt x="59" y="35"/>
                      <a:pt x="63" y="33"/>
                    </a:cubicBezTo>
                    <a:cubicBezTo>
                      <a:pt x="63" y="33"/>
                      <a:pt x="63" y="33"/>
                      <a:pt x="63" y="33"/>
                    </a:cubicBezTo>
                    <a:cubicBezTo>
                      <a:pt x="70" y="29"/>
                      <a:pt x="77" y="22"/>
                      <a:pt x="79" y="5"/>
                    </a:cubicBezTo>
                    <a:cubicBezTo>
                      <a:pt x="79" y="5"/>
                      <a:pt x="79" y="5"/>
                      <a:pt x="79" y="5"/>
                    </a:cubicBezTo>
                    <a:cubicBezTo>
                      <a:pt x="80" y="2"/>
                      <a:pt x="82" y="0"/>
                      <a:pt x="85" y="1"/>
                    </a:cubicBezTo>
                    <a:cubicBezTo>
                      <a:pt x="85" y="1"/>
                      <a:pt x="85" y="1"/>
                      <a:pt x="85" y="1"/>
                    </a:cubicBezTo>
                    <a:cubicBezTo>
                      <a:pt x="88" y="1"/>
                      <a:pt x="90" y="4"/>
                      <a:pt x="89" y="6"/>
                    </a:cubicBezTo>
                    <a:cubicBezTo>
                      <a:pt x="89" y="6"/>
                      <a:pt x="89" y="6"/>
                      <a:pt x="89" y="6"/>
                    </a:cubicBezTo>
                    <a:cubicBezTo>
                      <a:pt x="87" y="26"/>
                      <a:pt x="77" y="37"/>
                      <a:pt x="67" y="42"/>
                    </a:cubicBezTo>
                    <a:cubicBezTo>
                      <a:pt x="67" y="42"/>
                      <a:pt x="67" y="42"/>
                      <a:pt x="67" y="42"/>
                    </a:cubicBezTo>
                    <a:cubicBezTo>
                      <a:pt x="58" y="47"/>
                      <a:pt x="50" y="47"/>
                      <a:pt x="49" y="47"/>
                    </a:cubicBezTo>
                    <a:cubicBezTo>
                      <a:pt x="49" y="47"/>
                      <a:pt x="49" y="47"/>
                      <a:pt x="49" y="47"/>
                    </a:cubicBezTo>
                    <a:cubicBezTo>
                      <a:pt x="49" y="47"/>
                      <a:pt x="49" y="47"/>
                      <a:pt x="49"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363"/>
              <p:cNvSpPr>
                <a:spLocks noEditPoints="1"/>
              </p:cNvSpPr>
              <p:nvPr>
                <p:custDataLst>
                  <p:tags r:id="rId46"/>
                </p:custDataLst>
              </p:nvPr>
            </p:nvSpPr>
            <p:spPr bwMode="auto">
              <a:xfrm>
                <a:off x="5539468" y="2014764"/>
                <a:ext cx="608013" cy="582613"/>
              </a:xfrm>
              <a:custGeom>
                <a:avLst/>
                <a:gdLst>
                  <a:gd name="T0" fmla="*/ 80 w 162"/>
                  <a:gd name="T1" fmla="*/ 155 h 155"/>
                  <a:gd name="T2" fmla="*/ 79 w 162"/>
                  <a:gd name="T3" fmla="*/ 155 h 155"/>
                  <a:gd name="T4" fmla="*/ 11 w 162"/>
                  <a:gd name="T5" fmla="*/ 119 h 155"/>
                  <a:gd name="T6" fmla="*/ 0 w 162"/>
                  <a:gd name="T7" fmla="*/ 77 h 155"/>
                  <a:gd name="T8" fmla="*/ 0 w 162"/>
                  <a:gd name="T9" fmla="*/ 75 h 155"/>
                  <a:gd name="T10" fmla="*/ 41 w 162"/>
                  <a:gd name="T11" fmla="*/ 11 h 155"/>
                  <a:gd name="T12" fmla="*/ 91 w 162"/>
                  <a:gd name="T13" fmla="*/ 0 h 155"/>
                  <a:gd name="T14" fmla="*/ 94 w 162"/>
                  <a:gd name="T15" fmla="*/ 0 h 155"/>
                  <a:gd name="T16" fmla="*/ 94 w 162"/>
                  <a:gd name="T17" fmla="*/ 5 h 155"/>
                  <a:gd name="T18" fmla="*/ 94 w 162"/>
                  <a:gd name="T19" fmla="*/ 5 h 155"/>
                  <a:gd name="T20" fmla="*/ 95 w 162"/>
                  <a:gd name="T21" fmla="*/ 0 h 155"/>
                  <a:gd name="T22" fmla="*/ 153 w 162"/>
                  <a:gd name="T23" fmla="*/ 51 h 155"/>
                  <a:gd name="T24" fmla="*/ 162 w 162"/>
                  <a:gd name="T25" fmla="*/ 94 h 155"/>
                  <a:gd name="T26" fmla="*/ 162 w 162"/>
                  <a:gd name="T27" fmla="*/ 95 h 155"/>
                  <a:gd name="T28" fmla="*/ 162 w 162"/>
                  <a:gd name="T29" fmla="*/ 95 h 155"/>
                  <a:gd name="T30" fmla="*/ 91 w 162"/>
                  <a:gd name="T31" fmla="*/ 155 h 155"/>
                  <a:gd name="T32" fmla="*/ 90 w 162"/>
                  <a:gd name="T33" fmla="*/ 155 h 155"/>
                  <a:gd name="T34" fmla="*/ 90 w 162"/>
                  <a:gd name="T35" fmla="*/ 145 h 155"/>
                  <a:gd name="T36" fmla="*/ 152 w 162"/>
                  <a:gd name="T37" fmla="*/ 94 h 155"/>
                  <a:gd name="T38" fmla="*/ 152 w 162"/>
                  <a:gd name="T39" fmla="*/ 94 h 155"/>
                  <a:gd name="T40" fmla="*/ 144 w 162"/>
                  <a:gd name="T41" fmla="*/ 55 h 155"/>
                  <a:gd name="T42" fmla="*/ 93 w 162"/>
                  <a:gd name="T43" fmla="*/ 10 h 155"/>
                  <a:gd name="T44" fmla="*/ 91 w 162"/>
                  <a:gd name="T45" fmla="*/ 10 h 155"/>
                  <a:gd name="T46" fmla="*/ 45 w 162"/>
                  <a:gd name="T47" fmla="*/ 20 h 155"/>
                  <a:gd name="T48" fmla="*/ 10 w 162"/>
                  <a:gd name="T49" fmla="*/ 75 h 155"/>
                  <a:gd name="T50" fmla="*/ 10 w 162"/>
                  <a:gd name="T51" fmla="*/ 77 h 155"/>
                  <a:gd name="T52" fmla="*/ 20 w 162"/>
                  <a:gd name="T53" fmla="*/ 114 h 155"/>
                  <a:gd name="T54" fmla="*/ 79 w 162"/>
                  <a:gd name="T55" fmla="*/ 145 h 155"/>
                  <a:gd name="T56" fmla="*/ 81 w 162"/>
                  <a:gd name="T57" fmla="*/ 145 h 155"/>
                  <a:gd name="T58" fmla="*/ 81 w 162"/>
                  <a:gd name="T59" fmla="*/ 145 h 155"/>
                  <a:gd name="T60" fmla="*/ 82 w 162"/>
                  <a:gd name="T61" fmla="*/ 145 h 155"/>
                  <a:gd name="T62" fmla="*/ 84 w 162"/>
                  <a:gd name="T63" fmla="*/ 14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 h="155">
                    <a:moveTo>
                      <a:pt x="90" y="155"/>
                    </a:moveTo>
                    <a:cubicBezTo>
                      <a:pt x="85" y="155"/>
                      <a:pt x="82" y="155"/>
                      <a:pt x="80" y="155"/>
                    </a:cubicBezTo>
                    <a:cubicBezTo>
                      <a:pt x="80" y="155"/>
                      <a:pt x="80" y="155"/>
                      <a:pt x="80" y="155"/>
                    </a:cubicBezTo>
                    <a:cubicBezTo>
                      <a:pt x="80" y="155"/>
                      <a:pt x="79" y="155"/>
                      <a:pt x="79" y="155"/>
                    </a:cubicBezTo>
                    <a:cubicBezTo>
                      <a:pt x="79" y="155"/>
                      <a:pt x="79" y="155"/>
                      <a:pt x="79" y="155"/>
                    </a:cubicBezTo>
                    <a:cubicBezTo>
                      <a:pt x="42" y="155"/>
                      <a:pt x="21" y="138"/>
                      <a:pt x="11" y="119"/>
                    </a:cubicBezTo>
                    <a:cubicBezTo>
                      <a:pt x="11" y="119"/>
                      <a:pt x="11" y="119"/>
                      <a:pt x="11" y="119"/>
                    </a:cubicBezTo>
                    <a:cubicBezTo>
                      <a:pt x="1" y="101"/>
                      <a:pt x="0" y="82"/>
                      <a:pt x="0" y="77"/>
                    </a:cubicBezTo>
                    <a:cubicBezTo>
                      <a:pt x="0" y="77"/>
                      <a:pt x="0" y="77"/>
                      <a:pt x="0" y="77"/>
                    </a:cubicBezTo>
                    <a:cubicBezTo>
                      <a:pt x="0" y="76"/>
                      <a:pt x="0" y="75"/>
                      <a:pt x="0" y="75"/>
                    </a:cubicBezTo>
                    <a:cubicBezTo>
                      <a:pt x="0" y="75"/>
                      <a:pt x="0" y="75"/>
                      <a:pt x="0" y="75"/>
                    </a:cubicBezTo>
                    <a:cubicBezTo>
                      <a:pt x="1" y="40"/>
                      <a:pt x="20" y="20"/>
                      <a:pt x="41" y="11"/>
                    </a:cubicBezTo>
                    <a:cubicBezTo>
                      <a:pt x="41" y="11"/>
                      <a:pt x="41" y="11"/>
                      <a:pt x="41" y="11"/>
                    </a:cubicBezTo>
                    <a:cubicBezTo>
                      <a:pt x="61" y="1"/>
                      <a:pt x="83" y="0"/>
                      <a:pt x="91" y="0"/>
                    </a:cubicBezTo>
                    <a:cubicBezTo>
                      <a:pt x="91" y="0"/>
                      <a:pt x="91" y="0"/>
                      <a:pt x="91" y="0"/>
                    </a:cubicBezTo>
                    <a:cubicBezTo>
                      <a:pt x="93" y="0"/>
                      <a:pt x="94" y="0"/>
                      <a:pt x="94" y="0"/>
                    </a:cubicBezTo>
                    <a:cubicBezTo>
                      <a:pt x="94" y="0"/>
                      <a:pt x="94" y="0"/>
                      <a:pt x="94" y="0"/>
                    </a:cubicBezTo>
                    <a:cubicBezTo>
                      <a:pt x="94" y="5"/>
                      <a:pt x="94" y="5"/>
                      <a:pt x="94" y="5"/>
                    </a:cubicBezTo>
                    <a:cubicBezTo>
                      <a:pt x="93" y="10"/>
                      <a:pt x="93" y="10"/>
                      <a:pt x="93" y="10"/>
                    </a:cubicBezTo>
                    <a:cubicBezTo>
                      <a:pt x="94" y="5"/>
                      <a:pt x="94" y="5"/>
                      <a:pt x="94" y="5"/>
                    </a:cubicBezTo>
                    <a:cubicBezTo>
                      <a:pt x="94" y="0"/>
                      <a:pt x="94" y="0"/>
                      <a:pt x="94" y="0"/>
                    </a:cubicBezTo>
                    <a:cubicBezTo>
                      <a:pt x="95" y="0"/>
                      <a:pt x="95" y="0"/>
                      <a:pt x="95" y="0"/>
                    </a:cubicBezTo>
                    <a:cubicBezTo>
                      <a:pt x="95" y="0"/>
                      <a:pt x="95" y="0"/>
                      <a:pt x="95" y="0"/>
                    </a:cubicBezTo>
                    <a:cubicBezTo>
                      <a:pt x="128" y="9"/>
                      <a:pt x="145" y="31"/>
                      <a:pt x="153" y="51"/>
                    </a:cubicBezTo>
                    <a:cubicBezTo>
                      <a:pt x="153" y="51"/>
                      <a:pt x="153" y="51"/>
                      <a:pt x="153" y="51"/>
                    </a:cubicBezTo>
                    <a:cubicBezTo>
                      <a:pt x="162" y="71"/>
                      <a:pt x="162" y="90"/>
                      <a:pt x="162" y="94"/>
                    </a:cubicBezTo>
                    <a:cubicBezTo>
                      <a:pt x="162" y="94"/>
                      <a:pt x="162" y="94"/>
                      <a:pt x="162" y="94"/>
                    </a:cubicBezTo>
                    <a:cubicBezTo>
                      <a:pt x="162" y="94"/>
                      <a:pt x="162" y="95"/>
                      <a:pt x="162" y="95"/>
                    </a:cubicBezTo>
                    <a:cubicBezTo>
                      <a:pt x="162" y="95"/>
                      <a:pt x="162" y="95"/>
                      <a:pt x="162" y="95"/>
                    </a:cubicBezTo>
                    <a:cubicBezTo>
                      <a:pt x="162" y="95"/>
                      <a:pt x="162" y="95"/>
                      <a:pt x="162" y="95"/>
                    </a:cubicBezTo>
                    <a:cubicBezTo>
                      <a:pt x="162" y="96"/>
                      <a:pt x="162" y="96"/>
                      <a:pt x="162" y="96"/>
                    </a:cubicBezTo>
                    <a:cubicBezTo>
                      <a:pt x="148" y="147"/>
                      <a:pt x="110" y="155"/>
                      <a:pt x="91" y="155"/>
                    </a:cubicBezTo>
                    <a:cubicBezTo>
                      <a:pt x="91" y="155"/>
                      <a:pt x="91" y="155"/>
                      <a:pt x="91" y="155"/>
                    </a:cubicBezTo>
                    <a:cubicBezTo>
                      <a:pt x="91" y="155"/>
                      <a:pt x="91" y="155"/>
                      <a:pt x="90" y="155"/>
                    </a:cubicBezTo>
                    <a:close/>
                    <a:moveTo>
                      <a:pt x="84" y="145"/>
                    </a:moveTo>
                    <a:cubicBezTo>
                      <a:pt x="85" y="145"/>
                      <a:pt x="88" y="145"/>
                      <a:pt x="90" y="145"/>
                    </a:cubicBezTo>
                    <a:cubicBezTo>
                      <a:pt x="90" y="145"/>
                      <a:pt x="90" y="145"/>
                      <a:pt x="90" y="145"/>
                    </a:cubicBezTo>
                    <a:cubicBezTo>
                      <a:pt x="107" y="145"/>
                      <a:pt x="139" y="140"/>
                      <a:pt x="152" y="94"/>
                    </a:cubicBezTo>
                    <a:cubicBezTo>
                      <a:pt x="152" y="94"/>
                      <a:pt x="152" y="94"/>
                      <a:pt x="152" y="94"/>
                    </a:cubicBezTo>
                    <a:cubicBezTo>
                      <a:pt x="152" y="94"/>
                      <a:pt x="152" y="94"/>
                      <a:pt x="152" y="94"/>
                    </a:cubicBezTo>
                    <a:cubicBezTo>
                      <a:pt x="152" y="94"/>
                      <a:pt x="152" y="94"/>
                      <a:pt x="152" y="94"/>
                    </a:cubicBezTo>
                    <a:cubicBezTo>
                      <a:pt x="152" y="91"/>
                      <a:pt x="152" y="73"/>
                      <a:pt x="144" y="55"/>
                    </a:cubicBezTo>
                    <a:cubicBezTo>
                      <a:pt x="144" y="55"/>
                      <a:pt x="144" y="55"/>
                      <a:pt x="144" y="55"/>
                    </a:cubicBezTo>
                    <a:cubicBezTo>
                      <a:pt x="136" y="37"/>
                      <a:pt x="122" y="18"/>
                      <a:pt x="93" y="10"/>
                    </a:cubicBezTo>
                    <a:cubicBezTo>
                      <a:pt x="93" y="10"/>
                      <a:pt x="93" y="10"/>
                      <a:pt x="93" y="10"/>
                    </a:cubicBezTo>
                    <a:cubicBezTo>
                      <a:pt x="93" y="10"/>
                      <a:pt x="92" y="10"/>
                      <a:pt x="91" y="10"/>
                    </a:cubicBezTo>
                    <a:cubicBezTo>
                      <a:pt x="91" y="10"/>
                      <a:pt x="91" y="10"/>
                      <a:pt x="91" y="10"/>
                    </a:cubicBezTo>
                    <a:cubicBezTo>
                      <a:pt x="83" y="10"/>
                      <a:pt x="63" y="11"/>
                      <a:pt x="45" y="20"/>
                    </a:cubicBezTo>
                    <a:cubicBezTo>
                      <a:pt x="45" y="20"/>
                      <a:pt x="45" y="20"/>
                      <a:pt x="45" y="20"/>
                    </a:cubicBezTo>
                    <a:cubicBezTo>
                      <a:pt x="27" y="29"/>
                      <a:pt x="11" y="44"/>
                      <a:pt x="10" y="75"/>
                    </a:cubicBezTo>
                    <a:cubicBezTo>
                      <a:pt x="10" y="75"/>
                      <a:pt x="10" y="75"/>
                      <a:pt x="10" y="75"/>
                    </a:cubicBezTo>
                    <a:cubicBezTo>
                      <a:pt x="10" y="75"/>
                      <a:pt x="10" y="76"/>
                      <a:pt x="10" y="77"/>
                    </a:cubicBezTo>
                    <a:cubicBezTo>
                      <a:pt x="10" y="77"/>
                      <a:pt x="10" y="77"/>
                      <a:pt x="10" y="77"/>
                    </a:cubicBezTo>
                    <a:cubicBezTo>
                      <a:pt x="10" y="81"/>
                      <a:pt x="11" y="99"/>
                      <a:pt x="20" y="114"/>
                    </a:cubicBezTo>
                    <a:cubicBezTo>
                      <a:pt x="20" y="114"/>
                      <a:pt x="20" y="114"/>
                      <a:pt x="20" y="114"/>
                    </a:cubicBezTo>
                    <a:cubicBezTo>
                      <a:pt x="29" y="130"/>
                      <a:pt x="45" y="144"/>
                      <a:pt x="79" y="145"/>
                    </a:cubicBezTo>
                    <a:cubicBezTo>
                      <a:pt x="79" y="145"/>
                      <a:pt x="79" y="145"/>
                      <a:pt x="79" y="145"/>
                    </a:cubicBezTo>
                    <a:cubicBezTo>
                      <a:pt x="79" y="145"/>
                      <a:pt x="80" y="145"/>
                      <a:pt x="81" y="145"/>
                    </a:cubicBezTo>
                    <a:cubicBezTo>
                      <a:pt x="81" y="145"/>
                      <a:pt x="81" y="145"/>
                      <a:pt x="81" y="145"/>
                    </a:cubicBezTo>
                    <a:cubicBezTo>
                      <a:pt x="81" y="145"/>
                      <a:pt x="81" y="145"/>
                      <a:pt x="81" y="145"/>
                    </a:cubicBezTo>
                    <a:cubicBezTo>
                      <a:pt x="82" y="145"/>
                      <a:pt x="82" y="145"/>
                      <a:pt x="82" y="145"/>
                    </a:cubicBezTo>
                    <a:cubicBezTo>
                      <a:pt x="82" y="145"/>
                      <a:pt x="82" y="145"/>
                      <a:pt x="82" y="145"/>
                    </a:cubicBezTo>
                    <a:cubicBezTo>
                      <a:pt x="82" y="145"/>
                      <a:pt x="82" y="145"/>
                      <a:pt x="82" y="145"/>
                    </a:cubicBezTo>
                    <a:cubicBezTo>
                      <a:pt x="82" y="145"/>
                      <a:pt x="83" y="145"/>
                      <a:pt x="84"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364"/>
              <p:cNvSpPr/>
              <p:nvPr>
                <p:custDataLst>
                  <p:tags r:id="rId47"/>
                </p:custDataLst>
              </p:nvPr>
            </p:nvSpPr>
            <p:spPr bwMode="auto">
              <a:xfrm>
                <a:off x="5693456" y="2019527"/>
                <a:ext cx="239713" cy="134938"/>
              </a:xfrm>
              <a:custGeom>
                <a:avLst/>
                <a:gdLst>
                  <a:gd name="T0" fmla="*/ 1 w 64"/>
                  <a:gd name="T1" fmla="*/ 30 h 36"/>
                  <a:gd name="T2" fmla="*/ 0 w 64"/>
                  <a:gd name="T3" fmla="*/ 21 h 36"/>
                  <a:gd name="T4" fmla="*/ 0 w 64"/>
                  <a:gd name="T5" fmla="*/ 21 h 36"/>
                  <a:gd name="T6" fmla="*/ 1 w 64"/>
                  <a:gd name="T7" fmla="*/ 10 h 36"/>
                  <a:gd name="T8" fmla="*/ 1 w 64"/>
                  <a:gd name="T9" fmla="*/ 10 h 36"/>
                  <a:gd name="T10" fmla="*/ 1 w 64"/>
                  <a:gd name="T11" fmla="*/ 10 h 36"/>
                  <a:gd name="T12" fmla="*/ 7 w 64"/>
                  <a:gd name="T13" fmla="*/ 6 h 36"/>
                  <a:gd name="T14" fmla="*/ 7 w 64"/>
                  <a:gd name="T15" fmla="*/ 6 h 36"/>
                  <a:gd name="T16" fmla="*/ 11 w 64"/>
                  <a:gd name="T17" fmla="*/ 12 h 36"/>
                  <a:gd name="T18" fmla="*/ 11 w 64"/>
                  <a:gd name="T19" fmla="*/ 12 h 36"/>
                  <a:gd name="T20" fmla="*/ 10 w 64"/>
                  <a:gd name="T21" fmla="*/ 21 h 36"/>
                  <a:gd name="T22" fmla="*/ 10 w 64"/>
                  <a:gd name="T23" fmla="*/ 21 h 36"/>
                  <a:gd name="T24" fmla="*/ 11 w 64"/>
                  <a:gd name="T25" fmla="*/ 26 h 36"/>
                  <a:gd name="T26" fmla="*/ 11 w 64"/>
                  <a:gd name="T27" fmla="*/ 26 h 36"/>
                  <a:gd name="T28" fmla="*/ 12 w 64"/>
                  <a:gd name="T29" fmla="*/ 25 h 36"/>
                  <a:gd name="T30" fmla="*/ 12 w 64"/>
                  <a:gd name="T31" fmla="*/ 25 h 36"/>
                  <a:gd name="T32" fmla="*/ 19 w 64"/>
                  <a:gd name="T33" fmla="*/ 19 h 36"/>
                  <a:gd name="T34" fmla="*/ 19 w 64"/>
                  <a:gd name="T35" fmla="*/ 19 h 36"/>
                  <a:gd name="T36" fmla="*/ 20 w 64"/>
                  <a:gd name="T37" fmla="*/ 17 h 36"/>
                  <a:gd name="T38" fmla="*/ 20 w 64"/>
                  <a:gd name="T39" fmla="*/ 17 h 36"/>
                  <a:gd name="T40" fmla="*/ 27 w 64"/>
                  <a:gd name="T41" fmla="*/ 13 h 36"/>
                  <a:gd name="T42" fmla="*/ 27 w 64"/>
                  <a:gd name="T43" fmla="*/ 13 h 36"/>
                  <a:gd name="T44" fmla="*/ 36 w 64"/>
                  <a:gd name="T45" fmla="*/ 19 h 36"/>
                  <a:gd name="T46" fmla="*/ 36 w 64"/>
                  <a:gd name="T47" fmla="*/ 19 h 36"/>
                  <a:gd name="T48" fmla="*/ 36 w 64"/>
                  <a:gd name="T49" fmla="*/ 19 h 36"/>
                  <a:gd name="T50" fmla="*/ 36 w 64"/>
                  <a:gd name="T51" fmla="*/ 19 h 36"/>
                  <a:gd name="T52" fmla="*/ 38 w 64"/>
                  <a:gd name="T53" fmla="*/ 20 h 36"/>
                  <a:gd name="T54" fmla="*/ 38 w 64"/>
                  <a:gd name="T55" fmla="*/ 20 h 36"/>
                  <a:gd name="T56" fmla="*/ 41 w 64"/>
                  <a:gd name="T57" fmla="*/ 22 h 36"/>
                  <a:gd name="T58" fmla="*/ 41 w 64"/>
                  <a:gd name="T59" fmla="*/ 22 h 36"/>
                  <a:gd name="T60" fmla="*/ 45 w 64"/>
                  <a:gd name="T61" fmla="*/ 19 h 36"/>
                  <a:gd name="T62" fmla="*/ 45 w 64"/>
                  <a:gd name="T63" fmla="*/ 19 h 36"/>
                  <a:gd name="T64" fmla="*/ 54 w 64"/>
                  <a:gd name="T65" fmla="*/ 4 h 36"/>
                  <a:gd name="T66" fmla="*/ 54 w 64"/>
                  <a:gd name="T67" fmla="*/ 4 h 36"/>
                  <a:gd name="T68" fmla="*/ 60 w 64"/>
                  <a:gd name="T69" fmla="*/ 1 h 36"/>
                  <a:gd name="T70" fmla="*/ 60 w 64"/>
                  <a:gd name="T71" fmla="*/ 1 h 36"/>
                  <a:gd name="T72" fmla="*/ 63 w 64"/>
                  <a:gd name="T73" fmla="*/ 7 h 36"/>
                  <a:gd name="T74" fmla="*/ 63 w 64"/>
                  <a:gd name="T75" fmla="*/ 7 h 36"/>
                  <a:gd name="T76" fmla="*/ 53 w 64"/>
                  <a:gd name="T77" fmla="*/ 26 h 36"/>
                  <a:gd name="T78" fmla="*/ 53 w 64"/>
                  <a:gd name="T79" fmla="*/ 26 h 36"/>
                  <a:gd name="T80" fmla="*/ 41 w 64"/>
                  <a:gd name="T81" fmla="*/ 32 h 36"/>
                  <a:gd name="T82" fmla="*/ 41 w 64"/>
                  <a:gd name="T83" fmla="*/ 32 h 36"/>
                  <a:gd name="T84" fmla="*/ 28 w 64"/>
                  <a:gd name="T85" fmla="*/ 25 h 36"/>
                  <a:gd name="T86" fmla="*/ 28 w 64"/>
                  <a:gd name="T87" fmla="*/ 25 h 36"/>
                  <a:gd name="T88" fmla="*/ 28 w 64"/>
                  <a:gd name="T89" fmla="*/ 25 h 36"/>
                  <a:gd name="T90" fmla="*/ 28 w 64"/>
                  <a:gd name="T91" fmla="*/ 25 h 36"/>
                  <a:gd name="T92" fmla="*/ 28 w 64"/>
                  <a:gd name="T93" fmla="*/ 24 h 36"/>
                  <a:gd name="T94" fmla="*/ 28 w 64"/>
                  <a:gd name="T95" fmla="*/ 24 h 36"/>
                  <a:gd name="T96" fmla="*/ 28 w 64"/>
                  <a:gd name="T97" fmla="*/ 25 h 36"/>
                  <a:gd name="T98" fmla="*/ 27 w 64"/>
                  <a:gd name="T99" fmla="*/ 26 h 36"/>
                  <a:gd name="T100" fmla="*/ 10 w 64"/>
                  <a:gd name="T101" fmla="*/ 36 h 36"/>
                  <a:gd name="T102" fmla="*/ 10 w 64"/>
                  <a:gd name="T103" fmla="*/ 36 h 36"/>
                  <a:gd name="T104" fmla="*/ 10 w 64"/>
                  <a:gd name="T105" fmla="*/ 36 h 36"/>
                  <a:gd name="T106" fmla="*/ 10 w 64"/>
                  <a:gd name="T107" fmla="*/ 36 h 36"/>
                  <a:gd name="T108" fmla="*/ 1 w 64"/>
                  <a:gd name="T109"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 h="36">
                    <a:moveTo>
                      <a:pt x="1" y="30"/>
                    </a:moveTo>
                    <a:cubicBezTo>
                      <a:pt x="0" y="27"/>
                      <a:pt x="0" y="24"/>
                      <a:pt x="0" y="21"/>
                    </a:cubicBezTo>
                    <a:cubicBezTo>
                      <a:pt x="0" y="21"/>
                      <a:pt x="0" y="21"/>
                      <a:pt x="0" y="21"/>
                    </a:cubicBezTo>
                    <a:cubicBezTo>
                      <a:pt x="0" y="15"/>
                      <a:pt x="1" y="10"/>
                      <a:pt x="1" y="10"/>
                    </a:cubicBezTo>
                    <a:cubicBezTo>
                      <a:pt x="1" y="10"/>
                      <a:pt x="1" y="10"/>
                      <a:pt x="1" y="10"/>
                    </a:cubicBezTo>
                    <a:cubicBezTo>
                      <a:pt x="1" y="10"/>
                      <a:pt x="1" y="10"/>
                      <a:pt x="1" y="10"/>
                    </a:cubicBezTo>
                    <a:cubicBezTo>
                      <a:pt x="1" y="7"/>
                      <a:pt x="4" y="6"/>
                      <a:pt x="7" y="6"/>
                    </a:cubicBezTo>
                    <a:cubicBezTo>
                      <a:pt x="7" y="6"/>
                      <a:pt x="7" y="6"/>
                      <a:pt x="7" y="6"/>
                    </a:cubicBezTo>
                    <a:cubicBezTo>
                      <a:pt x="9" y="7"/>
                      <a:pt x="11" y="9"/>
                      <a:pt x="11" y="12"/>
                    </a:cubicBezTo>
                    <a:cubicBezTo>
                      <a:pt x="11" y="12"/>
                      <a:pt x="11" y="12"/>
                      <a:pt x="11" y="12"/>
                    </a:cubicBezTo>
                    <a:cubicBezTo>
                      <a:pt x="11" y="12"/>
                      <a:pt x="10" y="16"/>
                      <a:pt x="10" y="21"/>
                    </a:cubicBezTo>
                    <a:cubicBezTo>
                      <a:pt x="10" y="21"/>
                      <a:pt x="10" y="21"/>
                      <a:pt x="10" y="21"/>
                    </a:cubicBezTo>
                    <a:cubicBezTo>
                      <a:pt x="10" y="23"/>
                      <a:pt x="10" y="25"/>
                      <a:pt x="11" y="26"/>
                    </a:cubicBezTo>
                    <a:cubicBezTo>
                      <a:pt x="11" y="26"/>
                      <a:pt x="11" y="26"/>
                      <a:pt x="11" y="26"/>
                    </a:cubicBezTo>
                    <a:cubicBezTo>
                      <a:pt x="11" y="26"/>
                      <a:pt x="12" y="26"/>
                      <a:pt x="12" y="25"/>
                    </a:cubicBezTo>
                    <a:cubicBezTo>
                      <a:pt x="12" y="25"/>
                      <a:pt x="12" y="25"/>
                      <a:pt x="12" y="25"/>
                    </a:cubicBezTo>
                    <a:cubicBezTo>
                      <a:pt x="14" y="24"/>
                      <a:pt x="16" y="22"/>
                      <a:pt x="19" y="19"/>
                    </a:cubicBezTo>
                    <a:cubicBezTo>
                      <a:pt x="19" y="19"/>
                      <a:pt x="19" y="19"/>
                      <a:pt x="19" y="19"/>
                    </a:cubicBezTo>
                    <a:cubicBezTo>
                      <a:pt x="19" y="19"/>
                      <a:pt x="20" y="18"/>
                      <a:pt x="20" y="17"/>
                    </a:cubicBezTo>
                    <a:cubicBezTo>
                      <a:pt x="20" y="17"/>
                      <a:pt x="20" y="17"/>
                      <a:pt x="20" y="17"/>
                    </a:cubicBezTo>
                    <a:cubicBezTo>
                      <a:pt x="21" y="16"/>
                      <a:pt x="23" y="13"/>
                      <a:pt x="27" y="13"/>
                    </a:cubicBezTo>
                    <a:cubicBezTo>
                      <a:pt x="27" y="13"/>
                      <a:pt x="27" y="13"/>
                      <a:pt x="27" y="13"/>
                    </a:cubicBezTo>
                    <a:cubicBezTo>
                      <a:pt x="31" y="13"/>
                      <a:pt x="34" y="16"/>
                      <a:pt x="36" y="19"/>
                    </a:cubicBezTo>
                    <a:cubicBezTo>
                      <a:pt x="36" y="19"/>
                      <a:pt x="36" y="19"/>
                      <a:pt x="36" y="19"/>
                    </a:cubicBezTo>
                    <a:cubicBezTo>
                      <a:pt x="36" y="19"/>
                      <a:pt x="36" y="19"/>
                      <a:pt x="36" y="19"/>
                    </a:cubicBezTo>
                    <a:cubicBezTo>
                      <a:pt x="36" y="19"/>
                      <a:pt x="36" y="19"/>
                      <a:pt x="36" y="19"/>
                    </a:cubicBezTo>
                    <a:cubicBezTo>
                      <a:pt x="37" y="20"/>
                      <a:pt x="37" y="20"/>
                      <a:pt x="38" y="20"/>
                    </a:cubicBezTo>
                    <a:cubicBezTo>
                      <a:pt x="38" y="20"/>
                      <a:pt x="38" y="20"/>
                      <a:pt x="38" y="20"/>
                    </a:cubicBezTo>
                    <a:cubicBezTo>
                      <a:pt x="38" y="21"/>
                      <a:pt x="40" y="22"/>
                      <a:pt x="41" y="22"/>
                    </a:cubicBezTo>
                    <a:cubicBezTo>
                      <a:pt x="41" y="22"/>
                      <a:pt x="41" y="22"/>
                      <a:pt x="41" y="22"/>
                    </a:cubicBezTo>
                    <a:cubicBezTo>
                      <a:pt x="42" y="21"/>
                      <a:pt x="43" y="21"/>
                      <a:pt x="45" y="19"/>
                    </a:cubicBezTo>
                    <a:cubicBezTo>
                      <a:pt x="45" y="19"/>
                      <a:pt x="45" y="19"/>
                      <a:pt x="45" y="19"/>
                    </a:cubicBezTo>
                    <a:cubicBezTo>
                      <a:pt x="48" y="16"/>
                      <a:pt x="51" y="12"/>
                      <a:pt x="54" y="4"/>
                    </a:cubicBezTo>
                    <a:cubicBezTo>
                      <a:pt x="54" y="4"/>
                      <a:pt x="54" y="4"/>
                      <a:pt x="54" y="4"/>
                    </a:cubicBezTo>
                    <a:cubicBezTo>
                      <a:pt x="55" y="1"/>
                      <a:pt x="58" y="0"/>
                      <a:pt x="60" y="1"/>
                    </a:cubicBezTo>
                    <a:cubicBezTo>
                      <a:pt x="60" y="1"/>
                      <a:pt x="60" y="1"/>
                      <a:pt x="60" y="1"/>
                    </a:cubicBezTo>
                    <a:cubicBezTo>
                      <a:pt x="63" y="2"/>
                      <a:pt x="64" y="5"/>
                      <a:pt x="63" y="7"/>
                    </a:cubicBezTo>
                    <a:cubicBezTo>
                      <a:pt x="63" y="7"/>
                      <a:pt x="63" y="7"/>
                      <a:pt x="63" y="7"/>
                    </a:cubicBezTo>
                    <a:cubicBezTo>
                      <a:pt x="60" y="16"/>
                      <a:pt x="56" y="22"/>
                      <a:pt x="53" y="26"/>
                    </a:cubicBezTo>
                    <a:cubicBezTo>
                      <a:pt x="53" y="26"/>
                      <a:pt x="53" y="26"/>
                      <a:pt x="53" y="26"/>
                    </a:cubicBezTo>
                    <a:cubicBezTo>
                      <a:pt x="49" y="30"/>
                      <a:pt x="45" y="32"/>
                      <a:pt x="41" y="32"/>
                    </a:cubicBezTo>
                    <a:cubicBezTo>
                      <a:pt x="41" y="32"/>
                      <a:pt x="41" y="32"/>
                      <a:pt x="41" y="32"/>
                    </a:cubicBezTo>
                    <a:cubicBezTo>
                      <a:pt x="32" y="31"/>
                      <a:pt x="29" y="25"/>
                      <a:pt x="28" y="25"/>
                    </a:cubicBezTo>
                    <a:cubicBezTo>
                      <a:pt x="28" y="25"/>
                      <a:pt x="28" y="25"/>
                      <a:pt x="28" y="25"/>
                    </a:cubicBezTo>
                    <a:cubicBezTo>
                      <a:pt x="28" y="25"/>
                      <a:pt x="28" y="25"/>
                      <a:pt x="28" y="25"/>
                    </a:cubicBezTo>
                    <a:cubicBezTo>
                      <a:pt x="28" y="25"/>
                      <a:pt x="28" y="25"/>
                      <a:pt x="28" y="25"/>
                    </a:cubicBezTo>
                    <a:cubicBezTo>
                      <a:pt x="28" y="25"/>
                      <a:pt x="28" y="24"/>
                      <a:pt x="28" y="24"/>
                    </a:cubicBezTo>
                    <a:cubicBezTo>
                      <a:pt x="28" y="24"/>
                      <a:pt x="28" y="24"/>
                      <a:pt x="28" y="24"/>
                    </a:cubicBezTo>
                    <a:cubicBezTo>
                      <a:pt x="28" y="25"/>
                      <a:pt x="28" y="25"/>
                      <a:pt x="28" y="25"/>
                    </a:cubicBezTo>
                    <a:cubicBezTo>
                      <a:pt x="27" y="26"/>
                      <a:pt x="27" y="26"/>
                      <a:pt x="27" y="26"/>
                    </a:cubicBezTo>
                    <a:cubicBezTo>
                      <a:pt x="20" y="32"/>
                      <a:pt x="16" y="36"/>
                      <a:pt x="10" y="36"/>
                    </a:cubicBezTo>
                    <a:cubicBezTo>
                      <a:pt x="10" y="36"/>
                      <a:pt x="10" y="36"/>
                      <a:pt x="10" y="36"/>
                    </a:cubicBezTo>
                    <a:cubicBezTo>
                      <a:pt x="10" y="36"/>
                      <a:pt x="10" y="36"/>
                      <a:pt x="10" y="36"/>
                    </a:cubicBezTo>
                    <a:cubicBezTo>
                      <a:pt x="10" y="36"/>
                      <a:pt x="10" y="36"/>
                      <a:pt x="10" y="36"/>
                    </a:cubicBezTo>
                    <a:cubicBezTo>
                      <a:pt x="5" y="36"/>
                      <a:pt x="2"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365"/>
              <p:cNvSpPr>
                <a:spLocks noEditPoints="1"/>
              </p:cNvSpPr>
              <p:nvPr>
                <p:custDataLst>
                  <p:tags r:id="rId48"/>
                </p:custDataLst>
              </p:nvPr>
            </p:nvSpPr>
            <p:spPr bwMode="auto">
              <a:xfrm>
                <a:off x="5588681" y="2564039"/>
                <a:ext cx="473075" cy="415925"/>
              </a:xfrm>
              <a:custGeom>
                <a:avLst/>
                <a:gdLst>
                  <a:gd name="T0" fmla="*/ 0 w 126"/>
                  <a:gd name="T1" fmla="*/ 111 h 111"/>
                  <a:gd name="T2" fmla="*/ 2 w 126"/>
                  <a:gd name="T3" fmla="*/ 95 h 111"/>
                  <a:gd name="T4" fmla="*/ 44 w 126"/>
                  <a:gd name="T5" fmla="*/ 8 h 111"/>
                  <a:gd name="T6" fmla="*/ 44 w 126"/>
                  <a:gd name="T7" fmla="*/ 8 h 111"/>
                  <a:gd name="T8" fmla="*/ 76 w 126"/>
                  <a:gd name="T9" fmla="*/ 1 h 111"/>
                  <a:gd name="T10" fmla="*/ 76 w 126"/>
                  <a:gd name="T11" fmla="*/ 1 h 111"/>
                  <a:gd name="T12" fmla="*/ 119 w 126"/>
                  <a:gd name="T13" fmla="*/ 34 h 111"/>
                  <a:gd name="T14" fmla="*/ 119 w 126"/>
                  <a:gd name="T15" fmla="*/ 34 h 111"/>
                  <a:gd name="T16" fmla="*/ 126 w 126"/>
                  <a:gd name="T17" fmla="*/ 78 h 111"/>
                  <a:gd name="T18" fmla="*/ 126 w 126"/>
                  <a:gd name="T19" fmla="*/ 78 h 111"/>
                  <a:gd name="T20" fmla="*/ 126 w 126"/>
                  <a:gd name="T21" fmla="*/ 84 h 111"/>
                  <a:gd name="T22" fmla="*/ 126 w 126"/>
                  <a:gd name="T23" fmla="*/ 84 h 111"/>
                  <a:gd name="T24" fmla="*/ 121 w 126"/>
                  <a:gd name="T25" fmla="*/ 83 h 111"/>
                  <a:gd name="T26" fmla="*/ 126 w 126"/>
                  <a:gd name="T27" fmla="*/ 84 h 111"/>
                  <a:gd name="T28" fmla="*/ 123 w 126"/>
                  <a:gd name="T29" fmla="*/ 106 h 111"/>
                  <a:gd name="T30" fmla="*/ 123 w 126"/>
                  <a:gd name="T31" fmla="*/ 106 h 111"/>
                  <a:gd name="T32" fmla="*/ 122 w 126"/>
                  <a:gd name="T33" fmla="*/ 111 h 111"/>
                  <a:gd name="T34" fmla="*/ 0 w 126"/>
                  <a:gd name="T35" fmla="*/ 111 h 111"/>
                  <a:gd name="T36" fmla="*/ 48 w 126"/>
                  <a:gd name="T37" fmla="*/ 18 h 111"/>
                  <a:gd name="T38" fmla="*/ 47 w 126"/>
                  <a:gd name="T39" fmla="*/ 18 h 111"/>
                  <a:gd name="T40" fmla="*/ 47 w 126"/>
                  <a:gd name="T41" fmla="*/ 18 h 111"/>
                  <a:gd name="T42" fmla="*/ 47 w 126"/>
                  <a:gd name="T43" fmla="*/ 18 h 111"/>
                  <a:gd name="T44" fmla="*/ 46 w 126"/>
                  <a:gd name="T45" fmla="*/ 18 h 111"/>
                  <a:gd name="T46" fmla="*/ 46 w 126"/>
                  <a:gd name="T47" fmla="*/ 18 h 111"/>
                  <a:gd name="T48" fmla="*/ 43 w 126"/>
                  <a:gd name="T49" fmla="*/ 20 h 111"/>
                  <a:gd name="T50" fmla="*/ 43 w 126"/>
                  <a:gd name="T51" fmla="*/ 20 h 111"/>
                  <a:gd name="T52" fmla="*/ 33 w 126"/>
                  <a:gd name="T53" fmla="*/ 29 h 111"/>
                  <a:gd name="T54" fmla="*/ 33 w 126"/>
                  <a:gd name="T55" fmla="*/ 29 h 111"/>
                  <a:gd name="T56" fmla="*/ 12 w 126"/>
                  <a:gd name="T57" fmla="*/ 96 h 111"/>
                  <a:gd name="T58" fmla="*/ 12 w 126"/>
                  <a:gd name="T59" fmla="*/ 96 h 111"/>
                  <a:gd name="T60" fmla="*/ 12 w 126"/>
                  <a:gd name="T61" fmla="*/ 101 h 111"/>
                  <a:gd name="T62" fmla="*/ 114 w 126"/>
                  <a:gd name="T63" fmla="*/ 101 h 111"/>
                  <a:gd name="T64" fmla="*/ 116 w 126"/>
                  <a:gd name="T65" fmla="*/ 83 h 111"/>
                  <a:gd name="T66" fmla="*/ 116 w 126"/>
                  <a:gd name="T67" fmla="*/ 83 h 111"/>
                  <a:gd name="T68" fmla="*/ 116 w 126"/>
                  <a:gd name="T69" fmla="*/ 78 h 111"/>
                  <a:gd name="T70" fmla="*/ 116 w 126"/>
                  <a:gd name="T71" fmla="*/ 78 h 111"/>
                  <a:gd name="T72" fmla="*/ 109 w 126"/>
                  <a:gd name="T73" fmla="*/ 37 h 111"/>
                  <a:gd name="T74" fmla="*/ 109 w 126"/>
                  <a:gd name="T75" fmla="*/ 37 h 111"/>
                  <a:gd name="T76" fmla="*/ 76 w 126"/>
                  <a:gd name="T77" fmla="*/ 11 h 111"/>
                  <a:gd name="T78" fmla="*/ 76 w 126"/>
                  <a:gd name="T79" fmla="*/ 11 h 111"/>
                  <a:gd name="T80" fmla="*/ 76 w 126"/>
                  <a:gd name="T81" fmla="*/ 11 h 111"/>
                  <a:gd name="T82" fmla="*/ 76 w 126"/>
                  <a:gd name="T83" fmla="*/ 11 h 111"/>
                  <a:gd name="T84" fmla="*/ 48 w 126"/>
                  <a:gd name="T85" fmla="*/ 1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6" h="111">
                    <a:moveTo>
                      <a:pt x="0" y="111"/>
                    </a:moveTo>
                    <a:cubicBezTo>
                      <a:pt x="2" y="95"/>
                      <a:pt x="2" y="95"/>
                      <a:pt x="2" y="95"/>
                    </a:cubicBezTo>
                    <a:cubicBezTo>
                      <a:pt x="8" y="22"/>
                      <a:pt x="40" y="9"/>
                      <a:pt x="44" y="8"/>
                    </a:cubicBezTo>
                    <a:cubicBezTo>
                      <a:pt x="44" y="8"/>
                      <a:pt x="44" y="8"/>
                      <a:pt x="44" y="8"/>
                    </a:cubicBezTo>
                    <a:cubicBezTo>
                      <a:pt x="56" y="3"/>
                      <a:pt x="67" y="1"/>
                      <a:pt x="76" y="1"/>
                    </a:cubicBezTo>
                    <a:cubicBezTo>
                      <a:pt x="76" y="1"/>
                      <a:pt x="76" y="1"/>
                      <a:pt x="76" y="1"/>
                    </a:cubicBezTo>
                    <a:cubicBezTo>
                      <a:pt x="99" y="0"/>
                      <a:pt x="113" y="17"/>
                      <a:pt x="119" y="34"/>
                    </a:cubicBezTo>
                    <a:cubicBezTo>
                      <a:pt x="119" y="34"/>
                      <a:pt x="119" y="34"/>
                      <a:pt x="119" y="34"/>
                    </a:cubicBezTo>
                    <a:cubicBezTo>
                      <a:pt x="125" y="51"/>
                      <a:pt x="126" y="69"/>
                      <a:pt x="126" y="78"/>
                    </a:cubicBezTo>
                    <a:cubicBezTo>
                      <a:pt x="126" y="78"/>
                      <a:pt x="126" y="78"/>
                      <a:pt x="126" y="78"/>
                    </a:cubicBezTo>
                    <a:cubicBezTo>
                      <a:pt x="126" y="82"/>
                      <a:pt x="126" y="84"/>
                      <a:pt x="126" y="84"/>
                    </a:cubicBezTo>
                    <a:cubicBezTo>
                      <a:pt x="126" y="84"/>
                      <a:pt x="126" y="84"/>
                      <a:pt x="126" y="84"/>
                    </a:cubicBezTo>
                    <a:cubicBezTo>
                      <a:pt x="121" y="83"/>
                      <a:pt x="121" y="83"/>
                      <a:pt x="121" y="83"/>
                    </a:cubicBezTo>
                    <a:cubicBezTo>
                      <a:pt x="126" y="84"/>
                      <a:pt x="126" y="84"/>
                      <a:pt x="126" y="84"/>
                    </a:cubicBezTo>
                    <a:cubicBezTo>
                      <a:pt x="124" y="98"/>
                      <a:pt x="123" y="106"/>
                      <a:pt x="123" y="106"/>
                    </a:cubicBezTo>
                    <a:cubicBezTo>
                      <a:pt x="123" y="106"/>
                      <a:pt x="123" y="106"/>
                      <a:pt x="123" y="106"/>
                    </a:cubicBezTo>
                    <a:cubicBezTo>
                      <a:pt x="122" y="111"/>
                      <a:pt x="122" y="111"/>
                      <a:pt x="122" y="111"/>
                    </a:cubicBezTo>
                    <a:cubicBezTo>
                      <a:pt x="0" y="111"/>
                      <a:pt x="0" y="111"/>
                      <a:pt x="0" y="111"/>
                    </a:cubicBezTo>
                    <a:close/>
                    <a:moveTo>
                      <a:pt x="48" y="18"/>
                    </a:moveTo>
                    <a:cubicBezTo>
                      <a:pt x="47" y="18"/>
                      <a:pt x="47" y="18"/>
                      <a:pt x="47" y="18"/>
                    </a:cubicBezTo>
                    <a:cubicBezTo>
                      <a:pt x="47" y="18"/>
                      <a:pt x="47" y="18"/>
                      <a:pt x="47" y="18"/>
                    </a:cubicBezTo>
                    <a:cubicBezTo>
                      <a:pt x="47" y="18"/>
                      <a:pt x="47" y="18"/>
                      <a:pt x="47" y="18"/>
                    </a:cubicBezTo>
                    <a:cubicBezTo>
                      <a:pt x="47" y="18"/>
                      <a:pt x="46" y="18"/>
                      <a:pt x="46" y="18"/>
                    </a:cubicBezTo>
                    <a:cubicBezTo>
                      <a:pt x="46" y="18"/>
                      <a:pt x="46" y="18"/>
                      <a:pt x="46" y="18"/>
                    </a:cubicBezTo>
                    <a:cubicBezTo>
                      <a:pt x="45" y="19"/>
                      <a:pt x="44" y="19"/>
                      <a:pt x="43" y="20"/>
                    </a:cubicBezTo>
                    <a:cubicBezTo>
                      <a:pt x="43" y="20"/>
                      <a:pt x="43" y="20"/>
                      <a:pt x="43" y="20"/>
                    </a:cubicBezTo>
                    <a:cubicBezTo>
                      <a:pt x="41" y="21"/>
                      <a:pt x="37" y="24"/>
                      <a:pt x="33" y="29"/>
                    </a:cubicBezTo>
                    <a:cubicBezTo>
                      <a:pt x="33" y="29"/>
                      <a:pt x="33" y="29"/>
                      <a:pt x="33" y="29"/>
                    </a:cubicBezTo>
                    <a:cubicBezTo>
                      <a:pt x="25" y="40"/>
                      <a:pt x="15" y="59"/>
                      <a:pt x="12" y="96"/>
                    </a:cubicBezTo>
                    <a:cubicBezTo>
                      <a:pt x="12" y="96"/>
                      <a:pt x="12" y="96"/>
                      <a:pt x="12" y="96"/>
                    </a:cubicBezTo>
                    <a:cubicBezTo>
                      <a:pt x="12" y="101"/>
                      <a:pt x="12" y="101"/>
                      <a:pt x="12" y="101"/>
                    </a:cubicBezTo>
                    <a:cubicBezTo>
                      <a:pt x="114" y="101"/>
                      <a:pt x="114" y="101"/>
                      <a:pt x="114" y="101"/>
                    </a:cubicBezTo>
                    <a:cubicBezTo>
                      <a:pt x="114" y="97"/>
                      <a:pt x="115" y="91"/>
                      <a:pt x="116" y="83"/>
                    </a:cubicBezTo>
                    <a:cubicBezTo>
                      <a:pt x="116" y="83"/>
                      <a:pt x="116" y="83"/>
                      <a:pt x="116" y="83"/>
                    </a:cubicBezTo>
                    <a:cubicBezTo>
                      <a:pt x="116" y="83"/>
                      <a:pt x="116" y="81"/>
                      <a:pt x="116" y="78"/>
                    </a:cubicBezTo>
                    <a:cubicBezTo>
                      <a:pt x="116" y="78"/>
                      <a:pt x="116" y="78"/>
                      <a:pt x="116" y="78"/>
                    </a:cubicBezTo>
                    <a:cubicBezTo>
                      <a:pt x="116" y="70"/>
                      <a:pt x="115" y="52"/>
                      <a:pt x="109" y="37"/>
                    </a:cubicBezTo>
                    <a:cubicBezTo>
                      <a:pt x="109" y="37"/>
                      <a:pt x="109" y="37"/>
                      <a:pt x="109" y="37"/>
                    </a:cubicBezTo>
                    <a:cubicBezTo>
                      <a:pt x="103" y="22"/>
                      <a:pt x="94" y="11"/>
                      <a:pt x="76" y="11"/>
                    </a:cubicBezTo>
                    <a:cubicBezTo>
                      <a:pt x="76" y="11"/>
                      <a:pt x="76" y="11"/>
                      <a:pt x="76" y="11"/>
                    </a:cubicBezTo>
                    <a:cubicBezTo>
                      <a:pt x="76" y="11"/>
                      <a:pt x="76" y="11"/>
                      <a:pt x="76" y="11"/>
                    </a:cubicBezTo>
                    <a:cubicBezTo>
                      <a:pt x="76" y="11"/>
                      <a:pt x="76" y="11"/>
                      <a:pt x="76" y="11"/>
                    </a:cubicBezTo>
                    <a:cubicBezTo>
                      <a:pt x="68" y="11"/>
                      <a:pt x="59" y="13"/>
                      <a:pt x="4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grpSp>
        <p:nvGrpSpPr>
          <p:cNvPr id="86" name="组合 85"/>
          <p:cNvGrpSpPr/>
          <p:nvPr>
            <p:custDataLst>
              <p:tags r:id="rId49"/>
            </p:custDataLst>
          </p:nvPr>
        </p:nvGrpSpPr>
        <p:grpSpPr>
          <a:xfrm>
            <a:off x="4177647" y="391642"/>
            <a:ext cx="3836706" cy="832457"/>
            <a:chOff x="3300178" y="139962"/>
            <a:chExt cx="4973086" cy="832457"/>
          </a:xfrm>
        </p:grpSpPr>
        <p:sp>
          <p:nvSpPr>
            <p:cNvPr id="87" name="任意多边形: 形状 86"/>
            <p:cNvSpPr/>
            <p:nvPr>
              <p:custDataLst>
                <p:tags r:id="rId50"/>
              </p:custDataLst>
            </p:nvPr>
          </p:nvSpPr>
          <p:spPr>
            <a:xfrm>
              <a:off x="3383764" y="921619"/>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形状 87"/>
            <p:cNvSpPr/>
            <p:nvPr>
              <p:custDataLst>
                <p:tags r:id="rId51"/>
              </p:custDataLst>
            </p:nvPr>
          </p:nvSpPr>
          <p:spPr>
            <a:xfrm>
              <a:off x="3300178" y="139962"/>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0" name="文本框 99"/>
          <p:cNvSpPr txBox="1"/>
          <p:nvPr>
            <p:custDataLst>
              <p:tags r:id="rId52"/>
            </p:custDataLst>
          </p:nvPr>
        </p:nvSpPr>
        <p:spPr>
          <a:xfrm>
            <a:off x="6937370" y="3058672"/>
            <a:ext cx="3830524" cy="360612"/>
          </a:xfrm>
          <a:prstGeom prst="rect">
            <a:avLst/>
          </a:prstGeom>
          <a:noFill/>
        </p:spPr>
        <p:txBody>
          <a:bodyPr wrap="square" lIns="90000" tIns="46800" rIns="90000" bIns="46800" rtlCol="0">
            <a:normAutofit fontScale="92500" lnSpcReduction="10000"/>
          </a:bodyPr>
          <a:lstStyle>
            <a:defPPr>
              <a:defRPr lang="zh-CN"/>
            </a:defPPr>
            <a:lvl1pPr>
              <a:lnSpc>
                <a:spcPct val="120000"/>
              </a:lnSpc>
              <a:spcBef>
                <a:spcPct val="0"/>
              </a:spcBef>
              <a:defRPr sz="1600">
                <a:solidFill>
                  <a:schemeClr val="bg1">
                    <a:lumMod val="50000"/>
                  </a:schemeClr>
                </a:solidFill>
              </a:defRPr>
            </a:lvl1pPr>
          </a:lstStyle>
          <a:p>
            <a:r>
              <a:rPr lang="en-US" altLang="zh-CN" dirty="0"/>
              <a:t>                      </a:t>
            </a:r>
            <a:r>
              <a:rPr lang="zh-CN" smtClean="0"/>
              <a:t>王皓雯</a:t>
            </a:r>
            <a:r>
              <a:rPr lang="zh-CN" altLang="en-US" smtClean="0"/>
              <a:t>（组长）</a:t>
            </a:r>
            <a:endParaRPr lang="zh-CN" dirty="0"/>
          </a:p>
        </p:txBody>
      </p:sp>
      <p:sp>
        <p:nvSpPr>
          <p:cNvPr id="101" name="文本框 100"/>
          <p:cNvSpPr txBox="1"/>
          <p:nvPr>
            <p:custDataLst>
              <p:tags r:id="rId53"/>
            </p:custDataLst>
          </p:nvPr>
        </p:nvSpPr>
        <p:spPr>
          <a:xfrm>
            <a:off x="4177814" y="500239"/>
            <a:ext cx="3692790" cy="590931"/>
          </a:xfrm>
          <a:prstGeom prst="rect">
            <a:avLst/>
          </a:prstGeom>
        </p:spPr>
        <p:txBody>
          <a:bodyPr vert="horz" wrap="square" lIns="90000" tIns="46800" rIns="90000" bIns="46800" rtlCol="0" anchor="b">
            <a:normAutofit/>
          </a:bodyPr>
          <a:lstStyle>
            <a:defPPr>
              <a:defRPr lang="zh-CN"/>
            </a:defPPr>
            <a:lvl1pPr algn="ctr">
              <a:lnSpc>
                <a:spcPct val="90000"/>
              </a:lnSpc>
              <a:spcBef>
                <a:spcPct val="0"/>
              </a:spcBef>
              <a:buNone/>
              <a:defRPr sz="3600">
                <a:solidFill>
                  <a:schemeClr val="tx2"/>
                </a:solidFill>
                <a:latin typeface="+mj-lt"/>
                <a:ea typeface="+mj-ea"/>
                <a:cs typeface="+mj-cs"/>
              </a:defRPr>
            </a:lvl1pPr>
          </a:lstStyle>
          <a:p>
            <a:r>
              <a:rPr lang="zh-CN" altLang="en-US"/>
              <a:t>团队成员</a:t>
            </a:r>
            <a:endParaRPr lang="zh-CN" altLang="en-US"/>
          </a:p>
        </p:txBody>
      </p:sp>
      <p:sp>
        <p:nvSpPr>
          <p:cNvPr id="102" name="文本框 101"/>
          <p:cNvSpPr txBox="1"/>
          <p:nvPr>
            <p:custDataLst>
              <p:tags r:id="rId54"/>
            </p:custDataLst>
          </p:nvPr>
        </p:nvSpPr>
        <p:spPr>
          <a:xfrm>
            <a:off x="5068257" y="2248555"/>
            <a:ext cx="753982" cy="523220"/>
          </a:xfrm>
          <a:prstGeom prst="rect">
            <a:avLst/>
          </a:prstGeom>
          <a:noFill/>
        </p:spPr>
        <p:txBody>
          <a:bodyPr wrap="square" lIns="90000" tIns="46800" rIns="90000" bIns="46800" rtlCol="0">
            <a:normAutofit/>
          </a:bodyPr>
          <a:lstStyle>
            <a:defPPr>
              <a:defRPr lang="zh-CN"/>
            </a:defPPr>
            <a:lvl1pPr algn="ctr">
              <a:defRPr sz="2800" b="1" spc="300">
                <a:solidFill>
                  <a:srgbClr val="013596"/>
                </a:solidFill>
                <a:ea typeface="方正静蕾简体" panose="02000000000000000000" pitchFamily="2" charset="-122"/>
              </a:defRPr>
            </a:lvl1pPr>
          </a:lstStyle>
          <a:p>
            <a:r>
              <a:rPr lang="en-US" altLang="zh-CN">
                <a:ea typeface="+mn-ea"/>
              </a:rPr>
              <a:t>01</a:t>
            </a:r>
            <a:endParaRPr lang="zh-CN" altLang="en-US">
              <a:ea typeface="+mn-ea"/>
            </a:endParaRPr>
          </a:p>
        </p:txBody>
      </p:sp>
      <p:sp>
        <p:nvSpPr>
          <p:cNvPr id="103" name="文本框 102"/>
          <p:cNvSpPr txBox="1"/>
          <p:nvPr>
            <p:custDataLst>
              <p:tags r:id="rId55"/>
            </p:custDataLst>
          </p:nvPr>
        </p:nvSpPr>
        <p:spPr>
          <a:xfrm>
            <a:off x="5068257" y="3051342"/>
            <a:ext cx="753982" cy="523220"/>
          </a:xfrm>
          <a:prstGeom prst="rect">
            <a:avLst/>
          </a:prstGeom>
          <a:noFill/>
        </p:spPr>
        <p:txBody>
          <a:bodyPr wrap="square" lIns="90000" tIns="46800" rIns="90000" bIns="46800" rtlCol="0">
            <a:normAutofit/>
          </a:bodyPr>
          <a:lstStyle>
            <a:defPPr>
              <a:defRPr lang="zh-CN"/>
            </a:defPPr>
            <a:lvl1pPr algn="ctr">
              <a:defRPr sz="2800" b="1" spc="300">
                <a:solidFill>
                  <a:srgbClr val="013596"/>
                </a:solidFill>
                <a:ea typeface="方正静蕾简体" panose="02000000000000000000" pitchFamily="2" charset="-122"/>
              </a:defRPr>
            </a:lvl1pPr>
          </a:lstStyle>
          <a:p>
            <a:r>
              <a:rPr lang="en-US" altLang="zh-CN">
                <a:ea typeface="+mn-ea"/>
              </a:rPr>
              <a:t>02</a:t>
            </a:r>
            <a:endParaRPr lang="zh-CN" altLang="en-US">
              <a:ea typeface="+mn-ea"/>
            </a:endParaRPr>
          </a:p>
        </p:txBody>
      </p:sp>
      <p:sp>
        <p:nvSpPr>
          <p:cNvPr id="104" name="文本框 103"/>
          <p:cNvSpPr txBox="1"/>
          <p:nvPr>
            <p:custDataLst>
              <p:tags r:id="rId56"/>
            </p:custDataLst>
          </p:nvPr>
        </p:nvSpPr>
        <p:spPr>
          <a:xfrm>
            <a:off x="5068257" y="3854129"/>
            <a:ext cx="753982" cy="523220"/>
          </a:xfrm>
          <a:prstGeom prst="rect">
            <a:avLst/>
          </a:prstGeom>
          <a:noFill/>
        </p:spPr>
        <p:txBody>
          <a:bodyPr wrap="square" lIns="90000" tIns="46800" rIns="90000" bIns="46800" rtlCol="0">
            <a:normAutofit/>
          </a:bodyPr>
          <a:lstStyle>
            <a:defPPr>
              <a:defRPr lang="zh-CN"/>
            </a:defPPr>
            <a:lvl1pPr algn="ctr">
              <a:defRPr sz="2800" b="1" spc="300">
                <a:solidFill>
                  <a:srgbClr val="013596"/>
                </a:solidFill>
                <a:ea typeface="方正静蕾简体" panose="02000000000000000000" pitchFamily="2" charset="-122"/>
              </a:defRPr>
            </a:lvl1pPr>
          </a:lstStyle>
          <a:p>
            <a:r>
              <a:rPr lang="en-US" altLang="zh-CN">
                <a:ea typeface="+mn-ea"/>
              </a:rPr>
              <a:t>03</a:t>
            </a:r>
            <a:endParaRPr lang="zh-CN" altLang="en-US">
              <a:ea typeface="+mn-ea"/>
            </a:endParaRPr>
          </a:p>
        </p:txBody>
      </p:sp>
      <p:sp>
        <p:nvSpPr>
          <p:cNvPr id="105" name="文本框 104"/>
          <p:cNvSpPr txBox="1"/>
          <p:nvPr>
            <p:custDataLst>
              <p:tags r:id="rId57"/>
            </p:custDataLst>
          </p:nvPr>
        </p:nvSpPr>
        <p:spPr>
          <a:xfrm>
            <a:off x="5068257" y="4656916"/>
            <a:ext cx="753982" cy="523220"/>
          </a:xfrm>
          <a:prstGeom prst="rect">
            <a:avLst/>
          </a:prstGeom>
          <a:noFill/>
        </p:spPr>
        <p:txBody>
          <a:bodyPr wrap="square" lIns="90000" tIns="46800" rIns="90000" bIns="46800" rtlCol="0">
            <a:normAutofit/>
          </a:bodyPr>
          <a:lstStyle>
            <a:defPPr>
              <a:defRPr lang="zh-CN"/>
            </a:defPPr>
            <a:lvl1pPr algn="ctr">
              <a:defRPr sz="2800" b="1" spc="300">
                <a:solidFill>
                  <a:srgbClr val="013596"/>
                </a:solidFill>
                <a:ea typeface="方正静蕾简体" panose="02000000000000000000" pitchFamily="2" charset="-122"/>
              </a:defRPr>
            </a:lvl1pPr>
          </a:lstStyle>
          <a:p>
            <a:r>
              <a:rPr lang="en-US" altLang="zh-CN">
                <a:ea typeface="+mn-ea"/>
              </a:rPr>
              <a:t>04</a:t>
            </a:r>
            <a:endParaRPr lang="zh-CN" altLang="en-US">
              <a:ea typeface="+mn-ea"/>
            </a:endParaRPr>
          </a:p>
        </p:txBody>
      </p:sp>
      <p:sp>
        <p:nvSpPr>
          <p:cNvPr id="106" name="文本框 105"/>
          <p:cNvSpPr txBox="1"/>
          <p:nvPr>
            <p:custDataLst>
              <p:tags r:id="rId58"/>
            </p:custDataLst>
          </p:nvPr>
        </p:nvSpPr>
        <p:spPr>
          <a:xfrm>
            <a:off x="5068257" y="5459705"/>
            <a:ext cx="753982" cy="523220"/>
          </a:xfrm>
          <a:prstGeom prst="rect">
            <a:avLst/>
          </a:prstGeom>
          <a:noFill/>
        </p:spPr>
        <p:txBody>
          <a:bodyPr wrap="square" lIns="90000" tIns="46800" rIns="90000" bIns="46800" rtlCol="0">
            <a:normAutofit/>
          </a:bodyPr>
          <a:lstStyle>
            <a:defPPr>
              <a:defRPr lang="zh-CN"/>
            </a:defPPr>
            <a:lvl1pPr algn="ctr">
              <a:defRPr sz="2800" b="1" spc="300">
                <a:solidFill>
                  <a:srgbClr val="013596"/>
                </a:solidFill>
                <a:ea typeface="方正静蕾简体" panose="02000000000000000000" pitchFamily="2" charset="-122"/>
              </a:defRPr>
            </a:lvl1pPr>
          </a:lstStyle>
          <a:p>
            <a:r>
              <a:rPr lang="en-US" altLang="zh-CN">
                <a:ea typeface="+mn-ea"/>
              </a:rPr>
              <a:t>05</a:t>
            </a:r>
            <a:endParaRPr lang="zh-CN" altLang="en-US">
              <a:ea typeface="+mn-ea"/>
            </a:endParaRPr>
          </a:p>
        </p:txBody>
      </p:sp>
      <p:sp>
        <p:nvSpPr>
          <p:cNvPr id="107" name="文本框 106"/>
          <p:cNvSpPr txBox="1"/>
          <p:nvPr>
            <p:custDataLst>
              <p:tags r:id="rId59"/>
            </p:custDataLst>
          </p:nvPr>
        </p:nvSpPr>
        <p:spPr>
          <a:xfrm>
            <a:off x="6937370" y="2250772"/>
            <a:ext cx="3830524" cy="360612"/>
          </a:xfrm>
          <a:prstGeom prst="rect">
            <a:avLst/>
          </a:prstGeom>
          <a:noFill/>
        </p:spPr>
        <p:txBody>
          <a:bodyPr wrap="square" lIns="90000" tIns="46800" rIns="90000" bIns="46800" rtlCol="0">
            <a:normAutofit fontScale="92500" lnSpcReduction="10000"/>
          </a:bodyPr>
          <a:lstStyle>
            <a:defPPr>
              <a:defRPr lang="zh-CN"/>
            </a:defPPr>
            <a:lvl1pPr>
              <a:lnSpc>
                <a:spcPct val="120000"/>
              </a:lnSpc>
              <a:spcBef>
                <a:spcPct val="0"/>
              </a:spcBef>
              <a:defRPr sz="1600">
                <a:solidFill>
                  <a:schemeClr val="bg1">
                    <a:lumMod val="50000"/>
                  </a:schemeClr>
                </a:solidFill>
              </a:defRPr>
            </a:lvl1pPr>
          </a:lstStyle>
          <a:p>
            <a:r>
              <a:rPr lang="en-US" altLang="zh-CN" dirty="0"/>
              <a:t>                      </a:t>
            </a:r>
            <a:r>
              <a:rPr lang="zh-CN" altLang="en-US" dirty="0">
                <a:sym typeface="+mn-ea"/>
              </a:rPr>
              <a:t>胡思</a:t>
            </a:r>
            <a:r>
              <a:rPr lang="zh-CN" altLang="en-US" dirty="0" smtClean="0">
                <a:sym typeface="+mn-ea"/>
              </a:rPr>
              <a:t>洁*</a:t>
            </a:r>
            <a:endParaRPr lang="zh-CN" altLang="en-US" dirty="0"/>
          </a:p>
        </p:txBody>
      </p:sp>
      <p:sp>
        <p:nvSpPr>
          <p:cNvPr id="108" name="文本框 107"/>
          <p:cNvSpPr txBox="1"/>
          <p:nvPr>
            <p:custDataLst>
              <p:tags r:id="rId60"/>
            </p:custDataLst>
          </p:nvPr>
        </p:nvSpPr>
        <p:spPr>
          <a:xfrm>
            <a:off x="6937370" y="3873396"/>
            <a:ext cx="3830524" cy="360612"/>
          </a:xfrm>
          <a:prstGeom prst="rect">
            <a:avLst/>
          </a:prstGeom>
          <a:noFill/>
        </p:spPr>
        <p:txBody>
          <a:bodyPr wrap="square" lIns="90000" tIns="46800" rIns="90000" bIns="46800" rtlCol="0">
            <a:normAutofit fontScale="92500" lnSpcReduction="10000"/>
          </a:bodyPr>
          <a:lstStyle>
            <a:defPPr>
              <a:defRPr lang="zh-CN"/>
            </a:defPPr>
            <a:lvl1pPr>
              <a:lnSpc>
                <a:spcPct val="120000"/>
              </a:lnSpc>
              <a:spcBef>
                <a:spcPct val="0"/>
              </a:spcBef>
              <a:defRPr sz="1600">
                <a:solidFill>
                  <a:schemeClr val="bg1">
                    <a:lumMod val="50000"/>
                  </a:schemeClr>
                </a:solidFill>
              </a:defRPr>
            </a:lvl1pPr>
          </a:lstStyle>
          <a:p>
            <a:r>
              <a:rPr lang="en-US" altLang="zh-CN"/>
              <a:t>                       </a:t>
            </a:r>
            <a:r>
              <a:rPr lang="zh-CN" altLang="en-US"/>
              <a:t>刘燕</a:t>
            </a:r>
            <a:endParaRPr lang="zh-CN" altLang="en-US"/>
          </a:p>
        </p:txBody>
      </p:sp>
      <p:sp>
        <p:nvSpPr>
          <p:cNvPr id="109" name="文本框 108"/>
          <p:cNvSpPr txBox="1"/>
          <p:nvPr>
            <p:custDataLst>
              <p:tags r:id="rId61"/>
            </p:custDataLst>
          </p:nvPr>
        </p:nvSpPr>
        <p:spPr>
          <a:xfrm>
            <a:off x="6937370" y="4658183"/>
            <a:ext cx="3830524" cy="360612"/>
          </a:xfrm>
          <a:prstGeom prst="rect">
            <a:avLst/>
          </a:prstGeom>
          <a:noFill/>
        </p:spPr>
        <p:txBody>
          <a:bodyPr wrap="square" lIns="90000" tIns="46800" rIns="90000" bIns="46800" rtlCol="0">
            <a:normAutofit fontScale="92500" lnSpcReduction="10000"/>
          </a:bodyPr>
          <a:lstStyle>
            <a:defPPr>
              <a:defRPr lang="zh-CN"/>
            </a:defPPr>
            <a:lvl1pPr>
              <a:lnSpc>
                <a:spcPct val="120000"/>
              </a:lnSpc>
              <a:spcBef>
                <a:spcPct val="0"/>
              </a:spcBef>
              <a:defRPr sz="1600">
                <a:solidFill>
                  <a:schemeClr val="bg1">
                    <a:lumMod val="50000"/>
                  </a:schemeClr>
                </a:solidFill>
              </a:defRPr>
            </a:lvl1pPr>
          </a:lstStyle>
          <a:p>
            <a:r>
              <a:rPr lang="en-US" altLang="zh-CN" dirty="0"/>
              <a:t>                     </a:t>
            </a:r>
            <a:r>
              <a:rPr lang="zh-CN" altLang="en-US" dirty="0"/>
              <a:t>王江</a:t>
            </a:r>
            <a:r>
              <a:rPr lang="zh-CN" altLang="en-US" dirty="0" smtClean="0"/>
              <a:t>丽*</a:t>
            </a:r>
            <a:endParaRPr lang="zh-CN" altLang="en-US" dirty="0"/>
          </a:p>
        </p:txBody>
      </p:sp>
      <p:sp>
        <p:nvSpPr>
          <p:cNvPr id="110" name="文本框 109"/>
          <p:cNvSpPr txBox="1"/>
          <p:nvPr>
            <p:custDataLst>
              <p:tags r:id="rId62"/>
            </p:custDataLst>
          </p:nvPr>
        </p:nvSpPr>
        <p:spPr>
          <a:xfrm>
            <a:off x="6937370" y="5494611"/>
            <a:ext cx="3830524" cy="360612"/>
          </a:xfrm>
          <a:prstGeom prst="rect">
            <a:avLst/>
          </a:prstGeom>
          <a:noFill/>
        </p:spPr>
        <p:txBody>
          <a:bodyPr wrap="square" lIns="90000" tIns="46800" rIns="90000" bIns="46800" rtlCol="0">
            <a:normAutofit fontScale="92500" lnSpcReduction="10000"/>
          </a:bodyPr>
          <a:lstStyle>
            <a:defPPr>
              <a:defRPr lang="zh-CN"/>
            </a:defPPr>
            <a:lvl1pPr>
              <a:lnSpc>
                <a:spcPct val="120000"/>
              </a:lnSpc>
              <a:spcBef>
                <a:spcPct val="0"/>
              </a:spcBef>
              <a:defRPr sz="1600">
                <a:solidFill>
                  <a:schemeClr val="bg1">
                    <a:lumMod val="50000"/>
                  </a:schemeClr>
                </a:solidFill>
              </a:defRPr>
            </a:lvl1pPr>
          </a:lstStyle>
          <a:p>
            <a:r>
              <a:rPr lang="en-US" altLang="zh-CN"/>
              <a:t>                       </a:t>
            </a:r>
            <a:r>
              <a:rPr lang="zh-CN" altLang="en-US"/>
              <a:t>吴迪</a:t>
            </a:r>
            <a:endParaRPr lang="zh-CN" altLang="en-US"/>
          </a:p>
        </p:txBody>
      </p:sp>
      <p:sp>
        <p:nvSpPr>
          <p:cNvPr id="111" name="文本框 110"/>
          <p:cNvSpPr txBox="1"/>
          <p:nvPr>
            <p:custDataLst>
              <p:tags r:id="rId63"/>
            </p:custDataLst>
          </p:nvPr>
        </p:nvSpPr>
        <p:spPr>
          <a:xfrm>
            <a:off x="5903884" y="5482500"/>
            <a:ext cx="904460" cy="461665"/>
          </a:xfrm>
          <a:prstGeom prst="rect">
            <a:avLst/>
          </a:prstGeom>
          <a:noFill/>
        </p:spPr>
        <p:txBody>
          <a:bodyPr wrap="square" lIns="90000" tIns="46800" rIns="90000" bIns="46800" rtlCol="0">
            <a:normAutofit/>
          </a:bodyPr>
          <a:lstStyle>
            <a:defPPr>
              <a:defRPr lang="zh-CN"/>
            </a:defPPr>
            <a:lvl1pPr algn="ctr">
              <a:defRPr sz="2400" b="1">
                <a:solidFill>
                  <a:schemeClr val="tx2"/>
                </a:solidFill>
              </a:defRPr>
            </a:lvl1pPr>
          </a:lstStyle>
          <a:p>
            <a:r>
              <a:rPr lang="zh-CN" altLang="en-US">
                <a:latin typeface="+mj-lt"/>
                <a:ea typeface="+mj-ea"/>
                <a:cs typeface="+mj-cs"/>
              </a:rPr>
              <a:t>湖南</a:t>
            </a:r>
            <a:endParaRPr lang="zh-CN" altLang="en-US">
              <a:latin typeface="+mj-lt"/>
              <a:ea typeface="+mj-ea"/>
              <a:cs typeface="+mj-cs"/>
            </a:endParaRPr>
          </a:p>
        </p:txBody>
      </p:sp>
      <p:sp>
        <p:nvSpPr>
          <p:cNvPr id="112" name="文本框 111"/>
          <p:cNvSpPr txBox="1"/>
          <p:nvPr>
            <p:custDataLst>
              <p:tags r:id="rId64"/>
            </p:custDataLst>
          </p:nvPr>
        </p:nvSpPr>
        <p:spPr>
          <a:xfrm>
            <a:off x="5903884" y="4684874"/>
            <a:ext cx="904460" cy="461665"/>
          </a:xfrm>
          <a:prstGeom prst="rect">
            <a:avLst/>
          </a:prstGeom>
          <a:noFill/>
        </p:spPr>
        <p:txBody>
          <a:bodyPr wrap="square" lIns="90000" tIns="46800" rIns="90000" bIns="46800" rtlCol="0">
            <a:normAutofit/>
          </a:bodyPr>
          <a:lstStyle>
            <a:defPPr>
              <a:defRPr lang="zh-CN"/>
            </a:defPPr>
            <a:lvl1pPr algn="ctr">
              <a:defRPr sz="2400" b="1">
                <a:solidFill>
                  <a:schemeClr val="tx2"/>
                </a:solidFill>
              </a:defRPr>
            </a:lvl1pPr>
          </a:lstStyle>
          <a:p>
            <a:r>
              <a:rPr lang="zh-CN" altLang="en-US">
                <a:latin typeface="+mj-lt"/>
                <a:ea typeface="+mj-ea"/>
                <a:cs typeface="+mj-cs"/>
              </a:rPr>
              <a:t>贵州</a:t>
            </a:r>
            <a:endParaRPr lang="zh-CN" altLang="en-US">
              <a:latin typeface="+mj-lt"/>
              <a:ea typeface="+mj-ea"/>
              <a:cs typeface="+mj-cs"/>
            </a:endParaRPr>
          </a:p>
        </p:txBody>
      </p:sp>
      <p:sp>
        <p:nvSpPr>
          <p:cNvPr id="113" name="文本框 112"/>
          <p:cNvSpPr txBox="1"/>
          <p:nvPr>
            <p:custDataLst>
              <p:tags r:id="rId65"/>
            </p:custDataLst>
          </p:nvPr>
        </p:nvSpPr>
        <p:spPr>
          <a:xfrm>
            <a:off x="5927165" y="3869284"/>
            <a:ext cx="904460" cy="461665"/>
          </a:xfrm>
          <a:prstGeom prst="rect">
            <a:avLst/>
          </a:prstGeom>
          <a:noFill/>
        </p:spPr>
        <p:txBody>
          <a:bodyPr wrap="square" lIns="90000" tIns="46800" rIns="90000" bIns="46800" rtlCol="0">
            <a:normAutofit/>
          </a:bodyPr>
          <a:lstStyle>
            <a:defPPr>
              <a:defRPr lang="zh-CN"/>
            </a:defPPr>
            <a:lvl1pPr algn="ctr">
              <a:defRPr sz="2400" b="1">
                <a:solidFill>
                  <a:schemeClr val="tx2"/>
                </a:solidFill>
              </a:defRPr>
            </a:lvl1pPr>
          </a:lstStyle>
          <a:p>
            <a:r>
              <a:rPr lang="zh-CN" altLang="en-US">
                <a:latin typeface="+mj-lt"/>
                <a:ea typeface="+mj-ea"/>
                <a:cs typeface="+mj-cs"/>
              </a:rPr>
              <a:t>重庆</a:t>
            </a:r>
            <a:endParaRPr lang="zh-CN" altLang="en-US">
              <a:latin typeface="+mj-lt"/>
              <a:ea typeface="+mj-ea"/>
              <a:cs typeface="+mj-cs"/>
            </a:endParaRPr>
          </a:p>
        </p:txBody>
      </p:sp>
      <p:sp>
        <p:nvSpPr>
          <p:cNvPr id="114" name="文本框 113"/>
          <p:cNvSpPr txBox="1"/>
          <p:nvPr>
            <p:custDataLst>
              <p:tags r:id="rId66"/>
            </p:custDataLst>
          </p:nvPr>
        </p:nvSpPr>
        <p:spPr>
          <a:xfrm>
            <a:off x="5920725" y="3085444"/>
            <a:ext cx="904460" cy="461665"/>
          </a:xfrm>
          <a:prstGeom prst="rect">
            <a:avLst/>
          </a:prstGeom>
          <a:noFill/>
        </p:spPr>
        <p:txBody>
          <a:bodyPr wrap="square" lIns="90000" tIns="46800" rIns="90000" bIns="46800" rtlCol="0">
            <a:normAutofit/>
          </a:bodyPr>
          <a:lstStyle>
            <a:defPPr>
              <a:defRPr lang="zh-CN"/>
            </a:defPPr>
            <a:lvl1pPr algn="ctr">
              <a:defRPr sz="2400" b="1">
                <a:solidFill>
                  <a:schemeClr val="tx2"/>
                </a:solidFill>
              </a:defRPr>
            </a:lvl1pPr>
          </a:lstStyle>
          <a:p>
            <a:r>
              <a:rPr lang="zh-CN" altLang="en-US">
                <a:latin typeface="+mj-lt"/>
                <a:ea typeface="+mj-ea"/>
                <a:cs typeface="+mj-cs"/>
              </a:rPr>
              <a:t>浙江</a:t>
            </a:r>
            <a:endParaRPr lang="zh-CN" altLang="en-US">
              <a:latin typeface="+mj-lt"/>
              <a:ea typeface="+mj-ea"/>
              <a:cs typeface="+mj-cs"/>
            </a:endParaRPr>
          </a:p>
        </p:txBody>
      </p:sp>
      <p:sp>
        <p:nvSpPr>
          <p:cNvPr id="115" name="文本框 114"/>
          <p:cNvSpPr txBox="1"/>
          <p:nvPr>
            <p:custDataLst>
              <p:tags r:id="rId67"/>
            </p:custDataLst>
          </p:nvPr>
        </p:nvSpPr>
        <p:spPr>
          <a:xfrm>
            <a:off x="5903870" y="2267304"/>
            <a:ext cx="904460" cy="461665"/>
          </a:xfrm>
          <a:prstGeom prst="rect">
            <a:avLst/>
          </a:prstGeom>
          <a:noFill/>
        </p:spPr>
        <p:txBody>
          <a:bodyPr wrap="square" lIns="90000" tIns="46800" rIns="90000" bIns="46800" rtlCol="0">
            <a:normAutofit/>
          </a:bodyPr>
          <a:lstStyle>
            <a:defPPr>
              <a:defRPr lang="zh-CN"/>
            </a:defPPr>
            <a:lvl1pPr algn="ctr">
              <a:defRPr sz="2400" b="1">
                <a:solidFill>
                  <a:schemeClr val="tx2"/>
                </a:solidFill>
              </a:defRPr>
            </a:lvl1pPr>
          </a:lstStyle>
          <a:p>
            <a:r>
              <a:rPr lang="zh-CN" altLang="en-US">
                <a:latin typeface="+mj-lt"/>
                <a:ea typeface="+mj-ea"/>
                <a:cs typeface="+mj-cs"/>
              </a:rPr>
              <a:t>湖南</a:t>
            </a:r>
            <a:endParaRPr lang="zh-CN" altLang="en-US">
              <a:latin typeface="+mj-lt"/>
              <a:ea typeface="+mj-ea"/>
              <a:cs typeface="+mj-cs"/>
            </a:endParaRPr>
          </a:p>
        </p:txBody>
      </p:sp>
    </p:spTree>
    <p:custDataLst>
      <p:tags r:id="rId68"/>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p:txBody>
          <a:bodyPr/>
          <a:lstStyle/>
          <a:p>
            <a:r>
              <a:rPr lang="zh-CN" altLang="en-US">
                <a:sym typeface="+mn-lt"/>
              </a:rPr>
              <a:t>项目来源及背景</a:t>
            </a:r>
            <a:endParaRPr lang="zh-CN" altLang="en-US">
              <a:sym typeface="+mn-lt"/>
            </a:endParaRPr>
          </a:p>
        </p:txBody>
      </p:sp>
      <p:sp>
        <p:nvSpPr>
          <p:cNvPr id="2" name="内容占位符 1"/>
          <p:cNvSpPr>
            <a:spLocks noGrp="1"/>
          </p:cNvSpPr>
          <p:nvPr>
            <p:ph idx="1"/>
            <p:custDataLst>
              <p:tags r:id="rId2"/>
            </p:custDataLst>
          </p:nvPr>
        </p:nvSpPr>
        <p:spPr/>
        <p:txBody>
          <a:bodyPr>
            <a:normAutofit fontScale="90000" lnSpcReduction="20000"/>
          </a:bodyPr>
          <a:lstStyle/>
          <a:p>
            <a:r>
              <a:rPr lang="zh-CN" altLang="en-US">
                <a:sym typeface="+mn-ea"/>
              </a:rPr>
              <a:t>网上生活是现代快时代生活的主要区域，简单快速的购物方式成为一种主流的趋势。同时伴随着</a:t>
            </a:r>
            <a:r>
              <a:rPr lang="zh-CN" altLang="en-US" b="1" u="sng">
                <a:sym typeface="+mn-ea"/>
              </a:rPr>
              <a:t>物流领域的不断发展</a:t>
            </a:r>
            <a:r>
              <a:rPr lang="zh-CN" altLang="en-US">
                <a:sym typeface="+mn-ea"/>
              </a:rPr>
              <a:t>，各种各样的购物网站已成为人们平时浏览和购物的场所，但</a:t>
            </a:r>
            <a:r>
              <a:rPr lang="zh-CN" altLang="en-US" b="1" u="sng">
                <a:sym typeface="+mn-ea"/>
              </a:rPr>
              <a:t>由于大型购物网站涉及的领域过于广泛</a:t>
            </a:r>
            <a:r>
              <a:rPr lang="zh-CN" altLang="en-US">
                <a:sym typeface="+mn-ea"/>
              </a:rPr>
              <a:t>，有可能会导致客户搜索不便捷的问题。</a:t>
            </a:r>
            <a:endParaRPr lang="zh-CN" altLang="en-US">
              <a:sym typeface="+mn-ea"/>
            </a:endParaRPr>
          </a:p>
          <a:p>
            <a:r>
              <a:rPr lang="zh-CN" altLang="en-US">
                <a:sym typeface="+mn-ea"/>
              </a:rPr>
              <a:t>网上零食店</a:t>
            </a:r>
            <a:r>
              <a:rPr lang="zh-CN" altLang="en-US" b="1" u="sng">
                <a:solidFill>
                  <a:schemeClr val="accent1"/>
                </a:solidFill>
                <a:effectLst>
                  <a:outerShdw blurRad="38100" dist="25400" dir="5400000" algn="ctr" rotWithShape="0">
                    <a:srgbClr val="6E747A">
                      <a:alpha val="43000"/>
                    </a:srgbClr>
                  </a:outerShdw>
                </a:effectLst>
                <a:sym typeface="+mn-ea"/>
              </a:rPr>
              <a:t>专门针对零食的销售</a:t>
            </a:r>
            <a:r>
              <a:rPr lang="zh-CN" altLang="en-US">
                <a:sym typeface="+mn-ea"/>
              </a:rPr>
              <a:t>，更加全面和便捷，给广大的年轻群体带来了巨大的方便。虽然网上零食销售在我国的兴起时间不长，但是</a:t>
            </a:r>
            <a:r>
              <a:rPr lang="zh-CN" altLang="en-US" b="1" u="sng">
                <a:sym typeface="+mn-ea"/>
              </a:rPr>
              <a:t>发展迅速</a:t>
            </a:r>
            <a:r>
              <a:rPr lang="zh-CN" altLang="en-US">
                <a:sym typeface="+mn-ea"/>
              </a:rPr>
              <a:t>，随着我国互联网的普及和网上零食的日趋成熟，会有越来越多的消费群体加入到这个行列，市场潜力会得到充分发挥。</a:t>
            </a:r>
            <a:endParaRPr lang="zh-CN" altLang="en-US">
              <a:sym typeface="+mn-ea"/>
            </a:endParaRPr>
          </a:p>
          <a:p>
            <a:r>
              <a:rPr lang="zh-CN" altLang="en-US">
                <a:sym typeface="+mn-ea"/>
              </a:rPr>
              <a:t>网上零食购物系统不仅是</a:t>
            </a:r>
            <a:r>
              <a:rPr lang="zh-CN" altLang="en-US" b="1" u="sng">
                <a:sym typeface="+mn-ea"/>
              </a:rPr>
              <a:t>传统销售渠道的发展和补充</a:t>
            </a:r>
            <a:r>
              <a:rPr lang="zh-CN" altLang="en-US">
                <a:sym typeface="+mn-ea"/>
              </a:rPr>
              <a:t>，也是未来食品销售的发展趋势方向，它满足了消费足不出户买到各地零食的愿望，也便于商家进行商品及收益的管理，给商家带来更大的利润。</a:t>
            </a:r>
            <a:endParaRPr lang="zh-CN" altLang="en-US">
              <a:sym typeface="+mn-ea"/>
            </a:endParaRPr>
          </a:p>
          <a:p>
            <a:endParaRPr lang="en-US" altLang="zh-CN"/>
          </a:p>
        </p:txBody>
      </p:sp>
    </p:spTree>
    <p:custDataLst>
      <p:tags r:id="rId3"/>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31"/>
          <p:cNvSpPr/>
          <p:nvPr>
            <p:custDataLst>
              <p:tags r:id="rId1"/>
            </p:custDataLst>
          </p:nvPr>
        </p:nvSpPr>
        <p:spPr>
          <a:xfrm>
            <a:off x="1537134" y="2041070"/>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540385" algn="l" rtl="0" fontAlgn="base">
              <a:spcBef>
                <a:spcPct val="0"/>
              </a:spcBef>
              <a:spcAft>
                <a:spcPct val="0"/>
              </a:spcAft>
              <a:defRPr kern="1200">
                <a:solidFill>
                  <a:schemeClr val="lt1"/>
                </a:solidFill>
                <a:latin typeface="+mn-lt"/>
                <a:ea typeface="+mn-ea"/>
                <a:cs typeface="+mn-cs"/>
              </a:defRPr>
            </a:lvl2pPr>
            <a:lvl3pPr marL="1080770" algn="l" rtl="0" fontAlgn="base">
              <a:spcBef>
                <a:spcPct val="0"/>
              </a:spcBef>
              <a:spcAft>
                <a:spcPct val="0"/>
              </a:spcAft>
              <a:defRPr kern="1200">
                <a:solidFill>
                  <a:schemeClr val="lt1"/>
                </a:solidFill>
                <a:latin typeface="+mn-lt"/>
                <a:ea typeface="+mn-ea"/>
                <a:cs typeface="+mn-cs"/>
              </a:defRPr>
            </a:lvl3pPr>
            <a:lvl4pPr marL="1620520" algn="l" rtl="0" fontAlgn="base">
              <a:spcBef>
                <a:spcPct val="0"/>
              </a:spcBef>
              <a:spcAft>
                <a:spcPct val="0"/>
              </a:spcAft>
              <a:defRPr kern="1200">
                <a:solidFill>
                  <a:schemeClr val="lt1"/>
                </a:solidFill>
                <a:latin typeface="+mn-lt"/>
                <a:ea typeface="+mn-ea"/>
                <a:cs typeface="+mn-cs"/>
              </a:defRPr>
            </a:lvl4pPr>
            <a:lvl5pPr marL="2160905" algn="l" rtl="0" fontAlgn="base">
              <a:spcBef>
                <a:spcPct val="0"/>
              </a:spcBef>
              <a:spcAft>
                <a:spcPct val="0"/>
              </a:spcAft>
              <a:defRPr kern="1200">
                <a:solidFill>
                  <a:schemeClr val="lt1"/>
                </a:solidFill>
                <a:latin typeface="+mn-lt"/>
                <a:ea typeface="+mn-ea"/>
                <a:cs typeface="+mn-cs"/>
              </a:defRPr>
            </a:lvl5pPr>
            <a:lvl6pPr marL="2701290" algn="l" defTabSz="1080135" rtl="0" eaLnBrk="1" latinLnBrk="0" hangingPunct="1">
              <a:defRPr kern="1200">
                <a:solidFill>
                  <a:schemeClr val="lt1"/>
                </a:solidFill>
                <a:latin typeface="+mn-lt"/>
                <a:ea typeface="+mn-ea"/>
                <a:cs typeface="+mn-cs"/>
              </a:defRPr>
            </a:lvl6pPr>
            <a:lvl7pPr marL="3241675" algn="l" defTabSz="1080135" rtl="0" eaLnBrk="1" latinLnBrk="0" hangingPunct="1">
              <a:defRPr kern="1200">
                <a:solidFill>
                  <a:schemeClr val="lt1"/>
                </a:solidFill>
                <a:latin typeface="+mn-lt"/>
                <a:ea typeface="+mn-ea"/>
                <a:cs typeface="+mn-cs"/>
              </a:defRPr>
            </a:lvl7pPr>
            <a:lvl8pPr marL="3782060" algn="l" defTabSz="1080135" rtl="0" eaLnBrk="1" latinLnBrk="0" hangingPunct="1">
              <a:defRPr kern="1200">
                <a:solidFill>
                  <a:schemeClr val="lt1"/>
                </a:solidFill>
                <a:latin typeface="+mn-lt"/>
                <a:ea typeface="+mn-ea"/>
                <a:cs typeface="+mn-cs"/>
              </a:defRPr>
            </a:lvl8pPr>
            <a:lvl9pPr marL="4322445" algn="l" defTabSz="1080135" rtl="0" eaLnBrk="1" latinLnBrk="0" hangingPunct="1">
              <a:defRPr kern="1200">
                <a:solidFill>
                  <a:schemeClr val="lt1"/>
                </a:solidFill>
                <a:latin typeface="+mn-lt"/>
                <a:ea typeface="+mn-ea"/>
                <a:cs typeface="+mn-cs"/>
              </a:defRPr>
            </a:lvl9pPr>
          </a:lstStyle>
          <a:p>
            <a:pPr algn="ctr"/>
            <a:endParaRPr lang="zh-CN" altLang="en-US">
              <a:solidFill>
                <a:schemeClr val="bg1">
                  <a:lumMod val="95000"/>
                </a:schemeClr>
              </a:solidFill>
              <a:sym typeface="+mn-lt"/>
            </a:endParaRPr>
          </a:p>
        </p:txBody>
      </p:sp>
      <p:sp>
        <p:nvSpPr>
          <p:cNvPr id="11" name="椭圆 31"/>
          <p:cNvSpPr/>
          <p:nvPr>
            <p:custDataLst>
              <p:tags r:id="rId2"/>
            </p:custDataLst>
          </p:nvPr>
        </p:nvSpPr>
        <p:spPr>
          <a:xfrm>
            <a:off x="4701655" y="2041070"/>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540385" algn="l" rtl="0" fontAlgn="base">
              <a:spcBef>
                <a:spcPct val="0"/>
              </a:spcBef>
              <a:spcAft>
                <a:spcPct val="0"/>
              </a:spcAft>
              <a:defRPr kern="1200">
                <a:solidFill>
                  <a:schemeClr val="lt1"/>
                </a:solidFill>
                <a:latin typeface="+mn-lt"/>
                <a:ea typeface="+mn-ea"/>
                <a:cs typeface="+mn-cs"/>
              </a:defRPr>
            </a:lvl2pPr>
            <a:lvl3pPr marL="1080770" algn="l" rtl="0" fontAlgn="base">
              <a:spcBef>
                <a:spcPct val="0"/>
              </a:spcBef>
              <a:spcAft>
                <a:spcPct val="0"/>
              </a:spcAft>
              <a:defRPr kern="1200">
                <a:solidFill>
                  <a:schemeClr val="lt1"/>
                </a:solidFill>
                <a:latin typeface="+mn-lt"/>
                <a:ea typeface="+mn-ea"/>
                <a:cs typeface="+mn-cs"/>
              </a:defRPr>
            </a:lvl3pPr>
            <a:lvl4pPr marL="1620520" algn="l" rtl="0" fontAlgn="base">
              <a:spcBef>
                <a:spcPct val="0"/>
              </a:spcBef>
              <a:spcAft>
                <a:spcPct val="0"/>
              </a:spcAft>
              <a:defRPr kern="1200">
                <a:solidFill>
                  <a:schemeClr val="lt1"/>
                </a:solidFill>
                <a:latin typeface="+mn-lt"/>
                <a:ea typeface="+mn-ea"/>
                <a:cs typeface="+mn-cs"/>
              </a:defRPr>
            </a:lvl4pPr>
            <a:lvl5pPr marL="2160905" algn="l" rtl="0" fontAlgn="base">
              <a:spcBef>
                <a:spcPct val="0"/>
              </a:spcBef>
              <a:spcAft>
                <a:spcPct val="0"/>
              </a:spcAft>
              <a:defRPr kern="1200">
                <a:solidFill>
                  <a:schemeClr val="lt1"/>
                </a:solidFill>
                <a:latin typeface="+mn-lt"/>
                <a:ea typeface="+mn-ea"/>
                <a:cs typeface="+mn-cs"/>
              </a:defRPr>
            </a:lvl5pPr>
            <a:lvl6pPr marL="2701290" algn="l" defTabSz="1080135" rtl="0" eaLnBrk="1" latinLnBrk="0" hangingPunct="1">
              <a:defRPr kern="1200">
                <a:solidFill>
                  <a:schemeClr val="lt1"/>
                </a:solidFill>
                <a:latin typeface="+mn-lt"/>
                <a:ea typeface="+mn-ea"/>
                <a:cs typeface="+mn-cs"/>
              </a:defRPr>
            </a:lvl6pPr>
            <a:lvl7pPr marL="3241675" algn="l" defTabSz="1080135" rtl="0" eaLnBrk="1" latinLnBrk="0" hangingPunct="1">
              <a:defRPr kern="1200">
                <a:solidFill>
                  <a:schemeClr val="lt1"/>
                </a:solidFill>
                <a:latin typeface="+mn-lt"/>
                <a:ea typeface="+mn-ea"/>
                <a:cs typeface="+mn-cs"/>
              </a:defRPr>
            </a:lvl7pPr>
            <a:lvl8pPr marL="3782060" algn="l" defTabSz="1080135" rtl="0" eaLnBrk="1" latinLnBrk="0" hangingPunct="1">
              <a:defRPr kern="1200">
                <a:solidFill>
                  <a:schemeClr val="lt1"/>
                </a:solidFill>
                <a:latin typeface="+mn-lt"/>
                <a:ea typeface="+mn-ea"/>
                <a:cs typeface="+mn-cs"/>
              </a:defRPr>
            </a:lvl8pPr>
            <a:lvl9pPr marL="4322445" algn="l" defTabSz="1080135" rtl="0" eaLnBrk="1" latinLnBrk="0" hangingPunct="1">
              <a:defRPr kern="1200">
                <a:solidFill>
                  <a:schemeClr val="lt1"/>
                </a:solidFill>
                <a:latin typeface="+mn-lt"/>
                <a:ea typeface="+mn-ea"/>
                <a:cs typeface="+mn-cs"/>
              </a:defRPr>
            </a:lvl9pPr>
          </a:lstStyle>
          <a:p>
            <a:pPr algn="ctr"/>
            <a:endParaRPr lang="zh-CN" altLang="en-US">
              <a:solidFill>
                <a:schemeClr val="bg1">
                  <a:lumMod val="95000"/>
                </a:schemeClr>
              </a:solidFill>
              <a:sym typeface="+mn-lt"/>
            </a:endParaRPr>
          </a:p>
        </p:txBody>
      </p:sp>
      <p:sp>
        <p:nvSpPr>
          <p:cNvPr id="12" name="椭圆 31"/>
          <p:cNvSpPr/>
          <p:nvPr>
            <p:custDataLst>
              <p:tags r:id="rId3"/>
            </p:custDataLst>
          </p:nvPr>
        </p:nvSpPr>
        <p:spPr>
          <a:xfrm>
            <a:off x="7889882" y="2012042"/>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540385" algn="l" rtl="0" fontAlgn="base">
              <a:spcBef>
                <a:spcPct val="0"/>
              </a:spcBef>
              <a:spcAft>
                <a:spcPct val="0"/>
              </a:spcAft>
              <a:defRPr kern="1200">
                <a:solidFill>
                  <a:schemeClr val="lt1"/>
                </a:solidFill>
                <a:latin typeface="+mn-lt"/>
                <a:ea typeface="+mn-ea"/>
                <a:cs typeface="+mn-cs"/>
              </a:defRPr>
            </a:lvl2pPr>
            <a:lvl3pPr marL="1080770" algn="l" rtl="0" fontAlgn="base">
              <a:spcBef>
                <a:spcPct val="0"/>
              </a:spcBef>
              <a:spcAft>
                <a:spcPct val="0"/>
              </a:spcAft>
              <a:defRPr kern="1200">
                <a:solidFill>
                  <a:schemeClr val="lt1"/>
                </a:solidFill>
                <a:latin typeface="+mn-lt"/>
                <a:ea typeface="+mn-ea"/>
                <a:cs typeface="+mn-cs"/>
              </a:defRPr>
            </a:lvl3pPr>
            <a:lvl4pPr marL="1620520" algn="l" rtl="0" fontAlgn="base">
              <a:spcBef>
                <a:spcPct val="0"/>
              </a:spcBef>
              <a:spcAft>
                <a:spcPct val="0"/>
              </a:spcAft>
              <a:defRPr kern="1200">
                <a:solidFill>
                  <a:schemeClr val="lt1"/>
                </a:solidFill>
                <a:latin typeface="+mn-lt"/>
                <a:ea typeface="+mn-ea"/>
                <a:cs typeface="+mn-cs"/>
              </a:defRPr>
            </a:lvl4pPr>
            <a:lvl5pPr marL="2160905" algn="l" rtl="0" fontAlgn="base">
              <a:spcBef>
                <a:spcPct val="0"/>
              </a:spcBef>
              <a:spcAft>
                <a:spcPct val="0"/>
              </a:spcAft>
              <a:defRPr kern="1200">
                <a:solidFill>
                  <a:schemeClr val="lt1"/>
                </a:solidFill>
                <a:latin typeface="+mn-lt"/>
                <a:ea typeface="+mn-ea"/>
                <a:cs typeface="+mn-cs"/>
              </a:defRPr>
            </a:lvl5pPr>
            <a:lvl6pPr marL="2701290" algn="l" defTabSz="1080135" rtl="0" eaLnBrk="1" latinLnBrk="0" hangingPunct="1">
              <a:defRPr kern="1200">
                <a:solidFill>
                  <a:schemeClr val="lt1"/>
                </a:solidFill>
                <a:latin typeface="+mn-lt"/>
                <a:ea typeface="+mn-ea"/>
                <a:cs typeface="+mn-cs"/>
              </a:defRPr>
            </a:lvl6pPr>
            <a:lvl7pPr marL="3241675" algn="l" defTabSz="1080135" rtl="0" eaLnBrk="1" latinLnBrk="0" hangingPunct="1">
              <a:defRPr kern="1200">
                <a:solidFill>
                  <a:schemeClr val="lt1"/>
                </a:solidFill>
                <a:latin typeface="+mn-lt"/>
                <a:ea typeface="+mn-ea"/>
                <a:cs typeface="+mn-cs"/>
              </a:defRPr>
            </a:lvl7pPr>
            <a:lvl8pPr marL="3782060" algn="l" defTabSz="1080135" rtl="0" eaLnBrk="1" latinLnBrk="0" hangingPunct="1">
              <a:defRPr kern="1200">
                <a:solidFill>
                  <a:schemeClr val="lt1"/>
                </a:solidFill>
                <a:latin typeface="+mn-lt"/>
                <a:ea typeface="+mn-ea"/>
                <a:cs typeface="+mn-cs"/>
              </a:defRPr>
            </a:lvl8pPr>
            <a:lvl9pPr marL="4322445" algn="l" defTabSz="1080135" rtl="0" eaLnBrk="1" latinLnBrk="0" hangingPunct="1">
              <a:defRPr kern="1200">
                <a:solidFill>
                  <a:schemeClr val="lt1"/>
                </a:solidFill>
                <a:latin typeface="+mn-lt"/>
                <a:ea typeface="+mn-ea"/>
                <a:cs typeface="+mn-cs"/>
              </a:defRPr>
            </a:lvl9pPr>
          </a:lstStyle>
          <a:p>
            <a:pPr algn="ctr"/>
            <a:endParaRPr lang="zh-CN" altLang="en-US">
              <a:solidFill>
                <a:schemeClr val="bg1">
                  <a:lumMod val="95000"/>
                </a:schemeClr>
              </a:solidFill>
              <a:sym typeface="+mn-lt"/>
            </a:endParaRPr>
          </a:p>
        </p:txBody>
      </p:sp>
      <p:sp>
        <p:nvSpPr>
          <p:cNvPr id="13" name="椭圆 31"/>
          <p:cNvSpPr/>
          <p:nvPr>
            <p:custDataLst>
              <p:tags r:id="rId4"/>
            </p:custDataLst>
          </p:nvPr>
        </p:nvSpPr>
        <p:spPr>
          <a:xfrm>
            <a:off x="1537133" y="4012573"/>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540385" algn="l" rtl="0" fontAlgn="base">
              <a:spcBef>
                <a:spcPct val="0"/>
              </a:spcBef>
              <a:spcAft>
                <a:spcPct val="0"/>
              </a:spcAft>
              <a:defRPr kern="1200">
                <a:solidFill>
                  <a:schemeClr val="lt1"/>
                </a:solidFill>
                <a:latin typeface="+mn-lt"/>
                <a:ea typeface="+mn-ea"/>
                <a:cs typeface="+mn-cs"/>
              </a:defRPr>
            </a:lvl2pPr>
            <a:lvl3pPr marL="1080770" algn="l" rtl="0" fontAlgn="base">
              <a:spcBef>
                <a:spcPct val="0"/>
              </a:spcBef>
              <a:spcAft>
                <a:spcPct val="0"/>
              </a:spcAft>
              <a:defRPr kern="1200">
                <a:solidFill>
                  <a:schemeClr val="lt1"/>
                </a:solidFill>
                <a:latin typeface="+mn-lt"/>
                <a:ea typeface="+mn-ea"/>
                <a:cs typeface="+mn-cs"/>
              </a:defRPr>
            </a:lvl3pPr>
            <a:lvl4pPr marL="1620520" algn="l" rtl="0" fontAlgn="base">
              <a:spcBef>
                <a:spcPct val="0"/>
              </a:spcBef>
              <a:spcAft>
                <a:spcPct val="0"/>
              </a:spcAft>
              <a:defRPr kern="1200">
                <a:solidFill>
                  <a:schemeClr val="lt1"/>
                </a:solidFill>
                <a:latin typeface="+mn-lt"/>
                <a:ea typeface="+mn-ea"/>
                <a:cs typeface="+mn-cs"/>
              </a:defRPr>
            </a:lvl4pPr>
            <a:lvl5pPr marL="2160905" algn="l" rtl="0" fontAlgn="base">
              <a:spcBef>
                <a:spcPct val="0"/>
              </a:spcBef>
              <a:spcAft>
                <a:spcPct val="0"/>
              </a:spcAft>
              <a:defRPr kern="1200">
                <a:solidFill>
                  <a:schemeClr val="lt1"/>
                </a:solidFill>
                <a:latin typeface="+mn-lt"/>
                <a:ea typeface="+mn-ea"/>
                <a:cs typeface="+mn-cs"/>
              </a:defRPr>
            </a:lvl5pPr>
            <a:lvl6pPr marL="2701290" algn="l" defTabSz="1080135" rtl="0" eaLnBrk="1" latinLnBrk="0" hangingPunct="1">
              <a:defRPr kern="1200">
                <a:solidFill>
                  <a:schemeClr val="lt1"/>
                </a:solidFill>
                <a:latin typeface="+mn-lt"/>
                <a:ea typeface="+mn-ea"/>
                <a:cs typeface="+mn-cs"/>
              </a:defRPr>
            </a:lvl6pPr>
            <a:lvl7pPr marL="3241675" algn="l" defTabSz="1080135" rtl="0" eaLnBrk="1" latinLnBrk="0" hangingPunct="1">
              <a:defRPr kern="1200">
                <a:solidFill>
                  <a:schemeClr val="lt1"/>
                </a:solidFill>
                <a:latin typeface="+mn-lt"/>
                <a:ea typeface="+mn-ea"/>
                <a:cs typeface="+mn-cs"/>
              </a:defRPr>
            </a:lvl7pPr>
            <a:lvl8pPr marL="3782060" algn="l" defTabSz="1080135" rtl="0" eaLnBrk="1" latinLnBrk="0" hangingPunct="1">
              <a:defRPr kern="1200">
                <a:solidFill>
                  <a:schemeClr val="lt1"/>
                </a:solidFill>
                <a:latin typeface="+mn-lt"/>
                <a:ea typeface="+mn-ea"/>
                <a:cs typeface="+mn-cs"/>
              </a:defRPr>
            </a:lvl8pPr>
            <a:lvl9pPr marL="4322445" algn="l" defTabSz="1080135" rtl="0" eaLnBrk="1" latinLnBrk="0" hangingPunct="1">
              <a:defRPr kern="1200">
                <a:solidFill>
                  <a:schemeClr val="lt1"/>
                </a:solidFill>
                <a:latin typeface="+mn-lt"/>
                <a:ea typeface="+mn-ea"/>
                <a:cs typeface="+mn-cs"/>
              </a:defRPr>
            </a:lvl9pPr>
          </a:lstStyle>
          <a:p>
            <a:pPr algn="ctr"/>
            <a:endParaRPr lang="zh-CN" altLang="en-US">
              <a:solidFill>
                <a:schemeClr val="bg1">
                  <a:lumMod val="95000"/>
                </a:schemeClr>
              </a:solidFill>
              <a:sym typeface="+mn-lt"/>
            </a:endParaRPr>
          </a:p>
        </p:txBody>
      </p:sp>
      <p:sp>
        <p:nvSpPr>
          <p:cNvPr id="14" name="椭圆 31"/>
          <p:cNvSpPr/>
          <p:nvPr>
            <p:custDataLst>
              <p:tags r:id="rId5"/>
            </p:custDataLst>
          </p:nvPr>
        </p:nvSpPr>
        <p:spPr>
          <a:xfrm>
            <a:off x="4701654" y="4012573"/>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540385" algn="l" rtl="0" fontAlgn="base">
              <a:spcBef>
                <a:spcPct val="0"/>
              </a:spcBef>
              <a:spcAft>
                <a:spcPct val="0"/>
              </a:spcAft>
              <a:defRPr kern="1200">
                <a:solidFill>
                  <a:schemeClr val="lt1"/>
                </a:solidFill>
                <a:latin typeface="+mn-lt"/>
                <a:ea typeface="+mn-ea"/>
                <a:cs typeface="+mn-cs"/>
              </a:defRPr>
            </a:lvl2pPr>
            <a:lvl3pPr marL="1080770" algn="l" rtl="0" fontAlgn="base">
              <a:spcBef>
                <a:spcPct val="0"/>
              </a:spcBef>
              <a:spcAft>
                <a:spcPct val="0"/>
              </a:spcAft>
              <a:defRPr kern="1200">
                <a:solidFill>
                  <a:schemeClr val="lt1"/>
                </a:solidFill>
                <a:latin typeface="+mn-lt"/>
                <a:ea typeface="+mn-ea"/>
                <a:cs typeface="+mn-cs"/>
              </a:defRPr>
            </a:lvl3pPr>
            <a:lvl4pPr marL="1620520" algn="l" rtl="0" fontAlgn="base">
              <a:spcBef>
                <a:spcPct val="0"/>
              </a:spcBef>
              <a:spcAft>
                <a:spcPct val="0"/>
              </a:spcAft>
              <a:defRPr kern="1200">
                <a:solidFill>
                  <a:schemeClr val="lt1"/>
                </a:solidFill>
                <a:latin typeface="+mn-lt"/>
                <a:ea typeface="+mn-ea"/>
                <a:cs typeface="+mn-cs"/>
              </a:defRPr>
            </a:lvl4pPr>
            <a:lvl5pPr marL="2160905" algn="l" rtl="0" fontAlgn="base">
              <a:spcBef>
                <a:spcPct val="0"/>
              </a:spcBef>
              <a:spcAft>
                <a:spcPct val="0"/>
              </a:spcAft>
              <a:defRPr kern="1200">
                <a:solidFill>
                  <a:schemeClr val="lt1"/>
                </a:solidFill>
                <a:latin typeface="+mn-lt"/>
                <a:ea typeface="+mn-ea"/>
                <a:cs typeface="+mn-cs"/>
              </a:defRPr>
            </a:lvl5pPr>
            <a:lvl6pPr marL="2701290" algn="l" defTabSz="1080135" rtl="0" eaLnBrk="1" latinLnBrk="0" hangingPunct="1">
              <a:defRPr kern="1200">
                <a:solidFill>
                  <a:schemeClr val="lt1"/>
                </a:solidFill>
                <a:latin typeface="+mn-lt"/>
                <a:ea typeface="+mn-ea"/>
                <a:cs typeface="+mn-cs"/>
              </a:defRPr>
            </a:lvl6pPr>
            <a:lvl7pPr marL="3241675" algn="l" defTabSz="1080135" rtl="0" eaLnBrk="1" latinLnBrk="0" hangingPunct="1">
              <a:defRPr kern="1200">
                <a:solidFill>
                  <a:schemeClr val="lt1"/>
                </a:solidFill>
                <a:latin typeface="+mn-lt"/>
                <a:ea typeface="+mn-ea"/>
                <a:cs typeface="+mn-cs"/>
              </a:defRPr>
            </a:lvl7pPr>
            <a:lvl8pPr marL="3782060" algn="l" defTabSz="1080135" rtl="0" eaLnBrk="1" latinLnBrk="0" hangingPunct="1">
              <a:defRPr kern="1200">
                <a:solidFill>
                  <a:schemeClr val="lt1"/>
                </a:solidFill>
                <a:latin typeface="+mn-lt"/>
                <a:ea typeface="+mn-ea"/>
                <a:cs typeface="+mn-cs"/>
              </a:defRPr>
            </a:lvl8pPr>
            <a:lvl9pPr marL="4322445" algn="l" defTabSz="1080135" rtl="0" eaLnBrk="1" latinLnBrk="0" hangingPunct="1">
              <a:defRPr kern="1200">
                <a:solidFill>
                  <a:schemeClr val="lt1"/>
                </a:solidFill>
                <a:latin typeface="+mn-lt"/>
                <a:ea typeface="+mn-ea"/>
                <a:cs typeface="+mn-cs"/>
              </a:defRPr>
            </a:lvl9pPr>
          </a:lstStyle>
          <a:p>
            <a:pPr algn="ctr"/>
            <a:endParaRPr lang="zh-CN" altLang="en-US">
              <a:solidFill>
                <a:schemeClr val="bg1">
                  <a:lumMod val="95000"/>
                </a:schemeClr>
              </a:solidFill>
              <a:sym typeface="+mn-lt"/>
            </a:endParaRPr>
          </a:p>
        </p:txBody>
      </p:sp>
      <p:sp>
        <p:nvSpPr>
          <p:cNvPr id="15" name="椭圆 31"/>
          <p:cNvSpPr/>
          <p:nvPr>
            <p:custDataLst>
              <p:tags r:id="rId6"/>
            </p:custDataLst>
          </p:nvPr>
        </p:nvSpPr>
        <p:spPr>
          <a:xfrm>
            <a:off x="7889881" y="3983545"/>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540385" algn="l" rtl="0" fontAlgn="base">
              <a:spcBef>
                <a:spcPct val="0"/>
              </a:spcBef>
              <a:spcAft>
                <a:spcPct val="0"/>
              </a:spcAft>
              <a:defRPr kern="1200">
                <a:solidFill>
                  <a:schemeClr val="lt1"/>
                </a:solidFill>
                <a:latin typeface="+mn-lt"/>
                <a:ea typeface="+mn-ea"/>
                <a:cs typeface="+mn-cs"/>
              </a:defRPr>
            </a:lvl2pPr>
            <a:lvl3pPr marL="1080770" algn="l" rtl="0" fontAlgn="base">
              <a:spcBef>
                <a:spcPct val="0"/>
              </a:spcBef>
              <a:spcAft>
                <a:spcPct val="0"/>
              </a:spcAft>
              <a:defRPr kern="1200">
                <a:solidFill>
                  <a:schemeClr val="lt1"/>
                </a:solidFill>
                <a:latin typeface="+mn-lt"/>
                <a:ea typeface="+mn-ea"/>
                <a:cs typeface="+mn-cs"/>
              </a:defRPr>
            </a:lvl3pPr>
            <a:lvl4pPr marL="1620520" algn="l" rtl="0" fontAlgn="base">
              <a:spcBef>
                <a:spcPct val="0"/>
              </a:spcBef>
              <a:spcAft>
                <a:spcPct val="0"/>
              </a:spcAft>
              <a:defRPr kern="1200">
                <a:solidFill>
                  <a:schemeClr val="lt1"/>
                </a:solidFill>
                <a:latin typeface="+mn-lt"/>
                <a:ea typeface="+mn-ea"/>
                <a:cs typeface="+mn-cs"/>
              </a:defRPr>
            </a:lvl4pPr>
            <a:lvl5pPr marL="2160905" algn="l" rtl="0" fontAlgn="base">
              <a:spcBef>
                <a:spcPct val="0"/>
              </a:spcBef>
              <a:spcAft>
                <a:spcPct val="0"/>
              </a:spcAft>
              <a:defRPr kern="1200">
                <a:solidFill>
                  <a:schemeClr val="lt1"/>
                </a:solidFill>
                <a:latin typeface="+mn-lt"/>
                <a:ea typeface="+mn-ea"/>
                <a:cs typeface="+mn-cs"/>
              </a:defRPr>
            </a:lvl5pPr>
            <a:lvl6pPr marL="2701290" algn="l" defTabSz="1080135" rtl="0" eaLnBrk="1" latinLnBrk="0" hangingPunct="1">
              <a:defRPr kern="1200">
                <a:solidFill>
                  <a:schemeClr val="lt1"/>
                </a:solidFill>
                <a:latin typeface="+mn-lt"/>
                <a:ea typeface="+mn-ea"/>
                <a:cs typeface="+mn-cs"/>
              </a:defRPr>
            </a:lvl6pPr>
            <a:lvl7pPr marL="3241675" algn="l" defTabSz="1080135" rtl="0" eaLnBrk="1" latinLnBrk="0" hangingPunct="1">
              <a:defRPr kern="1200">
                <a:solidFill>
                  <a:schemeClr val="lt1"/>
                </a:solidFill>
                <a:latin typeface="+mn-lt"/>
                <a:ea typeface="+mn-ea"/>
                <a:cs typeface="+mn-cs"/>
              </a:defRPr>
            </a:lvl7pPr>
            <a:lvl8pPr marL="3782060" algn="l" defTabSz="1080135" rtl="0" eaLnBrk="1" latinLnBrk="0" hangingPunct="1">
              <a:defRPr kern="1200">
                <a:solidFill>
                  <a:schemeClr val="lt1"/>
                </a:solidFill>
                <a:latin typeface="+mn-lt"/>
                <a:ea typeface="+mn-ea"/>
                <a:cs typeface="+mn-cs"/>
              </a:defRPr>
            </a:lvl8pPr>
            <a:lvl9pPr marL="4322445" algn="l" defTabSz="1080135" rtl="0" eaLnBrk="1" latinLnBrk="0" hangingPunct="1">
              <a:defRPr kern="1200">
                <a:solidFill>
                  <a:schemeClr val="lt1"/>
                </a:solidFill>
                <a:latin typeface="+mn-lt"/>
                <a:ea typeface="+mn-ea"/>
                <a:cs typeface="+mn-cs"/>
              </a:defRPr>
            </a:lvl9pPr>
          </a:lstStyle>
          <a:p>
            <a:pPr algn="ctr"/>
            <a:endParaRPr lang="zh-CN" altLang="en-US">
              <a:solidFill>
                <a:schemeClr val="bg1">
                  <a:lumMod val="95000"/>
                </a:schemeClr>
              </a:solidFill>
              <a:sym typeface="+mn-lt"/>
            </a:endParaRPr>
          </a:p>
        </p:txBody>
      </p:sp>
      <p:grpSp>
        <p:nvGrpSpPr>
          <p:cNvPr id="20" name="组合 19"/>
          <p:cNvGrpSpPr/>
          <p:nvPr>
            <p:custDataLst>
              <p:tags r:id="rId7"/>
            </p:custDataLst>
          </p:nvPr>
        </p:nvGrpSpPr>
        <p:grpSpPr>
          <a:xfrm>
            <a:off x="4177647" y="391642"/>
            <a:ext cx="3836706" cy="832457"/>
            <a:chOff x="3300178" y="139962"/>
            <a:chExt cx="4973086" cy="832457"/>
          </a:xfrm>
        </p:grpSpPr>
        <p:sp>
          <p:nvSpPr>
            <p:cNvPr id="21" name="任意多边形: 形状 20"/>
            <p:cNvSpPr/>
            <p:nvPr>
              <p:custDataLst>
                <p:tags r:id="rId8"/>
              </p:custDataLst>
            </p:nvPr>
          </p:nvSpPr>
          <p:spPr>
            <a:xfrm>
              <a:off x="3383764" y="921619"/>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custDataLst>
                <p:tags r:id="rId9"/>
              </p:custDataLst>
            </p:nvPr>
          </p:nvSpPr>
          <p:spPr>
            <a:xfrm>
              <a:off x="3300178" y="139962"/>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custDataLst>
              <p:tags r:id="rId10"/>
            </p:custDataLst>
          </p:nvPr>
        </p:nvSpPr>
        <p:spPr>
          <a:xfrm>
            <a:off x="4177814" y="500239"/>
            <a:ext cx="3692790" cy="590931"/>
          </a:xfrm>
          <a:prstGeom prst="rect">
            <a:avLst/>
          </a:prstGeom>
        </p:spPr>
        <p:txBody>
          <a:bodyPr vert="horz" wrap="square" lIns="90000" tIns="46800" rIns="90000" bIns="46800" rtlCol="0" anchor="b">
            <a:normAutofit/>
          </a:bodyPr>
          <a:lstStyle>
            <a:defPPr>
              <a:defRPr lang="zh-CN"/>
            </a:defPPr>
            <a:lvl1pPr algn="ctr">
              <a:lnSpc>
                <a:spcPct val="90000"/>
              </a:lnSpc>
              <a:spcBef>
                <a:spcPct val="0"/>
              </a:spcBef>
              <a:buNone/>
              <a:defRPr sz="3600">
                <a:solidFill>
                  <a:schemeClr val="tx2"/>
                </a:solidFill>
                <a:latin typeface="+mj-lt"/>
                <a:ea typeface="+mj-ea"/>
                <a:cs typeface="+mj-cs"/>
              </a:defRPr>
            </a:lvl1pPr>
          </a:lstStyle>
          <a:p>
            <a:r>
              <a:rPr lang="zh-CN" altLang="en-US"/>
              <a:t>项目目标</a:t>
            </a:r>
            <a:endParaRPr lang="zh-CN" altLang="en-US"/>
          </a:p>
        </p:txBody>
      </p:sp>
      <p:sp>
        <p:nvSpPr>
          <p:cNvPr id="3" name="文本框 2"/>
          <p:cNvSpPr txBox="1"/>
          <p:nvPr>
            <p:custDataLst>
              <p:tags r:id="rId11"/>
            </p:custDataLst>
          </p:nvPr>
        </p:nvSpPr>
        <p:spPr>
          <a:xfrm>
            <a:off x="1745091" y="2266788"/>
            <a:ext cx="2325366" cy="1079399"/>
          </a:xfrm>
          <a:prstGeom prst="rect">
            <a:avLst/>
          </a:prstGeom>
        </p:spPr>
        <p:txBody>
          <a:bodyPr lIns="90000" tIns="46800" rIns="90000" bIns="46800">
            <a:normAutofit/>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a:ea typeface="+mn-ea"/>
              </a:rPr>
              <a:t>系统能够提供</a:t>
            </a:r>
            <a:r>
              <a:rPr lang="zh-CN" altLang="en-US" b="1" u="sng">
                <a:ea typeface="+mn-ea"/>
              </a:rPr>
              <a:t>友好的用户界面</a:t>
            </a:r>
            <a:r>
              <a:rPr lang="zh-CN" altLang="en-US">
                <a:ea typeface="+mn-ea"/>
              </a:rPr>
              <a:t>，使</a:t>
            </a:r>
            <a:r>
              <a:rPr lang="zh-CN" altLang="en-US" b="1" u="sng">
                <a:solidFill>
                  <a:schemeClr val="accent1"/>
                </a:solidFill>
                <a:effectLst>
                  <a:outerShdw blurRad="38100" dist="25400" dir="5400000" algn="ctr" rotWithShape="0">
                    <a:srgbClr val="6E747A">
                      <a:alpha val="43000"/>
                    </a:srgbClr>
                  </a:outerShdw>
                </a:effectLst>
                <a:ea typeface="+mn-ea"/>
              </a:rPr>
              <a:t>操作</a:t>
            </a:r>
            <a:r>
              <a:rPr lang="zh-CN" altLang="en-US">
                <a:ea typeface="+mn-ea"/>
              </a:rPr>
              <a:t>人员的工作量最大限度的</a:t>
            </a:r>
            <a:r>
              <a:rPr lang="zh-CN" altLang="en-US" b="1" u="sng">
                <a:solidFill>
                  <a:schemeClr val="accent1"/>
                </a:solidFill>
                <a:effectLst>
                  <a:outerShdw blurRad="38100" dist="25400" dir="5400000" algn="ctr" rotWithShape="0">
                    <a:srgbClr val="6E747A">
                      <a:alpha val="43000"/>
                    </a:srgbClr>
                  </a:outerShdw>
                </a:effectLst>
                <a:ea typeface="+mn-ea"/>
              </a:rPr>
              <a:t>减少</a:t>
            </a:r>
            <a:endParaRPr lang="zh-CN" altLang="en-US" b="1" u="sng">
              <a:solidFill>
                <a:schemeClr val="accent1"/>
              </a:solidFill>
              <a:effectLst>
                <a:outerShdw blurRad="38100" dist="25400" dir="5400000" algn="ctr" rotWithShape="0">
                  <a:srgbClr val="6E747A">
                    <a:alpha val="43000"/>
                  </a:srgbClr>
                </a:outerShdw>
              </a:effectLst>
              <a:ea typeface="+mn-ea"/>
            </a:endParaRPr>
          </a:p>
        </p:txBody>
      </p:sp>
      <p:sp>
        <p:nvSpPr>
          <p:cNvPr id="24" name="文本框 23"/>
          <p:cNvSpPr txBox="1"/>
          <p:nvPr>
            <p:custDataLst>
              <p:tags r:id="rId12"/>
            </p:custDataLst>
          </p:nvPr>
        </p:nvSpPr>
        <p:spPr>
          <a:xfrm>
            <a:off x="1745091" y="4245267"/>
            <a:ext cx="2325366" cy="1079399"/>
          </a:xfrm>
          <a:prstGeom prst="rect">
            <a:avLst/>
          </a:prstGeom>
        </p:spPr>
        <p:txBody>
          <a:bodyPr lIns="90000" tIns="46800" rIns="90000" bIns="46800">
            <a:normAutofit/>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a:ea typeface="+mn-ea"/>
              </a:rPr>
              <a:t>平台的设计具有一定的</a:t>
            </a:r>
            <a:r>
              <a:rPr lang="zh-CN" altLang="en-US" b="1" u="sng">
                <a:ea typeface="+mn-ea"/>
              </a:rPr>
              <a:t>超前性，灵活性</a:t>
            </a:r>
            <a:r>
              <a:rPr lang="zh-CN" altLang="en-US">
                <a:ea typeface="+mn-ea"/>
              </a:rPr>
              <a:t>，能够</a:t>
            </a:r>
            <a:r>
              <a:rPr lang="zh-CN" altLang="en-US" b="1" u="sng">
                <a:solidFill>
                  <a:schemeClr val="accent1"/>
                </a:solidFill>
                <a:effectLst>
                  <a:outerShdw blurRad="38100" dist="25400" dir="5400000" algn="ctr" rotWithShape="0">
                    <a:srgbClr val="6E747A">
                      <a:alpha val="43000"/>
                    </a:srgbClr>
                  </a:outerShdw>
                </a:effectLst>
                <a:ea typeface="+mn-ea"/>
              </a:rPr>
              <a:t>适应</a:t>
            </a:r>
            <a:r>
              <a:rPr lang="zh-CN" altLang="en-US">
                <a:ea typeface="+mn-ea"/>
              </a:rPr>
              <a:t>企业生产配置的</a:t>
            </a:r>
            <a:r>
              <a:rPr lang="zh-CN" altLang="en-US" b="1" u="sng">
                <a:solidFill>
                  <a:schemeClr val="accent1"/>
                </a:solidFill>
                <a:effectLst>
                  <a:outerShdw blurRad="38100" dist="25400" dir="5400000" algn="ctr" rotWithShape="0">
                    <a:srgbClr val="6E747A">
                      <a:alpha val="43000"/>
                    </a:srgbClr>
                  </a:outerShdw>
                </a:effectLst>
                <a:ea typeface="+mn-ea"/>
              </a:rPr>
              <a:t>变化</a:t>
            </a:r>
            <a:endParaRPr lang="zh-CN" altLang="en-US" b="1" u="sng">
              <a:solidFill>
                <a:schemeClr val="accent1"/>
              </a:solidFill>
              <a:effectLst>
                <a:outerShdw blurRad="38100" dist="25400" dir="5400000" algn="ctr" rotWithShape="0">
                  <a:srgbClr val="6E747A">
                    <a:alpha val="43000"/>
                  </a:srgbClr>
                </a:outerShdw>
              </a:effectLst>
              <a:ea typeface="+mn-ea"/>
            </a:endParaRPr>
          </a:p>
        </p:txBody>
      </p:sp>
      <p:sp>
        <p:nvSpPr>
          <p:cNvPr id="25" name="文本框 24"/>
          <p:cNvSpPr txBox="1"/>
          <p:nvPr>
            <p:custDataLst>
              <p:tags r:id="rId13"/>
            </p:custDataLst>
          </p:nvPr>
        </p:nvSpPr>
        <p:spPr>
          <a:xfrm>
            <a:off x="4933318" y="4245267"/>
            <a:ext cx="2325366" cy="1079399"/>
          </a:xfrm>
          <a:prstGeom prst="rect">
            <a:avLst/>
          </a:prstGeom>
        </p:spPr>
        <p:txBody>
          <a:bodyPr lIns="90000" tIns="46800" rIns="90000" bIns="46800">
            <a:normAutofit/>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a:ea typeface="+mn-ea"/>
              </a:rPr>
              <a:t>通过项目可以</a:t>
            </a:r>
            <a:r>
              <a:rPr lang="zh-CN" altLang="en-US" b="1" u="sng">
                <a:ea typeface="+mn-ea"/>
              </a:rPr>
              <a:t>锻炼队伍</a:t>
            </a:r>
            <a:r>
              <a:rPr lang="zh-CN" altLang="en-US">
                <a:ea typeface="+mn-ea"/>
              </a:rPr>
              <a:t>，</a:t>
            </a:r>
            <a:r>
              <a:rPr lang="zh-CN" altLang="en-US" b="1" u="sng">
                <a:solidFill>
                  <a:schemeClr val="accent1"/>
                </a:solidFill>
                <a:effectLst>
                  <a:outerShdw blurRad="38100" dist="25400" dir="5400000" algn="ctr" rotWithShape="0">
                    <a:srgbClr val="6E747A">
                      <a:alpha val="43000"/>
                    </a:srgbClr>
                  </a:outerShdw>
                </a:effectLst>
                <a:ea typeface="+mn-ea"/>
              </a:rPr>
              <a:t>提高</a:t>
            </a:r>
            <a:r>
              <a:rPr lang="zh-CN" altLang="en-US">
                <a:ea typeface="+mn-ea"/>
              </a:rPr>
              <a:t>整个团队成员的开发能力和项目管理</a:t>
            </a:r>
            <a:r>
              <a:rPr lang="zh-CN" altLang="en-US" b="1" u="sng">
                <a:solidFill>
                  <a:schemeClr val="accent1"/>
                </a:solidFill>
                <a:effectLst>
                  <a:outerShdw blurRad="38100" dist="25400" dir="5400000" algn="ctr" rotWithShape="0">
                    <a:srgbClr val="6E747A">
                      <a:alpha val="43000"/>
                    </a:srgbClr>
                  </a:outerShdw>
                </a:effectLst>
                <a:ea typeface="+mn-ea"/>
              </a:rPr>
              <a:t>能力</a:t>
            </a:r>
            <a:endParaRPr lang="zh-CN" altLang="en-US" b="1" u="sng">
              <a:solidFill>
                <a:schemeClr val="accent1"/>
              </a:solidFill>
              <a:effectLst>
                <a:outerShdw blurRad="38100" dist="25400" dir="5400000" algn="ctr" rotWithShape="0">
                  <a:srgbClr val="6E747A">
                    <a:alpha val="43000"/>
                  </a:srgbClr>
                </a:outerShdw>
              </a:effectLst>
              <a:ea typeface="+mn-ea"/>
            </a:endParaRPr>
          </a:p>
        </p:txBody>
      </p:sp>
      <p:sp>
        <p:nvSpPr>
          <p:cNvPr id="26" name="文本框 25"/>
          <p:cNvSpPr txBox="1"/>
          <p:nvPr>
            <p:custDataLst>
              <p:tags r:id="rId14"/>
            </p:custDataLst>
          </p:nvPr>
        </p:nvSpPr>
        <p:spPr>
          <a:xfrm>
            <a:off x="4933318" y="2266788"/>
            <a:ext cx="2325366" cy="1079399"/>
          </a:xfrm>
          <a:prstGeom prst="rect">
            <a:avLst/>
          </a:prstGeom>
        </p:spPr>
        <p:txBody>
          <a:bodyPr lIns="90000" tIns="46800" rIns="90000" bIns="46800">
            <a:normAutofit/>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a:ea typeface="+mn-ea"/>
              </a:rPr>
              <a:t>系统具有</a:t>
            </a:r>
            <a:r>
              <a:rPr lang="zh-CN" altLang="en-US" b="1" u="sng">
                <a:ea typeface="+mn-ea"/>
              </a:rPr>
              <a:t>良好的运行效率</a:t>
            </a:r>
            <a:r>
              <a:rPr lang="zh-CN" altLang="en-US">
                <a:ea typeface="+mn-ea"/>
              </a:rPr>
              <a:t>，能够得到</a:t>
            </a:r>
            <a:r>
              <a:rPr lang="zh-CN" altLang="en-US" b="1" u="sng">
                <a:solidFill>
                  <a:schemeClr val="accent1"/>
                </a:solidFill>
                <a:effectLst>
                  <a:outerShdw blurRad="38100" dist="25400" dir="5400000" algn="ctr" rotWithShape="0">
                    <a:srgbClr val="6E747A">
                      <a:alpha val="43000"/>
                    </a:srgbClr>
                  </a:outerShdw>
                </a:effectLst>
                <a:ea typeface="+mn-ea"/>
              </a:rPr>
              <a:t>提高生产率</a:t>
            </a:r>
            <a:r>
              <a:rPr lang="zh-CN" altLang="en-US">
                <a:ea typeface="+mn-ea"/>
              </a:rPr>
              <a:t>的目的</a:t>
            </a:r>
            <a:endParaRPr lang="zh-CN" altLang="en-US">
              <a:ea typeface="+mn-ea"/>
            </a:endParaRPr>
          </a:p>
        </p:txBody>
      </p:sp>
      <p:sp>
        <p:nvSpPr>
          <p:cNvPr id="27" name="文本框 26"/>
          <p:cNvSpPr txBox="1"/>
          <p:nvPr>
            <p:custDataLst>
              <p:tags r:id="rId15"/>
            </p:custDataLst>
          </p:nvPr>
        </p:nvSpPr>
        <p:spPr>
          <a:xfrm>
            <a:off x="8109690" y="2266788"/>
            <a:ext cx="2325366" cy="1079399"/>
          </a:xfrm>
          <a:prstGeom prst="rect">
            <a:avLst/>
          </a:prstGeom>
        </p:spPr>
        <p:txBody>
          <a:bodyPr lIns="90000" tIns="46800" rIns="90000" bIns="46800">
            <a:normAutofit/>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a:ea typeface="+mn-ea"/>
              </a:rPr>
              <a:t>系统应有</a:t>
            </a:r>
            <a:r>
              <a:rPr lang="zh-CN" altLang="en-US" b="1" u="sng">
                <a:ea typeface="+mn-ea"/>
              </a:rPr>
              <a:t>良好的可扩展性</a:t>
            </a:r>
            <a:r>
              <a:rPr lang="zh-CN" altLang="en-US">
                <a:ea typeface="+mn-ea"/>
              </a:rPr>
              <a:t>，可以容易的加入其它系统的应用</a:t>
            </a:r>
            <a:endParaRPr lang="zh-CN" altLang="en-US">
              <a:ea typeface="+mn-ea"/>
            </a:endParaRPr>
          </a:p>
        </p:txBody>
      </p:sp>
      <p:sp>
        <p:nvSpPr>
          <p:cNvPr id="28" name="文本框 27"/>
          <p:cNvSpPr txBox="1"/>
          <p:nvPr>
            <p:custDataLst>
              <p:tags r:id="rId16"/>
            </p:custDataLst>
          </p:nvPr>
        </p:nvSpPr>
        <p:spPr>
          <a:xfrm>
            <a:off x="8109690" y="4245267"/>
            <a:ext cx="2325366" cy="1079399"/>
          </a:xfrm>
          <a:prstGeom prst="rect">
            <a:avLst/>
          </a:prstGeom>
        </p:spPr>
        <p:txBody>
          <a:bodyPr lIns="90000" tIns="46800" rIns="90000" bIns="46800">
            <a:normAutofit/>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a:ea typeface="+mn-ea"/>
              </a:rPr>
              <a:t>通过项目的开发，</a:t>
            </a:r>
            <a:r>
              <a:rPr lang="zh-CN" altLang="en-US" b="1" u="sng">
                <a:solidFill>
                  <a:schemeClr val="accent1"/>
                </a:solidFill>
                <a:effectLst>
                  <a:outerShdw blurRad="38100" dist="25400" dir="5400000" algn="ctr" rotWithShape="0">
                    <a:srgbClr val="6E747A">
                      <a:alpha val="43000"/>
                    </a:srgbClr>
                  </a:outerShdw>
                </a:effectLst>
                <a:ea typeface="+mn-ea"/>
              </a:rPr>
              <a:t>增强团队合作能力</a:t>
            </a:r>
            <a:r>
              <a:rPr lang="zh-CN" altLang="en-US">
                <a:ea typeface="+mn-ea"/>
              </a:rPr>
              <a:t>。同时将知识运用到实践中，提高动手能力。</a:t>
            </a:r>
            <a:endParaRPr lang="zh-CN" altLang="en-US">
              <a:ea typeface="+mn-ea"/>
            </a:endParaRPr>
          </a:p>
        </p:txBody>
      </p:sp>
    </p:spTree>
    <p:custDataLst>
      <p:tags r:id="rId17"/>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p:txBody>
          <a:bodyPr/>
          <a:lstStyle/>
          <a:p>
            <a:r>
              <a:rPr lang="zh-CN" altLang="en-US">
                <a:sym typeface="+mn-lt"/>
              </a:rPr>
              <a:t>应用环境</a:t>
            </a:r>
            <a:endParaRPr lang="zh-CN" altLang="en-US">
              <a:sym typeface="+mn-lt"/>
            </a:endParaRPr>
          </a:p>
        </p:txBody>
      </p:sp>
      <p:sp>
        <p:nvSpPr>
          <p:cNvPr id="3" name="文本占位符 2"/>
          <p:cNvSpPr>
            <a:spLocks noGrp="1"/>
          </p:cNvSpPr>
          <p:nvPr>
            <p:ph type="body" sz="half" idx="2"/>
            <p:custDataLst>
              <p:tags r:id="rId2"/>
            </p:custDataLst>
          </p:nvPr>
        </p:nvSpPr>
        <p:spPr/>
        <p:txBody>
          <a:bodyPr/>
          <a:lstStyle/>
          <a:p>
            <a:r>
              <a:rPr lang="zh-CN" altLang="en-US" sz="2800">
                <a:sym typeface="+mn-ea"/>
              </a:rPr>
              <a:t>本次项目完成的运行环境是在</a:t>
            </a:r>
            <a:r>
              <a:rPr lang="en-US" altLang="zh-CN" sz="2800">
                <a:sym typeface="+mn-ea"/>
              </a:rPr>
              <a:t>windows</a:t>
            </a:r>
            <a:r>
              <a:rPr lang="zh-CN" altLang="en-US" sz="2800">
                <a:sym typeface="+mn-ea"/>
              </a:rPr>
              <a:t>下完成的网上零食店项目。本项目的</a:t>
            </a:r>
            <a:r>
              <a:rPr lang="zh-CN" altLang="en-US" sz="2800">
                <a:solidFill>
                  <a:schemeClr val="accent1"/>
                </a:solidFill>
                <a:effectLst>
                  <a:outerShdw blurRad="38100" dist="25400" dir="5400000" algn="ctr" rotWithShape="0">
                    <a:srgbClr val="6E747A">
                      <a:alpha val="43000"/>
                    </a:srgbClr>
                  </a:outerShdw>
                </a:effectLst>
                <a:sym typeface="+mn-ea"/>
              </a:rPr>
              <a:t>应用环境</a:t>
            </a:r>
            <a:r>
              <a:rPr lang="zh-CN" altLang="en-US" sz="2800">
                <a:sym typeface="+mn-ea"/>
              </a:rPr>
              <a:t>可以分为</a:t>
            </a:r>
            <a:r>
              <a:rPr lang="zh-CN" altLang="en-US" sz="2800" b="1" u="sng">
                <a:sym typeface="+mn-ea"/>
              </a:rPr>
              <a:t>硬件环境、软件环境和网络环境</a:t>
            </a:r>
            <a:r>
              <a:rPr lang="zh-CN" altLang="en-US" sz="2800">
                <a:sym typeface="+mn-ea"/>
              </a:rPr>
              <a:t>来描述。</a:t>
            </a:r>
            <a:endParaRPr lang="zh-CN" altLang="en-US" sz="2800">
              <a:sym typeface="+mn-ea"/>
            </a:endParaRPr>
          </a:p>
        </p:txBody>
      </p:sp>
      <p:pic>
        <p:nvPicPr>
          <p:cNvPr id="29" name="图片占位符 28"/>
          <p:cNvPicPr>
            <a:picLocks noGrp="1" noChangeAspect="1"/>
          </p:cNvPicPr>
          <p:nvPr>
            <p:ph type="pic" idx="1"/>
            <p:custDataLst>
              <p:tags r:id="rId3"/>
            </p:custDataLst>
          </p:nvPr>
        </p:nvPicPr>
        <p:blipFill>
          <a:blip r:embed="rId4"/>
          <a:srcRect/>
          <a:stretch>
            <a:fillRect/>
          </a:stretch>
        </p:blipFill>
        <p:spPr>
          <a:xfrm>
            <a:off x="5184000" y="457200"/>
            <a:ext cx="6170400" cy="5484358"/>
          </a:xfrm>
        </p:spPr>
      </p:pic>
    </p:spTree>
    <p:custDataLst>
      <p:tags r:id="rId5"/>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p:txBody>
          <a:bodyPr/>
          <a:lstStyle/>
          <a:p>
            <a:r>
              <a:rPr lang="zh-CN" altLang="en-US">
                <a:sym typeface="+mn-lt"/>
              </a:rPr>
              <a:t>系统的架构设计</a:t>
            </a:r>
            <a:endParaRPr lang="zh-CN" altLang="en-US">
              <a:sym typeface="+mn-lt"/>
            </a:endParaRPr>
          </a:p>
        </p:txBody>
      </p:sp>
      <p:sp>
        <p:nvSpPr>
          <p:cNvPr id="16" name="内容占位符 15"/>
          <p:cNvSpPr>
            <a:spLocks noGrp="1"/>
          </p:cNvSpPr>
          <p:nvPr>
            <p:ph sz="half" idx="1"/>
            <p:custDataLst>
              <p:tags r:id="rId2"/>
            </p:custDataLst>
          </p:nvPr>
        </p:nvSpPr>
        <p:spPr/>
        <p:txBody>
          <a:bodyPr>
            <a:normAutofit fontScale="77500" lnSpcReduction="10000"/>
          </a:bodyPr>
          <a:lstStyle/>
          <a:p>
            <a:r>
              <a:rPr lang="zh-CN" altLang="en-US">
                <a:sym typeface="+mn-ea"/>
              </a:rPr>
              <a:t>系统前台主要部分：</a:t>
            </a:r>
            <a:endParaRPr lang="zh-CN" altLang="en-US">
              <a:sym typeface="+mn-ea"/>
            </a:endParaRPr>
          </a:p>
          <a:p>
            <a:pPr marL="0" indent="0">
              <a:buNone/>
            </a:pPr>
            <a:r>
              <a:rPr lang="zh-CN" altLang="en-US">
                <a:sym typeface="+mn-ea"/>
              </a:rPr>
              <a:t>   </a:t>
            </a:r>
            <a:r>
              <a:rPr lang="zh-CN" altLang="en-US" sz="2000" b="1" u="sng">
                <a:sym typeface="+mn-ea"/>
              </a:rPr>
              <a:t>网络首页</a:t>
            </a:r>
            <a:r>
              <a:rPr lang="zh-CN" altLang="en-US" sz="2000">
                <a:sym typeface="+mn-ea"/>
              </a:rPr>
              <a:t>：</a:t>
            </a:r>
            <a:r>
              <a:rPr lang="zh-CN" altLang="en-US" sz="1800">
                <a:solidFill>
                  <a:schemeClr val="accent1"/>
                </a:solidFill>
                <a:effectLst>
                  <a:outerShdw blurRad="38100" dist="25400" dir="5400000" algn="ctr" rotWithShape="0">
                    <a:srgbClr val="6E747A">
                      <a:alpha val="43000"/>
                    </a:srgbClr>
                  </a:outerShdw>
                </a:effectLst>
                <a:sym typeface="+mn-ea"/>
              </a:rPr>
              <a:t>显示食品</a:t>
            </a:r>
            <a:r>
              <a:rPr lang="zh-CN" altLang="en-US" sz="1800">
                <a:sym typeface="+mn-ea"/>
              </a:rPr>
              <a:t>，主要为特价和热销的零食。用户在此页可以搜索商品，查看商品分类，注册新账户和登录已有账户等。</a:t>
            </a:r>
            <a:endParaRPr lang="zh-CN" altLang="en-US" sz="1800">
              <a:sym typeface="+mn-ea"/>
            </a:endParaRPr>
          </a:p>
          <a:p>
            <a:pPr marL="0" indent="0">
              <a:buNone/>
            </a:pPr>
            <a:r>
              <a:rPr lang="zh-CN" altLang="en-US" sz="2000">
                <a:sym typeface="+mn-ea"/>
              </a:rPr>
              <a:t>  </a:t>
            </a:r>
            <a:r>
              <a:rPr lang="zh-CN" altLang="en-US" sz="2000" b="1" u="sng">
                <a:sym typeface="+mn-ea"/>
              </a:rPr>
              <a:t>用户注册</a:t>
            </a:r>
            <a:r>
              <a:rPr lang="zh-CN" altLang="en-US" sz="2000">
                <a:sym typeface="+mn-ea"/>
              </a:rPr>
              <a:t>：</a:t>
            </a:r>
            <a:r>
              <a:rPr lang="zh-CN" altLang="en-US" sz="1800">
                <a:sym typeface="+mn-ea"/>
              </a:rPr>
              <a:t>用户填写基本信息，同时还要</a:t>
            </a:r>
            <a:r>
              <a:rPr lang="zh-CN" altLang="en-US" sz="1800">
                <a:solidFill>
                  <a:schemeClr val="accent1"/>
                </a:solidFill>
                <a:effectLst>
                  <a:outerShdw blurRad="38100" dist="25400" dir="5400000" algn="ctr" rotWithShape="0">
                    <a:srgbClr val="6E747A">
                      <a:alpha val="43000"/>
                    </a:srgbClr>
                  </a:outerShdw>
                </a:effectLst>
                <a:sym typeface="+mn-ea"/>
              </a:rPr>
              <a:t>填写用户的真实姓名和详细地址</a:t>
            </a:r>
            <a:r>
              <a:rPr lang="zh-CN" altLang="en-US" sz="1800">
                <a:sym typeface="+mn-ea"/>
              </a:rPr>
              <a:t>，以便购买商品后进行送货。</a:t>
            </a:r>
            <a:endParaRPr lang="zh-CN" altLang="en-US" sz="1800">
              <a:sym typeface="+mn-ea"/>
            </a:endParaRPr>
          </a:p>
          <a:p>
            <a:pPr marL="0" indent="0">
              <a:buNone/>
            </a:pPr>
            <a:r>
              <a:rPr lang="zh-CN" altLang="en-US" sz="2000">
                <a:sym typeface="+mn-ea"/>
              </a:rPr>
              <a:t>  </a:t>
            </a:r>
            <a:r>
              <a:rPr lang="zh-CN" altLang="en-US" sz="2000" b="1" u="sng">
                <a:sym typeface="+mn-ea"/>
              </a:rPr>
              <a:t>用户登录</a:t>
            </a:r>
            <a:r>
              <a:rPr lang="zh-CN" altLang="en-US" sz="2000">
                <a:sym typeface="+mn-ea"/>
              </a:rPr>
              <a:t>：</a:t>
            </a:r>
            <a:r>
              <a:rPr lang="zh-CN" altLang="en-US" sz="1800">
                <a:sym typeface="+mn-ea"/>
              </a:rPr>
              <a:t>用户未登录时，可以查看商品，若要加入购物车或购物下单就要进行登录。</a:t>
            </a:r>
            <a:endParaRPr lang="zh-CN" altLang="en-US" sz="1800">
              <a:sym typeface="+mn-ea"/>
            </a:endParaRPr>
          </a:p>
          <a:p>
            <a:pPr marL="0" indent="0">
              <a:buNone/>
            </a:pPr>
            <a:r>
              <a:rPr lang="zh-CN" altLang="en-US" sz="2000">
                <a:sym typeface="+mn-ea"/>
              </a:rPr>
              <a:t>  </a:t>
            </a:r>
            <a:r>
              <a:rPr lang="zh-CN" altLang="en-US" sz="2000" b="1" u="sng">
                <a:sym typeface="+mn-ea"/>
              </a:rPr>
              <a:t>我的账户</a:t>
            </a:r>
            <a:r>
              <a:rPr lang="zh-CN" altLang="en-US" sz="1800">
                <a:sym typeface="+mn-ea"/>
              </a:rPr>
              <a:t>：</a:t>
            </a:r>
            <a:r>
              <a:rPr lang="zh-CN" altLang="en-US" sz="1800">
                <a:solidFill>
                  <a:schemeClr val="accent1"/>
                </a:solidFill>
                <a:effectLst>
                  <a:outerShdw blurRad="38100" dist="25400" dir="5400000" algn="ctr" rotWithShape="0">
                    <a:srgbClr val="6E747A">
                      <a:alpha val="43000"/>
                    </a:srgbClr>
                  </a:outerShdw>
                </a:effectLst>
                <a:sym typeface="+mn-ea"/>
              </a:rPr>
              <a:t>对账户进行各种操作和管理</a:t>
            </a:r>
            <a:r>
              <a:rPr lang="zh-CN" altLang="en-US" sz="1800">
                <a:sym typeface="+mn-ea"/>
              </a:rPr>
              <a:t>，包括查看用户基本资料，查看订单，查看积分，查看优惠券，修改用户名、密码或地址等</a:t>
            </a:r>
            <a:endParaRPr lang="zh-CN" altLang="en-US" sz="1800">
              <a:sym typeface="+mn-ea"/>
            </a:endParaRPr>
          </a:p>
          <a:p>
            <a:pPr marL="0" indent="0">
              <a:buNone/>
            </a:pPr>
            <a:r>
              <a:rPr lang="zh-CN" altLang="en-US" sz="2000">
                <a:sym typeface="+mn-ea"/>
              </a:rPr>
              <a:t>  </a:t>
            </a:r>
            <a:r>
              <a:rPr lang="zh-CN" altLang="en-US" sz="2000" b="1" u="sng">
                <a:sym typeface="+mn-ea"/>
              </a:rPr>
              <a:t>商品搜索</a:t>
            </a:r>
            <a:r>
              <a:rPr lang="zh-CN" altLang="en-US" sz="1800">
                <a:sym typeface="+mn-ea"/>
              </a:rPr>
              <a:t>：用户可以根据需求进行商品的搜索。</a:t>
            </a:r>
            <a:endParaRPr lang="zh-CN" altLang="en-US" sz="1800">
              <a:sym typeface="+mn-ea"/>
            </a:endParaRPr>
          </a:p>
          <a:p>
            <a:pPr marL="0" indent="0">
              <a:buNone/>
            </a:pPr>
            <a:r>
              <a:rPr lang="zh-CN" altLang="en-US" sz="2000">
                <a:sym typeface="+mn-ea"/>
              </a:rPr>
              <a:t>  </a:t>
            </a:r>
            <a:r>
              <a:rPr lang="zh-CN" altLang="en-US" sz="2000" b="1" u="sng">
                <a:sym typeface="+mn-ea"/>
              </a:rPr>
              <a:t>购物车</a:t>
            </a:r>
            <a:r>
              <a:rPr lang="zh-CN" altLang="en-US" sz="1800">
                <a:sym typeface="+mn-ea"/>
              </a:rPr>
              <a:t>：用户将要购买的商品加入购物车后，在确认订单环节进行结算。 </a:t>
            </a:r>
            <a:endParaRPr lang="zh-CN" altLang="en-US" sz="1800">
              <a:sym typeface="+mn-ea"/>
            </a:endParaRPr>
          </a:p>
          <a:p>
            <a:pPr marL="0" indent="0">
              <a:buNone/>
            </a:pPr>
            <a:endParaRPr lang="zh-CN" altLang="en-US" sz="1800">
              <a:sym typeface="+mn-ea"/>
            </a:endParaRPr>
          </a:p>
          <a:p>
            <a:pPr marL="0" indent="0">
              <a:buNone/>
            </a:pPr>
            <a:endParaRPr lang="zh-CN" altLang="en-US" sz="1800">
              <a:sym typeface="+mn-ea"/>
            </a:endParaRPr>
          </a:p>
        </p:txBody>
      </p:sp>
      <p:pic>
        <p:nvPicPr>
          <p:cNvPr id="2" name="内容占位符 1" descr="前台"/>
          <p:cNvPicPr>
            <a:picLocks noGrp="1" noChangeAspect="1"/>
          </p:cNvPicPr>
          <p:nvPr>
            <p:ph sz="half" idx="2"/>
          </p:nvPr>
        </p:nvPicPr>
        <p:blipFill>
          <a:blip r:embed="rId3"/>
          <a:stretch>
            <a:fillRect/>
          </a:stretch>
        </p:blipFill>
        <p:spPr>
          <a:xfrm>
            <a:off x="5948045" y="468630"/>
            <a:ext cx="5935345" cy="5708015"/>
          </a:xfrm>
          <a:prstGeom prst="rect">
            <a:avLst/>
          </a:prstGeom>
        </p:spPr>
      </p:pic>
    </p:spTree>
    <p:custDataLst>
      <p:tags r:id="rId4"/>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p:txBody>
          <a:bodyPr/>
          <a:lstStyle/>
          <a:p>
            <a:r>
              <a:rPr lang="en-US" altLang="zh-CN">
                <a:sym typeface="+mn-lt"/>
              </a:rPr>
              <a:t> </a:t>
            </a:r>
            <a:r>
              <a:rPr lang="zh-CN" altLang="en-US">
                <a:sym typeface="+mn-lt"/>
              </a:rPr>
              <a:t>系统的架构设计</a:t>
            </a:r>
            <a:endParaRPr lang="zh-CN" altLang="en-US">
              <a:sym typeface="+mn-lt"/>
            </a:endParaRPr>
          </a:p>
        </p:txBody>
      </p:sp>
      <p:sp>
        <p:nvSpPr>
          <p:cNvPr id="16" name="内容占位符 15"/>
          <p:cNvSpPr>
            <a:spLocks noGrp="1"/>
          </p:cNvSpPr>
          <p:nvPr>
            <p:ph sz="half" idx="1"/>
            <p:custDataLst>
              <p:tags r:id="rId2"/>
            </p:custDataLst>
          </p:nvPr>
        </p:nvSpPr>
        <p:spPr/>
        <p:txBody>
          <a:bodyPr>
            <a:normAutofit fontScale="87500" lnSpcReduction="20000"/>
          </a:bodyPr>
          <a:lstStyle/>
          <a:p>
            <a:r>
              <a:rPr lang="zh-CN" altLang="en-US">
                <a:sym typeface="+mn-ea"/>
              </a:rPr>
              <a:t>系统后台主要部分：</a:t>
            </a:r>
            <a:endParaRPr lang="zh-CN" altLang="en-US">
              <a:sym typeface="+mn-ea"/>
            </a:endParaRPr>
          </a:p>
          <a:p>
            <a:pPr marL="0" indent="0">
              <a:buNone/>
            </a:pPr>
            <a:r>
              <a:rPr lang="zh-CN" altLang="en-US">
                <a:sym typeface="+mn-ea"/>
              </a:rPr>
              <a:t>   </a:t>
            </a:r>
            <a:r>
              <a:rPr lang="zh-CN" altLang="en-US" b="1" u="sng">
                <a:sym typeface="+mn-ea"/>
              </a:rPr>
              <a:t>管理员登录</a:t>
            </a:r>
            <a:r>
              <a:rPr lang="zh-CN" altLang="en-US">
                <a:sym typeface="+mn-ea"/>
              </a:rPr>
              <a:t>：系统管理员只有在</a:t>
            </a:r>
            <a:r>
              <a:rPr lang="zh-CN" altLang="en-US">
                <a:solidFill>
                  <a:schemeClr val="accent1"/>
                </a:solidFill>
                <a:effectLst>
                  <a:outerShdw blurRad="38100" dist="25400" dir="5400000" algn="ctr" rotWithShape="0">
                    <a:srgbClr val="6E747A">
                      <a:alpha val="43000"/>
                    </a:srgbClr>
                  </a:outerShdw>
                </a:effectLst>
                <a:sym typeface="+mn-ea"/>
              </a:rPr>
              <a:t>成功登录</a:t>
            </a:r>
            <a:r>
              <a:rPr lang="zh-CN" altLang="en-US">
                <a:sym typeface="+mn-ea"/>
              </a:rPr>
              <a:t>后，才能</a:t>
            </a:r>
            <a:r>
              <a:rPr lang="zh-CN" altLang="en-US">
                <a:solidFill>
                  <a:schemeClr val="accent1"/>
                </a:solidFill>
                <a:effectLst>
                  <a:outerShdw blurRad="38100" dist="25400" dir="5400000" algn="ctr" rotWithShape="0">
                    <a:srgbClr val="6E747A">
                      <a:alpha val="43000"/>
                    </a:srgbClr>
                  </a:outerShdw>
                </a:effectLst>
                <a:sym typeface="+mn-ea"/>
              </a:rPr>
              <a:t>对系统进行操作</a:t>
            </a:r>
            <a:r>
              <a:rPr lang="zh-CN" altLang="en-US">
                <a:sym typeface="+mn-ea"/>
              </a:rPr>
              <a:t>，比如进行食品、订单、用户的管理，及消息推送。</a:t>
            </a:r>
            <a:endParaRPr lang="zh-CN" altLang="en-US">
              <a:sym typeface="+mn-ea"/>
            </a:endParaRPr>
          </a:p>
          <a:p>
            <a:pPr marL="0" indent="0">
              <a:buNone/>
            </a:pPr>
            <a:r>
              <a:rPr lang="zh-CN" altLang="en-US" b="1" u="sng">
                <a:sym typeface="+mn-ea"/>
              </a:rPr>
              <a:t>食品管理</a:t>
            </a:r>
            <a:r>
              <a:rPr lang="zh-CN" altLang="en-US">
                <a:sym typeface="+mn-ea"/>
              </a:rPr>
              <a:t>：可搜索食品对已有食品进行上下架、</a:t>
            </a:r>
            <a:r>
              <a:rPr lang="zh-CN" altLang="en-US">
                <a:solidFill>
                  <a:schemeClr val="accent1"/>
                </a:solidFill>
                <a:effectLst>
                  <a:outerShdw blurRad="38100" dist="25400" dir="5400000" algn="ctr" rotWithShape="0">
                    <a:srgbClr val="6E747A">
                      <a:alpha val="43000"/>
                    </a:srgbClr>
                  </a:outerShdw>
                </a:effectLst>
                <a:sym typeface="+mn-ea"/>
              </a:rPr>
              <a:t>对食品信息进行修改和添加新的产品</a:t>
            </a:r>
            <a:r>
              <a:rPr lang="zh-CN" altLang="en-US">
                <a:sym typeface="+mn-ea"/>
              </a:rPr>
              <a:t>。</a:t>
            </a:r>
            <a:endParaRPr lang="zh-CN" altLang="en-US">
              <a:sym typeface="+mn-ea"/>
            </a:endParaRPr>
          </a:p>
          <a:p>
            <a:pPr marL="0" indent="0">
              <a:buNone/>
            </a:pPr>
            <a:r>
              <a:rPr lang="zh-CN" altLang="en-US" b="1" u="sng">
                <a:sym typeface="+mn-ea"/>
              </a:rPr>
              <a:t>用户管理</a:t>
            </a:r>
            <a:r>
              <a:rPr lang="zh-CN" altLang="en-US">
                <a:sym typeface="+mn-ea"/>
              </a:rPr>
              <a:t>：管理员可以搜索已经注册的用户，</a:t>
            </a:r>
            <a:r>
              <a:rPr lang="zh-CN" altLang="en-US">
                <a:solidFill>
                  <a:schemeClr val="accent1"/>
                </a:solidFill>
                <a:effectLst>
                  <a:outerShdw blurRad="38100" dist="25400" dir="5400000" algn="ctr" rotWithShape="0">
                    <a:srgbClr val="6E747A">
                      <a:alpha val="43000"/>
                    </a:srgbClr>
                  </a:outerShdw>
                </a:effectLst>
                <a:sym typeface="+mn-ea"/>
              </a:rPr>
              <a:t>对用户信息进行维护</a:t>
            </a:r>
            <a:r>
              <a:rPr lang="zh-CN" altLang="en-US">
                <a:sym typeface="+mn-ea"/>
              </a:rPr>
              <a:t>。</a:t>
            </a:r>
            <a:endParaRPr lang="zh-CN" altLang="en-US">
              <a:sym typeface="+mn-ea"/>
            </a:endParaRPr>
          </a:p>
          <a:p>
            <a:pPr marL="0" indent="0">
              <a:buNone/>
            </a:pPr>
            <a:r>
              <a:rPr lang="zh-CN" altLang="en-US" b="1" u="sng">
                <a:sym typeface="+mn-ea"/>
              </a:rPr>
              <a:t>订单管理</a:t>
            </a:r>
            <a:r>
              <a:rPr lang="zh-CN" altLang="en-US">
                <a:sym typeface="+mn-ea"/>
              </a:rPr>
              <a:t>：管理员可以查看新加入的订单情况，对其进行处理，也可对以前的订单进行查询。</a:t>
            </a:r>
            <a:endParaRPr lang="zh-CN" altLang="en-US">
              <a:sym typeface="+mn-ea"/>
            </a:endParaRPr>
          </a:p>
        </p:txBody>
      </p:sp>
      <p:pic>
        <p:nvPicPr>
          <p:cNvPr id="2" name="内容占位符 1" descr="后台"/>
          <p:cNvPicPr>
            <a:picLocks noGrp="1" noChangeAspect="1"/>
          </p:cNvPicPr>
          <p:nvPr>
            <p:ph sz="half" idx="2"/>
          </p:nvPr>
        </p:nvPicPr>
        <p:blipFill>
          <a:blip r:embed="rId3"/>
          <a:stretch>
            <a:fillRect/>
          </a:stretch>
        </p:blipFill>
        <p:spPr>
          <a:xfrm>
            <a:off x="6172200" y="1249045"/>
            <a:ext cx="5662295" cy="4928870"/>
          </a:xfrm>
          <a:prstGeom prst="rect">
            <a:avLst/>
          </a:prstGeom>
        </p:spPr>
      </p:pic>
    </p:spTree>
    <p:custDataLst>
      <p:tags r:id="rId4"/>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p:txBody>
          <a:bodyPr/>
          <a:lstStyle/>
          <a:p>
            <a:r>
              <a:rPr lang="zh-CN" altLang="en-US">
                <a:sym typeface="+mn-lt"/>
              </a:rPr>
              <a:t>系统主要用例图</a:t>
            </a:r>
            <a:endParaRPr lang="zh-CN" altLang="en-US">
              <a:sym typeface="+mn-lt"/>
            </a:endParaRPr>
          </a:p>
        </p:txBody>
      </p:sp>
      <p:sp>
        <p:nvSpPr>
          <p:cNvPr id="3" name="文本占位符 2"/>
          <p:cNvSpPr>
            <a:spLocks noGrp="1"/>
          </p:cNvSpPr>
          <p:nvPr>
            <p:ph type="body" sz="half" idx="2"/>
            <p:custDataLst>
              <p:tags r:id="rId2"/>
            </p:custDataLst>
          </p:nvPr>
        </p:nvSpPr>
        <p:spPr>
          <a:xfrm>
            <a:off x="839787" y="1522910"/>
            <a:ext cx="4165200" cy="3811588"/>
          </a:xfrm>
        </p:spPr>
        <p:txBody>
          <a:bodyPr>
            <a:normAutofit fontScale="77500" lnSpcReduction="10000"/>
          </a:bodyPr>
          <a:lstStyle/>
          <a:p>
            <a:r>
              <a:rPr lang="en-US" altLang="zh-CN" sz="2400">
                <a:sym typeface="+mn-ea"/>
              </a:rPr>
              <a:t>    网上零食店可以分为</a:t>
            </a:r>
            <a:r>
              <a:rPr lang="en-US" altLang="zh-CN" sz="2400">
                <a:solidFill>
                  <a:schemeClr val="accent1"/>
                </a:solidFill>
                <a:effectLst>
                  <a:outerShdw blurRad="38100" dist="25400" dir="5400000" algn="ctr" rotWithShape="0">
                    <a:srgbClr val="6E747A">
                      <a:alpha val="43000"/>
                    </a:srgbClr>
                  </a:outerShdw>
                </a:effectLst>
                <a:sym typeface="+mn-ea"/>
              </a:rPr>
              <a:t>注册用户</a:t>
            </a:r>
            <a:r>
              <a:rPr lang="en-US" altLang="zh-CN" sz="2400">
                <a:sym typeface="+mn-ea"/>
              </a:rPr>
              <a:t>和</a:t>
            </a:r>
            <a:r>
              <a:rPr lang="en-US" altLang="zh-CN" sz="2400">
                <a:solidFill>
                  <a:schemeClr val="accent1"/>
                </a:solidFill>
                <a:effectLst>
                  <a:outerShdw blurRad="38100" dist="25400" dir="5400000" algn="ctr" rotWithShape="0">
                    <a:srgbClr val="6E747A">
                      <a:alpha val="43000"/>
                    </a:srgbClr>
                  </a:outerShdw>
                </a:effectLst>
                <a:sym typeface="+mn-ea"/>
              </a:rPr>
              <a:t>管理员</a:t>
            </a:r>
            <a:r>
              <a:rPr lang="en-US" altLang="zh-CN" sz="2400">
                <a:sym typeface="+mn-ea"/>
              </a:rPr>
              <a:t>两个主要的actor，还包括</a:t>
            </a:r>
            <a:r>
              <a:rPr lang="en-US" altLang="zh-CN" sz="2400">
                <a:solidFill>
                  <a:schemeClr val="accent1"/>
                </a:solidFill>
                <a:effectLst>
                  <a:outerShdw blurRad="38100" dist="25400" dir="5400000" algn="ctr" rotWithShape="0">
                    <a:srgbClr val="6E747A">
                      <a:alpha val="43000"/>
                    </a:srgbClr>
                  </a:outerShdw>
                </a:effectLst>
                <a:sym typeface="+mn-ea"/>
              </a:rPr>
              <a:t>游客与支付授权</a:t>
            </a:r>
            <a:r>
              <a:rPr lang="en-US" altLang="zh-CN" sz="2400">
                <a:sym typeface="+mn-ea"/>
              </a:rPr>
              <a:t>的第三方服务，用例图展示他们与系统之间的交互</a:t>
            </a:r>
            <a:r>
              <a:rPr lang="zh-CN" altLang="en-US" sz="2400">
                <a:sym typeface="+mn-ea"/>
              </a:rPr>
              <a:t>。</a:t>
            </a:r>
            <a:endParaRPr lang="zh-CN" altLang="en-US">
              <a:sym typeface="+mn-ea"/>
            </a:endParaRPr>
          </a:p>
          <a:p>
            <a:endParaRPr lang="zh-CN" altLang="en-US">
              <a:sym typeface="+mn-ea"/>
            </a:endParaRPr>
          </a:p>
          <a:p>
            <a:r>
              <a:rPr lang="zh-CN" altLang="en-US" sz="2400" b="1" u="sng">
                <a:sym typeface="+mn-ea"/>
              </a:rPr>
              <a:t>管理员</a:t>
            </a:r>
            <a:r>
              <a:rPr lang="zh-CN" altLang="en-US">
                <a:sym typeface="+mn-ea"/>
              </a:rPr>
              <a:t>：网上零食店的管理员。可对食品。订单信息和用户信息进行</a:t>
            </a:r>
            <a:r>
              <a:rPr lang="zh-CN" altLang="en-US">
                <a:solidFill>
                  <a:schemeClr val="accent1"/>
                </a:solidFill>
                <a:effectLst>
                  <a:outerShdw blurRad="38100" dist="25400" dir="5400000" algn="ctr" rotWithShape="0">
                    <a:srgbClr val="6E747A">
                      <a:alpha val="43000"/>
                    </a:srgbClr>
                  </a:outerShdw>
                </a:effectLst>
                <a:sym typeface="+mn-ea"/>
              </a:rPr>
              <a:t>管理和维护</a:t>
            </a:r>
            <a:r>
              <a:rPr lang="zh-CN" altLang="en-US">
                <a:sym typeface="+mn-ea"/>
              </a:rPr>
              <a:t>。</a:t>
            </a:r>
            <a:endParaRPr lang="zh-CN" altLang="en-US">
              <a:sym typeface="+mn-ea"/>
            </a:endParaRPr>
          </a:p>
          <a:p>
            <a:r>
              <a:rPr lang="zh-CN" altLang="en-US" sz="2400" b="1" u="sng">
                <a:sym typeface="+mn-ea"/>
              </a:rPr>
              <a:t>游客</a:t>
            </a:r>
            <a:r>
              <a:rPr lang="zh-CN" altLang="en-US">
                <a:sym typeface="+mn-ea"/>
              </a:rPr>
              <a:t>：游客可以进行</a:t>
            </a:r>
            <a:r>
              <a:rPr lang="zh-CN" altLang="en-US">
                <a:solidFill>
                  <a:schemeClr val="accent1"/>
                </a:solidFill>
                <a:effectLst>
                  <a:outerShdw blurRad="38100" dist="25400" dir="5400000" algn="ctr" rotWithShape="0">
                    <a:srgbClr val="6E747A">
                      <a:alpha val="43000"/>
                    </a:srgbClr>
                  </a:outerShdw>
                </a:effectLst>
                <a:sym typeface="+mn-ea"/>
              </a:rPr>
              <a:t>网站访问和浏览商品</a:t>
            </a:r>
            <a:r>
              <a:rPr lang="zh-CN" altLang="en-US">
                <a:sym typeface="+mn-ea"/>
              </a:rPr>
              <a:t>，可注册。</a:t>
            </a:r>
            <a:endParaRPr lang="zh-CN" altLang="en-US">
              <a:sym typeface="+mn-ea"/>
            </a:endParaRPr>
          </a:p>
          <a:p>
            <a:r>
              <a:rPr lang="zh-CN" altLang="en-US" sz="2400" b="1" u="sng">
                <a:sym typeface="+mn-ea"/>
              </a:rPr>
              <a:t>注册用户</a:t>
            </a:r>
            <a:r>
              <a:rPr lang="zh-CN" altLang="en-US">
                <a:sym typeface="+mn-ea"/>
              </a:rPr>
              <a:t>：除了浏览商品外，还可以进行选购、支付、修改自己的信息、留言等。</a:t>
            </a:r>
            <a:endParaRPr lang="zh-CN" altLang="en-US">
              <a:sym typeface="+mn-ea"/>
            </a:endParaRPr>
          </a:p>
          <a:p>
            <a:endParaRPr lang="zh-CN" altLang="en-US">
              <a:sym typeface="+mn-ea"/>
            </a:endParaRPr>
          </a:p>
        </p:txBody>
      </p:sp>
      <p:pic>
        <p:nvPicPr>
          <p:cNvPr id="5" name="图片占位符 4" descr="系统主要user-case图"/>
          <p:cNvPicPr>
            <a:picLocks noGrp="1" noChangeAspect="1"/>
          </p:cNvPicPr>
          <p:nvPr>
            <p:ph type="pic" idx="1"/>
          </p:nvPr>
        </p:nvPicPr>
        <p:blipFill>
          <a:blip r:embed="rId3"/>
          <a:stretch>
            <a:fillRect/>
          </a:stretch>
        </p:blipFill>
        <p:spPr>
          <a:xfrm>
            <a:off x="5186680" y="457200"/>
            <a:ext cx="6163945" cy="5484495"/>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标题 18"/>
          <p:cNvSpPr>
            <a:spLocks noGrp="1"/>
          </p:cNvSpPr>
          <p:nvPr>
            <p:ph type="title"/>
            <p:custDataLst>
              <p:tags r:id="rId1"/>
            </p:custDataLst>
          </p:nvPr>
        </p:nvSpPr>
        <p:spPr>
          <a:xfrm>
            <a:off x="3282950" y="2578100"/>
            <a:ext cx="5626735" cy="1603375"/>
          </a:xfrm>
        </p:spPr>
        <p:txBody>
          <a:bodyPr>
            <a:normAutofit/>
          </a:bodyPr>
          <a:lstStyle/>
          <a:p>
            <a:r>
              <a:rPr lang="zh-CN" altLang="en-US"/>
              <a:t>系统的功能模块分析</a:t>
            </a:r>
            <a:endParaRPr lang="zh-CN" altLang="en-US"/>
          </a:p>
        </p:txBody>
      </p:sp>
      <p:sp>
        <p:nvSpPr>
          <p:cNvPr id="20" name="文本占位符 19"/>
          <p:cNvSpPr>
            <a:spLocks noGrp="1"/>
          </p:cNvSpPr>
          <p:nvPr>
            <p:ph type="body" idx="1"/>
            <p:custDataLst>
              <p:tags r:id="rId2"/>
            </p:custDataLst>
          </p:nvPr>
        </p:nvSpPr>
        <p:spPr>
          <a:xfrm>
            <a:off x="3282950" y="3355975"/>
            <a:ext cx="5626735" cy="825500"/>
          </a:xfrm>
        </p:spPr>
        <p:txBody>
          <a:bodyPr>
            <a:normAutofit/>
          </a:bodyPr>
          <a:lstStyle/>
          <a:p>
            <a:r>
              <a:rPr lang="en-US" altLang="zh-CN"/>
              <a:t>5</a:t>
            </a:r>
            <a:r>
              <a:rPr lang="zh-CN" altLang="en-US"/>
              <a:t>大功能</a:t>
            </a:r>
            <a:endParaRPr lang="zh-CN" altLang="en-US"/>
          </a:p>
        </p:txBody>
      </p:sp>
    </p:spTree>
    <p:custDataLst>
      <p:tags r:id="rId3"/>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p:txBody>
          <a:bodyPr/>
          <a:lstStyle/>
          <a:p>
            <a:r>
              <a:rPr lang="zh-CN" altLang="en-US" dirty="0">
                <a:sym typeface="+mn-lt"/>
              </a:rPr>
              <a:t>采购管理</a:t>
            </a:r>
            <a:endParaRPr lang="zh-CN" altLang="en-US" dirty="0">
              <a:sym typeface="+mn-lt"/>
            </a:endParaRPr>
          </a:p>
        </p:txBody>
      </p:sp>
      <p:sp>
        <p:nvSpPr>
          <p:cNvPr id="3" name="文本占位符 2"/>
          <p:cNvSpPr>
            <a:spLocks noGrp="1"/>
          </p:cNvSpPr>
          <p:nvPr>
            <p:ph type="body" sz="half" idx="2"/>
            <p:custDataLst>
              <p:tags r:id="rId2"/>
            </p:custDataLst>
          </p:nvPr>
        </p:nvSpPr>
        <p:spPr>
          <a:xfrm>
            <a:off x="839787" y="1799770"/>
            <a:ext cx="4165200" cy="3811588"/>
          </a:xfrm>
        </p:spPr>
        <p:txBody>
          <a:bodyPr/>
          <a:lstStyle/>
          <a:p>
            <a:pPr marL="342900" indent="-342900">
              <a:buFont typeface="Wingdings" panose="05000000000000000000" charset="0"/>
              <a:buChar char="l"/>
            </a:pPr>
            <a:r>
              <a:rPr lang="en-US" altLang="zh-CN" dirty="0">
                <a:sym typeface="+mn-ea"/>
              </a:rPr>
              <a:t> </a:t>
            </a:r>
            <a:r>
              <a:rPr lang="zh-CN" altLang="en-US" b="1" u="sng" dirty="0">
                <a:sym typeface="+mn-ea"/>
              </a:rPr>
              <a:t>模块简介</a:t>
            </a:r>
            <a:r>
              <a:rPr lang="zh-CN" altLang="en-US" dirty="0">
                <a:sym typeface="+mn-ea"/>
              </a:rPr>
              <a:t>：完备的进度、采购订单、进货入库、退货业务流程，自动计入应付账款，生成相关报表，智能补货，自动生成按供应商采购订单。</a:t>
            </a:r>
            <a:endParaRPr lang="zh-CN" altLang="en-US" dirty="0">
              <a:sym typeface="+mn-ea"/>
            </a:endParaRPr>
          </a:p>
          <a:p>
            <a:pPr marL="342900" indent="-342900">
              <a:buFont typeface="Wingdings" panose="05000000000000000000" charset="0"/>
              <a:buChar char="l"/>
            </a:pPr>
            <a:r>
              <a:rPr lang="zh-CN" altLang="en-US" b="1" u="sng" dirty="0">
                <a:sym typeface="+mn-ea"/>
              </a:rPr>
              <a:t>模块功能</a:t>
            </a:r>
            <a:r>
              <a:rPr lang="zh-CN" altLang="en-US" dirty="0">
                <a:sym typeface="+mn-ea"/>
              </a:rPr>
              <a:t>：导购、采购订单、收货入库、采购退货，订单跟踪。</a:t>
            </a:r>
            <a:endParaRPr lang="zh-CN" altLang="en-US" dirty="0">
              <a:sym typeface="+mn-ea"/>
            </a:endParaRPr>
          </a:p>
        </p:txBody>
      </p:sp>
      <p:pic>
        <p:nvPicPr>
          <p:cNvPr id="5" name="图片占位符 4" descr="采购管理"/>
          <p:cNvPicPr>
            <a:picLocks noGrp="1" noChangeAspect="1"/>
          </p:cNvPicPr>
          <p:nvPr>
            <p:ph type="pic" idx="1"/>
          </p:nvPr>
        </p:nvPicPr>
        <p:blipFill>
          <a:blip r:embed="rId3"/>
          <a:stretch>
            <a:fillRect/>
          </a:stretch>
        </p:blipFill>
        <p:spPr>
          <a:xfrm>
            <a:off x="5249545" y="1091906"/>
            <a:ext cx="6038850" cy="426720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p:txBody>
          <a:bodyPr/>
          <a:lstStyle/>
          <a:p>
            <a:r>
              <a:rPr lang="zh-CN" altLang="en-US">
                <a:sym typeface="+mn-lt"/>
              </a:rPr>
              <a:t>连锁管理</a:t>
            </a:r>
            <a:endParaRPr lang="zh-CN" altLang="en-US">
              <a:sym typeface="+mn-lt"/>
            </a:endParaRPr>
          </a:p>
        </p:txBody>
      </p:sp>
      <p:sp>
        <p:nvSpPr>
          <p:cNvPr id="3" name="文本占位符 2"/>
          <p:cNvSpPr>
            <a:spLocks noGrp="1"/>
          </p:cNvSpPr>
          <p:nvPr>
            <p:ph type="body" sz="half" idx="2"/>
            <p:custDataLst>
              <p:tags r:id="rId2"/>
            </p:custDataLst>
          </p:nvPr>
        </p:nvSpPr>
        <p:spPr/>
        <p:txBody>
          <a:bodyPr/>
          <a:lstStyle/>
          <a:p>
            <a:pPr marL="342900" indent="-342900">
              <a:buFont typeface="Wingdings" panose="05000000000000000000" charset="0"/>
              <a:buChar char="l"/>
            </a:pPr>
            <a:r>
              <a:rPr lang="en-US" altLang="zh-CN" b="1" u="sng">
                <a:sym typeface="+mn-ea"/>
              </a:rPr>
              <a:t> </a:t>
            </a:r>
            <a:r>
              <a:rPr lang="zh-CN" altLang="en-US" b="1" u="sng">
                <a:sym typeface="+mn-ea"/>
              </a:rPr>
              <a:t>模块简介</a:t>
            </a:r>
            <a:r>
              <a:rPr lang="zh-CN" altLang="en-US">
                <a:sym typeface="+mn-ea"/>
              </a:rPr>
              <a:t>：用于拥有配送中心，以店为核算单位的中小型店铺连锁企业，除日配品由门店向供应商直接订货并送货门店外，其他商品统一向配送中心要货，由配送中心送货到店。</a:t>
            </a:r>
            <a:endParaRPr lang="zh-CN" altLang="en-US">
              <a:sym typeface="+mn-ea"/>
            </a:endParaRPr>
          </a:p>
          <a:p>
            <a:pPr marL="342900" indent="-342900">
              <a:buFont typeface="Wingdings" panose="05000000000000000000" charset="0"/>
              <a:buChar char="l"/>
            </a:pPr>
            <a:r>
              <a:rPr lang="zh-CN" altLang="en-US" b="1" u="sng">
                <a:sym typeface="+mn-ea"/>
              </a:rPr>
              <a:t>模块功能</a:t>
            </a:r>
            <a:r>
              <a:rPr lang="zh-CN" altLang="en-US">
                <a:sym typeface="+mn-ea"/>
              </a:rPr>
              <a:t>：门店补货、配送中心、调出单、调入单、数据跟踪。</a:t>
            </a:r>
            <a:endParaRPr lang="zh-CN" altLang="en-US">
              <a:sym typeface="+mn-ea"/>
            </a:endParaRPr>
          </a:p>
        </p:txBody>
      </p:sp>
      <p:pic>
        <p:nvPicPr>
          <p:cNvPr id="5" name="图片占位符 4" descr="连锁管理"/>
          <p:cNvPicPr>
            <a:picLocks noGrp="1" noChangeAspect="1"/>
          </p:cNvPicPr>
          <p:nvPr>
            <p:ph type="pic" idx="1"/>
          </p:nvPr>
        </p:nvPicPr>
        <p:blipFill>
          <a:blip r:embed="rId3"/>
          <a:stretch>
            <a:fillRect/>
          </a:stretch>
        </p:blipFill>
        <p:spPr>
          <a:xfrm>
            <a:off x="5330482" y="1668144"/>
            <a:ext cx="6038850" cy="426720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p:txBody>
          <a:bodyPr/>
          <a:lstStyle/>
          <a:p>
            <a:r>
              <a:rPr lang="zh-CN" altLang="en-US">
                <a:sym typeface="+mn-lt"/>
              </a:rPr>
              <a:t>仓库管理</a:t>
            </a:r>
            <a:endParaRPr lang="zh-CN" altLang="en-US">
              <a:sym typeface="+mn-lt"/>
            </a:endParaRPr>
          </a:p>
        </p:txBody>
      </p:sp>
      <p:sp>
        <p:nvSpPr>
          <p:cNvPr id="3" name="文本占位符 2"/>
          <p:cNvSpPr>
            <a:spLocks noGrp="1"/>
          </p:cNvSpPr>
          <p:nvPr>
            <p:ph type="body" sz="half" idx="2"/>
            <p:custDataLst>
              <p:tags r:id="rId2"/>
            </p:custDataLst>
          </p:nvPr>
        </p:nvSpPr>
        <p:spPr/>
        <p:txBody>
          <a:bodyPr>
            <a:normAutofit lnSpcReduction="10000"/>
          </a:bodyPr>
          <a:lstStyle/>
          <a:p>
            <a:pPr marL="342900" indent="-342900">
              <a:buFont typeface="Wingdings" panose="05000000000000000000" charset="0"/>
              <a:buChar char="l"/>
            </a:pPr>
            <a:r>
              <a:rPr lang="zh-CN" altLang="en-US" b="1" u="sng">
                <a:sym typeface="+mn-ea"/>
              </a:rPr>
              <a:t>模块简介</a:t>
            </a:r>
            <a:r>
              <a:rPr lang="zh-CN" altLang="en-US">
                <a:sym typeface="+mn-ea"/>
              </a:rPr>
              <a:t>：可以实现多仓库多柜台调协，商品补货、收货、调拨、移库、报损、盘点功能、安全标准，可以多人，多机同时盘点，动态分析库存盘点结果。系统提供安全库存报警和超额库存报警。</a:t>
            </a:r>
            <a:endParaRPr lang="zh-CN" altLang="en-US">
              <a:sym typeface="+mn-ea"/>
            </a:endParaRPr>
          </a:p>
          <a:p>
            <a:pPr marL="342900" indent="-342900">
              <a:buFont typeface="Wingdings" panose="05000000000000000000" charset="0"/>
              <a:buChar char="l"/>
            </a:pPr>
            <a:r>
              <a:rPr lang="zh-CN" altLang="en-US" b="1" u="sng">
                <a:sym typeface="+mn-ea"/>
              </a:rPr>
              <a:t>模块功能</a:t>
            </a:r>
            <a:r>
              <a:rPr lang="zh-CN" altLang="en-US">
                <a:sym typeface="+mn-ea"/>
              </a:rPr>
              <a:t>：盘点计划、录单、盘点报表、差异处理、库存查询统计、组合、拆分转仓单、库存调整。</a:t>
            </a:r>
            <a:endParaRPr lang="zh-CN" altLang="en-US">
              <a:sym typeface="+mn-ea"/>
            </a:endParaRPr>
          </a:p>
        </p:txBody>
      </p:sp>
      <p:pic>
        <p:nvPicPr>
          <p:cNvPr id="5" name="图片占位符 4" descr="仓库管理"/>
          <p:cNvPicPr>
            <a:picLocks noGrp="1" noChangeAspect="1"/>
          </p:cNvPicPr>
          <p:nvPr>
            <p:ph type="pic" idx="1"/>
          </p:nvPr>
        </p:nvPicPr>
        <p:blipFill>
          <a:blip r:embed="rId3"/>
          <a:stretch>
            <a:fillRect/>
          </a:stretch>
        </p:blipFill>
        <p:spPr>
          <a:xfrm>
            <a:off x="5187315" y="1746250"/>
            <a:ext cx="6038850" cy="4464685"/>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p:txBody>
          <a:bodyPr/>
          <a:lstStyle/>
          <a:p>
            <a:r>
              <a:rPr lang="zh-CN" altLang="en-US">
                <a:sym typeface="+mn-lt"/>
              </a:rPr>
              <a:t>促销管理</a:t>
            </a:r>
            <a:endParaRPr lang="zh-CN" altLang="en-US">
              <a:sym typeface="+mn-lt"/>
            </a:endParaRPr>
          </a:p>
        </p:txBody>
      </p:sp>
      <p:sp>
        <p:nvSpPr>
          <p:cNvPr id="3" name="文本占位符 2"/>
          <p:cNvSpPr>
            <a:spLocks noGrp="1"/>
          </p:cNvSpPr>
          <p:nvPr>
            <p:ph type="body" sz="half" idx="2"/>
            <p:custDataLst>
              <p:tags r:id="rId2"/>
            </p:custDataLst>
          </p:nvPr>
        </p:nvSpPr>
        <p:spPr/>
        <p:txBody>
          <a:bodyPr/>
          <a:lstStyle/>
          <a:p>
            <a:pPr marL="342900" indent="-342900">
              <a:buFont typeface="Wingdings" panose="05000000000000000000" charset="0"/>
              <a:buChar char="l"/>
            </a:pPr>
            <a:r>
              <a:rPr lang="zh-CN" altLang="en-US" b="1" u="sng">
                <a:sym typeface="+mn-ea"/>
              </a:rPr>
              <a:t>模块简介</a:t>
            </a:r>
            <a:r>
              <a:rPr lang="zh-CN" altLang="en-US">
                <a:sym typeface="+mn-ea"/>
              </a:rPr>
              <a:t>：促销管理灵活多样，功能强大，系统提供固定时间抢购、购买特价、零售特价、赠品捆绑销售、积分换购等功能，还可以对促销活动进行分析统计，实时掌握促销期间的营业状况。</a:t>
            </a:r>
            <a:endParaRPr lang="zh-CN" altLang="en-US">
              <a:sym typeface="+mn-ea"/>
            </a:endParaRPr>
          </a:p>
          <a:p>
            <a:pPr marL="342900" indent="-342900">
              <a:buFont typeface="Wingdings" panose="05000000000000000000" charset="0"/>
              <a:buChar char="l"/>
            </a:pPr>
            <a:r>
              <a:rPr lang="zh-CN" altLang="en-US" b="1" u="sng">
                <a:sym typeface="+mn-ea"/>
              </a:rPr>
              <a:t>模块功能</a:t>
            </a:r>
            <a:r>
              <a:rPr lang="zh-CN" altLang="en-US">
                <a:sym typeface="+mn-ea"/>
              </a:rPr>
              <a:t>：促销物价、特价、赠品促销、超额奖励。</a:t>
            </a:r>
            <a:endParaRPr lang="zh-CN" altLang="en-US">
              <a:sym typeface="+mn-ea"/>
            </a:endParaRPr>
          </a:p>
        </p:txBody>
      </p:sp>
      <p:pic>
        <p:nvPicPr>
          <p:cNvPr id="5" name="图片占位符 4" descr="促销管理"/>
          <p:cNvPicPr>
            <a:picLocks noGrp="1" noChangeAspect="1"/>
          </p:cNvPicPr>
          <p:nvPr>
            <p:ph type="pic" idx="1"/>
          </p:nvPr>
        </p:nvPicPr>
        <p:blipFill>
          <a:blip r:embed="rId3"/>
          <a:stretch>
            <a:fillRect/>
          </a:stretch>
        </p:blipFill>
        <p:spPr>
          <a:xfrm>
            <a:off x="5201823" y="2336409"/>
            <a:ext cx="6038850" cy="426720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p:txBody>
          <a:bodyPr/>
          <a:lstStyle/>
          <a:p>
            <a:r>
              <a:rPr lang="zh-CN" altLang="en-US">
                <a:sym typeface="+mn-lt"/>
              </a:rPr>
              <a:t>会员管理</a:t>
            </a:r>
            <a:endParaRPr lang="zh-CN" altLang="en-US">
              <a:sym typeface="+mn-lt"/>
            </a:endParaRPr>
          </a:p>
        </p:txBody>
      </p:sp>
      <p:sp>
        <p:nvSpPr>
          <p:cNvPr id="3" name="文本占位符 2"/>
          <p:cNvSpPr>
            <a:spLocks noGrp="1"/>
          </p:cNvSpPr>
          <p:nvPr>
            <p:ph type="body" sz="half" idx="2"/>
            <p:custDataLst>
              <p:tags r:id="rId2"/>
            </p:custDataLst>
          </p:nvPr>
        </p:nvSpPr>
        <p:spPr/>
        <p:txBody>
          <a:bodyPr>
            <a:normAutofit fontScale="90000"/>
          </a:bodyPr>
          <a:lstStyle/>
          <a:p>
            <a:pPr marL="342900" indent="-342900">
              <a:buFont typeface="Wingdings" panose="05000000000000000000" charset="0"/>
              <a:buChar char="l"/>
            </a:pPr>
            <a:r>
              <a:rPr lang="zh-CN" altLang="en-US" b="1" u="sng">
                <a:sym typeface="+mn-ea"/>
              </a:rPr>
              <a:t>模块简介</a:t>
            </a:r>
            <a:r>
              <a:rPr lang="zh-CN" altLang="en-US">
                <a:sym typeface="+mn-ea"/>
              </a:rPr>
              <a:t>：系统可以实现会员管理、积分管理、积分奖励、会员消费跟踪一体化管理模块。储值卡能反复充值，会员积分可以按商品进行设置，物价商品可以不参加积分，积分可以加减，可以换购商品，会员可跨店、异地消费，对会员的消费次数可进行自动跟踪。</a:t>
            </a:r>
            <a:endParaRPr lang="zh-CN" altLang="en-US">
              <a:sym typeface="+mn-ea"/>
            </a:endParaRPr>
          </a:p>
          <a:p>
            <a:pPr marL="342900" indent="-342900">
              <a:buFont typeface="Wingdings" panose="05000000000000000000" charset="0"/>
              <a:buChar char="l"/>
            </a:pPr>
            <a:r>
              <a:rPr lang="zh-CN" altLang="en-US" b="1" u="sng">
                <a:sym typeface="+mn-ea"/>
              </a:rPr>
              <a:t>模块功能</a:t>
            </a:r>
            <a:r>
              <a:rPr lang="zh-CN" altLang="en-US">
                <a:sym typeface="+mn-ea"/>
              </a:rPr>
              <a:t>：会员参数、会员卡管理、消费卡管理、消费卡明细汇总。</a:t>
            </a:r>
            <a:endParaRPr lang="zh-CN" altLang="en-US">
              <a:sym typeface="+mn-ea"/>
            </a:endParaRPr>
          </a:p>
        </p:txBody>
      </p:sp>
      <p:pic>
        <p:nvPicPr>
          <p:cNvPr id="5" name="图片占位符 4" descr="会员管理"/>
          <p:cNvPicPr>
            <a:picLocks noGrp="1" noChangeAspect="1"/>
          </p:cNvPicPr>
          <p:nvPr>
            <p:ph type="pic" idx="1"/>
          </p:nvPr>
        </p:nvPicPr>
        <p:blipFill>
          <a:blip r:embed="rId3"/>
          <a:stretch>
            <a:fillRect/>
          </a:stretch>
        </p:blipFill>
        <p:spPr>
          <a:xfrm>
            <a:off x="5046687" y="1600835"/>
            <a:ext cx="6038850" cy="426720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962024" y="304312"/>
            <a:ext cx="10040273" cy="1014125"/>
          </a:xfrm>
          <a:prstGeom prst="rect">
            <a:avLst/>
          </a:prstGeom>
        </p:spPr>
        <p:txBody>
          <a:bodyPr vert="horz" wrap="square" lIns="91440" tIns="45720" rIns="91440" bIns="45720" rtlCol="0" anchor="ctr">
            <a:normAutofit/>
          </a:bodyPr>
          <a:lstStyle>
            <a:lvl1pPr>
              <a:lnSpc>
                <a:spcPct val="90000"/>
              </a:lnSpc>
              <a:spcBef>
                <a:spcPct val="0"/>
              </a:spcBef>
              <a:buNone/>
              <a:defRPr sz="4000">
                <a:solidFill>
                  <a:srgbClr val="00B0F0"/>
                </a:solidFill>
                <a:latin typeface="+mj-lt"/>
                <a:ea typeface="+mj-ea"/>
                <a:cs typeface="+mj-cs"/>
              </a:defRPr>
            </a:lvl1pPr>
          </a:lstStyle>
          <a:p>
            <a:r>
              <a:rPr lang="zh-CN" altLang="en-US">
                <a:solidFill>
                  <a:schemeClr val="tx2"/>
                </a:solidFill>
                <a:sym typeface="+mn-lt"/>
              </a:rPr>
              <a:t>性能需求</a:t>
            </a:r>
            <a:endParaRPr lang="zh-CN" altLang="en-US">
              <a:solidFill>
                <a:schemeClr val="tx2"/>
              </a:solidFill>
              <a:sym typeface="+mn-lt"/>
            </a:endParaRPr>
          </a:p>
        </p:txBody>
      </p:sp>
      <p:sp>
        <p:nvSpPr>
          <p:cNvPr id="3" name="文本框 2"/>
          <p:cNvSpPr txBox="1"/>
          <p:nvPr>
            <p:custDataLst>
              <p:tags r:id="rId2"/>
            </p:custDataLst>
          </p:nvPr>
        </p:nvSpPr>
        <p:spPr>
          <a:xfrm>
            <a:off x="912493" y="1448095"/>
            <a:ext cx="10040274" cy="891609"/>
          </a:xfrm>
          <a:prstGeom prst="rect">
            <a:avLst/>
          </a:prstGeom>
        </p:spPr>
        <p:txBody>
          <a:bodyPr vert="horz" lIns="91440" tIns="45720" rIns="91440" bIns="45720" rtlCol="0">
            <a:noAutofit/>
          </a:bodyPr>
          <a:lstStyle>
            <a:defPPr>
              <a:defRPr lang="zh-CN"/>
            </a:defPPr>
            <a:lvl1pPr marR="0" lvl="0" indent="0" algn="just" fontAlgn="auto">
              <a:lnSpc>
                <a:spcPct val="120000"/>
              </a:lnSpc>
              <a:spcBef>
                <a:spcPts val="1000"/>
              </a:spcBef>
              <a:spcAft>
                <a:spcPts val="0"/>
              </a:spcAft>
              <a:buClrTx/>
              <a:buSzTx/>
              <a:buFont typeface="Arial" panose="020B0604020202020204" pitchFamily="34" charset="0"/>
              <a:buNone/>
              <a:defRPr kumimoji="0" sz="2400" b="0" i="0" u="none" strike="noStrike" cap="none" spc="0" normalizeH="0" baseline="0">
                <a:ln>
                  <a:noFill/>
                </a:ln>
                <a:effectLst/>
                <a:uLnTx/>
                <a:uFillTx/>
                <a:latin typeface="Arial" panose="020B0604020202020204"/>
                <a:ea typeface="黑体" panose="02010609060101010101" charset="-122"/>
              </a:defRPr>
            </a:lvl1pPr>
            <a:lvl2pPr marL="685800" indent="-228600">
              <a:lnSpc>
                <a:spcPct val="90000"/>
              </a:lnSpc>
              <a:spcBef>
                <a:spcPts val="500"/>
              </a:spcBef>
              <a:buFont typeface="Arial" panose="020B0604020202020204" pitchFamily="34" charset="0"/>
              <a:buChar char="•"/>
              <a:defRPr sz="2000">
                <a:solidFill>
                  <a:schemeClr val="bg1">
                    <a:lumMod val="85000"/>
                  </a:schemeClr>
                </a:solidFill>
              </a:defRPr>
            </a:lvl2pPr>
            <a:lvl3pPr marL="1143000" indent="-228600">
              <a:lnSpc>
                <a:spcPct val="90000"/>
              </a:lnSpc>
              <a:spcBef>
                <a:spcPts val="500"/>
              </a:spcBef>
              <a:buFont typeface="Arial" panose="020B0604020202020204" pitchFamily="34" charset="0"/>
              <a:buChar char="•"/>
              <a:defRPr>
                <a:solidFill>
                  <a:schemeClr val="bg1">
                    <a:lumMod val="85000"/>
                  </a:schemeClr>
                </a:solidFill>
              </a:defRPr>
            </a:lvl3pPr>
            <a:lvl4pPr marL="1600200" indent="-228600">
              <a:lnSpc>
                <a:spcPct val="90000"/>
              </a:lnSpc>
              <a:spcBef>
                <a:spcPts val="500"/>
              </a:spcBef>
              <a:buFont typeface="Arial" panose="020B0604020202020204" pitchFamily="34" charset="0"/>
              <a:buChar char="•"/>
              <a:defRPr>
                <a:solidFill>
                  <a:schemeClr val="bg1">
                    <a:lumMod val="85000"/>
                  </a:schemeClr>
                </a:solidFill>
              </a:defRPr>
            </a:lvl4pPr>
            <a:lvl5pPr marL="2057400" indent="-228600">
              <a:lnSpc>
                <a:spcPct val="90000"/>
              </a:lnSpc>
              <a:spcBef>
                <a:spcPts val="500"/>
              </a:spcBef>
              <a:buFont typeface="Arial" panose="020B0604020202020204" pitchFamily="34" charset="0"/>
              <a:buChar char="•"/>
              <a:defRPr>
                <a:solidFill>
                  <a:schemeClr val="bg1">
                    <a:lumMod val="8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olidFill>
                  <a:schemeClr val="bg1">
                    <a:lumMod val="50000"/>
                  </a:schemeClr>
                </a:solidFill>
                <a:latin typeface="+mn-lt"/>
                <a:ea typeface="+mn-ea"/>
              </a:rPr>
              <a:t>根据用户对本系统的要求，确定系统在</a:t>
            </a:r>
            <a:r>
              <a:rPr lang="zh-CN" altLang="en-US" dirty="0">
                <a:solidFill>
                  <a:schemeClr val="accent1"/>
                </a:solidFill>
                <a:effectLst>
                  <a:outerShdw blurRad="38100" dist="25400" dir="5400000" algn="ctr" rotWithShape="0">
                    <a:srgbClr val="6E747A">
                      <a:alpha val="43000"/>
                    </a:srgbClr>
                  </a:outerShdw>
                </a:effectLst>
                <a:latin typeface="+mn-lt"/>
                <a:ea typeface="+mn-ea"/>
              </a:rPr>
              <a:t>响应时间</a:t>
            </a:r>
            <a:r>
              <a:rPr lang="zh-CN" altLang="en-US" dirty="0">
                <a:solidFill>
                  <a:schemeClr val="bg1">
                    <a:lumMod val="50000"/>
                  </a:schemeClr>
                </a:solidFill>
                <a:latin typeface="+mn-lt"/>
                <a:ea typeface="+mn-ea"/>
              </a:rPr>
              <a:t>、</a:t>
            </a:r>
            <a:r>
              <a:rPr lang="zh-CN" altLang="en-US" dirty="0">
                <a:solidFill>
                  <a:schemeClr val="accent1"/>
                </a:solidFill>
                <a:effectLst>
                  <a:outerShdw blurRad="38100" dist="25400" dir="5400000" algn="ctr" rotWithShape="0">
                    <a:srgbClr val="6E747A">
                      <a:alpha val="43000"/>
                    </a:srgbClr>
                  </a:outerShdw>
                </a:effectLst>
                <a:latin typeface="+mn-lt"/>
                <a:ea typeface="+mn-ea"/>
              </a:rPr>
              <a:t>可靠性</a:t>
            </a:r>
            <a:r>
              <a:rPr lang="zh-CN" altLang="en-US" dirty="0">
                <a:solidFill>
                  <a:schemeClr val="bg1">
                    <a:lumMod val="50000"/>
                  </a:schemeClr>
                </a:solidFill>
                <a:latin typeface="+mn-lt"/>
                <a:ea typeface="+mn-ea"/>
              </a:rPr>
              <a:t>、</a:t>
            </a:r>
            <a:r>
              <a:rPr lang="zh-CN" altLang="en-US" dirty="0">
                <a:solidFill>
                  <a:schemeClr val="accent1"/>
                </a:solidFill>
                <a:effectLst>
                  <a:outerShdw blurRad="38100" dist="25400" dir="5400000" algn="ctr" rotWithShape="0">
                    <a:srgbClr val="6E747A">
                      <a:alpha val="43000"/>
                    </a:srgbClr>
                  </a:outerShdw>
                </a:effectLst>
                <a:latin typeface="+mn-lt"/>
                <a:ea typeface="+mn-ea"/>
              </a:rPr>
              <a:t>安全</a:t>
            </a:r>
            <a:r>
              <a:rPr lang="zh-CN" altLang="en-US" dirty="0">
                <a:solidFill>
                  <a:schemeClr val="bg1">
                    <a:lumMod val="50000"/>
                  </a:schemeClr>
                </a:solidFill>
                <a:latin typeface="+mn-lt"/>
                <a:ea typeface="+mn-ea"/>
              </a:rPr>
              <a:t>等方面有较高的</a:t>
            </a:r>
            <a:r>
              <a:rPr lang="zh-CN" altLang="en-US" b="1" u="sng" dirty="0">
                <a:solidFill>
                  <a:schemeClr val="bg1">
                    <a:lumMod val="50000"/>
                  </a:schemeClr>
                </a:solidFill>
                <a:latin typeface="+mn-lt"/>
                <a:ea typeface="+mn-ea"/>
              </a:rPr>
              <a:t>性能要求</a:t>
            </a:r>
            <a:r>
              <a:rPr lang="zh-CN" altLang="en-US" dirty="0">
                <a:solidFill>
                  <a:schemeClr val="bg1">
                    <a:lumMod val="50000"/>
                  </a:schemeClr>
                </a:solidFill>
                <a:latin typeface="+mn-lt"/>
                <a:ea typeface="+mn-ea"/>
              </a:rPr>
              <a:t>。</a:t>
            </a:r>
            <a:endParaRPr lang="zh-CN" altLang="en-US" dirty="0">
              <a:solidFill>
                <a:schemeClr val="bg1">
                  <a:lumMod val="50000"/>
                </a:schemeClr>
              </a:solidFill>
              <a:latin typeface="+mn-lt"/>
              <a:ea typeface="+mn-ea"/>
            </a:endParaRPr>
          </a:p>
        </p:txBody>
      </p:sp>
      <p:pic>
        <p:nvPicPr>
          <p:cNvPr id="8" name="图片 7"/>
          <p:cNvPicPr>
            <a:picLocks noChangeAspect="1"/>
          </p:cNvPicPr>
          <p:nvPr>
            <p:custDataLst>
              <p:tags r:id="rId3"/>
            </p:custDataLst>
          </p:nvPr>
        </p:nvPicPr>
        <p:blipFill rotWithShape="1">
          <a:blip r:embed="rId4"/>
          <a:srcRect/>
          <a:stretch>
            <a:fillRect/>
          </a:stretch>
        </p:blipFill>
        <p:spPr>
          <a:xfrm>
            <a:off x="962023" y="2511785"/>
            <a:ext cx="10040272" cy="3805689"/>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p:txBody>
          <a:bodyPr/>
          <a:lstStyle/>
          <a:p>
            <a:r>
              <a:rPr lang="en-US" altLang="zh-CN">
                <a:sym typeface="+mn-lt"/>
              </a:rPr>
              <a:t>PART ONE</a:t>
            </a:r>
            <a:br>
              <a:rPr lang="en-US" altLang="zh-CN">
                <a:sym typeface="+mn-lt"/>
              </a:rPr>
            </a:br>
            <a:r>
              <a:rPr lang="zh-CN" altLang="en-US">
                <a:sym typeface="+mn-lt"/>
              </a:rPr>
              <a:t>界面需求</a:t>
            </a:r>
            <a:endParaRPr lang="zh-CN" altLang="en-US">
              <a:sym typeface="+mn-lt"/>
            </a:endParaRPr>
          </a:p>
        </p:txBody>
      </p:sp>
      <p:sp>
        <p:nvSpPr>
          <p:cNvPr id="3" name="文本占位符 2"/>
          <p:cNvSpPr>
            <a:spLocks noGrp="1"/>
          </p:cNvSpPr>
          <p:nvPr>
            <p:ph type="body" sz="half" idx="2"/>
            <p:custDataLst>
              <p:tags r:id="rId2"/>
            </p:custDataLst>
          </p:nvPr>
        </p:nvSpPr>
        <p:spPr/>
        <p:txBody>
          <a:bodyPr>
            <a:normAutofit fontScale="90000" lnSpcReduction="10000"/>
          </a:bodyPr>
          <a:lstStyle/>
          <a:p>
            <a:r>
              <a:rPr lang="zh-CN" altLang="en-US">
                <a:sym typeface="+mn-ea"/>
              </a:rPr>
              <a:t>本系统采用的是</a:t>
            </a:r>
            <a:r>
              <a:rPr lang="zh-CN" altLang="en-US">
                <a:solidFill>
                  <a:schemeClr val="accent1"/>
                </a:solidFill>
                <a:effectLst>
                  <a:outerShdw blurRad="38100" dist="25400" dir="5400000" algn="ctr" rotWithShape="0">
                    <a:srgbClr val="6E747A">
                      <a:alpha val="43000"/>
                    </a:srgbClr>
                  </a:outerShdw>
                </a:effectLst>
                <a:sym typeface="+mn-ea"/>
              </a:rPr>
              <a:t>图形用户界面</a:t>
            </a:r>
            <a:r>
              <a:rPr lang="zh-CN" altLang="en-US">
                <a:sym typeface="+mn-ea"/>
              </a:rPr>
              <a:t>，本系统的</a:t>
            </a:r>
            <a:r>
              <a:rPr lang="zh-CN" altLang="en-US" b="1" u="sng">
                <a:sym typeface="+mn-ea"/>
              </a:rPr>
              <a:t>用户包括客户和管理员</a:t>
            </a:r>
            <a:r>
              <a:rPr lang="zh-CN" altLang="en-US">
                <a:sym typeface="+mn-ea"/>
              </a:rPr>
              <a:t>，进入主界面后点击相应的窗口，分别进入相对应的界面。客户的界面与管理员的界面是不同的。管理员对程序的维护最好要有备份。系统页面较为合理，给人一种可爱清新的感觉，看到之后对零食产生极大的兴趣。页面上的每一个按钮、文本框、超链接都是经过设计人员精心设计，使用户使用系统更为方便快捷。所有界面设置导航，使用户进入界面后一目了然，按照自己的需求点击相应的按钮。</a:t>
            </a:r>
            <a:endParaRPr lang="zh-CN" altLang="en-US">
              <a:sym typeface="+mn-ea"/>
            </a:endParaRPr>
          </a:p>
        </p:txBody>
      </p:sp>
      <p:pic>
        <p:nvPicPr>
          <p:cNvPr id="7" name="图片占位符 6" descr="t01be8619facdfc3142"/>
          <p:cNvPicPr>
            <a:picLocks noGrp="1" noChangeAspect="1"/>
          </p:cNvPicPr>
          <p:nvPr>
            <p:ph type="pic" idx="1"/>
          </p:nvPr>
        </p:nvPicPr>
        <p:blipFill>
          <a:blip r:embed="rId3"/>
          <a:stretch>
            <a:fillRect/>
          </a:stretch>
        </p:blipFill>
        <p:spPr>
          <a:xfrm>
            <a:off x="5934710" y="457200"/>
            <a:ext cx="4684395" cy="5484495"/>
          </a:xfrm>
          <a:prstGeom prst="rect">
            <a:avLst/>
          </a:prstGeom>
        </p:spPr>
      </p:pic>
    </p:spTree>
    <p:custDataLst>
      <p:tags r:id="rId4"/>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15"/>
          <p:cNvSpPr>
            <a:spLocks noEditPoints="1"/>
          </p:cNvSpPr>
          <p:nvPr>
            <p:custDataLst>
              <p:tags r:id="rId1"/>
            </p:custDataLst>
          </p:nvPr>
        </p:nvSpPr>
        <p:spPr bwMode="auto">
          <a:xfrm>
            <a:off x="1408993" y="2199881"/>
            <a:ext cx="1472478" cy="1844710"/>
          </a:xfrm>
          <a:custGeom>
            <a:avLst/>
            <a:gdLst>
              <a:gd name="T0" fmla="*/ 2147483647 w 292"/>
              <a:gd name="T1" fmla="*/ 2147483647 h 407"/>
              <a:gd name="T2" fmla="*/ 2147483647 w 292"/>
              <a:gd name="T3" fmla="*/ 2147483647 h 407"/>
              <a:gd name="T4" fmla="*/ 2147483647 w 292"/>
              <a:gd name="T5" fmla="*/ 2147483647 h 407"/>
              <a:gd name="T6" fmla="*/ 2147483647 w 292"/>
              <a:gd name="T7" fmla="*/ 2147483647 h 407"/>
              <a:gd name="T8" fmla="*/ 2147483647 w 292"/>
              <a:gd name="T9" fmla="*/ 2147483647 h 407"/>
              <a:gd name="T10" fmla="*/ 2147483647 w 292"/>
              <a:gd name="T11" fmla="*/ 2147483647 h 407"/>
              <a:gd name="T12" fmla="*/ 2147483647 w 292"/>
              <a:gd name="T13" fmla="*/ 2147483647 h 407"/>
              <a:gd name="T14" fmla="*/ 2147483647 w 292"/>
              <a:gd name="T15" fmla="*/ 2147483647 h 407"/>
              <a:gd name="T16" fmla="*/ 2147483647 w 292"/>
              <a:gd name="T17" fmla="*/ 2147483647 h 407"/>
              <a:gd name="T18" fmla="*/ 2147483647 w 292"/>
              <a:gd name="T19" fmla="*/ 2147483647 h 407"/>
              <a:gd name="T20" fmla="*/ 2147483647 w 292"/>
              <a:gd name="T21" fmla="*/ 2147483647 h 407"/>
              <a:gd name="T22" fmla="*/ 2147483647 w 292"/>
              <a:gd name="T23" fmla="*/ 2147483647 h 407"/>
              <a:gd name="T24" fmla="*/ 2147483647 w 292"/>
              <a:gd name="T25" fmla="*/ 2147483647 h 407"/>
              <a:gd name="T26" fmla="*/ 2147483647 w 292"/>
              <a:gd name="T27" fmla="*/ 2147483647 h 407"/>
              <a:gd name="T28" fmla="*/ 2147483647 w 292"/>
              <a:gd name="T29" fmla="*/ 2147483647 h 407"/>
              <a:gd name="T30" fmla="*/ 2147483647 w 292"/>
              <a:gd name="T31" fmla="*/ 2147483647 h 407"/>
              <a:gd name="T32" fmla="*/ 2147483647 w 292"/>
              <a:gd name="T33" fmla="*/ 2147483647 h 407"/>
              <a:gd name="T34" fmla="*/ 2147483647 w 292"/>
              <a:gd name="T35" fmla="*/ 2147483647 h 407"/>
              <a:gd name="T36" fmla="*/ 2147483647 w 292"/>
              <a:gd name="T37" fmla="*/ 2147483647 h 407"/>
              <a:gd name="T38" fmla="*/ 2147483647 w 292"/>
              <a:gd name="T39" fmla="*/ 2147483647 h 407"/>
              <a:gd name="T40" fmla="*/ 2147483647 w 292"/>
              <a:gd name="T41" fmla="*/ 2147483647 h 407"/>
              <a:gd name="T42" fmla="*/ 2147483647 w 292"/>
              <a:gd name="T43" fmla="*/ 2147483647 h 407"/>
              <a:gd name="T44" fmla="*/ 2147483647 w 292"/>
              <a:gd name="T45" fmla="*/ 2147483647 h 407"/>
              <a:gd name="T46" fmla="*/ 2147483647 w 292"/>
              <a:gd name="T47" fmla="*/ 2147483647 h 407"/>
              <a:gd name="T48" fmla="*/ 2147483647 w 292"/>
              <a:gd name="T49" fmla="*/ 2147483647 h 407"/>
              <a:gd name="T50" fmla="*/ 2147483647 w 292"/>
              <a:gd name="T51" fmla="*/ 2147483647 h 407"/>
              <a:gd name="T52" fmla="*/ 2147483647 w 292"/>
              <a:gd name="T53" fmla="*/ 2147483647 h 407"/>
              <a:gd name="T54" fmla="*/ 2147483647 w 292"/>
              <a:gd name="T55" fmla="*/ 2147483647 h 407"/>
              <a:gd name="T56" fmla="*/ 2147483647 w 292"/>
              <a:gd name="T57" fmla="*/ 2147483647 h 407"/>
              <a:gd name="T58" fmla="*/ 2147483647 w 292"/>
              <a:gd name="T59" fmla="*/ 2147483647 h 407"/>
              <a:gd name="T60" fmla="*/ 2147483647 w 292"/>
              <a:gd name="T61" fmla="*/ 2147483647 h 407"/>
              <a:gd name="T62" fmla="*/ 2147483647 w 292"/>
              <a:gd name="T63" fmla="*/ 2147483647 h 407"/>
              <a:gd name="T64" fmla="*/ 2147483647 w 292"/>
              <a:gd name="T65" fmla="*/ 2147483647 h 407"/>
              <a:gd name="T66" fmla="*/ 2147483647 w 292"/>
              <a:gd name="T67" fmla="*/ 2147483647 h 407"/>
              <a:gd name="T68" fmla="*/ 2147483647 w 292"/>
              <a:gd name="T69" fmla="*/ 2147483647 h 407"/>
              <a:gd name="T70" fmla="*/ 2147483647 w 292"/>
              <a:gd name="T71" fmla="*/ 2147483647 h 407"/>
              <a:gd name="T72" fmla="*/ 2147483647 w 292"/>
              <a:gd name="T73" fmla="*/ 2147483647 h 407"/>
              <a:gd name="T74" fmla="*/ 2147483647 w 292"/>
              <a:gd name="T75" fmla="*/ 2147483647 h 407"/>
              <a:gd name="T76" fmla="*/ 2147483647 w 292"/>
              <a:gd name="T77" fmla="*/ 2147483647 h 407"/>
              <a:gd name="T78" fmla="*/ 2147483647 w 292"/>
              <a:gd name="T79" fmla="*/ 2147483647 h 407"/>
              <a:gd name="T80" fmla="*/ 2147483647 w 292"/>
              <a:gd name="T81" fmla="*/ 2147483647 h 407"/>
              <a:gd name="T82" fmla="*/ 2147483647 w 292"/>
              <a:gd name="T83" fmla="*/ 2147483647 h 407"/>
              <a:gd name="T84" fmla="*/ 2147483647 w 292"/>
              <a:gd name="T85" fmla="*/ 2147483647 h 407"/>
              <a:gd name="T86" fmla="*/ 2147483647 w 292"/>
              <a:gd name="T87" fmla="*/ 2147483647 h 407"/>
              <a:gd name="T88" fmla="*/ 2147483647 w 292"/>
              <a:gd name="T89" fmla="*/ 2147483647 h 407"/>
              <a:gd name="T90" fmla="*/ 2147483647 w 292"/>
              <a:gd name="T91" fmla="*/ 2147483647 h 407"/>
              <a:gd name="T92" fmla="*/ 2147483647 w 292"/>
              <a:gd name="T93" fmla="*/ 2147483647 h 407"/>
              <a:gd name="T94" fmla="*/ 2147483647 w 292"/>
              <a:gd name="T95" fmla="*/ 2147483647 h 407"/>
              <a:gd name="T96" fmla="*/ 2147483647 w 292"/>
              <a:gd name="T97" fmla="*/ 2147483647 h 407"/>
              <a:gd name="T98" fmla="*/ 2147483647 w 292"/>
              <a:gd name="T99" fmla="*/ 2147483647 h 407"/>
              <a:gd name="T100" fmla="*/ 2147483647 w 292"/>
              <a:gd name="T101" fmla="*/ 2147483647 h 407"/>
              <a:gd name="T102" fmla="*/ 2147483647 w 292"/>
              <a:gd name="T103" fmla="*/ 2147483647 h 407"/>
              <a:gd name="T104" fmla="*/ 2147483647 w 292"/>
              <a:gd name="T105" fmla="*/ 2147483647 h 407"/>
              <a:gd name="T106" fmla="*/ 2147483647 w 292"/>
              <a:gd name="T107" fmla="*/ 2147483647 h 407"/>
              <a:gd name="T108" fmla="*/ 2147483647 w 292"/>
              <a:gd name="T109" fmla="*/ 2147483647 h 407"/>
              <a:gd name="T110" fmla="*/ 2147483647 w 292"/>
              <a:gd name="T111" fmla="*/ 2147483647 h 407"/>
              <a:gd name="T112" fmla="*/ 2147483647 w 292"/>
              <a:gd name="T113" fmla="*/ 2147483647 h 407"/>
              <a:gd name="T114" fmla="*/ 2147483647 w 292"/>
              <a:gd name="T115" fmla="*/ 2147483647 h 40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92" h="407">
                <a:moveTo>
                  <a:pt x="268" y="65"/>
                </a:moveTo>
                <a:cubicBezTo>
                  <a:pt x="250" y="61"/>
                  <a:pt x="229" y="74"/>
                  <a:pt x="214" y="83"/>
                </a:cubicBezTo>
                <a:cubicBezTo>
                  <a:pt x="213" y="80"/>
                  <a:pt x="213" y="77"/>
                  <a:pt x="212" y="74"/>
                </a:cubicBezTo>
                <a:cubicBezTo>
                  <a:pt x="211" y="71"/>
                  <a:pt x="209" y="70"/>
                  <a:pt x="207" y="70"/>
                </a:cubicBezTo>
                <a:cubicBezTo>
                  <a:pt x="213" y="69"/>
                  <a:pt x="219" y="67"/>
                  <a:pt x="224" y="64"/>
                </a:cubicBezTo>
                <a:cubicBezTo>
                  <a:pt x="246" y="54"/>
                  <a:pt x="233" y="40"/>
                  <a:pt x="216" y="34"/>
                </a:cubicBezTo>
                <a:cubicBezTo>
                  <a:pt x="214" y="33"/>
                  <a:pt x="212" y="34"/>
                  <a:pt x="211" y="35"/>
                </a:cubicBezTo>
                <a:cubicBezTo>
                  <a:pt x="217" y="16"/>
                  <a:pt x="185" y="3"/>
                  <a:pt x="172" y="2"/>
                </a:cubicBezTo>
                <a:cubicBezTo>
                  <a:pt x="146" y="0"/>
                  <a:pt x="102" y="3"/>
                  <a:pt x="81" y="20"/>
                </a:cubicBezTo>
                <a:cubicBezTo>
                  <a:pt x="79" y="22"/>
                  <a:pt x="80" y="26"/>
                  <a:pt x="82" y="28"/>
                </a:cubicBezTo>
                <a:cubicBezTo>
                  <a:pt x="81" y="29"/>
                  <a:pt x="80" y="29"/>
                  <a:pt x="79" y="30"/>
                </a:cubicBezTo>
                <a:cubicBezTo>
                  <a:pt x="78" y="32"/>
                  <a:pt x="77" y="34"/>
                  <a:pt x="78" y="36"/>
                </a:cubicBezTo>
                <a:cubicBezTo>
                  <a:pt x="71" y="35"/>
                  <a:pt x="64" y="36"/>
                  <a:pt x="60" y="43"/>
                </a:cubicBezTo>
                <a:cubicBezTo>
                  <a:pt x="56" y="50"/>
                  <a:pt x="58" y="58"/>
                  <a:pt x="64" y="63"/>
                </a:cubicBezTo>
                <a:cubicBezTo>
                  <a:pt x="70" y="66"/>
                  <a:pt x="75" y="69"/>
                  <a:pt x="82" y="71"/>
                </a:cubicBezTo>
                <a:cubicBezTo>
                  <a:pt x="81" y="74"/>
                  <a:pt x="80" y="76"/>
                  <a:pt x="79" y="79"/>
                </a:cubicBezTo>
                <a:cubicBezTo>
                  <a:pt x="59" y="73"/>
                  <a:pt x="13" y="47"/>
                  <a:pt x="5" y="78"/>
                </a:cubicBezTo>
                <a:cubicBezTo>
                  <a:pt x="0" y="98"/>
                  <a:pt x="14" y="123"/>
                  <a:pt x="23" y="139"/>
                </a:cubicBezTo>
                <a:cubicBezTo>
                  <a:pt x="34" y="158"/>
                  <a:pt x="52" y="183"/>
                  <a:pt x="73" y="190"/>
                </a:cubicBezTo>
                <a:cubicBezTo>
                  <a:pt x="80" y="219"/>
                  <a:pt x="98" y="241"/>
                  <a:pt x="131" y="244"/>
                </a:cubicBezTo>
                <a:cubicBezTo>
                  <a:pt x="129" y="249"/>
                  <a:pt x="128" y="254"/>
                  <a:pt x="128" y="258"/>
                </a:cubicBezTo>
                <a:cubicBezTo>
                  <a:pt x="121" y="260"/>
                  <a:pt x="108" y="264"/>
                  <a:pt x="104" y="270"/>
                </a:cubicBezTo>
                <a:cubicBezTo>
                  <a:pt x="95" y="273"/>
                  <a:pt x="87" y="277"/>
                  <a:pt x="80" y="282"/>
                </a:cubicBezTo>
                <a:cubicBezTo>
                  <a:pt x="77" y="283"/>
                  <a:pt x="76" y="288"/>
                  <a:pt x="78" y="291"/>
                </a:cubicBezTo>
                <a:cubicBezTo>
                  <a:pt x="77" y="295"/>
                  <a:pt x="78" y="299"/>
                  <a:pt x="78" y="303"/>
                </a:cubicBezTo>
                <a:cubicBezTo>
                  <a:pt x="78" y="307"/>
                  <a:pt x="79" y="311"/>
                  <a:pt x="79" y="315"/>
                </a:cubicBezTo>
                <a:cubicBezTo>
                  <a:pt x="70" y="317"/>
                  <a:pt x="63" y="322"/>
                  <a:pt x="55" y="327"/>
                </a:cubicBezTo>
                <a:cubicBezTo>
                  <a:pt x="52" y="330"/>
                  <a:pt x="51" y="333"/>
                  <a:pt x="53" y="337"/>
                </a:cubicBezTo>
                <a:cubicBezTo>
                  <a:pt x="89" y="407"/>
                  <a:pt x="175" y="397"/>
                  <a:pt x="227" y="351"/>
                </a:cubicBezTo>
                <a:cubicBezTo>
                  <a:pt x="230" y="348"/>
                  <a:pt x="229" y="343"/>
                  <a:pt x="227" y="340"/>
                </a:cubicBezTo>
                <a:cubicBezTo>
                  <a:pt x="219" y="331"/>
                  <a:pt x="210" y="323"/>
                  <a:pt x="200" y="318"/>
                </a:cubicBezTo>
                <a:cubicBezTo>
                  <a:pt x="202" y="310"/>
                  <a:pt x="203" y="300"/>
                  <a:pt x="200" y="290"/>
                </a:cubicBezTo>
                <a:cubicBezTo>
                  <a:pt x="200" y="288"/>
                  <a:pt x="199" y="287"/>
                  <a:pt x="197" y="287"/>
                </a:cubicBezTo>
                <a:cubicBezTo>
                  <a:pt x="196" y="286"/>
                  <a:pt x="196" y="285"/>
                  <a:pt x="195" y="285"/>
                </a:cubicBezTo>
                <a:cubicBezTo>
                  <a:pt x="185" y="277"/>
                  <a:pt x="175" y="270"/>
                  <a:pt x="163" y="269"/>
                </a:cubicBezTo>
                <a:cubicBezTo>
                  <a:pt x="159" y="266"/>
                  <a:pt x="155" y="263"/>
                  <a:pt x="152" y="261"/>
                </a:cubicBezTo>
                <a:cubicBezTo>
                  <a:pt x="152" y="261"/>
                  <a:pt x="152" y="260"/>
                  <a:pt x="152" y="260"/>
                </a:cubicBezTo>
                <a:cubicBezTo>
                  <a:pt x="154" y="256"/>
                  <a:pt x="155" y="249"/>
                  <a:pt x="153" y="244"/>
                </a:cubicBezTo>
                <a:cubicBezTo>
                  <a:pt x="180" y="239"/>
                  <a:pt x="197" y="220"/>
                  <a:pt x="207" y="194"/>
                </a:cubicBezTo>
                <a:cubicBezTo>
                  <a:pt x="207" y="194"/>
                  <a:pt x="207" y="194"/>
                  <a:pt x="207" y="194"/>
                </a:cubicBezTo>
                <a:cubicBezTo>
                  <a:pt x="224" y="182"/>
                  <a:pt x="241" y="167"/>
                  <a:pt x="256" y="152"/>
                </a:cubicBezTo>
                <a:cubicBezTo>
                  <a:pt x="270" y="139"/>
                  <a:pt x="288" y="120"/>
                  <a:pt x="290" y="100"/>
                </a:cubicBezTo>
                <a:cubicBezTo>
                  <a:pt x="292" y="84"/>
                  <a:pt x="284" y="70"/>
                  <a:pt x="268" y="65"/>
                </a:cubicBezTo>
                <a:close/>
                <a:moveTo>
                  <a:pt x="75" y="95"/>
                </a:moveTo>
                <a:cubicBezTo>
                  <a:pt x="60" y="89"/>
                  <a:pt x="44" y="84"/>
                  <a:pt x="28" y="88"/>
                </a:cubicBezTo>
                <a:cubicBezTo>
                  <a:pt x="26" y="89"/>
                  <a:pt x="25" y="91"/>
                  <a:pt x="25" y="92"/>
                </a:cubicBezTo>
                <a:cubicBezTo>
                  <a:pt x="24" y="122"/>
                  <a:pt x="45" y="145"/>
                  <a:pt x="64" y="164"/>
                </a:cubicBezTo>
                <a:cubicBezTo>
                  <a:pt x="66" y="166"/>
                  <a:pt x="69" y="164"/>
                  <a:pt x="68" y="162"/>
                </a:cubicBezTo>
                <a:cubicBezTo>
                  <a:pt x="53" y="142"/>
                  <a:pt x="34" y="122"/>
                  <a:pt x="34" y="96"/>
                </a:cubicBezTo>
                <a:cubicBezTo>
                  <a:pt x="47" y="94"/>
                  <a:pt x="60" y="99"/>
                  <a:pt x="73" y="103"/>
                </a:cubicBezTo>
                <a:cubicBezTo>
                  <a:pt x="69" y="126"/>
                  <a:pt x="66" y="152"/>
                  <a:pt x="70" y="176"/>
                </a:cubicBezTo>
                <a:cubicBezTo>
                  <a:pt x="60" y="165"/>
                  <a:pt x="49" y="156"/>
                  <a:pt x="40" y="144"/>
                </a:cubicBezTo>
                <a:cubicBezTo>
                  <a:pt x="28" y="127"/>
                  <a:pt x="18" y="107"/>
                  <a:pt x="16" y="87"/>
                </a:cubicBezTo>
                <a:cubicBezTo>
                  <a:pt x="15" y="69"/>
                  <a:pt x="36" y="76"/>
                  <a:pt x="46" y="79"/>
                </a:cubicBezTo>
                <a:cubicBezTo>
                  <a:pt x="57" y="82"/>
                  <a:pt x="67" y="84"/>
                  <a:pt x="77" y="85"/>
                </a:cubicBezTo>
                <a:cubicBezTo>
                  <a:pt x="76" y="88"/>
                  <a:pt x="76" y="92"/>
                  <a:pt x="75" y="95"/>
                </a:cubicBezTo>
                <a:close/>
                <a:moveTo>
                  <a:pt x="94" y="29"/>
                </a:moveTo>
                <a:cubicBezTo>
                  <a:pt x="108" y="26"/>
                  <a:pt x="123" y="19"/>
                  <a:pt x="136" y="17"/>
                </a:cubicBezTo>
                <a:cubicBezTo>
                  <a:pt x="149" y="14"/>
                  <a:pt x="162" y="14"/>
                  <a:pt x="175" y="15"/>
                </a:cubicBezTo>
                <a:cubicBezTo>
                  <a:pt x="182" y="17"/>
                  <a:pt x="207" y="27"/>
                  <a:pt x="194" y="36"/>
                </a:cubicBezTo>
                <a:cubicBezTo>
                  <a:pt x="179" y="46"/>
                  <a:pt x="155" y="45"/>
                  <a:pt x="138" y="44"/>
                </a:cubicBezTo>
                <a:cubicBezTo>
                  <a:pt x="128" y="44"/>
                  <a:pt x="118" y="42"/>
                  <a:pt x="108" y="40"/>
                </a:cubicBezTo>
                <a:cubicBezTo>
                  <a:pt x="104" y="39"/>
                  <a:pt x="99" y="38"/>
                  <a:pt x="95" y="36"/>
                </a:cubicBezTo>
                <a:cubicBezTo>
                  <a:pt x="89" y="33"/>
                  <a:pt x="90" y="31"/>
                  <a:pt x="94" y="29"/>
                </a:cubicBezTo>
                <a:close/>
                <a:moveTo>
                  <a:pt x="80" y="59"/>
                </a:moveTo>
                <a:cubicBezTo>
                  <a:pt x="67" y="55"/>
                  <a:pt x="75" y="45"/>
                  <a:pt x="83" y="42"/>
                </a:cubicBezTo>
                <a:cubicBezTo>
                  <a:pt x="100" y="55"/>
                  <a:pt x="128" y="56"/>
                  <a:pt x="147" y="56"/>
                </a:cubicBezTo>
                <a:cubicBezTo>
                  <a:pt x="165" y="57"/>
                  <a:pt x="198" y="57"/>
                  <a:pt x="209" y="39"/>
                </a:cubicBezTo>
                <a:cubicBezTo>
                  <a:pt x="209" y="41"/>
                  <a:pt x="210" y="42"/>
                  <a:pt x="212" y="43"/>
                </a:cubicBezTo>
                <a:cubicBezTo>
                  <a:pt x="233" y="54"/>
                  <a:pt x="210" y="58"/>
                  <a:pt x="197" y="60"/>
                </a:cubicBezTo>
                <a:cubicBezTo>
                  <a:pt x="182" y="64"/>
                  <a:pt x="167" y="66"/>
                  <a:pt x="151" y="67"/>
                </a:cubicBezTo>
                <a:cubicBezTo>
                  <a:pt x="140" y="68"/>
                  <a:pt x="130" y="67"/>
                  <a:pt x="119" y="66"/>
                </a:cubicBezTo>
                <a:cubicBezTo>
                  <a:pt x="109" y="65"/>
                  <a:pt x="100" y="63"/>
                  <a:pt x="91" y="61"/>
                </a:cubicBezTo>
                <a:cubicBezTo>
                  <a:pt x="87" y="61"/>
                  <a:pt x="84" y="60"/>
                  <a:pt x="80" y="59"/>
                </a:cubicBezTo>
                <a:close/>
                <a:moveTo>
                  <a:pt x="87" y="306"/>
                </a:moveTo>
                <a:cubicBezTo>
                  <a:pt x="88" y="303"/>
                  <a:pt x="88" y="300"/>
                  <a:pt x="88" y="297"/>
                </a:cubicBezTo>
                <a:cubicBezTo>
                  <a:pt x="103" y="305"/>
                  <a:pt x="118" y="312"/>
                  <a:pt x="136" y="312"/>
                </a:cubicBezTo>
                <a:cubicBezTo>
                  <a:pt x="134" y="324"/>
                  <a:pt x="134" y="335"/>
                  <a:pt x="136" y="346"/>
                </a:cubicBezTo>
                <a:cubicBezTo>
                  <a:pt x="118" y="345"/>
                  <a:pt x="100" y="337"/>
                  <a:pt x="86" y="326"/>
                </a:cubicBezTo>
                <a:cubicBezTo>
                  <a:pt x="87" y="320"/>
                  <a:pt x="87" y="313"/>
                  <a:pt x="87" y="306"/>
                </a:cubicBezTo>
                <a:close/>
                <a:moveTo>
                  <a:pt x="211" y="345"/>
                </a:moveTo>
                <a:cubicBezTo>
                  <a:pt x="189" y="363"/>
                  <a:pt x="163" y="373"/>
                  <a:pt x="135" y="374"/>
                </a:cubicBezTo>
                <a:cubicBezTo>
                  <a:pt x="109" y="375"/>
                  <a:pt x="49" y="348"/>
                  <a:pt x="79" y="322"/>
                </a:cubicBezTo>
                <a:cubicBezTo>
                  <a:pt x="79" y="324"/>
                  <a:pt x="79" y="325"/>
                  <a:pt x="80" y="327"/>
                </a:cubicBezTo>
                <a:cubicBezTo>
                  <a:pt x="79" y="328"/>
                  <a:pt x="79" y="329"/>
                  <a:pt x="80" y="331"/>
                </a:cubicBezTo>
                <a:cubicBezTo>
                  <a:pt x="80" y="331"/>
                  <a:pt x="80" y="332"/>
                  <a:pt x="80" y="333"/>
                </a:cubicBezTo>
                <a:cubicBezTo>
                  <a:pt x="80" y="336"/>
                  <a:pt x="83" y="337"/>
                  <a:pt x="85" y="335"/>
                </a:cubicBezTo>
                <a:cubicBezTo>
                  <a:pt x="100" y="348"/>
                  <a:pt x="119" y="356"/>
                  <a:pt x="139" y="357"/>
                </a:cubicBezTo>
                <a:cubicBezTo>
                  <a:pt x="140" y="358"/>
                  <a:pt x="141" y="358"/>
                  <a:pt x="142" y="357"/>
                </a:cubicBezTo>
                <a:cubicBezTo>
                  <a:pt x="149" y="358"/>
                  <a:pt x="157" y="357"/>
                  <a:pt x="164" y="355"/>
                </a:cubicBezTo>
                <a:cubicBezTo>
                  <a:pt x="178" y="352"/>
                  <a:pt x="188" y="343"/>
                  <a:pt x="195" y="332"/>
                </a:cubicBezTo>
                <a:cubicBezTo>
                  <a:pt x="200" y="336"/>
                  <a:pt x="206" y="340"/>
                  <a:pt x="211" y="345"/>
                </a:cubicBezTo>
                <a:close/>
                <a:moveTo>
                  <a:pt x="188" y="314"/>
                </a:moveTo>
                <a:cubicBezTo>
                  <a:pt x="186" y="314"/>
                  <a:pt x="185" y="313"/>
                  <a:pt x="184" y="313"/>
                </a:cubicBezTo>
                <a:cubicBezTo>
                  <a:pt x="178" y="312"/>
                  <a:pt x="174" y="320"/>
                  <a:pt x="180" y="323"/>
                </a:cubicBezTo>
                <a:cubicBezTo>
                  <a:pt x="181" y="324"/>
                  <a:pt x="182" y="325"/>
                  <a:pt x="184" y="326"/>
                </a:cubicBezTo>
                <a:cubicBezTo>
                  <a:pt x="179" y="334"/>
                  <a:pt x="171" y="341"/>
                  <a:pt x="157" y="345"/>
                </a:cubicBezTo>
                <a:cubicBezTo>
                  <a:pt x="153" y="346"/>
                  <a:pt x="149" y="346"/>
                  <a:pt x="145" y="347"/>
                </a:cubicBezTo>
                <a:cubicBezTo>
                  <a:pt x="144" y="335"/>
                  <a:pt x="145" y="324"/>
                  <a:pt x="146" y="312"/>
                </a:cubicBezTo>
                <a:cubicBezTo>
                  <a:pt x="161" y="310"/>
                  <a:pt x="176" y="303"/>
                  <a:pt x="189" y="297"/>
                </a:cubicBezTo>
                <a:cubicBezTo>
                  <a:pt x="189" y="303"/>
                  <a:pt x="189" y="309"/>
                  <a:pt x="188" y="314"/>
                </a:cubicBezTo>
                <a:close/>
                <a:moveTo>
                  <a:pt x="164" y="284"/>
                </a:moveTo>
                <a:cubicBezTo>
                  <a:pt x="165" y="283"/>
                  <a:pt x="166" y="282"/>
                  <a:pt x="166" y="281"/>
                </a:cubicBezTo>
                <a:cubicBezTo>
                  <a:pt x="171" y="284"/>
                  <a:pt x="176" y="286"/>
                  <a:pt x="180" y="289"/>
                </a:cubicBezTo>
                <a:cubicBezTo>
                  <a:pt x="168" y="294"/>
                  <a:pt x="155" y="299"/>
                  <a:pt x="141" y="300"/>
                </a:cubicBezTo>
                <a:cubicBezTo>
                  <a:pt x="125" y="302"/>
                  <a:pt x="109" y="294"/>
                  <a:pt x="94" y="286"/>
                </a:cubicBezTo>
                <a:cubicBezTo>
                  <a:pt x="97" y="284"/>
                  <a:pt x="100" y="281"/>
                  <a:pt x="104" y="279"/>
                </a:cubicBezTo>
                <a:cubicBezTo>
                  <a:pt x="104" y="279"/>
                  <a:pt x="105" y="280"/>
                  <a:pt x="105" y="281"/>
                </a:cubicBezTo>
                <a:cubicBezTo>
                  <a:pt x="108" y="285"/>
                  <a:pt x="114" y="287"/>
                  <a:pt x="118" y="288"/>
                </a:cubicBezTo>
                <a:cubicBezTo>
                  <a:pt x="124" y="289"/>
                  <a:pt x="131" y="290"/>
                  <a:pt x="137" y="290"/>
                </a:cubicBezTo>
                <a:cubicBezTo>
                  <a:pt x="146" y="290"/>
                  <a:pt x="157" y="290"/>
                  <a:pt x="164" y="284"/>
                </a:cubicBezTo>
                <a:close/>
                <a:moveTo>
                  <a:pt x="153" y="274"/>
                </a:moveTo>
                <a:cubicBezTo>
                  <a:pt x="154" y="274"/>
                  <a:pt x="154" y="274"/>
                  <a:pt x="154" y="274"/>
                </a:cubicBezTo>
                <a:cubicBezTo>
                  <a:pt x="155" y="275"/>
                  <a:pt x="155" y="275"/>
                  <a:pt x="155" y="275"/>
                </a:cubicBezTo>
                <a:cubicBezTo>
                  <a:pt x="155" y="276"/>
                  <a:pt x="155" y="276"/>
                  <a:pt x="156" y="276"/>
                </a:cubicBezTo>
                <a:cubicBezTo>
                  <a:pt x="156" y="277"/>
                  <a:pt x="156" y="277"/>
                  <a:pt x="156" y="277"/>
                </a:cubicBezTo>
                <a:cubicBezTo>
                  <a:pt x="156" y="277"/>
                  <a:pt x="156" y="277"/>
                  <a:pt x="156" y="277"/>
                </a:cubicBezTo>
                <a:cubicBezTo>
                  <a:pt x="155" y="278"/>
                  <a:pt x="155" y="278"/>
                  <a:pt x="155" y="278"/>
                </a:cubicBezTo>
                <a:cubicBezTo>
                  <a:pt x="155" y="278"/>
                  <a:pt x="155" y="278"/>
                  <a:pt x="155" y="278"/>
                </a:cubicBezTo>
                <a:cubicBezTo>
                  <a:pt x="154" y="278"/>
                  <a:pt x="154" y="278"/>
                  <a:pt x="153" y="278"/>
                </a:cubicBezTo>
                <a:cubicBezTo>
                  <a:pt x="152" y="279"/>
                  <a:pt x="151" y="279"/>
                  <a:pt x="150" y="279"/>
                </a:cubicBezTo>
                <a:cubicBezTo>
                  <a:pt x="149" y="279"/>
                  <a:pt x="149" y="279"/>
                  <a:pt x="149" y="279"/>
                </a:cubicBezTo>
                <a:cubicBezTo>
                  <a:pt x="149" y="279"/>
                  <a:pt x="149" y="279"/>
                  <a:pt x="149" y="279"/>
                </a:cubicBezTo>
                <a:cubicBezTo>
                  <a:pt x="148" y="279"/>
                  <a:pt x="147" y="279"/>
                  <a:pt x="146" y="280"/>
                </a:cubicBezTo>
                <a:cubicBezTo>
                  <a:pt x="143" y="280"/>
                  <a:pt x="140" y="280"/>
                  <a:pt x="137" y="280"/>
                </a:cubicBezTo>
                <a:cubicBezTo>
                  <a:pt x="134" y="280"/>
                  <a:pt x="131" y="279"/>
                  <a:pt x="128" y="279"/>
                </a:cubicBezTo>
                <a:cubicBezTo>
                  <a:pt x="128" y="279"/>
                  <a:pt x="128" y="279"/>
                  <a:pt x="128" y="279"/>
                </a:cubicBezTo>
                <a:cubicBezTo>
                  <a:pt x="128" y="279"/>
                  <a:pt x="128" y="279"/>
                  <a:pt x="128" y="279"/>
                </a:cubicBezTo>
                <a:cubicBezTo>
                  <a:pt x="127" y="279"/>
                  <a:pt x="127" y="279"/>
                  <a:pt x="127" y="279"/>
                </a:cubicBezTo>
                <a:cubicBezTo>
                  <a:pt x="126" y="279"/>
                  <a:pt x="126" y="279"/>
                  <a:pt x="125" y="279"/>
                </a:cubicBezTo>
                <a:cubicBezTo>
                  <a:pt x="124" y="278"/>
                  <a:pt x="122" y="278"/>
                  <a:pt x="121" y="278"/>
                </a:cubicBezTo>
                <a:cubicBezTo>
                  <a:pt x="119" y="277"/>
                  <a:pt x="118" y="277"/>
                  <a:pt x="116" y="276"/>
                </a:cubicBezTo>
                <a:cubicBezTo>
                  <a:pt x="115" y="276"/>
                  <a:pt x="115" y="276"/>
                  <a:pt x="115" y="276"/>
                </a:cubicBezTo>
                <a:cubicBezTo>
                  <a:pt x="115" y="275"/>
                  <a:pt x="114" y="275"/>
                  <a:pt x="114" y="275"/>
                </a:cubicBezTo>
                <a:cubicBezTo>
                  <a:pt x="113" y="275"/>
                  <a:pt x="113" y="275"/>
                  <a:pt x="113" y="275"/>
                </a:cubicBezTo>
                <a:cubicBezTo>
                  <a:pt x="113" y="275"/>
                  <a:pt x="113" y="275"/>
                  <a:pt x="113" y="275"/>
                </a:cubicBezTo>
                <a:cubicBezTo>
                  <a:pt x="114" y="274"/>
                  <a:pt x="114" y="274"/>
                  <a:pt x="114" y="274"/>
                </a:cubicBezTo>
                <a:cubicBezTo>
                  <a:pt x="114" y="274"/>
                  <a:pt x="115" y="273"/>
                  <a:pt x="115" y="273"/>
                </a:cubicBezTo>
                <a:cubicBezTo>
                  <a:pt x="117" y="272"/>
                  <a:pt x="117" y="272"/>
                  <a:pt x="117" y="272"/>
                </a:cubicBezTo>
                <a:cubicBezTo>
                  <a:pt x="116" y="273"/>
                  <a:pt x="117" y="272"/>
                  <a:pt x="117" y="271"/>
                </a:cubicBezTo>
                <a:cubicBezTo>
                  <a:pt x="121" y="269"/>
                  <a:pt x="125" y="267"/>
                  <a:pt x="129" y="265"/>
                </a:cubicBezTo>
                <a:cubicBezTo>
                  <a:pt x="130" y="267"/>
                  <a:pt x="131" y="270"/>
                  <a:pt x="132" y="272"/>
                </a:cubicBezTo>
                <a:cubicBezTo>
                  <a:pt x="134" y="275"/>
                  <a:pt x="136" y="275"/>
                  <a:pt x="139" y="274"/>
                </a:cubicBezTo>
                <a:cubicBezTo>
                  <a:pt x="142" y="273"/>
                  <a:pt x="144" y="271"/>
                  <a:pt x="146" y="269"/>
                </a:cubicBezTo>
                <a:cubicBezTo>
                  <a:pt x="146" y="269"/>
                  <a:pt x="146" y="269"/>
                  <a:pt x="146" y="269"/>
                </a:cubicBezTo>
                <a:cubicBezTo>
                  <a:pt x="148" y="271"/>
                  <a:pt x="150" y="272"/>
                  <a:pt x="151" y="273"/>
                </a:cubicBezTo>
                <a:cubicBezTo>
                  <a:pt x="152" y="273"/>
                  <a:pt x="153" y="274"/>
                  <a:pt x="153" y="274"/>
                </a:cubicBezTo>
                <a:close/>
                <a:moveTo>
                  <a:pt x="137" y="245"/>
                </a:moveTo>
                <a:cubicBezTo>
                  <a:pt x="140" y="245"/>
                  <a:pt x="142" y="245"/>
                  <a:pt x="145" y="245"/>
                </a:cubicBezTo>
                <a:cubicBezTo>
                  <a:pt x="144" y="248"/>
                  <a:pt x="145" y="252"/>
                  <a:pt x="145" y="255"/>
                </a:cubicBezTo>
                <a:cubicBezTo>
                  <a:pt x="144" y="259"/>
                  <a:pt x="142" y="262"/>
                  <a:pt x="139" y="264"/>
                </a:cubicBezTo>
                <a:cubicBezTo>
                  <a:pt x="136" y="258"/>
                  <a:pt x="137" y="252"/>
                  <a:pt x="137" y="246"/>
                </a:cubicBezTo>
                <a:lnTo>
                  <a:pt x="137" y="245"/>
                </a:lnTo>
                <a:close/>
                <a:moveTo>
                  <a:pt x="136" y="233"/>
                </a:moveTo>
                <a:cubicBezTo>
                  <a:pt x="63" y="236"/>
                  <a:pt x="78" y="120"/>
                  <a:pt x="87" y="72"/>
                </a:cubicBezTo>
                <a:cubicBezTo>
                  <a:pt x="106" y="78"/>
                  <a:pt x="128" y="79"/>
                  <a:pt x="146" y="78"/>
                </a:cubicBezTo>
                <a:cubicBezTo>
                  <a:pt x="164" y="78"/>
                  <a:pt x="185" y="76"/>
                  <a:pt x="204" y="71"/>
                </a:cubicBezTo>
                <a:cubicBezTo>
                  <a:pt x="202" y="72"/>
                  <a:pt x="201" y="74"/>
                  <a:pt x="202" y="77"/>
                </a:cubicBezTo>
                <a:cubicBezTo>
                  <a:pt x="215" y="131"/>
                  <a:pt x="210" y="230"/>
                  <a:pt x="136" y="233"/>
                </a:cubicBezTo>
                <a:close/>
                <a:moveTo>
                  <a:pt x="270" y="119"/>
                </a:moveTo>
                <a:cubicBezTo>
                  <a:pt x="255" y="141"/>
                  <a:pt x="233" y="157"/>
                  <a:pt x="213" y="174"/>
                </a:cubicBezTo>
                <a:cubicBezTo>
                  <a:pt x="215" y="165"/>
                  <a:pt x="217" y="155"/>
                  <a:pt x="217" y="146"/>
                </a:cubicBezTo>
                <a:cubicBezTo>
                  <a:pt x="227" y="147"/>
                  <a:pt x="239" y="136"/>
                  <a:pt x="245" y="131"/>
                </a:cubicBezTo>
                <a:cubicBezTo>
                  <a:pt x="257" y="121"/>
                  <a:pt x="268" y="105"/>
                  <a:pt x="265" y="89"/>
                </a:cubicBezTo>
                <a:cubicBezTo>
                  <a:pt x="265" y="86"/>
                  <a:pt x="262" y="85"/>
                  <a:pt x="259" y="85"/>
                </a:cubicBezTo>
                <a:cubicBezTo>
                  <a:pt x="243" y="88"/>
                  <a:pt x="225" y="92"/>
                  <a:pt x="219" y="109"/>
                </a:cubicBezTo>
                <a:cubicBezTo>
                  <a:pt x="217" y="112"/>
                  <a:pt x="222" y="113"/>
                  <a:pt x="224" y="111"/>
                </a:cubicBezTo>
                <a:cubicBezTo>
                  <a:pt x="232" y="100"/>
                  <a:pt x="243" y="97"/>
                  <a:pt x="256" y="95"/>
                </a:cubicBezTo>
                <a:cubicBezTo>
                  <a:pt x="255" y="105"/>
                  <a:pt x="244" y="114"/>
                  <a:pt x="237" y="120"/>
                </a:cubicBezTo>
                <a:cubicBezTo>
                  <a:pt x="233" y="125"/>
                  <a:pt x="225" y="131"/>
                  <a:pt x="218" y="133"/>
                </a:cubicBezTo>
                <a:cubicBezTo>
                  <a:pt x="218" y="116"/>
                  <a:pt x="217" y="100"/>
                  <a:pt x="215" y="87"/>
                </a:cubicBezTo>
                <a:cubicBezTo>
                  <a:pt x="215" y="87"/>
                  <a:pt x="215" y="87"/>
                  <a:pt x="215" y="87"/>
                </a:cubicBezTo>
                <a:cubicBezTo>
                  <a:pt x="229" y="80"/>
                  <a:pt x="244" y="76"/>
                  <a:pt x="259" y="75"/>
                </a:cubicBezTo>
                <a:cubicBezTo>
                  <a:pt x="287" y="74"/>
                  <a:pt x="279" y="105"/>
                  <a:pt x="270" y="119"/>
                </a:cubicBezTo>
                <a:close/>
              </a:path>
            </a:pathLst>
          </a:custGeom>
          <a:solidFill>
            <a:schemeClr val="accent1"/>
          </a:solidFill>
          <a:ln w="9525">
            <a:noFill/>
            <a:round/>
          </a:ln>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solidFill>
                <a:srgbClr val="013596"/>
              </a:solidFill>
              <a:latin typeface="+mn-lt"/>
              <a:ea typeface="+mn-ea"/>
            </a:endParaRPr>
          </a:p>
        </p:txBody>
      </p:sp>
      <p:sp>
        <p:nvSpPr>
          <p:cNvPr id="9" name="Freeform 215"/>
          <p:cNvSpPr>
            <a:spLocks noEditPoints="1"/>
          </p:cNvSpPr>
          <p:nvPr>
            <p:custDataLst>
              <p:tags r:id="rId2"/>
            </p:custDataLst>
          </p:nvPr>
        </p:nvSpPr>
        <p:spPr bwMode="auto">
          <a:xfrm>
            <a:off x="4041356" y="2199881"/>
            <a:ext cx="1472478" cy="1844710"/>
          </a:xfrm>
          <a:custGeom>
            <a:avLst/>
            <a:gdLst>
              <a:gd name="T0" fmla="*/ 2147483647 w 292"/>
              <a:gd name="T1" fmla="*/ 2147483647 h 407"/>
              <a:gd name="T2" fmla="*/ 2147483647 w 292"/>
              <a:gd name="T3" fmla="*/ 2147483647 h 407"/>
              <a:gd name="T4" fmla="*/ 2147483647 w 292"/>
              <a:gd name="T5" fmla="*/ 2147483647 h 407"/>
              <a:gd name="T6" fmla="*/ 2147483647 w 292"/>
              <a:gd name="T7" fmla="*/ 2147483647 h 407"/>
              <a:gd name="T8" fmla="*/ 2147483647 w 292"/>
              <a:gd name="T9" fmla="*/ 2147483647 h 407"/>
              <a:gd name="T10" fmla="*/ 2147483647 w 292"/>
              <a:gd name="T11" fmla="*/ 2147483647 h 407"/>
              <a:gd name="T12" fmla="*/ 2147483647 w 292"/>
              <a:gd name="T13" fmla="*/ 2147483647 h 407"/>
              <a:gd name="T14" fmla="*/ 2147483647 w 292"/>
              <a:gd name="T15" fmla="*/ 2147483647 h 407"/>
              <a:gd name="T16" fmla="*/ 2147483647 w 292"/>
              <a:gd name="T17" fmla="*/ 2147483647 h 407"/>
              <a:gd name="T18" fmla="*/ 2147483647 w 292"/>
              <a:gd name="T19" fmla="*/ 2147483647 h 407"/>
              <a:gd name="T20" fmla="*/ 2147483647 w 292"/>
              <a:gd name="T21" fmla="*/ 2147483647 h 407"/>
              <a:gd name="T22" fmla="*/ 2147483647 w 292"/>
              <a:gd name="T23" fmla="*/ 2147483647 h 407"/>
              <a:gd name="T24" fmla="*/ 2147483647 w 292"/>
              <a:gd name="T25" fmla="*/ 2147483647 h 407"/>
              <a:gd name="T26" fmla="*/ 2147483647 w 292"/>
              <a:gd name="T27" fmla="*/ 2147483647 h 407"/>
              <a:gd name="T28" fmla="*/ 2147483647 w 292"/>
              <a:gd name="T29" fmla="*/ 2147483647 h 407"/>
              <a:gd name="T30" fmla="*/ 2147483647 w 292"/>
              <a:gd name="T31" fmla="*/ 2147483647 h 407"/>
              <a:gd name="T32" fmla="*/ 2147483647 w 292"/>
              <a:gd name="T33" fmla="*/ 2147483647 h 407"/>
              <a:gd name="T34" fmla="*/ 2147483647 w 292"/>
              <a:gd name="T35" fmla="*/ 2147483647 h 407"/>
              <a:gd name="T36" fmla="*/ 2147483647 w 292"/>
              <a:gd name="T37" fmla="*/ 2147483647 h 407"/>
              <a:gd name="T38" fmla="*/ 2147483647 w 292"/>
              <a:gd name="T39" fmla="*/ 2147483647 h 407"/>
              <a:gd name="T40" fmla="*/ 2147483647 w 292"/>
              <a:gd name="T41" fmla="*/ 2147483647 h 407"/>
              <a:gd name="T42" fmla="*/ 2147483647 w 292"/>
              <a:gd name="T43" fmla="*/ 2147483647 h 407"/>
              <a:gd name="T44" fmla="*/ 2147483647 w 292"/>
              <a:gd name="T45" fmla="*/ 2147483647 h 407"/>
              <a:gd name="T46" fmla="*/ 2147483647 w 292"/>
              <a:gd name="T47" fmla="*/ 2147483647 h 407"/>
              <a:gd name="T48" fmla="*/ 2147483647 w 292"/>
              <a:gd name="T49" fmla="*/ 2147483647 h 407"/>
              <a:gd name="T50" fmla="*/ 2147483647 w 292"/>
              <a:gd name="T51" fmla="*/ 2147483647 h 407"/>
              <a:gd name="T52" fmla="*/ 2147483647 w 292"/>
              <a:gd name="T53" fmla="*/ 2147483647 h 407"/>
              <a:gd name="T54" fmla="*/ 2147483647 w 292"/>
              <a:gd name="T55" fmla="*/ 2147483647 h 407"/>
              <a:gd name="T56" fmla="*/ 2147483647 w 292"/>
              <a:gd name="T57" fmla="*/ 2147483647 h 407"/>
              <a:gd name="T58" fmla="*/ 2147483647 w 292"/>
              <a:gd name="T59" fmla="*/ 2147483647 h 407"/>
              <a:gd name="T60" fmla="*/ 2147483647 w 292"/>
              <a:gd name="T61" fmla="*/ 2147483647 h 407"/>
              <a:gd name="T62" fmla="*/ 2147483647 w 292"/>
              <a:gd name="T63" fmla="*/ 2147483647 h 407"/>
              <a:gd name="T64" fmla="*/ 2147483647 w 292"/>
              <a:gd name="T65" fmla="*/ 2147483647 h 407"/>
              <a:gd name="T66" fmla="*/ 2147483647 w 292"/>
              <a:gd name="T67" fmla="*/ 2147483647 h 407"/>
              <a:gd name="T68" fmla="*/ 2147483647 w 292"/>
              <a:gd name="T69" fmla="*/ 2147483647 h 407"/>
              <a:gd name="T70" fmla="*/ 2147483647 w 292"/>
              <a:gd name="T71" fmla="*/ 2147483647 h 407"/>
              <a:gd name="T72" fmla="*/ 2147483647 w 292"/>
              <a:gd name="T73" fmla="*/ 2147483647 h 407"/>
              <a:gd name="T74" fmla="*/ 2147483647 w 292"/>
              <a:gd name="T75" fmla="*/ 2147483647 h 407"/>
              <a:gd name="T76" fmla="*/ 2147483647 w 292"/>
              <a:gd name="T77" fmla="*/ 2147483647 h 407"/>
              <a:gd name="T78" fmla="*/ 2147483647 w 292"/>
              <a:gd name="T79" fmla="*/ 2147483647 h 407"/>
              <a:gd name="T80" fmla="*/ 2147483647 w 292"/>
              <a:gd name="T81" fmla="*/ 2147483647 h 407"/>
              <a:gd name="T82" fmla="*/ 2147483647 w 292"/>
              <a:gd name="T83" fmla="*/ 2147483647 h 407"/>
              <a:gd name="T84" fmla="*/ 2147483647 w 292"/>
              <a:gd name="T85" fmla="*/ 2147483647 h 407"/>
              <a:gd name="T86" fmla="*/ 2147483647 w 292"/>
              <a:gd name="T87" fmla="*/ 2147483647 h 407"/>
              <a:gd name="T88" fmla="*/ 2147483647 w 292"/>
              <a:gd name="T89" fmla="*/ 2147483647 h 407"/>
              <a:gd name="T90" fmla="*/ 2147483647 w 292"/>
              <a:gd name="T91" fmla="*/ 2147483647 h 407"/>
              <a:gd name="T92" fmla="*/ 2147483647 w 292"/>
              <a:gd name="T93" fmla="*/ 2147483647 h 407"/>
              <a:gd name="T94" fmla="*/ 2147483647 w 292"/>
              <a:gd name="T95" fmla="*/ 2147483647 h 407"/>
              <a:gd name="T96" fmla="*/ 2147483647 w 292"/>
              <a:gd name="T97" fmla="*/ 2147483647 h 407"/>
              <a:gd name="T98" fmla="*/ 2147483647 w 292"/>
              <a:gd name="T99" fmla="*/ 2147483647 h 407"/>
              <a:gd name="T100" fmla="*/ 2147483647 w 292"/>
              <a:gd name="T101" fmla="*/ 2147483647 h 407"/>
              <a:gd name="T102" fmla="*/ 2147483647 w 292"/>
              <a:gd name="T103" fmla="*/ 2147483647 h 407"/>
              <a:gd name="T104" fmla="*/ 2147483647 w 292"/>
              <a:gd name="T105" fmla="*/ 2147483647 h 407"/>
              <a:gd name="T106" fmla="*/ 2147483647 w 292"/>
              <a:gd name="T107" fmla="*/ 2147483647 h 407"/>
              <a:gd name="T108" fmla="*/ 2147483647 w 292"/>
              <a:gd name="T109" fmla="*/ 2147483647 h 407"/>
              <a:gd name="T110" fmla="*/ 2147483647 w 292"/>
              <a:gd name="T111" fmla="*/ 2147483647 h 407"/>
              <a:gd name="T112" fmla="*/ 2147483647 w 292"/>
              <a:gd name="T113" fmla="*/ 2147483647 h 407"/>
              <a:gd name="T114" fmla="*/ 2147483647 w 292"/>
              <a:gd name="T115" fmla="*/ 2147483647 h 40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92" h="407">
                <a:moveTo>
                  <a:pt x="268" y="65"/>
                </a:moveTo>
                <a:cubicBezTo>
                  <a:pt x="250" y="61"/>
                  <a:pt x="229" y="74"/>
                  <a:pt x="214" y="83"/>
                </a:cubicBezTo>
                <a:cubicBezTo>
                  <a:pt x="213" y="80"/>
                  <a:pt x="213" y="77"/>
                  <a:pt x="212" y="74"/>
                </a:cubicBezTo>
                <a:cubicBezTo>
                  <a:pt x="211" y="71"/>
                  <a:pt x="209" y="70"/>
                  <a:pt x="207" y="70"/>
                </a:cubicBezTo>
                <a:cubicBezTo>
                  <a:pt x="213" y="69"/>
                  <a:pt x="219" y="67"/>
                  <a:pt x="224" y="64"/>
                </a:cubicBezTo>
                <a:cubicBezTo>
                  <a:pt x="246" y="54"/>
                  <a:pt x="233" y="40"/>
                  <a:pt x="216" y="34"/>
                </a:cubicBezTo>
                <a:cubicBezTo>
                  <a:pt x="214" y="33"/>
                  <a:pt x="212" y="34"/>
                  <a:pt x="211" y="35"/>
                </a:cubicBezTo>
                <a:cubicBezTo>
                  <a:pt x="217" y="16"/>
                  <a:pt x="185" y="3"/>
                  <a:pt x="172" y="2"/>
                </a:cubicBezTo>
                <a:cubicBezTo>
                  <a:pt x="146" y="0"/>
                  <a:pt x="102" y="3"/>
                  <a:pt x="81" y="20"/>
                </a:cubicBezTo>
                <a:cubicBezTo>
                  <a:pt x="79" y="22"/>
                  <a:pt x="80" y="26"/>
                  <a:pt x="82" y="28"/>
                </a:cubicBezTo>
                <a:cubicBezTo>
                  <a:pt x="81" y="29"/>
                  <a:pt x="80" y="29"/>
                  <a:pt x="79" y="30"/>
                </a:cubicBezTo>
                <a:cubicBezTo>
                  <a:pt x="78" y="32"/>
                  <a:pt x="77" y="34"/>
                  <a:pt x="78" y="36"/>
                </a:cubicBezTo>
                <a:cubicBezTo>
                  <a:pt x="71" y="35"/>
                  <a:pt x="64" y="36"/>
                  <a:pt x="60" y="43"/>
                </a:cubicBezTo>
                <a:cubicBezTo>
                  <a:pt x="56" y="50"/>
                  <a:pt x="58" y="58"/>
                  <a:pt x="64" y="63"/>
                </a:cubicBezTo>
                <a:cubicBezTo>
                  <a:pt x="70" y="66"/>
                  <a:pt x="75" y="69"/>
                  <a:pt x="82" y="71"/>
                </a:cubicBezTo>
                <a:cubicBezTo>
                  <a:pt x="81" y="74"/>
                  <a:pt x="80" y="76"/>
                  <a:pt x="79" y="79"/>
                </a:cubicBezTo>
                <a:cubicBezTo>
                  <a:pt x="59" y="73"/>
                  <a:pt x="13" y="47"/>
                  <a:pt x="5" y="78"/>
                </a:cubicBezTo>
                <a:cubicBezTo>
                  <a:pt x="0" y="98"/>
                  <a:pt x="14" y="123"/>
                  <a:pt x="23" y="139"/>
                </a:cubicBezTo>
                <a:cubicBezTo>
                  <a:pt x="34" y="158"/>
                  <a:pt x="52" y="183"/>
                  <a:pt x="73" y="190"/>
                </a:cubicBezTo>
                <a:cubicBezTo>
                  <a:pt x="80" y="219"/>
                  <a:pt x="98" y="241"/>
                  <a:pt x="131" y="244"/>
                </a:cubicBezTo>
                <a:cubicBezTo>
                  <a:pt x="129" y="249"/>
                  <a:pt x="128" y="254"/>
                  <a:pt x="128" y="258"/>
                </a:cubicBezTo>
                <a:cubicBezTo>
                  <a:pt x="121" y="260"/>
                  <a:pt x="108" y="264"/>
                  <a:pt x="104" y="270"/>
                </a:cubicBezTo>
                <a:cubicBezTo>
                  <a:pt x="95" y="273"/>
                  <a:pt x="87" y="277"/>
                  <a:pt x="80" y="282"/>
                </a:cubicBezTo>
                <a:cubicBezTo>
                  <a:pt x="77" y="283"/>
                  <a:pt x="76" y="288"/>
                  <a:pt x="78" y="291"/>
                </a:cubicBezTo>
                <a:cubicBezTo>
                  <a:pt x="77" y="295"/>
                  <a:pt x="78" y="299"/>
                  <a:pt x="78" y="303"/>
                </a:cubicBezTo>
                <a:cubicBezTo>
                  <a:pt x="78" y="307"/>
                  <a:pt x="79" y="311"/>
                  <a:pt x="79" y="315"/>
                </a:cubicBezTo>
                <a:cubicBezTo>
                  <a:pt x="70" y="317"/>
                  <a:pt x="63" y="322"/>
                  <a:pt x="55" y="327"/>
                </a:cubicBezTo>
                <a:cubicBezTo>
                  <a:pt x="52" y="330"/>
                  <a:pt x="51" y="333"/>
                  <a:pt x="53" y="337"/>
                </a:cubicBezTo>
                <a:cubicBezTo>
                  <a:pt x="89" y="407"/>
                  <a:pt x="175" y="397"/>
                  <a:pt x="227" y="351"/>
                </a:cubicBezTo>
                <a:cubicBezTo>
                  <a:pt x="230" y="348"/>
                  <a:pt x="229" y="343"/>
                  <a:pt x="227" y="340"/>
                </a:cubicBezTo>
                <a:cubicBezTo>
                  <a:pt x="219" y="331"/>
                  <a:pt x="210" y="323"/>
                  <a:pt x="200" y="318"/>
                </a:cubicBezTo>
                <a:cubicBezTo>
                  <a:pt x="202" y="310"/>
                  <a:pt x="203" y="300"/>
                  <a:pt x="200" y="290"/>
                </a:cubicBezTo>
                <a:cubicBezTo>
                  <a:pt x="200" y="288"/>
                  <a:pt x="199" y="287"/>
                  <a:pt x="197" y="287"/>
                </a:cubicBezTo>
                <a:cubicBezTo>
                  <a:pt x="196" y="286"/>
                  <a:pt x="196" y="285"/>
                  <a:pt x="195" y="285"/>
                </a:cubicBezTo>
                <a:cubicBezTo>
                  <a:pt x="185" y="277"/>
                  <a:pt x="175" y="270"/>
                  <a:pt x="163" y="269"/>
                </a:cubicBezTo>
                <a:cubicBezTo>
                  <a:pt x="159" y="266"/>
                  <a:pt x="155" y="263"/>
                  <a:pt x="152" y="261"/>
                </a:cubicBezTo>
                <a:cubicBezTo>
                  <a:pt x="152" y="261"/>
                  <a:pt x="152" y="260"/>
                  <a:pt x="152" y="260"/>
                </a:cubicBezTo>
                <a:cubicBezTo>
                  <a:pt x="154" y="256"/>
                  <a:pt x="155" y="249"/>
                  <a:pt x="153" y="244"/>
                </a:cubicBezTo>
                <a:cubicBezTo>
                  <a:pt x="180" y="239"/>
                  <a:pt x="197" y="220"/>
                  <a:pt x="207" y="194"/>
                </a:cubicBezTo>
                <a:cubicBezTo>
                  <a:pt x="207" y="194"/>
                  <a:pt x="207" y="194"/>
                  <a:pt x="207" y="194"/>
                </a:cubicBezTo>
                <a:cubicBezTo>
                  <a:pt x="224" y="182"/>
                  <a:pt x="241" y="167"/>
                  <a:pt x="256" y="152"/>
                </a:cubicBezTo>
                <a:cubicBezTo>
                  <a:pt x="270" y="139"/>
                  <a:pt x="288" y="120"/>
                  <a:pt x="290" y="100"/>
                </a:cubicBezTo>
                <a:cubicBezTo>
                  <a:pt x="292" y="84"/>
                  <a:pt x="284" y="70"/>
                  <a:pt x="268" y="65"/>
                </a:cubicBezTo>
                <a:close/>
                <a:moveTo>
                  <a:pt x="75" y="95"/>
                </a:moveTo>
                <a:cubicBezTo>
                  <a:pt x="60" y="89"/>
                  <a:pt x="44" y="84"/>
                  <a:pt x="28" y="88"/>
                </a:cubicBezTo>
                <a:cubicBezTo>
                  <a:pt x="26" y="89"/>
                  <a:pt x="25" y="91"/>
                  <a:pt x="25" y="92"/>
                </a:cubicBezTo>
                <a:cubicBezTo>
                  <a:pt x="24" y="122"/>
                  <a:pt x="45" y="145"/>
                  <a:pt x="64" y="164"/>
                </a:cubicBezTo>
                <a:cubicBezTo>
                  <a:pt x="66" y="166"/>
                  <a:pt x="69" y="164"/>
                  <a:pt x="68" y="162"/>
                </a:cubicBezTo>
                <a:cubicBezTo>
                  <a:pt x="53" y="142"/>
                  <a:pt x="34" y="122"/>
                  <a:pt x="34" y="96"/>
                </a:cubicBezTo>
                <a:cubicBezTo>
                  <a:pt x="47" y="94"/>
                  <a:pt x="60" y="99"/>
                  <a:pt x="73" y="103"/>
                </a:cubicBezTo>
                <a:cubicBezTo>
                  <a:pt x="69" y="126"/>
                  <a:pt x="66" y="152"/>
                  <a:pt x="70" y="176"/>
                </a:cubicBezTo>
                <a:cubicBezTo>
                  <a:pt x="60" y="165"/>
                  <a:pt x="49" y="156"/>
                  <a:pt x="40" y="144"/>
                </a:cubicBezTo>
                <a:cubicBezTo>
                  <a:pt x="28" y="127"/>
                  <a:pt x="18" y="107"/>
                  <a:pt x="16" y="87"/>
                </a:cubicBezTo>
                <a:cubicBezTo>
                  <a:pt x="15" y="69"/>
                  <a:pt x="36" y="76"/>
                  <a:pt x="46" y="79"/>
                </a:cubicBezTo>
                <a:cubicBezTo>
                  <a:pt x="57" y="82"/>
                  <a:pt x="67" y="84"/>
                  <a:pt x="77" y="85"/>
                </a:cubicBezTo>
                <a:cubicBezTo>
                  <a:pt x="76" y="88"/>
                  <a:pt x="76" y="92"/>
                  <a:pt x="75" y="95"/>
                </a:cubicBezTo>
                <a:close/>
                <a:moveTo>
                  <a:pt x="94" y="29"/>
                </a:moveTo>
                <a:cubicBezTo>
                  <a:pt x="108" y="26"/>
                  <a:pt x="123" y="19"/>
                  <a:pt x="136" y="17"/>
                </a:cubicBezTo>
                <a:cubicBezTo>
                  <a:pt x="149" y="14"/>
                  <a:pt x="162" y="14"/>
                  <a:pt x="175" y="15"/>
                </a:cubicBezTo>
                <a:cubicBezTo>
                  <a:pt x="182" y="17"/>
                  <a:pt x="207" y="27"/>
                  <a:pt x="194" y="36"/>
                </a:cubicBezTo>
                <a:cubicBezTo>
                  <a:pt x="179" y="46"/>
                  <a:pt x="155" y="45"/>
                  <a:pt x="138" y="44"/>
                </a:cubicBezTo>
                <a:cubicBezTo>
                  <a:pt x="128" y="44"/>
                  <a:pt x="118" y="42"/>
                  <a:pt x="108" y="40"/>
                </a:cubicBezTo>
                <a:cubicBezTo>
                  <a:pt x="104" y="39"/>
                  <a:pt x="99" y="38"/>
                  <a:pt x="95" y="36"/>
                </a:cubicBezTo>
                <a:cubicBezTo>
                  <a:pt x="89" y="33"/>
                  <a:pt x="90" y="31"/>
                  <a:pt x="94" y="29"/>
                </a:cubicBezTo>
                <a:close/>
                <a:moveTo>
                  <a:pt x="80" y="59"/>
                </a:moveTo>
                <a:cubicBezTo>
                  <a:pt x="67" y="55"/>
                  <a:pt x="75" y="45"/>
                  <a:pt x="83" y="42"/>
                </a:cubicBezTo>
                <a:cubicBezTo>
                  <a:pt x="100" y="55"/>
                  <a:pt x="128" y="56"/>
                  <a:pt x="147" y="56"/>
                </a:cubicBezTo>
                <a:cubicBezTo>
                  <a:pt x="165" y="57"/>
                  <a:pt x="198" y="57"/>
                  <a:pt x="209" y="39"/>
                </a:cubicBezTo>
                <a:cubicBezTo>
                  <a:pt x="209" y="41"/>
                  <a:pt x="210" y="42"/>
                  <a:pt x="212" y="43"/>
                </a:cubicBezTo>
                <a:cubicBezTo>
                  <a:pt x="233" y="54"/>
                  <a:pt x="210" y="58"/>
                  <a:pt x="197" y="60"/>
                </a:cubicBezTo>
                <a:cubicBezTo>
                  <a:pt x="182" y="64"/>
                  <a:pt x="167" y="66"/>
                  <a:pt x="151" y="67"/>
                </a:cubicBezTo>
                <a:cubicBezTo>
                  <a:pt x="140" y="68"/>
                  <a:pt x="130" y="67"/>
                  <a:pt x="119" y="66"/>
                </a:cubicBezTo>
                <a:cubicBezTo>
                  <a:pt x="109" y="65"/>
                  <a:pt x="100" y="63"/>
                  <a:pt x="91" y="61"/>
                </a:cubicBezTo>
                <a:cubicBezTo>
                  <a:pt x="87" y="61"/>
                  <a:pt x="84" y="60"/>
                  <a:pt x="80" y="59"/>
                </a:cubicBezTo>
                <a:close/>
                <a:moveTo>
                  <a:pt x="87" y="306"/>
                </a:moveTo>
                <a:cubicBezTo>
                  <a:pt x="88" y="303"/>
                  <a:pt x="88" y="300"/>
                  <a:pt x="88" y="297"/>
                </a:cubicBezTo>
                <a:cubicBezTo>
                  <a:pt x="103" y="305"/>
                  <a:pt x="118" y="312"/>
                  <a:pt x="136" y="312"/>
                </a:cubicBezTo>
                <a:cubicBezTo>
                  <a:pt x="134" y="324"/>
                  <a:pt x="134" y="335"/>
                  <a:pt x="136" y="346"/>
                </a:cubicBezTo>
                <a:cubicBezTo>
                  <a:pt x="118" y="345"/>
                  <a:pt x="100" y="337"/>
                  <a:pt x="86" y="326"/>
                </a:cubicBezTo>
                <a:cubicBezTo>
                  <a:pt x="87" y="320"/>
                  <a:pt x="87" y="313"/>
                  <a:pt x="87" y="306"/>
                </a:cubicBezTo>
                <a:close/>
                <a:moveTo>
                  <a:pt x="211" y="345"/>
                </a:moveTo>
                <a:cubicBezTo>
                  <a:pt x="189" y="363"/>
                  <a:pt x="163" y="373"/>
                  <a:pt x="135" y="374"/>
                </a:cubicBezTo>
                <a:cubicBezTo>
                  <a:pt x="109" y="375"/>
                  <a:pt x="49" y="348"/>
                  <a:pt x="79" y="322"/>
                </a:cubicBezTo>
                <a:cubicBezTo>
                  <a:pt x="79" y="324"/>
                  <a:pt x="79" y="325"/>
                  <a:pt x="80" y="327"/>
                </a:cubicBezTo>
                <a:cubicBezTo>
                  <a:pt x="79" y="328"/>
                  <a:pt x="79" y="329"/>
                  <a:pt x="80" y="331"/>
                </a:cubicBezTo>
                <a:cubicBezTo>
                  <a:pt x="80" y="331"/>
                  <a:pt x="80" y="332"/>
                  <a:pt x="80" y="333"/>
                </a:cubicBezTo>
                <a:cubicBezTo>
                  <a:pt x="80" y="336"/>
                  <a:pt x="83" y="337"/>
                  <a:pt x="85" y="335"/>
                </a:cubicBezTo>
                <a:cubicBezTo>
                  <a:pt x="100" y="348"/>
                  <a:pt x="119" y="356"/>
                  <a:pt x="139" y="357"/>
                </a:cubicBezTo>
                <a:cubicBezTo>
                  <a:pt x="140" y="358"/>
                  <a:pt x="141" y="358"/>
                  <a:pt x="142" y="357"/>
                </a:cubicBezTo>
                <a:cubicBezTo>
                  <a:pt x="149" y="358"/>
                  <a:pt x="157" y="357"/>
                  <a:pt x="164" y="355"/>
                </a:cubicBezTo>
                <a:cubicBezTo>
                  <a:pt x="178" y="352"/>
                  <a:pt x="188" y="343"/>
                  <a:pt x="195" y="332"/>
                </a:cubicBezTo>
                <a:cubicBezTo>
                  <a:pt x="200" y="336"/>
                  <a:pt x="206" y="340"/>
                  <a:pt x="211" y="345"/>
                </a:cubicBezTo>
                <a:close/>
                <a:moveTo>
                  <a:pt x="188" y="314"/>
                </a:moveTo>
                <a:cubicBezTo>
                  <a:pt x="186" y="314"/>
                  <a:pt x="185" y="313"/>
                  <a:pt x="184" y="313"/>
                </a:cubicBezTo>
                <a:cubicBezTo>
                  <a:pt x="178" y="312"/>
                  <a:pt x="174" y="320"/>
                  <a:pt x="180" y="323"/>
                </a:cubicBezTo>
                <a:cubicBezTo>
                  <a:pt x="181" y="324"/>
                  <a:pt x="182" y="325"/>
                  <a:pt x="184" y="326"/>
                </a:cubicBezTo>
                <a:cubicBezTo>
                  <a:pt x="179" y="334"/>
                  <a:pt x="171" y="341"/>
                  <a:pt x="157" y="345"/>
                </a:cubicBezTo>
                <a:cubicBezTo>
                  <a:pt x="153" y="346"/>
                  <a:pt x="149" y="346"/>
                  <a:pt x="145" y="347"/>
                </a:cubicBezTo>
                <a:cubicBezTo>
                  <a:pt x="144" y="335"/>
                  <a:pt x="145" y="324"/>
                  <a:pt x="146" y="312"/>
                </a:cubicBezTo>
                <a:cubicBezTo>
                  <a:pt x="161" y="310"/>
                  <a:pt x="176" y="303"/>
                  <a:pt x="189" y="297"/>
                </a:cubicBezTo>
                <a:cubicBezTo>
                  <a:pt x="189" y="303"/>
                  <a:pt x="189" y="309"/>
                  <a:pt x="188" y="314"/>
                </a:cubicBezTo>
                <a:close/>
                <a:moveTo>
                  <a:pt x="164" y="284"/>
                </a:moveTo>
                <a:cubicBezTo>
                  <a:pt x="165" y="283"/>
                  <a:pt x="166" y="282"/>
                  <a:pt x="166" y="281"/>
                </a:cubicBezTo>
                <a:cubicBezTo>
                  <a:pt x="171" y="284"/>
                  <a:pt x="176" y="286"/>
                  <a:pt x="180" y="289"/>
                </a:cubicBezTo>
                <a:cubicBezTo>
                  <a:pt x="168" y="294"/>
                  <a:pt x="155" y="299"/>
                  <a:pt x="141" y="300"/>
                </a:cubicBezTo>
                <a:cubicBezTo>
                  <a:pt x="125" y="302"/>
                  <a:pt x="109" y="294"/>
                  <a:pt x="94" y="286"/>
                </a:cubicBezTo>
                <a:cubicBezTo>
                  <a:pt x="97" y="284"/>
                  <a:pt x="100" y="281"/>
                  <a:pt x="104" y="279"/>
                </a:cubicBezTo>
                <a:cubicBezTo>
                  <a:pt x="104" y="279"/>
                  <a:pt x="105" y="280"/>
                  <a:pt x="105" y="281"/>
                </a:cubicBezTo>
                <a:cubicBezTo>
                  <a:pt x="108" y="285"/>
                  <a:pt x="114" y="287"/>
                  <a:pt x="118" y="288"/>
                </a:cubicBezTo>
                <a:cubicBezTo>
                  <a:pt x="124" y="289"/>
                  <a:pt x="131" y="290"/>
                  <a:pt x="137" y="290"/>
                </a:cubicBezTo>
                <a:cubicBezTo>
                  <a:pt x="146" y="290"/>
                  <a:pt x="157" y="290"/>
                  <a:pt x="164" y="284"/>
                </a:cubicBezTo>
                <a:close/>
                <a:moveTo>
                  <a:pt x="153" y="274"/>
                </a:moveTo>
                <a:cubicBezTo>
                  <a:pt x="154" y="274"/>
                  <a:pt x="154" y="274"/>
                  <a:pt x="154" y="274"/>
                </a:cubicBezTo>
                <a:cubicBezTo>
                  <a:pt x="155" y="275"/>
                  <a:pt x="155" y="275"/>
                  <a:pt x="155" y="275"/>
                </a:cubicBezTo>
                <a:cubicBezTo>
                  <a:pt x="155" y="276"/>
                  <a:pt x="155" y="276"/>
                  <a:pt x="156" y="276"/>
                </a:cubicBezTo>
                <a:cubicBezTo>
                  <a:pt x="156" y="277"/>
                  <a:pt x="156" y="277"/>
                  <a:pt x="156" y="277"/>
                </a:cubicBezTo>
                <a:cubicBezTo>
                  <a:pt x="156" y="277"/>
                  <a:pt x="156" y="277"/>
                  <a:pt x="156" y="277"/>
                </a:cubicBezTo>
                <a:cubicBezTo>
                  <a:pt x="155" y="278"/>
                  <a:pt x="155" y="278"/>
                  <a:pt x="155" y="278"/>
                </a:cubicBezTo>
                <a:cubicBezTo>
                  <a:pt x="155" y="278"/>
                  <a:pt x="155" y="278"/>
                  <a:pt x="155" y="278"/>
                </a:cubicBezTo>
                <a:cubicBezTo>
                  <a:pt x="154" y="278"/>
                  <a:pt x="154" y="278"/>
                  <a:pt x="153" y="278"/>
                </a:cubicBezTo>
                <a:cubicBezTo>
                  <a:pt x="152" y="279"/>
                  <a:pt x="151" y="279"/>
                  <a:pt x="150" y="279"/>
                </a:cubicBezTo>
                <a:cubicBezTo>
                  <a:pt x="149" y="279"/>
                  <a:pt x="149" y="279"/>
                  <a:pt x="149" y="279"/>
                </a:cubicBezTo>
                <a:cubicBezTo>
                  <a:pt x="149" y="279"/>
                  <a:pt x="149" y="279"/>
                  <a:pt x="149" y="279"/>
                </a:cubicBezTo>
                <a:cubicBezTo>
                  <a:pt x="148" y="279"/>
                  <a:pt x="147" y="279"/>
                  <a:pt x="146" y="280"/>
                </a:cubicBezTo>
                <a:cubicBezTo>
                  <a:pt x="143" y="280"/>
                  <a:pt x="140" y="280"/>
                  <a:pt x="137" y="280"/>
                </a:cubicBezTo>
                <a:cubicBezTo>
                  <a:pt x="134" y="280"/>
                  <a:pt x="131" y="279"/>
                  <a:pt x="128" y="279"/>
                </a:cubicBezTo>
                <a:cubicBezTo>
                  <a:pt x="128" y="279"/>
                  <a:pt x="128" y="279"/>
                  <a:pt x="128" y="279"/>
                </a:cubicBezTo>
                <a:cubicBezTo>
                  <a:pt x="128" y="279"/>
                  <a:pt x="128" y="279"/>
                  <a:pt x="128" y="279"/>
                </a:cubicBezTo>
                <a:cubicBezTo>
                  <a:pt x="127" y="279"/>
                  <a:pt x="127" y="279"/>
                  <a:pt x="127" y="279"/>
                </a:cubicBezTo>
                <a:cubicBezTo>
                  <a:pt x="126" y="279"/>
                  <a:pt x="126" y="279"/>
                  <a:pt x="125" y="279"/>
                </a:cubicBezTo>
                <a:cubicBezTo>
                  <a:pt x="124" y="278"/>
                  <a:pt x="122" y="278"/>
                  <a:pt x="121" y="278"/>
                </a:cubicBezTo>
                <a:cubicBezTo>
                  <a:pt x="119" y="277"/>
                  <a:pt x="118" y="277"/>
                  <a:pt x="116" y="276"/>
                </a:cubicBezTo>
                <a:cubicBezTo>
                  <a:pt x="115" y="276"/>
                  <a:pt x="115" y="276"/>
                  <a:pt x="115" y="276"/>
                </a:cubicBezTo>
                <a:cubicBezTo>
                  <a:pt x="115" y="275"/>
                  <a:pt x="114" y="275"/>
                  <a:pt x="114" y="275"/>
                </a:cubicBezTo>
                <a:cubicBezTo>
                  <a:pt x="113" y="275"/>
                  <a:pt x="113" y="275"/>
                  <a:pt x="113" y="275"/>
                </a:cubicBezTo>
                <a:cubicBezTo>
                  <a:pt x="113" y="275"/>
                  <a:pt x="113" y="275"/>
                  <a:pt x="113" y="275"/>
                </a:cubicBezTo>
                <a:cubicBezTo>
                  <a:pt x="114" y="274"/>
                  <a:pt x="114" y="274"/>
                  <a:pt x="114" y="274"/>
                </a:cubicBezTo>
                <a:cubicBezTo>
                  <a:pt x="114" y="274"/>
                  <a:pt x="115" y="273"/>
                  <a:pt x="115" y="273"/>
                </a:cubicBezTo>
                <a:cubicBezTo>
                  <a:pt x="117" y="272"/>
                  <a:pt x="117" y="272"/>
                  <a:pt x="117" y="272"/>
                </a:cubicBezTo>
                <a:cubicBezTo>
                  <a:pt x="116" y="273"/>
                  <a:pt x="117" y="272"/>
                  <a:pt x="117" y="271"/>
                </a:cubicBezTo>
                <a:cubicBezTo>
                  <a:pt x="121" y="269"/>
                  <a:pt x="125" y="267"/>
                  <a:pt x="129" y="265"/>
                </a:cubicBezTo>
                <a:cubicBezTo>
                  <a:pt x="130" y="267"/>
                  <a:pt x="131" y="270"/>
                  <a:pt x="132" y="272"/>
                </a:cubicBezTo>
                <a:cubicBezTo>
                  <a:pt x="134" y="275"/>
                  <a:pt x="136" y="275"/>
                  <a:pt x="139" y="274"/>
                </a:cubicBezTo>
                <a:cubicBezTo>
                  <a:pt x="142" y="273"/>
                  <a:pt x="144" y="271"/>
                  <a:pt x="146" y="269"/>
                </a:cubicBezTo>
                <a:cubicBezTo>
                  <a:pt x="146" y="269"/>
                  <a:pt x="146" y="269"/>
                  <a:pt x="146" y="269"/>
                </a:cubicBezTo>
                <a:cubicBezTo>
                  <a:pt x="148" y="271"/>
                  <a:pt x="150" y="272"/>
                  <a:pt x="151" y="273"/>
                </a:cubicBezTo>
                <a:cubicBezTo>
                  <a:pt x="152" y="273"/>
                  <a:pt x="153" y="274"/>
                  <a:pt x="153" y="274"/>
                </a:cubicBezTo>
                <a:close/>
                <a:moveTo>
                  <a:pt x="137" y="245"/>
                </a:moveTo>
                <a:cubicBezTo>
                  <a:pt x="140" y="245"/>
                  <a:pt x="142" y="245"/>
                  <a:pt x="145" y="245"/>
                </a:cubicBezTo>
                <a:cubicBezTo>
                  <a:pt x="144" y="248"/>
                  <a:pt x="145" y="252"/>
                  <a:pt x="145" y="255"/>
                </a:cubicBezTo>
                <a:cubicBezTo>
                  <a:pt x="144" y="259"/>
                  <a:pt x="142" y="262"/>
                  <a:pt x="139" y="264"/>
                </a:cubicBezTo>
                <a:cubicBezTo>
                  <a:pt x="136" y="258"/>
                  <a:pt x="137" y="252"/>
                  <a:pt x="137" y="246"/>
                </a:cubicBezTo>
                <a:lnTo>
                  <a:pt x="137" y="245"/>
                </a:lnTo>
                <a:close/>
                <a:moveTo>
                  <a:pt x="136" y="233"/>
                </a:moveTo>
                <a:cubicBezTo>
                  <a:pt x="63" y="236"/>
                  <a:pt x="78" y="120"/>
                  <a:pt x="87" y="72"/>
                </a:cubicBezTo>
                <a:cubicBezTo>
                  <a:pt x="106" y="78"/>
                  <a:pt x="128" y="79"/>
                  <a:pt x="146" y="78"/>
                </a:cubicBezTo>
                <a:cubicBezTo>
                  <a:pt x="164" y="78"/>
                  <a:pt x="185" y="76"/>
                  <a:pt x="204" y="71"/>
                </a:cubicBezTo>
                <a:cubicBezTo>
                  <a:pt x="202" y="72"/>
                  <a:pt x="201" y="74"/>
                  <a:pt x="202" y="77"/>
                </a:cubicBezTo>
                <a:cubicBezTo>
                  <a:pt x="215" y="131"/>
                  <a:pt x="210" y="230"/>
                  <a:pt x="136" y="233"/>
                </a:cubicBezTo>
                <a:close/>
                <a:moveTo>
                  <a:pt x="270" y="119"/>
                </a:moveTo>
                <a:cubicBezTo>
                  <a:pt x="255" y="141"/>
                  <a:pt x="233" y="157"/>
                  <a:pt x="213" y="174"/>
                </a:cubicBezTo>
                <a:cubicBezTo>
                  <a:pt x="215" y="165"/>
                  <a:pt x="217" y="155"/>
                  <a:pt x="217" y="146"/>
                </a:cubicBezTo>
                <a:cubicBezTo>
                  <a:pt x="227" y="147"/>
                  <a:pt x="239" y="136"/>
                  <a:pt x="245" y="131"/>
                </a:cubicBezTo>
                <a:cubicBezTo>
                  <a:pt x="257" y="121"/>
                  <a:pt x="268" y="105"/>
                  <a:pt x="265" y="89"/>
                </a:cubicBezTo>
                <a:cubicBezTo>
                  <a:pt x="265" y="86"/>
                  <a:pt x="262" y="85"/>
                  <a:pt x="259" y="85"/>
                </a:cubicBezTo>
                <a:cubicBezTo>
                  <a:pt x="243" y="88"/>
                  <a:pt x="225" y="92"/>
                  <a:pt x="219" y="109"/>
                </a:cubicBezTo>
                <a:cubicBezTo>
                  <a:pt x="217" y="112"/>
                  <a:pt x="222" y="113"/>
                  <a:pt x="224" y="111"/>
                </a:cubicBezTo>
                <a:cubicBezTo>
                  <a:pt x="232" y="100"/>
                  <a:pt x="243" y="97"/>
                  <a:pt x="256" y="95"/>
                </a:cubicBezTo>
                <a:cubicBezTo>
                  <a:pt x="255" y="105"/>
                  <a:pt x="244" y="114"/>
                  <a:pt x="237" y="120"/>
                </a:cubicBezTo>
                <a:cubicBezTo>
                  <a:pt x="233" y="125"/>
                  <a:pt x="225" y="131"/>
                  <a:pt x="218" y="133"/>
                </a:cubicBezTo>
                <a:cubicBezTo>
                  <a:pt x="218" y="116"/>
                  <a:pt x="217" y="100"/>
                  <a:pt x="215" y="87"/>
                </a:cubicBezTo>
                <a:cubicBezTo>
                  <a:pt x="215" y="87"/>
                  <a:pt x="215" y="87"/>
                  <a:pt x="215" y="87"/>
                </a:cubicBezTo>
                <a:cubicBezTo>
                  <a:pt x="229" y="80"/>
                  <a:pt x="244" y="76"/>
                  <a:pt x="259" y="75"/>
                </a:cubicBezTo>
                <a:cubicBezTo>
                  <a:pt x="287" y="74"/>
                  <a:pt x="279" y="105"/>
                  <a:pt x="270" y="119"/>
                </a:cubicBezTo>
                <a:close/>
              </a:path>
            </a:pathLst>
          </a:custGeom>
          <a:solidFill>
            <a:schemeClr val="accent1"/>
          </a:solidFill>
          <a:ln w="9525">
            <a:noFill/>
            <a:round/>
          </a:ln>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solidFill>
                <a:srgbClr val="013596"/>
              </a:solidFill>
              <a:latin typeface="+mn-lt"/>
              <a:ea typeface="+mn-ea"/>
            </a:endParaRPr>
          </a:p>
        </p:txBody>
      </p:sp>
      <p:sp>
        <p:nvSpPr>
          <p:cNvPr id="10" name="Freeform 215"/>
          <p:cNvSpPr>
            <a:spLocks noEditPoints="1"/>
          </p:cNvSpPr>
          <p:nvPr>
            <p:custDataLst>
              <p:tags r:id="rId3"/>
            </p:custDataLst>
          </p:nvPr>
        </p:nvSpPr>
        <p:spPr bwMode="auto">
          <a:xfrm>
            <a:off x="6517422" y="1914022"/>
            <a:ext cx="1783014" cy="2231340"/>
          </a:xfrm>
          <a:custGeom>
            <a:avLst/>
            <a:gdLst>
              <a:gd name="T0" fmla="*/ 2147483647 w 292"/>
              <a:gd name="T1" fmla="*/ 2147483647 h 407"/>
              <a:gd name="T2" fmla="*/ 2147483647 w 292"/>
              <a:gd name="T3" fmla="*/ 2147483647 h 407"/>
              <a:gd name="T4" fmla="*/ 2147483647 w 292"/>
              <a:gd name="T5" fmla="*/ 2147483647 h 407"/>
              <a:gd name="T6" fmla="*/ 2147483647 w 292"/>
              <a:gd name="T7" fmla="*/ 2147483647 h 407"/>
              <a:gd name="T8" fmla="*/ 2147483647 w 292"/>
              <a:gd name="T9" fmla="*/ 2147483647 h 407"/>
              <a:gd name="T10" fmla="*/ 2147483647 w 292"/>
              <a:gd name="T11" fmla="*/ 2147483647 h 407"/>
              <a:gd name="T12" fmla="*/ 2147483647 w 292"/>
              <a:gd name="T13" fmla="*/ 2147483647 h 407"/>
              <a:gd name="T14" fmla="*/ 2147483647 w 292"/>
              <a:gd name="T15" fmla="*/ 2147483647 h 407"/>
              <a:gd name="T16" fmla="*/ 2147483647 w 292"/>
              <a:gd name="T17" fmla="*/ 2147483647 h 407"/>
              <a:gd name="T18" fmla="*/ 2147483647 w 292"/>
              <a:gd name="T19" fmla="*/ 2147483647 h 407"/>
              <a:gd name="T20" fmla="*/ 2147483647 w 292"/>
              <a:gd name="T21" fmla="*/ 2147483647 h 407"/>
              <a:gd name="T22" fmla="*/ 2147483647 w 292"/>
              <a:gd name="T23" fmla="*/ 2147483647 h 407"/>
              <a:gd name="T24" fmla="*/ 2147483647 w 292"/>
              <a:gd name="T25" fmla="*/ 2147483647 h 407"/>
              <a:gd name="T26" fmla="*/ 2147483647 w 292"/>
              <a:gd name="T27" fmla="*/ 2147483647 h 407"/>
              <a:gd name="T28" fmla="*/ 2147483647 w 292"/>
              <a:gd name="T29" fmla="*/ 2147483647 h 407"/>
              <a:gd name="T30" fmla="*/ 2147483647 w 292"/>
              <a:gd name="T31" fmla="*/ 2147483647 h 407"/>
              <a:gd name="T32" fmla="*/ 2147483647 w 292"/>
              <a:gd name="T33" fmla="*/ 2147483647 h 407"/>
              <a:gd name="T34" fmla="*/ 2147483647 w 292"/>
              <a:gd name="T35" fmla="*/ 2147483647 h 407"/>
              <a:gd name="T36" fmla="*/ 2147483647 w 292"/>
              <a:gd name="T37" fmla="*/ 2147483647 h 407"/>
              <a:gd name="T38" fmla="*/ 2147483647 w 292"/>
              <a:gd name="T39" fmla="*/ 2147483647 h 407"/>
              <a:gd name="T40" fmla="*/ 2147483647 w 292"/>
              <a:gd name="T41" fmla="*/ 2147483647 h 407"/>
              <a:gd name="T42" fmla="*/ 2147483647 w 292"/>
              <a:gd name="T43" fmla="*/ 2147483647 h 407"/>
              <a:gd name="T44" fmla="*/ 2147483647 w 292"/>
              <a:gd name="T45" fmla="*/ 2147483647 h 407"/>
              <a:gd name="T46" fmla="*/ 2147483647 w 292"/>
              <a:gd name="T47" fmla="*/ 2147483647 h 407"/>
              <a:gd name="T48" fmla="*/ 2147483647 w 292"/>
              <a:gd name="T49" fmla="*/ 2147483647 h 407"/>
              <a:gd name="T50" fmla="*/ 2147483647 w 292"/>
              <a:gd name="T51" fmla="*/ 2147483647 h 407"/>
              <a:gd name="T52" fmla="*/ 2147483647 w 292"/>
              <a:gd name="T53" fmla="*/ 2147483647 h 407"/>
              <a:gd name="T54" fmla="*/ 2147483647 w 292"/>
              <a:gd name="T55" fmla="*/ 2147483647 h 407"/>
              <a:gd name="T56" fmla="*/ 2147483647 w 292"/>
              <a:gd name="T57" fmla="*/ 2147483647 h 407"/>
              <a:gd name="T58" fmla="*/ 2147483647 w 292"/>
              <a:gd name="T59" fmla="*/ 2147483647 h 407"/>
              <a:gd name="T60" fmla="*/ 2147483647 w 292"/>
              <a:gd name="T61" fmla="*/ 2147483647 h 407"/>
              <a:gd name="T62" fmla="*/ 2147483647 w 292"/>
              <a:gd name="T63" fmla="*/ 2147483647 h 407"/>
              <a:gd name="T64" fmla="*/ 2147483647 w 292"/>
              <a:gd name="T65" fmla="*/ 2147483647 h 407"/>
              <a:gd name="T66" fmla="*/ 2147483647 w 292"/>
              <a:gd name="T67" fmla="*/ 2147483647 h 407"/>
              <a:gd name="T68" fmla="*/ 2147483647 w 292"/>
              <a:gd name="T69" fmla="*/ 2147483647 h 407"/>
              <a:gd name="T70" fmla="*/ 2147483647 w 292"/>
              <a:gd name="T71" fmla="*/ 2147483647 h 407"/>
              <a:gd name="T72" fmla="*/ 2147483647 w 292"/>
              <a:gd name="T73" fmla="*/ 2147483647 h 407"/>
              <a:gd name="T74" fmla="*/ 2147483647 w 292"/>
              <a:gd name="T75" fmla="*/ 2147483647 h 407"/>
              <a:gd name="T76" fmla="*/ 2147483647 w 292"/>
              <a:gd name="T77" fmla="*/ 2147483647 h 407"/>
              <a:gd name="T78" fmla="*/ 2147483647 w 292"/>
              <a:gd name="T79" fmla="*/ 2147483647 h 407"/>
              <a:gd name="T80" fmla="*/ 2147483647 w 292"/>
              <a:gd name="T81" fmla="*/ 2147483647 h 407"/>
              <a:gd name="T82" fmla="*/ 2147483647 w 292"/>
              <a:gd name="T83" fmla="*/ 2147483647 h 407"/>
              <a:gd name="T84" fmla="*/ 2147483647 w 292"/>
              <a:gd name="T85" fmla="*/ 2147483647 h 407"/>
              <a:gd name="T86" fmla="*/ 2147483647 w 292"/>
              <a:gd name="T87" fmla="*/ 2147483647 h 407"/>
              <a:gd name="T88" fmla="*/ 2147483647 w 292"/>
              <a:gd name="T89" fmla="*/ 2147483647 h 407"/>
              <a:gd name="T90" fmla="*/ 2147483647 w 292"/>
              <a:gd name="T91" fmla="*/ 2147483647 h 407"/>
              <a:gd name="T92" fmla="*/ 2147483647 w 292"/>
              <a:gd name="T93" fmla="*/ 2147483647 h 407"/>
              <a:gd name="T94" fmla="*/ 2147483647 w 292"/>
              <a:gd name="T95" fmla="*/ 2147483647 h 407"/>
              <a:gd name="T96" fmla="*/ 2147483647 w 292"/>
              <a:gd name="T97" fmla="*/ 2147483647 h 407"/>
              <a:gd name="T98" fmla="*/ 2147483647 w 292"/>
              <a:gd name="T99" fmla="*/ 2147483647 h 407"/>
              <a:gd name="T100" fmla="*/ 2147483647 w 292"/>
              <a:gd name="T101" fmla="*/ 2147483647 h 407"/>
              <a:gd name="T102" fmla="*/ 2147483647 w 292"/>
              <a:gd name="T103" fmla="*/ 2147483647 h 407"/>
              <a:gd name="T104" fmla="*/ 2147483647 w 292"/>
              <a:gd name="T105" fmla="*/ 2147483647 h 407"/>
              <a:gd name="T106" fmla="*/ 2147483647 w 292"/>
              <a:gd name="T107" fmla="*/ 2147483647 h 407"/>
              <a:gd name="T108" fmla="*/ 2147483647 w 292"/>
              <a:gd name="T109" fmla="*/ 2147483647 h 407"/>
              <a:gd name="T110" fmla="*/ 2147483647 w 292"/>
              <a:gd name="T111" fmla="*/ 2147483647 h 407"/>
              <a:gd name="T112" fmla="*/ 2147483647 w 292"/>
              <a:gd name="T113" fmla="*/ 2147483647 h 407"/>
              <a:gd name="T114" fmla="*/ 2147483647 w 292"/>
              <a:gd name="T115" fmla="*/ 2147483647 h 40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92" h="407">
                <a:moveTo>
                  <a:pt x="268" y="65"/>
                </a:moveTo>
                <a:cubicBezTo>
                  <a:pt x="250" y="61"/>
                  <a:pt x="229" y="74"/>
                  <a:pt x="214" y="83"/>
                </a:cubicBezTo>
                <a:cubicBezTo>
                  <a:pt x="213" y="80"/>
                  <a:pt x="213" y="77"/>
                  <a:pt x="212" y="74"/>
                </a:cubicBezTo>
                <a:cubicBezTo>
                  <a:pt x="211" y="71"/>
                  <a:pt x="209" y="70"/>
                  <a:pt x="207" y="70"/>
                </a:cubicBezTo>
                <a:cubicBezTo>
                  <a:pt x="213" y="69"/>
                  <a:pt x="219" y="67"/>
                  <a:pt x="224" y="64"/>
                </a:cubicBezTo>
                <a:cubicBezTo>
                  <a:pt x="246" y="54"/>
                  <a:pt x="233" y="40"/>
                  <a:pt x="216" y="34"/>
                </a:cubicBezTo>
                <a:cubicBezTo>
                  <a:pt x="214" y="33"/>
                  <a:pt x="212" y="34"/>
                  <a:pt x="211" y="35"/>
                </a:cubicBezTo>
                <a:cubicBezTo>
                  <a:pt x="217" y="16"/>
                  <a:pt x="185" y="3"/>
                  <a:pt x="172" y="2"/>
                </a:cubicBezTo>
                <a:cubicBezTo>
                  <a:pt x="146" y="0"/>
                  <a:pt x="102" y="3"/>
                  <a:pt x="81" y="20"/>
                </a:cubicBezTo>
                <a:cubicBezTo>
                  <a:pt x="79" y="22"/>
                  <a:pt x="80" y="26"/>
                  <a:pt x="82" y="28"/>
                </a:cubicBezTo>
                <a:cubicBezTo>
                  <a:pt x="81" y="29"/>
                  <a:pt x="80" y="29"/>
                  <a:pt x="79" y="30"/>
                </a:cubicBezTo>
                <a:cubicBezTo>
                  <a:pt x="78" y="32"/>
                  <a:pt x="77" y="34"/>
                  <a:pt x="78" y="36"/>
                </a:cubicBezTo>
                <a:cubicBezTo>
                  <a:pt x="71" y="35"/>
                  <a:pt x="64" y="36"/>
                  <a:pt x="60" y="43"/>
                </a:cubicBezTo>
                <a:cubicBezTo>
                  <a:pt x="56" y="50"/>
                  <a:pt x="58" y="58"/>
                  <a:pt x="64" y="63"/>
                </a:cubicBezTo>
                <a:cubicBezTo>
                  <a:pt x="70" y="66"/>
                  <a:pt x="75" y="69"/>
                  <a:pt x="82" y="71"/>
                </a:cubicBezTo>
                <a:cubicBezTo>
                  <a:pt x="81" y="74"/>
                  <a:pt x="80" y="76"/>
                  <a:pt x="79" y="79"/>
                </a:cubicBezTo>
                <a:cubicBezTo>
                  <a:pt x="59" y="73"/>
                  <a:pt x="13" y="47"/>
                  <a:pt x="5" y="78"/>
                </a:cubicBezTo>
                <a:cubicBezTo>
                  <a:pt x="0" y="98"/>
                  <a:pt x="14" y="123"/>
                  <a:pt x="23" y="139"/>
                </a:cubicBezTo>
                <a:cubicBezTo>
                  <a:pt x="34" y="158"/>
                  <a:pt x="52" y="183"/>
                  <a:pt x="73" y="190"/>
                </a:cubicBezTo>
                <a:cubicBezTo>
                  <a:pt x="80" y="219"/>
                  <a:pt x="98" y="241"/>
                  <a:pt x="131" y="244"/>
                </a:cubicBezTo>
                <a:cubicBezTo>
                  <a:pt x="129" y="249"/>
                  <a:pt x="128" y="254"/>
                  <a:pt x="128" y="258"/>
                </a:cubicBezTo>
                <a:cubicBezTo>
                  <a:pt x="121" y="260"/>
                  <a:pt x="108" y="264"/>
                  <a:pt x="104" y="270"/>
                </a:cubicBezTo>
                <a:cubicBezTo>
                  <a:pt x="95" y="273"/>
                  <a:pt x="87" y="277"/>
                  <a:pt x="80" y="282"/>
                </a:cubicBezTo>
                <a:cubicBezTo>
                  <a:pt x="77" y="283"/>
                  <a:pt x="76" y="288"/>
                  <a:pt x="78" y="291"/>
                </a:cubicBezTo>
                <a:cubicBezTo>
                  <a:pt x="77" y="295"/>
                  <a:pt x="78" y="299"/>
                  <a:pt x="78" y="303"/>
                </a:cubicBezTo>
                <a:cubicBezTo>
                  <a:pt x="78" y="307"/>
                  <a:pt x="79" y="311"/>
                  <a:pt x="79" y="315"/>
                </a:cubicBezTo>
                <a:cubicBezTo>
                  <a:pt x="70" y="317"/>
                  <a:pt x="63" y="322"/>
                  <a:pt x="55" y="327"/>
                </a:cubicBezTo>
                <a:cubicBezTo>
                  <a:pt x="52" y="330"/>
                  <a:pt x="51" y="333"/>
                  <a:pt x="53" y="337"/>
                </a:cubicBezTo>
                <a:cubicBezTo>
                  <a:pt x="89" y="407"/>
                  <a:pt x="175" y="397"/>
                  <a:pt x="227" y="351"/>
                </a:cubicBezTo>
                <a:cubicBezTo>
                  <a:pt x="230" y="348"/>
                  <a:pt x="229" y="343"/>
                  <a:pt x="227" y="340"/>
                </a:cubicBezTo>
                <a:cubicBezTo>
                  <a:pt x="219" y="331"/>
                  <a:pt x="210" y="323"/>
                  <a:pt x="200" y="318"/>
                </a:cubicBezTo>
                <a:cubicBezTo>
                  <a:pt x="202" y="310"/>
                  <a:pt x="203" y="300"/>
                  <a:pt x="200" y="290"/>
                </a:cubicBezTo>
                <a:cubicBezTo>
                  <a:pt x="200" y="288"/>
                  <a:pt x="199" y="287"/>
                  <a:pt x="197" y="287"/>
                </a:cubicBezTo>
                <a:cubicBezTo>
                  <a:pt x="196" y="286"/>
                  <a:pt x="196" y="285"/>
                  <a:pt x="195" y="285"/>
                </a:cubicBezTo>
                <a:cubicBezTo>
                  <a:pt x="185" y="277"/>
                  <a:pt x="175" y="270"/>
                  <a:pt x="163" y="269"/>
                </a:cubicBezTo>
                <a:cubicBezTo>
                  <a:pt x="159" y="266"/>
                  <a:pt x="155" y="263"/>
                  <a:pt x="152" y="261"/>
                </a:cubicBezTo>
                <a:cubicBezTo>
                  <a:pt x="152" y="261"/>
                  <a:pt x="152" y="260"/>
                  <a:pt x="152" y="260"/>
                </a:cubicBezTo>
                <a:cubicBezTo>
                  <a:pt x="154" y="256"/>
                  <a:pt x="155" y="249"/>
                  <a:pt x="153" y="244"/>
                </a:cubicBezTo>
                <a:cubicBezTo>
                  <a:pt x="180" y="239"/>
                  <a:pt x="197" y="220"/>
                  <a:pt x="207" y="194"/>
                </a:cubicBezTo>
                <a:cubicBezTo>
                  <a:pt x="207" y="194"/>
                  <a:pt x="207" y="194"/>
                  <a:pt x="207" y="194"/>
                </a:cubicBezTo>
                <a:cubicBezTo>
                  <a:pt x="224" y="182"/>
                  <a:pt x="241" y="167"/>
                  <a:pt x="256" y="152"/>
                </a:cubicBezTo>
                <a:cubicBezTo>
                  <a:pt x="270" y="139"/>
                  <a:pt x="288" y="120"/>
                  <a:pt x="290" y="100"/>
                </a:cubicBezTo>
                <a:cubicBezTo>
                  <a:pt x="292" y="84"/>
                  <a:pt x="284" y="70"/>
                  <a:pt x="268" y="65"/>
                </a:cubicBezTo>
                <a:close/>
                <a:moveTo>
                  <a:pt x="75" y="95"/>
                </a:moveTo>
                <a:cubicBezTo>
                  <a:pt x="60" y="89"/>
                  <a:pt x="44" y="84"/>
                  <a:pt x="28" y="88"/>
                </a:cubicBezTo>
                <a:cubicBezTo>
                  <a:pt x="26" y="89"/>
                  <a:pt x="25" y="91"/>
                  <a:pt x="25" y="92"/>
                </a:cubicBezTo>
                <a:cubicBezTo>
                  <a:pt x="24" y="122"/>
                  <a:pt x="45" y="145"/>
                  <a:pt x="64" y="164"/>
                </a:cubicBezTo>
                <a:cubicBezTo>
                  <a:pt x="66" y="166"/>
                  <a:pt x="69" y="164"/>
                  <a:pt x="68" y="162"/>
                </a:cubicBezTo>
                <a:cubicBezTo>
                  <a:pt x="53" y="142"/>
                  <a:pt x="34" y="122"/>
                  <a:pt x="34" y="96"/>
                </a:cubicBezTo>
                <a:cubicBezTo>
                  <a:pt x="47" y="94"/>
                  <a:pt x="60" y="99"/>
                  <a:pt x="73" y="103"/>
                </a:cubicBezTo>
                <a:cubicBezTo>
                  <a:pt x="69" y="126"/>
                  <a:pt x="66" y="152"/>
                  <a:pt x="70" y="176"/>
                </a:cubicBezTo>
                <a:cubicBezTo>
                  <a:pt x="60" y="165"/>
                  <a:pt x="49" y="156"/>
                  <a:pt x="40" y="144"/>
                </a:cubicBezTo>
                <a:cubicBezTo>
                  <a:pt x="28" y="127"/>
                  <a:pt x="18" y="107"/>
                  <a:pt x="16" y="87"/>
                </a:cubicBezTo>
                <a:cubicBezTo>
                  <a:pt x="15" y="69"/>
                  <a:pt x="36" y="76"/>
                  <a:pt x="46" y="79"/>
                </a:cubicBezTo>
                <a:cubicBezTo>
                  <a:pt x="57" y="82"/>
                  <a:pt x="67" y="84"/>
                  <a:pt x="77" y="85"/>
                </a:cubicBezTo>
                <a:cubicBezTo>
                  <a:pt x="76" y="88"/>
                  <a:pt x="76" y="92"/>
                  <a:pt x="75" y="95"/>
                </a:cubicBezTo>
                <a:close/>
                <a:moveTo>
                  <a:pt x="94" y="29"/>
                </a:moveTo>
                <a:cubicBezTo>
                  <a:pt x="108" y="26"/>
                  <a:pt x="123" y="19"/>
                  <a:pt x="136" y="17"/>
                </a:cubicBezTo>
                <a:cubicBezTo>
                  <a:pt x="149" y="14"/>
                  <a:pt x="162" y="14"/>
                  <a:pt x="175" y="15"/>
                </a:cubicBezTo>
                <a:cubicBezTo>
                  <a:pt x="182" y="17"/>
                  <a:pt x="207" y="27"/>
                  <a:pt x="194" y="36"/>
                </a:cubicBezTo>
                <a:cubicBezTo>
                  <a:pt x="179" y="46"/>
                  <a:pt x="155" y="45"/>
                  <a:pt x="138" y="44"/>
                </a:cubicBezTo>
                <a:cubicBezTo>
                  <a:pt x="128" y="44"/>
                  <a:pt x="118" y="42"/>
                  <a:pt x="108" y="40"/>
                </a:cubicBezTo>
                <a:cubicBezTo>
                  <a:pt x="104" y="39"/>
                  <a:pt x="99" y="38"/>
                  <a:pt x="95" y="36"/>
                </a:cubicBezTo>
                <a:cubicBezTo>
                  <a:pt x="89" y="33"/>
                  <a:pt x="90" y="31"/>
                  <a:pt x="94" y="29"/>
                </a:cubicBezTo>
                <a:close/>
                <a:moveTo>
                  <a:pt x="80" y="59"/>
                </a:moveTo>
                <a:cubicBezTo>
                  <a:pt x="67" y="55"/>
                  <a:pt x="75" y="45"/>
                  <a:pt x="83" y="42"/>
                </a:cubicBezTo>
                <a:cubicBezTo>
                  <a:pt x="100" y="55"/>
                  <a:pt x="128" y="56"/>
                  <a:pt x="147" y="56"/>
                </a:cubicBezTo>
                <a:cubicBezTo>
                  <a:pt x="165" y="57"/>
                  <a:pt x="198" y="57"/>
                  <a:pt x="209" y="39"/>
                </a:cubicBezTo>
                <a:cubicBezTo>
                  <a:pt x="209" y="41"/>
                  <a:pt x="210" y="42"/>
                  <a:pt x="212" y="43"/>
                </a:cubicBezTo>
                <a:cubicBezTo>
                  <a:pt x="233" y="54"/>
                  <a:pt x="210" y="58"/>
                  <a:pt x="197" y="60"/>
                </a:cubicBezTo>
                <a:cubicBezTo>
                  <a:pt x="182" y="64"/>
                  <a:pt x="167" y="66"/>
                  <a:pt x="151" y="67"/>
                </a:cubicBezTo>
                <a:cubicBezTo>
                  <a:pt x="140" y="68"/>
                  <a:pt x="130" y="67"/>
                  <a:pt x="119" y="66"/>
                </a:cubicBezTo>
                <a:cubicBezTo>
                  <a:pt x="109" y="65"/>
                  <a:pt x="100" y="63"/>
                  <a:pt x="91" y="61"/>
                </a:cubicBezTo>
                <a:cubicBezTo>
                  <a:pt x="87" y="61"/>
                  <a:pt x="84" y="60"/>
                  <a:pt x="80" y="59"/>
                </a:cubicBezTo>
                <a:close/>
                <a:moveTo>
                  <a:pt x="87" y="306"/>
                </a:moveTo>
                <a:cubicBezTo>
                  <a:pt x="88" y="303"/>
                  <a:pt x="88" y="300"/>
                  <a:pt x="88" y="297"/>
                </a:cubicBezTo>
                <a:cubicBezTo>
                  <a:pt x="103" y="305"/>
                  <a:pt x="118" y="312"/>
                  <a:pt x="136" y="312"/>
                </a:cubicBezTo>
                <a:cubicBezTo>
                  <a:pt x="134" y="324"/>
                  <a:pt x="134" y="335"/>
                  <a:pt x="136" y="346"/>
                </a:cubicBezTo>
                <a:cubicBezTo>
                  <a:pt x="118" y="345"/>
                  <a:pt x="100" y="337"/>
                  <a:pt x="86" y="326"/>
                </a:cubicBezTo>
                <a:cubicBezTo>
                  <a:pt x="87" y="320"/>
                  <a:pt x="87" y="313"/>
                  <a:pt x="87" y="306"/>
                </a:cubicBezTo>
                <a:close/>
                <a:moveTo>
                  <a:pt x="211" y="345"/>
                </a:moveTo>
                <a:cubicBezTo>
                  <a:pt x="189" y="363"/>
                  <a:pt x="163" y="373"/>
                  <a:pt x="135" y="374"/>
                </a:cubicBezTo>
                <a:cubicBezTo>
                  <a:pt x="109" y="375"/>
                  <a:pt x="49" y="348"/>
                  <a:pt x="79" y="322"/>
                </a:cubicBezTo>
                <a:cubicBezTo>
                  <a:pt x="79" y="324"/>
                  <a:pt x="79" y="325"/>
                  <a:pt x="80" y="327"/>
                </a:cubicBezTo>
                <a:cubicBezTo>
                  <a:pt x="79" y="328"/>
                  <a:pt x="79" y="329"/>
                  <a:pt x="80" y="331"/>
                </a:cubicBezTo>
                <a:cubicBezTo>
                  <a:pt x="80" y="331"/>
                  <a:pt x="80" y="332"/>
                  <a:pt x="80" y="333"/>
                </a:cubicBezTo>
                <a:cubicBezTo>
                  <a:pt x="80" y="336"/>
                  <a:pt x="83" y="337"/>
                  <a:pt x="85" y="335"/>
                </a:cubicBezTo>
                <a:cubicBezTo>
                  <a:pt x="100" y="348"/>
                  <a:pt x="119" y="356"/>
                  <a:pt x="139" y="357"/>
                </a:cubicBezTo>
                <a:cubicBezTo>
                  <a:pt x="140" y="358"/>
                  <a:pt x="141" y="358"/>
                  <a:pt x="142" y="357"/>
                </a:cubicBezTo>
                <a:cubicBezTo>
                  <a:pt x="149" y="358"/>
                  <a:pt x="157" y="357"/>
                  <a:pt x="164" y="355"/>
                </a:cubicBezTo>
                <a:cubicBezTo>
                  <a:pt x="178" y="352"/>
                  <a:pt x="188" y="343"/>
                  <a:pt x="195" y="332"/>
                </a:cubicBezTo>
                <a:cubicBezTo>
                  <a:pt x="200" y="336"/>
                  <a:pt x="206" y="340"/>
                  <a:pt x="211" y="345"/>
                </a:cubicBezTo>
                <a:close/>
                <a:moveTo>
                  <a:pt x="188" y="314"/>
                </a:moveTo>
                <a:cubicBezTo>
                  <a:pt x="186" y="314"/>
                  <a:pt x="185" y="313"/>
                  <a:pt x="184" y="313"/>
                </a:cubicBezTo>
                <a:cubicBezTo>
                  <a:pt x="178" y="312"/>
                  <a:pt x="174" y="320"/>
                  <a:pt x="180" y="323"/>
                </a:cubicBezTo>
                <a:cubicBezTo>
                  <a:pt x="181" y="324"/>
                  <a:pt x="182" y="325"/>
                  <a:pt x="184" y="326"/>
                </a:cubicBezTo>
                <a:cubicBezTo>
                  <a:pt x="179" y="334"/>
                  <a:pt x="171" y="341"/>
                  <a:pt x="157" y="345"/>
                </a:cubicBezTo>
                <a:cubicBezTo>
                  <a:pt x="153" y="346"/>
                  <a:pt x="149" y="346"/>
                  <a:pt x="145" y="347"/>
                </a:cubicBezTo>
                <a:cubicBezTo>
                  <a:pt x="144" y="335"/>
                  <a:pt x="145" y="324"/>
                  <a:pt x="146" y="312"/>
                </a:cubicBezTo>
                <a:cubicBezTo>
                  <a:pt x="161" y="310"/>
                  <a:pt x="176" y="303"/>
                  <a:pt x="189" y="297"/>
                </a:cubicBezTo>
                <a:cubicBezTo>
                  <a:pt x="189" y="303"/>
                  <a:pt x="189" y="309"/>
                  <a:pt x="188" y="314"/>
                </a:cubicBezTo>
                <a:close/>
                <a:moveTo>
                  <a:pt x="164" y="284"/>
                </a:moveTo>
                <a:cubicBezTo>
                  <a:pt x="165" y="283"/>
                  <a:pt x="166" y="282"/>
                  <a:pt x="166" y="281"/>
                </a:cubicBezTo>
                <a:cubicBezTo>
                  <a:pt x="171" y="284"/>
                  <a:pt x="176" y="286"/>
                  <a:pt x="180" y="289"/>
                </a:cubicBezTo>
                <a:cubicBezTo>
                  <a:pt x="168" y="294"/>
                  <a:pt x="155" y="299"/>
                  <a:pt x="141" y="300"/>
                </a:cubicBezTo>
                <a:cubicBezTo>
                  <a:pt x="125" y="302"/>
                  <a:pt x="109" y="294"/>
                  <a:pt x="94" y="286"/>
                </a:cubicBezTo>
                <a:cubicBezTo>
                  <a:pt x="97" y="284"/>
                  <a:pt x="100" y="281"/>
                  <a:pt x="104" y="279"/>
                </a:cubicBezTo>
                <a:cubicBezTo>
                  <a:pt x="104" y="279"/>
                  <a:pt x="105" y="280"/>
                  <a:pt x="105" y="281"/>
                </a:cubicBezTo>
                <a:cubicBezTo>
                  <a:pt x="108" y="285"/>
                  <a:pt x="114" y="287"/>
                  <a:pt x="118" y="288"/>
                </a:cubicBezTo>
                <a:cubicBezTo>
                  <a:pt x="124" y="289"/>
                  <a:pt x="131" y="290"/>
                  <a:pt x="137" y="290"/>
                </a:cubicBezTo>
                <a:cubicBezTo>
                  <a:pt x="146" y="290"/>
                  <a:pt x="157" y="290"/>
                  <a:pt x="164" y="284"/>
                </a:cubicBezTo>
                <a:close/>
                <a:moveTo>
                  <a:pt x="153" y="274"/>
                </a:moveTo>
                <a:cubicBezTo>
                  <a:pt x="154" y="274"/>
                  <a:pt x="154" y="274"/>
                  <a:pt x="154" y="274"/>
                </a:cubicBezTo>
                <a:cubicBezTo>
                  <a:pt x="155" y="275"/>
                  <a:pt x="155" y="275"/>
                  <a:pt x="155" y="275"/>
                </a:cubicBezTo>
                <a:cubicBezTo>
                  <a:pt x="155" y="276"/>
                  <a:pt x="155" y="276"/>
                  <a:pt x="156" y="276"/>
                </a:cubicBezTo>
                <a:cubicBezTo>
                  <a:pt x="156" y="277"/>
                  <a:pt x="156" y="277"/>
                  <a:pt x="156" y="277"/>
                </a:cubicBezTo>
                <a:cubicBezTo>
                  <a:pt x="156" y="277"/>
                  <a:pt x="156" y="277"/>
                  <a:pt x="156" y="277"/>
                </a:cubicBezTo>
                <a:cubicBezTo>
                  <a:pt x="155" y="278"/>
                  <a:pt x="155" y="278"/>
                  <a:pt x="155" y="278"/>
                </a:cubicBezTo>
                <a:cubicBezTo>
                  <a:pt x="155" y="278"/>
                  <a:pt x="155" y="278"/>
                  <a:pt x="155" y="278"/>
                </a:cubicBezTo>
                <a:cubicBezTo>
                  <a:pt x="154" y="278"/>
                  <a:pt x="154" y="278"/>
                  <a:pt x="153" y="278"/>
                </a:cubicBezTo>
                <a:cubicBezTo>
                  <a:pt x="152" y="279"/>
                  <a:pt x="151" y="279"/>
                  <a:pt x="150" y="279"/>
                </a:cubicBezTo>
                <a:cubicBezTo>
                  <a:pt x="149" y="279"/>
                  <a:pt x="149" y="279"/>
                  <a:pt x="149" y="279"/>
                </a:cubicBezTo>
                <a:cubicBezTo>
                  <a:pt x="149" y="279"/>
                  <a:pt x="149" y="279"/>
                  <a:pt x="149" y="279"/>
                </a:cubicBezTo>
                <a:cubicBezTo>
                  <a:pt x="148" y="279"/>
                  <a:pt x="147" y="279"/>
                  <a:pt x="146" y="280"/>
                </a:cubicBezTo>
                <a:cubicBezTo>
                  <a:pt x="143" y="280"/>
                  <a:pt x="140" y="280"/>
                  <a:pt x="137" y="280"/>
                </a:cubicBezTo>
                <a:cubicBezTo>
                  <a:pt x="134" y="280"/>
                  <a:pt x="131" y="279"/>
                  <a:pt x="128" y="279"/>
                </a:cubicBezTo>
                <a:cubicBezTo>
                  <a:pt x="128" y="279"/>
                  <a:pt x="128" y="279"/>
                  <a:pt x="128" y="279"/>
                </a:cubicBezTo>
                <a:cubicBezTo>
                  <a:pt x="128" y="279"/>
                  <a:pt x="128" y="279"/>
                  <a:pt x="128" y="279"/>
                </a:cubicBezTo>
                <a:cubicBezTo>
                  <a:pt x="127" y="279"/>
                  <a:pt x="127" y="279"/>
                  <a:pt x="127" y="279"/>
                </a:cubicBezTo>
                <a:cubicBezTo>
                  <a:pt x="126" y="279"/>
                  <a:pt x="126" y="279"/>
                  <a:pt x="125" y="279"/>
                </a:cubicBezTo>
                <a:cubicBezTo>
                  <a:pt x="124" y="278"/>
                  <a:pt x="122" y="278"/>
                  <a:pt x="121" y="278"/>
                </a:cubicBezTo>
                <a:cubicBezTo>
                  <a:pt x="119" y="277"/>
                  <a:pt x="118" y="277"/>
                  <a:pt x="116" y="276"/>
                </a:cubicBezTo>
                <a:cubicBezTo>
                  <a:pt x="115" y="276"/>
                  <a:pt x="115" y="276"/>
                  <a:pt x="115" y="276"/>
                </a:cubicBezTo>
                <a:cubicBezTo>
                  <a:pt x="115" y="275"/>
                  <a:pt x="114" y="275"/>
                  <a:pt x="114" y="275"/>
                </a:cubicBezTo>
                <a:cubicBezTo>
                  <a:pt x="113" y="275"/>
                  <a:pt x="113" y="275"/>
                  <a:pt x="113" y="275"/>
                </a:cubicBezTo>
                <a:cubicBezTo>
                  <a:pt x="113" y="275"/>
                  <a:pt x="113" y="275"/>
                  <a:pt x="113" y="275"/>
                </a:cubicBezTo>
                <a:cubicBezTo>
                  <a:pt x="114" y="274"/>
                  <a:pt x="114" y="274"/>
                  <a:pt x="114" y="274"/>
                </a:cubicBezTo>
                <a:cubicBezTo>
                  <a:pt x="114" y="274"/>
                  <a:pt x="115" y="273"/>
                  <a:pt x="115" y="273"/>
                </a:cubicBezTo>
                <a:cubicBezTo>
                  <a:pt x="117" y="272"/>
                  <a:pt x="117" y="272"/>
                  <a:pt x="117" y="272"/>
                </a:cubicBezTo>
                <a:cubicBezTo>
                  <a:pt x="116" y="273"/>
                  <a:pt x="117" y="272"/>
                  <a:pt x="117" y="271"/>
                </a:cubicBezTo>
                <a:cubicBezTo>
                  <a:pt x="121" y="269"/>
                  <a:pt x="125" y="267"/>
                  <a:pt x="129" y="265"/>
                </a:cubicBezTo>
                <a:cubicBezTo>
                  <a:pt x="130" y="267"/>
                  <a:pt x="131" y="270"/>
                  <a:pt x="132" y="272"/>
                </a:cubicBezTo>
                <a:cubicBezTo>
                  <a:pt x="134" y="275"/>
                  <a:pt x="136" y="275"/>
                  <a:pt x="139" y="274"/>
                </a:cubicBezTo>
                <a:cubicBezTo>
                  <a:pt x="142" y="273"/>
                  <a:pt x="144" y="271"/>
                  <a:pt x="146" y="269"/>
                </a:cubicBezTo>
                <a:cubicBezTo>
                  <a:pt x="146" y="269"/>
                  <a:pt x="146" y="269"/>
                  <a:pt x="146" y="269"/>
                </a:cubicBezTo>
                <a:cubicBezTo>
                  <a:pt x="148" y="271"/>
                  <a:pt x="150" y="272"/>
                  <a:pt x="151" y="273"/>
                </a:cubicBezTo>
                <a:cubicBezTo>
                  <a:pt x="152" y="273"/>
                  <a:pt x="153" y="274"/>
                  <a:pt x="153" y="274"/>
                </a:cubicBezTo>
                <a:close/>
                <a:moveTo>
                  <a:pt x="137" y="245"/>
                </a:moveTo>
                <a:cubicBezTo>
                  <a:pt x="140" y="245"/>
                  <a:pt x="142" y="245"/>
                  <a:pt x="145" y="245"/>
                </a:cubicBezTo>
                <a:cubicBezTo>
                  <a:pt x="144" y="248"/>
                  <a:pt x="145" y="252"/>
                  <a:pt x="145" y="255"/>
                </a:cubicBezTo>
                <a:cubicBezTo>
                  <a:pt x="144" y="259"/>
                  <a:pt x="142" y="262"/>
                  <a:pt x="139" y="264"/>
                </a:cubicBezTo>
                <a:cubicBezTo>
                  <a:pt x="136" y="258"/>
                  <a:pt x="137" y="252"/>
                  <a:pt x="137" y="246"/>
                </a:cubicBezTo>
                <a:lnTo>
                  <a:pt x="137" y="245"/>
                </a:lnTo>
                <a:close/>
                <a:moveTo>
                  <a:pt x="136" y="233"/>
                </a:moveTo>
                <a:cubicBezTo>
                  <a:pt x="63" y="236"/>
                  <a:pt x="78" y="120"/>
                  <a:pt x="87" y="72"/>
                </a:cubicBezTo>
                <a:cubicBezTo>
                  <a:pt x="106" y="78"/>
                  <a:pt x="128" y="79"/>
                  <a:pt x="146" y="78"/>
                </a:cubicBezTo>
                <a:cubicBezTo>
                  <a:pt x="164" y="78"/>
                  <a:pt x="185" y="76"/>
                  <a:pt x="204" y="71"/>
                </a:cubicBezTo>
                <a:cubicBezTo>
                  <a:pt x="202" y="72"/>
                  <a:pt x="201" y="74"/>
                  <a:pt x="202" y="77"/>
                </a:cubicBezTo>
                <a:cubicBezTo>
                  <a:pt x="215" y="131"/>
                  <a:pt x="210" y="230"/>
                  <a:pt x="136" y="233"/>
                </a:cubicBezTo>
                <a:close/>
                <a:moveTo>
                  <a:pt x="270" y="119"/>
                </a:moveTo>
                <a:cubicBezTo>
                  <a:pt x="255" y="141"/>
                  <a:pt x="233" y="157"/>
                  <a:pt x="213" y="174"/>
                </a:cubicBezTo>
                <a:cubicBezTo>
                  <a:pt x="215" y="165"/>
                  <a:pt x="217" y="155"/>
                  <a:pt x="217" y="146"/>
                </a:cubicBezTo>
                <a:cubicBezTo>
                  <a:pt x="227" y="147"/>
                  <a:pt x="239" y="136"/>
                  <a:pt x="245" y="131"/>
                </a:cubicBezTo>
                <a:cubicBezTo>
                  <a:pt x="257" y="121"/>
                  <a:pt x="268" y="105"/>
                  <a:pt x="265" y="89"/>
                </a:cubicBezTo>
                <a:cubicBezTo>
                  <a:pt x="265" y="86"/>
                  <a:pt x="262" y="85"/>
                  <a:pt x="259" y="85"/>
                </a:cubicBezTo>
                <a:cubicBezTo>
                  <a:pt x="243" y="88"/>
                  <a:pt x="225" y="92"/>
                  <a:pt x="219" y="109"/>
                </a:cubicBezTo>
                <a:cubicBezTo>
                  <a:pt x="217" y="112"/>
                  <a:pt x="222" y="113"/>
                  <a:pt x="224" y="111"/>
                </a:cubicBezTo>
                <a:cubicBezTo>
                  <a:pt x="232" y="100"/>
                  <a:pt x="243" y="97"/>
                  <a:pt x="256" y="95"/>
                </a:cubicBezTo>
                <a:cubicBezTo>
                  <a:pt x="255" y="105"/>
                  <a:pt x="244" y="114"/>
                  <a:pt x="237" y="120"/>
                </a:cubicBezTo>
                <a:cubicBezTo>
                  <a:pt x="233" y="125"/>
                  <a:pt x="225" y="131"/>
                  <a:pt x="218" y="133"/>
                </a:cubicBezTo>
                <a:cubicBezTo>
                  <a:pt x="218" y="116"/>
                  <a:pt x="217" y="100"/>
                  <a:pt x="215" y="87"/>
                </a:cubicBezTo>
                <a:cubicBezTo>
                  <a:pt x="215" y="87"/>
                  <a:pt x="215" y="87"/>
                  <a:pt x="215" y="87"/>
                </a:cubicBezTo>
                <a:cubicBezTo>
                  <a:pt x="229" y="80"/>
                  <a:pt x="244" y="76"/>
                  <a:pt x="259" y="75"/>
                </a:cubicBezTo>
                <a:cubicBezTo>
                  <a:pt x="287" y="74"/>
                  <a:pt x="279" y="105"/>
                  <a:pt x="270" y="119"/>
                </a:cubicBezTo>
                <a:close/>
              </a:path>
            </a:pathLst>
          </a:custGeom>
          <a:solidFill>
            <a:schemeClr val="accent1"/>
          </a:solidFill>
          <a:ln w="9525">
            <a:noFill/>
            <a:round/>
          </a:ln>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solidFill>
                <a:srgbClr val="013596"/>
              </a:solidFill>
              <a:latin typeface="+mn-lt"/>
              <a:ea typeface="+mn-ea"/>
            </a:endParaRPr>
          </a:p>
        </p:txBody>
      </p:sp>
      <p:sp>
        <p:nvSpPr>
          <p:cNvPr id="11" name="Freeform 215"/>
          <p:cNvSpPr>
            <a:spLocks noEditPoints="1"/>
          </p:cNvSpPr>
          <p:nvPr>
            <p:custDataLst>
              <p:tags r:id="rId4"/>
            </p:custDataLst>
          </p:nvPr>
        </p:nvSpPr>
        <p:spPr bwMode="auto">
          <a:xfrm>
            <a:off x="9304024" y="2199881"/>
            <a:ext cx="1472478" cy="1844710"/>
          </a:xfrm>
          <a:custGeom>
            <a:avLst/>
            <a:gdLst>
              <a:gd name="T0" fmla="*/ 2147483647 w 292"/>
              <a:gd name="T1" fmla="*/ 2147483647 h 407"/>
              <a:gd name="T2" fmla="*/ 2147483647 w 292"/>
              <a:gd name="T3" fmla="*/ 2147483647 h 407"/>
              <a:gd name="T4" fmla="*/ 2147483647 w 292"/>
              <a:gd name="T5" fmla="*/ 2147483647 h 407"/>
              <a:gd name="T6" fmla="*/ 2147483647 w 292"/>
              <a:gd name="T7" fmla="*/ 2147483647 h 407"/>
              <a:gd name="T8" fmla="*/ 2147483647 w 292"/>
              <a:gd name="T9" fmla="*/ 2147483647 h 407"/>
              <a:gd name="T10" fmla="*/ 2147483647 w 292"/>
              <a:gd name="T11" fmla="*/ 2147483647 h 407"/>
              <a:gd name="T12" fmla="*/ 2147483647 w 292"/>
              <a:gd name="T13" fmla="*/ 2147483647 h 407"/>
              <a:gd name="T14" fmla="*/ 2147483647 w 292"/>
              <a:gd name="T15" fmla="*/ 2147483647 h 407"/>
              <a:gd name="T16" fmla="*/ 2147483647 w 292"/>
              <a:gd name="T17" fmla="*/ 2147483647 h 407"/>
              <a:gd name="T18" fmla="*/ 2147483647 w 292"/>
              <a:gd name="T19" fmla="*/ 2147483647 h 407"/>
              <a:gd name="T20" fmla="*/ 2147483647 w 292"/>
              <a:gd name="T21" fmla="*/ 2147483647 h 407"/>
              <a:gd name="T22" fmla="*/ 2147483647 w 292"/>
              <a:gd name="T23" fmla="*/ 2147483647 h 407"/>
              <a:gd name="T24" fmla="*/ 2147483647 w 292"/>
              <a:gd name="T25" fmla="*/ 2147483647 h 407"/>
              <a:gd name="T26" fmla="*/ 2147483647 w 292"/>
              <a:gd name="T27" fmla="*/ 2147483647 h 407"/>
              <a:gd name="T28" fmla="*/ 2147483647 w 292"/>
              <a:gd name="T29" fmla="*/ 2147483647 h 407"/>
              <a:gd name="T30" fmla="*/ 2147483647 w 292"/>
              <a:gd name="T31" fmla="*/ 2147483647 h 407"/>
              <a:gd name="T32" fmla="*/ 2147483647 w 292"/>
              <a:gd name="T33" fmla="*/ 2147483647 h 407"/>
              <a:gd name="T34" fmla="*/ 2147483647 w 292"/>
              <a:gd name="T35" fmla="*/ 2147483647 h 407"/>
              <a:gd name="T36" fmla="*/ 2147483647 w 292"/>
              <a:gd name="T37" fmla="*/ 2147483647 h 407"/>
              <a:gd name="T38" fmla="*/ 2147483647 w 292"/>
              <a:gd name="T39" fmla="*/ 2147483647 h 407"/>
              <a:gd name="T40" fmla="*/ 2147483647 w 292"/>
              <a:gd name="T41" fmla="*/ 2147483647 h 407"/>
              <a:gd name="T42" fmla="*/ 2147483647 w 292"/>
              <a:gd name="T43" fmla="*/ 2147483647 h 407"/>
              <a:gd name="T44" fmla="*/ 2147483647 w 292"/>
              <a:gd name="T45" fmla="*/ 2147483647 h 407"/>
              <a:gd name="T46" fmla="*/ 2147483647 w 292"/>
              <a:gd name="T47" fmla="*/ 2147483647 h 407"/>
              <a:gd name="T48" fmla="*/ 2147483647 w 292"/>
              <a:gd name="T49" fmla="*/ 2147483647 h 407"/>
              <a:gd name="T50" fmla="*/ 2147483647 w 292"/>
              <a:gd name="T51" fmla="*/ 2147483647 h 407"/>
              <a:gd name="T52" fmla="*/ 2147483647 w 292"/>
              <a:gd name="T53" fmla="*/ 2147483647 h 407"/>
              <a:gd name="T54" fmla="*/ 2147483647 w 292"/>
              <a:gd name="T55" fmla="*/ 2147483647 h 407"/>
              <a:gd name="T56" fmla="*/ 2147483647 w 292"/>
              <a:gd name="T57" fmla="*/ 2147483647 h 407"/>
              <a:gd name="T58" fmla="*/ 2147483647 w 292"/>
              <a:gd name="T59" fmla="*/ 2147483647 h 407"/>
              <a:gd name="T60" fmla="*/ 2147483647 w 292"/>
              <a:gd name="T61" fmla="*/ 2147483647 h 407"/>
              <a:gd name="T62" fmla="*/ 2147483647 w 292"/>
              <a:gd name="T63" fmla="*/ 2147483647 h 407"/>
              <a:gd name="T64" fmla="*/ 2147483647 w 292"/>
              <a:gd name="T65" fmla="*/ 2147483647 h 407"/>
              <a:gd name="T66" fmla="*/ 2147483647 w 292"/>
              <a:gd name="T67" fmla="*/ 2147483647 h 407"/>
              <a:gd name="T68" fmla="*/ 2147483647 w 292"/>
              <a:gd name="T69" fmla="*/ 2147483647 h 407"/>
              <a:gd name="T70" fmla="*/ 2147483647 w 292"/>
              <a:gd name="T71" fmla="*/ 2147483647 h 407"/>
              <a:gd name="T72" fmla="*/ 2147483647 w 292"/>
              <a:gd name="T73" fmla="*/ 2147483647 h 407"/>
              <a:gd name="T74" fmla="*/ 2147483647 w 292"/>
              <a:gd name="T75" fmla="*/ 2147483647 h 407"/>
              <a:gd name="T76" fmla="*/ 2147483647 w 292"/>
              <a:gd name="T77" fmla="*/ 2147483647 h 407"/>
              <a:gd name="T78" fmla="*/ 2147483647 w 292"/>
              <a:gd name="T79" fmla="*/ 2147483647 h 407"/>
              <a:gd name="T80" fmla="*/ 2147483647 w 292"/>
              <a:gd name="T81" fmla="*/ 2147483647 h 407"/>
              <a:gd name="T82" fmla="*/ 2147483647 w 292"/>
              <a:gd name="T83" fmla="*/ 2147483647 h 407"/>
              <a:gd name="T84" fmla="*/ 2147483647 w 292"/>
              <a:gd name="T85" fmla="*/ 2147483647 h 407"/>
              <a:gd name="T86" fmla="*/ 2147483647 w 292"/>
              <a:gd name="T87" fmla="*/ 2147483647 h 407"/>
              <a:gd name="T88" fmla="*/ 2147483647 w 292"/>
              <a:gd name="T89" fmla="*/ 2147483647 h 407"/>
              <a:gd name="T90" fmla="*/ 2147483647 w 292"/>
              <a:gd name="T91" fmla="*/ 2147483647 h 407"/>
              <a:gd name="T92" fmla="*/ 2147483647 w 292"/>
              <a:gd name="T93" fmla="*/ 2147483647 h 407"/>
              <a:gd name="T94" fmla="*/ 2147483647 w 292"/>
              <a:gd name="T95" fmla="*/ 2147483647 h 407"/>
              <a:gd name="T96" fmla="*/ 2147483647 w 292"/>
              <a:gd name="T97" fmla="*/ 2147483647 h 407"/>
              <a:gd name="T98" fmla="*/ 2147483647 w 292"/>
              <a:gd name="T99" fmla="*/ 2147483647 h 407"/>
              <a:gd name="T100" fmla="*/ 2147483647 w 292"/>
              <a:gd name="T101" fmla="*/ 2147483647 h 407"/>
              <a:gd name="T102" fmla="*/ 2147483647 w 292"/>
              <a:gd name="T103" fmla="*/ 2147483647 h 407"/>
              <a:gd name="T104" fmla="*/ 2147483647 w 292"/>
              <a:gd name="T105" fmla="*/ 2147483647 h 407"/>
              <a:gd name="T106" fmla="*/ 2147483647 w 292"/>
              <a:gd name="T107" fmla="*/ 2147483647 h 407"/>
              <a:gd name="T108" fmla="*/ 2147483647 w 292"/>
              <a:gd name="T109" fmla="*/ 2147483647 h 407"/>
              <a:gd name="T110" fmla="*/ 2147483647 w 292"/>
              <a:gd name="T111" fmla="*/ 2147483647 h 407"/>
              <a:gd name="T112" fmla="*/ 2147483647 w 292"/>
              <a:gd name="T113" fmla="*/ 2147483647 h 407"/>
              <a:gd name="T114" fmla="*/ 2147483647 w 292"/>
              <a:gd name="T115" fmla="*/ 2147483647 h 40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92" h="407">
                <a:moveTo>
                  <a:pt x="268" y="65"/>
                </a:moveTo>
                <a:cubicBezTo>
                  <a:pt x="250" y="61"/>
                  <a:pt x="229" y="74"/>
                  <a:pt x="214" y="83"/>
                </a:cubicBezTo>
                <a:cubicBezTo>
                  <a:pt x="213" y="80"/>
                  <a:pt x="213" y="77"/>
                  <a:pt x="212" y="74"/>
                </a:cubicBezTo>
                <a:cubicBezTo>
                  <a:pt x="211" y="71"/>
                  <a:pt x="209" y="70"/>
                  <a:pt x="207" y="70"/>
                </a:cubicBezTo>
                <a:cubicBezTo>
                  <a:pt x="213" y="69"/>
                  <a:pt x="219" y="67"/>
                  <a:pt x="224" y="64"/>
                </a:cubicBezTo>
                <a:cubicBezTo>
                  <a:pt x="246" y="54"/>
                  <a:pt x="233" y="40"/>
                  <a:pt x="216" y="34"/>
                </a:cubicBezTo>
                <a:cubicBezTo>
                  <a:pt x="214" y="33"/>
                  <a:pt x="212" y="34"/>
                  <a:pt x="211" y="35"/>
                </a:cubicBezTo>
                <a:cubicBezTo>
                  <a:pt x="217" y="16"/>
                  <a:pt x="185" y="3"/>
                  <a:pt x="172" y="2"/>
                </a:cubicBezTo>
                <a:cubicBezTo>
                  <a:pt x="146" y="0"/>
                  <a:pt x="102" y="3"/>
                  <a:pt x="81" y="20"/>
                </a:cubicBezTo>
                <a:cubicBezTo>
                  <a:pt x="79" y="22"/>
                  <a:pt x="80" y="26"/>
                  <a:pt x="82" y="28"/>
                </a:cubicBezTo>
                <a:cubicBezTo>
                  <a:pt x="81" y="29"/>
                  <a:pt x="80" y="29"/>
                  <a:pt x="79" y="30"/>
                </a:cubicBezTo>
                <a:cubicBezTo>
                  <a:pt x="78" y="32"/>
                  <a:pt x="77" y="34"/>
                  <a:pt x="78" y="36"/>
                </a:cubicBezTo>
                <a:cubicBezTo>
                  <a:pt x="71" y="35"/>
                  <a:pt x="64" y="36"/>
                  <a:pt x="60" y="43"/>
                </a:cubicBezTo>
                <a:cubicBezTo>
                  <a:pt x="56" y="50"/>
                  <a:pt x="58" y="58"/>
                  <a:pt x="64" y="63"/>
                </a:cubicBezTo>
                <a:cubicBezTo>
                  <a:pt x="70" y="66"/>
                  <a:pt x="75" y="69"/>
                  <a:pt x="82" y="71"/>
                </a:cubicBezTo>
                <a:cubicBezTo>
                  <a:pt x="81" y="74"/>
                  <a:pt x="80" y="76"/>
                  <a:pt x="79" y="79"/>
                </a:cubicBezTo>
                <a:cubicBezTo>
                  <a:pt x="59" y="73"/>
                  <a:pt x="13" y="47"/>
                  <a:pt x="5" y="78"/>
                </a:cubicBezTo>
                <a:cubicBezTo>
                  <a:pt x="0" y="98"/>
                  <a:pt x="14" y="123"/>
                  <a:pt x="23" y="139"/>
                </a:cubicBezTo>
                <a:cubicBezTo>
                  <a:pt x="34" y="158"/>
                  <a:pt x="52" y="183"/>
                  <a:pt x="73" y="190"/>
                </a:cubicBezTo>
                <a:cubicBezTo>
                  <a:pt x="80" y="219"/>
                  <a:pt x="98" y="241"/>
                  <a:pt x="131" y="244"/>
                </a:cubicBezTo>
                <a:cubicBezTo>
                  <a:pt x="129" y="249"/>
                  <a:pt x="128" y="254"/>
                  <a:pt x="128" y="258"/>
                </a:cubicBezTo>
                <a:cubicBezTo>
                  <a:pt x="121" y="260"/>
                  <a:pt x="108" y="264"/>
                  <a:pt x="104" y="270"/>
                </a:cubicBezTo>
                <a:cubicBezTo>
                  <a:pt x="95" y="273"/>
                  <a:pt x="87" y="277"/>
                  <a:pt x="80" y="282"/>
                </a:cubicBezTo>
                <a:cubicBezTo>
                  <a:pt x="77" y="283"/>
                  <a:pt x="76" y="288"/>
                  <a:pt x="78" y="291"/>
                </a:cubicBezTo>
                <a:cubicBezTo>
                  <a:pt x="77" y="295"/>
                  <a:pt x="78" y="299"/>
                  <a:pt x="78" y="303"/>
                </a:cubicBezTo>
                <a:cubicBezTo>
                  <a:pt x="78" y="307"/>
                  <a:pt x="79" y="311"/>
                  <a:pt x="79" y="315"/>
                </a:cubicBezTo>
                <a:cubicBezTo>
                  <a:pt x="70" y="317"/>
                  <a:pt x="63" y="322"/>
                  <a:pt x="55" y="327"/>
                </a:cubicBezTo>
                <a:cubicBezTo>
                  <a:pt x="52" y="330"/>
                  <a:pt x="51" y="333"/>
                  <a:pt x="53" y="337"/>
                </a:cubicBezTo>
                <a:cubicBezTo>
                  <a:pt x="89" y="407"/>
                  <a:pt x="175" y="397"/>
                  <a:pt x="227" y="351"/>
                </a:cubicBezTo>
                <a:cubicBezTo>
                  <a:pt x="230" y="348"/>
                  <a:pt x="229" y="343"/>
                  <a:pt x="227" y="340"/>
                </a:cubicBezTo>
                <a:cubicBezTo>
                  <a:pt x="219" y="331"/>
                  <a:pt x="210" y="323"/>
                  <a:pt x="200" y="318"/>
                </a:cubicBezTo>
                <a:cubicBezTo>
                  <a:pt x="202" y="310"/>
                  <a:pt x="203" y="300"/>
                  <a:pt x="200" y="290"/>
                </a:cubicBezTo>
                <a:cubicBezTo>
                  <a:pt x="200" y="288"/>
                  <a:pt x="199" y="287"/>
                  <a:pt x="197" y="287"/>
                </a:cubicBezTo>
                <a:cubicBezTo>
                  <a:pt x="196" y="286"/>
                  <a:pt x="196" y="285"/>
                  <a:pt x="195" y="285"/>
                </a:cubicBezTo>
                <a:cubicBezTo>
                  <a:pt x="185" y="277"/>
                  <a:pt x="175" y="270"/>
                  <a:pt x="163" y="269"/>
                </a:cubicBezTo>
                <a:cubicBezTo>
                  <a:pt x="159" y="266"/>
                  <a:pt x="155" y="263"/>
                  <a:pt x="152" y="261"/>
                </a:cubicBezTo>
                <a:cubicBezTo>
                  <a:pt x="152" y="261"/>
                  <a:pt x="152" y="260"/>
                  <a:pt x="152" y="260"/>
                </a:cubicBezTo>
                <a:cubicBezTo>
                  <a:pt x="154" y="256"/>
                  <a:pt x="155" y="249"/>
                  <a:pt x="153" y="244"/>
                </a:cubicBezTo>
                <a:cubicBezTo>
                  <a:pt x="180" y="239"/>
                  <a:pt x="197" y="220"/>
                  <a:pt x="207" y="194"/>
                </a:cubicBezTo>
                <a:cubicBezTo>
                  <a:pt x="207" y="194"/>
                  <a:pt x="207" y="194"/>
                  <a:pt x="207" y="194"/>
                </a:cubicBezTo>
                <a:cubicBezTo>
                  <a:pt x="224" y="182"/>
                  <a:pt x="241" y="167"/>
                  <a:pt x="256" y="152"/>
                </a:cubicBezTo>
                <a:cubicBezTo>
                  <a:pt x="270" y="139"/>
                  <a:pt x="288" y="120"/>
                  <a:pt x="290" y="100"/>
                </a:cubicBezTo>
                <a:cubicBezTo>
                  <a:pt x="292" y="84"/>
                  <a:pt x="284" y="70"/>
                  <a:pt x="268" y="65"/>
                </a:cubicBezTo>
                <a:close/>
                <a:moveTo>
                  <a:pt x="75" y="95"/>
                </a:moveTo>
                <a:cubicBezTo>
                  <a:pt x="60" y="89"/>
                  <a:pt x="44" y="84"/>
                  <a:pt x="28" y="88"/>
                </a:cubicBezTo>
                <a:cubicBezTo>
                  <a:pt x="26" y="89"/>
                  <a:pt x="25" y="91"/>
                  <a:pt x="25" y="92"/>
                </a:cubicBezTo>
                <a:cubicBezTo>
                  <a:pt x="24" y="122"/>
                  <a:pt x="45" y="145"/>
                  <a:pt x="64" y="164"/>
                </a:cubicBezTo>
                <a:cubicBezTo>
                  <a:pt x="66" y="166"/>
                  <a:pt x="69" y="164"/>
                  <a:pt x="68" y="162"/>
                </a:cubicBezTo>
                <a:cubicBezTo>
                  <a:pt x="53" y="142"/>
                  <a:pt x="34" y="122"/>
                  <a:pt x="34" y="96"/>
                </a:cubicBezTo>
                <a:cubicBezTo>
                  <a:pt x="47" y="94"/>
                  <a:pt x="60" y="99"/>
                  <a:pt x="73" y="103"/>
                </a:cubicBezTo>
                <a:cubicBezTo>
                  <a:pt x="69" y="126"/>
                  <a:pt x="66" y="152"/>
                  <a:pt x="70" y="176"/>
                </a:cubicBezTo>
                <a:cubicBezTo>
                  <a:pt x="60" y="165"/>
                  <a:pt x="49" y="156"/>
                  <a:pt x="40" y="144"/>
                </a:cubicBezTo>
                <a:cubicBezTo>
                  <a:pt x="28" y="127"/>
                  <a:pt x="18" y="107"/>
                  <a:pt x="16" y="87"/>
                </a:cubicBezTo>
                <a:cubicBezTo>
                  <a:pt x="15" y="69"/>
                  <a:pt x="36" y="76"/>
                  <a:pt x="46" y="79"/>
                </a:cubicBezTo>
                <a:cubicBezTo>
                  <a:pt x="57" y="82"/>
                  <a:pt x="67" y="84"/>
                  <a:pt x="77" y="85"/>
                </a:cubicBezTo>
                <a:cubicBezTo>
                  <a:pt x="76" y="88"/>
                  <a:pt x="76" y="92"/>
                  <a:pt x="75" y="95"/>
                </a:cubicBezTo>
                <a:close/>
                <a:moveTo>
                  <a:pt x="94" y="29"/>
                </a:moveTo>
                <a:cubicBezTo>
                  <a:pt x="108" y="26"/>
                  <a:pt x="123" y="19"/>
                  <a:pt x="136" y="17"/>
                </a:cubicBezTo>
                <a:cubicBezTo>
                  <a:pt x="149" y="14"/>
                  <a:pt x="162" y="14"/>
                  <a:pt x="175" y="15"/>
                </a:cubicBezTo>
                <a:cubicBezTo>
                  <a:pt x="182" y="17"/>
                  <a:pt x="207" y="27"/>
                  <a:pt x="194" y="36"/>
                </a:cubicBezTo>
                <a:cubicBezTo>
                  <a:pt x="179" y="46"/>
                  <a:pt x="155" y="45"/>
                  <a:pt x="138" y="44"/>
                </a:cubicBezTo>
                <a:cubicBezTo>
                  <a:pt x="128" y="44"/>
                  <a:pt x="118" y="42"/>
                  <a:pt x="108" y="40"/>
                </a:cubicBezTo>
                <a:cubicBezTo>
                  <a:pt x="104" y="39"/>
                  <a:pt x="99" y="38"/>
                  <a:pt x="95" y="36"/>
                </a:cubicBezTo>
                <a:cubicBezTo>
                  <a:pt x="89" y="33"/>
                  <a:pt x="90" y="31"/>
                  <a:pt x="94" y="29"/>
                </a:cubicBezTo>
                <a:close/>
                <a:moveTo>
                  <a:pt x="80" y="59"/>
                </a:moveTo>
                <a:cubicBezTo>
                  <a:pt x="67" y="55"/>
                  <a:pt x="75" y="45"/>
                  <a:pt x="83" y="42"/>
                </a:cubicBezTo>
                <a:cubicBezTo>
                  <a:pt x="100" y="55"/>
                  <a:pt x="128" y="56"/>
                  <a:pt x="147" y="56"/>
                </a:cubicBezTo>
                <a:cubicBezTo>
                  <a:pt x="165" y="57"/>
                  <a:pt x="198" y="57"/>
                  <a:pt x="209" y="39"/>
                </a:cubicBezTo>
                <a:cubicBezTo>
                  <a:pt x="209" y="41"/>
                  <a:pt x="210" y="42"/>
                  <a:pt x="212" y="43"/>
                </a:cubicBezTo>
                <a:cubicBezTo>
                  <a:pt x="233" y="54"/>
                  <a:pt x="210" y="58"/>
                  <a:pt x="197" y="60"/>
                </a:cubicBezTo>
                <a:cubicBezTo>
                  <a:pt x="182" y="64"/>
                  <a:pt x="167" y="66"/>
                  <a:pt x="151" y="67"/>
                </a:cubicBezTo>
                <a:cubicBezTo>
                  <a:pt x="140" y="68"/>
                  <a:pt x="130" y="67"/>
                  <a:pt x="119" y="66"/>
                </a:cubicBezTo>
                <a:cubicBezTo>
                  <a:pt x="109" y="65"/>
                  <a:pt x="100" y="63"/>
                  <a:pt x="91" y="61"/>
                </a:cubicBezTo>
                <a:cubicBezTo>
                  <a:pt x="87" y="61"/>
                  <a:pt x="84" y="60"/>
                  <a:pt x="80" y="59"/>
                </a:cubicBezTo>
                <a:close/>
                <a:moveTo>
                  <a:pt x="87" y="306"/>
                </a:moveTo>
                <a:cubicBezTo>
                  <a:pt x="88" y="303"/>
                  <a:pt x="88" y="300"/>
                  <a:pt x="88" y="297"/>
                </a:cubicBezTo>
                <a:cubicBezTo>
                  <a:pt x="103" y="305"/>
                  <a:pt x="118" y="312"/>
                  <a:pt x="136" y="312"/>
                </a:cubicBezTo>
                <a:cubicBezTo>
                  <a:pt x="134" y="324"/>
                  <a:pt x="134" y="335"/>
                  <a:pt x="136" y="346"/>
                </a:cubicBezTo>
                <a:cubicBezTo>
                  <a:pt x="118" y="345"/>
                  <a:pt x="100" y="337"/>
                  <a:pt x="86" y="326"/>
                </a:cubicBezTo>
                <a:cubicBezTo>
                  <a:pt x="87" y="320"/>
                  <a:pt x="87" y="313"/>
                  <a:pt x="87" y="306"/>
                </a:cubicBezTo>
                <a:close/>
                <a:moveTo>
                  <a:pt x="211" y="345"/>
                </a:moveTo>
                <a:cubicBezTo>
                  <a:pt x="189" y="363"/>
                  <a:pt x="163" y="373"/>
                  <a:pt x="135" y="374"/>
                </a:cubicBezTo>
                <a:cubicBezTo>
                  <a:pt x="109" y="375"/>
                  <a:pt x="49" y="348"/>
                  <a:pt x="79" y="322"/>
                </a:cubicBezTo>
                <a:cubicBezTo>
                  <a:pt x="79" y="324"/>
                  <a:pt x="79" y="325"/>
                  <a:pt x="80" y="327"/>
                </a:cubicBezTo>
                <a:cubicBezTo>
                  <a:pt x="79" y="328"/>
                  <a:pt x="79" y="329"/>
                  <a:pt x="80" y="331"/>
                </a:cubicBezTo>
                <a:cubicBezTo>
                  <a:pt x="80" y="331"/>
                  <a:pt x="80" y="332"/>
                  <a:pt x="80" y="333"/>
                </a:cubicBezTo>
                <a:cubicBezTo>
                  <a:pt x="80" y="336"/>
                  <a:pt x="83" y="337"/>
                  <a:pt x="85" y="335"/>
                </a:cubicBezTo>
                <a:cubicBezTo>
                  <a:pt x="100" y="348"/>
                  <a:pt x="119" y="356"/>
                  <a:pt x="139" y="357"/>
                </a:cubicBezTo>
                <a:cubicBezTo>
                  <a:pt x="140" y="358"/>
                  <a:pt x="141" y="358"/>
                  <a:pt x="142" y="357"/>
                </a:cubicBezTo>
                <a:cubicBezTo>
                  <a:pt x="149" y="358"/>
                  <a:pt x="157" y="357"/>
                  <a:pt x="164" y="355"/>
                </a:cubicBezTo>
                <a:cubicBezTo>
                  <a:pt x="178" y="352"/>
                  <a:pt x="188" y="343"/>
                  <a:pt x="195" y="332"/>
                </a:cubicBezTo>
                <a:cubicBezTo>
                  <a:pt x="200" y="336"/>
                  <a:pt x="206" y="340"/>
                  <a:pt x="211" y="345"/>
                </a:cubicBezTo>
                <a:close/>
                <a:moveTo>
                  <a:pt x="188" y="314"/>
                </a:moveTo>
                <a:cubicBezTo>
                  <a:pt x="186" y="314"/>
                  <a:pt x="185" y="313"/>
                  <a:pt x="184" y="313"/>
                </a:cubicBezTo>
                <a:cubicBezTo>
                  <a:pt x="178" y="312"/>
                  <a:pt x="174" y="320"/>
                  <a:pt x="180" y="323"/>
                </a:cubicBezTo>
                <a:cubicBezTo>
                  <a:pt x="181" y="324"/>
                  <a:pt x="182" y="325"/>
                  <a:pt x="184" y="326"/>
                </a:cubicBezTo>
                <a:cubicBezTo>
                  <a:pt x="179" y="334"/>
                  <a:pt x="171" y="341"/>
                  <a:pt x="157" y="345"/>
                </a:cubicBezTo>
                <a:cubicBezTo>
                  <a:pt x="153" y="346"/>
                  <a:pt x="149" y="346"/>
                  <a:pt x="145" y="347"/>
                </a:cubicBezTo>
                <a:cubicBezTo>
                  <a:pt x="144" y="335"/>
                  <a:pt x="145" y="324"/>
                  <a:pt x="146" y="312"/>
                </a:cubicBezTo>
                <a:cubicBezTo>
                  <a:pt x="161" y="310"/>
                  <a:pt x="176" y="303"/>
                  <a:pt x="189" y="297"/>
                </a:cubicBezTo>
                <a:cubicBezTo>
                  <a:pt x="189" y="303"/>
                  <a:pt x="189" y="309"/>
                  <a:pt x="188" y="314"/>
                </a:cubicBezTo>
                <a:close/>
                <a:moveTo>
                  <a:pt x="164" y="284"/>
                </a:moveTo>
                <a:cubicBezTo>
                  <a:pt x="165" y="283"/>
                  <a:pt x="166" y="282"/>
                  <a:pt x="166" y="281"/>
                </a:cubicBezTo>
                <a:cubicBezTo>
                  <a:pt x="171" y="284"/>
                  <a:pt x="176" y="286"/>
                  <a:pt x="180" y="289"/>
                </a:cubicBezTo>
                <a:cubicBezTo>
                  <a:pt x="168" y="294"/>
                  <a:pt x="155" y="299"/>
                  <a:pt x="141" y="300"/>
                </a:cubicBezTo>
                <a:cubicBezTo>
                  <a:pt x="125" y="302"/>
                  <a:pt x="109" y="294"/>
                  <a:pt x="94" y="286"/>
                </a:cubicBezTo>
                <a:cubicBezTo>
                  <a:pt x="97" y="284"/>
                  <a:pt x="100" y="281"/>
                  <a:pt x="104" y="279"/>
                </a:cubicBezTo>
                <a:cubicBezTo>
                  <a:pt x="104" y="279"/>
                  <a:pt x="105" y="280"/>
                  <a:pt x="105" y="281"/>
                </a:cubicBezTo>
                <a:cubicBezTo>
                  <a:pt x="108" y="285"/>
                  <a:pt x="114" y="287"/>
                  <a:pt x="118" y="288"/>
                </a:cubicBezTo>
                <a:cubicBezTo>
                  <a:pt x="124" y="289"/>
                  <a:pt x="131" y="290"/>
                  <a:pt x="137" y="290"/>
                </a:cubicBezTo>
                <a:cubicBezTo>
                  <a:pt x="146" y="290"/>
                  <a:pt x="157" y="290"/>
                  <a:pt x="164" y="284"/>
                </a:cubicBezTo>
                <a:close/>
                <a:moveTo>
                  <a:pt x="153" y="274"/>
                </a:moveTo>
                <a:cubicBezTo>
                  <a:pt x="154" y="274"/>
                  <a:pt x="154" y="274"/>
                  <a:pt x="154" y="274"/>
                </a:cubicBezTo>
                <a:cubicBezTo>
                  <a:pt x="155" y="275"/>
                  <a:pt x="155" y="275"/>
                  <a:pt x="155" y="275"/>
                </a:cubicBezTo>
                <a:cubicBezTo>
                  <a:pt x="155" y="276"/>
                  <a:pt x="155" y="276"/>
                  <a:pt x="156" y="276"/>
                </a:cubicBezTo>
                <a:cubicBezTo>
                  <a:pt x="156" y="277"/>
                  <a:pt x="156" y="277"/>
                  <a:pt x="156" y="277"/>
                </a:cubicBezTo>
                <a:cubicBezTo>
                  <a:pt x="156" y="277"/>
                  <a:pt x="156" y="277"/>
                  <a:pt x="156" y="277"/>
                </a:cubicBezTo>
                <a:cubicBezTo>
                  <a:pt x="155" y="278"/>
                  <a:pt x="155" y="278"/>
                  <a:pt x="155" y="278"/>
                </a:cubicBezTo>
                <a:cubicBezTo>
                  <a:pt x="155" y="278"/>
                  <a:pt x="155" y="278"/>
                  <a:pt x="155" y="278"/>
                </a:cubicBezTo>
                <a:cubicBezTo>
                  <a:pt x="154" y="278"/>
                  <a:pt x="154" y="278"/>
                  <a:pt x="153" y="278"/>
                </a:cubicBezTo>
                <a:cubicBezTo>
                  <a:pt x="152" y="279"/>
                  <a:pt x="151" y="279"/>
                  <a:pt x="150" y="279"/>
                </a:cubicBezTo>
                <a:cubicBezTo>
                  <a:pt x="149" y="279"/>
                  <a:pt x="149" y="279"/>
                  <a:pt x="149" y="279"/>
                </a:cubicBezTo>
                <a:cubicBezTo>
                  <a:pt x="149" y="279"/>
                  <a:pt x="149" y="279"/>
                  <a:pt x="149" y="279"/>
                </a:cubicBezTo>
                <a:cubicBezTo>
                  <a:pt x="148" y="279"/>
                  <a:pt x="147" y="279"/>
                  <a:pt x="146" y="280"/>
                </a:cubicBezTo>
                <a:cubicBezTo>
                  <a:pt x="143" y="280"/>
                  <a:pt x="140" y="280"/>
                  <a:pt x="137" y="280"/>
                </a:cubicBezTo>
                <a:cubicBezTo>
                  <a:pt x="134" y="280"/>
                  <a:pt x="131" y="279"/>
                  <a:pt x="128" y="279"/>
                </a:cubicBezTo>
                <a:cubicBezTo>
                  <a:pt x="128" y="279"/>
                  <a:pt x="128" y="279"/>
                  <a:pt x="128" y="279"/>
                </a:cubicBezTo>
                <a:cubicBezTo>
                  <a:pt x="128" y="279"/>
                  <a:pt x="128" y="279"/>
                  <a:pt x="128" y="279"/>
                </a:cubicBezTo>
                <a:cubicBezTo>
                  <a:pt x="127" y="279"/>
                  <a:pt x="127" y="279"/>
                  <a:pt x="127" y="279"/>
                </a:cubicBezTo>
                <a:cubicBezTo>
                  <a:pt x="126" y="279"/>
                  <a:pt x="126" y="279"/>
                  <a:pt x="125" y="279"/>
                </a:cubicBezTo>
                <a:cubicBezTo>
                  <a:pt x="124" y="278"/>
                  <a:pt x="122" y="278"/>
                  <a:pt x="121" y="278"/>
                </a:cubicBezTo>
                <a:cubicBezTo>
                  <a:pt x="119" y="277"/>
                  <a:pt x="118" y="277"/>
                  <a:pt x="116" y="276"/>
                </a:cubicBezTo>
                <a:cubicBezTo>
                  <a:pt x="115" y="276"/>
                  <a:pt x="115" y="276"/>
                  <a:pt x="115" y="276"/>
                </a:cubicBezTo>
                <a:cubicBezTo>
                  <a:pt x="115" y="275"/>
                  <a:pt x="114" y="275"/>
                  <a:pt x="114" y="275"/>
                </a:cubicBezTo>
                <a:cubicBezTo>
                  <a:pt x="113" y="275"/>
                  <a:pt x="113" y="275"/>
                  <a:pt x="113" y="275"/>
                </a:cubicBezTo>
                <a:cubicBezTo>
                  <a:pt x="113" y="275"/>
                  <a:pt x="113" y="275"/>
                  <a:pt x="113" y="275"/>
                </a:cubicBezTo>
                <a:cubicBezTo>
                  <a:pt x="114" y="274"/>
                  <a:pt x="114" y="274"/>
                  <a:pt x="114" y="274"/>
                </a:cubicBezTo>
                <a:cubicBezTo>
                  <a:pt x="114" y="274"/>
                  <a:pt x="115" y="273"/>
                  <a:pt x="115" y="273"/>
                </a:cubicBezTo>
                <a:cubicBezTo>
                  <a:pt x="117" y="272"/>
                  <a:pt x="117" y="272"/>
                  <a:pt x="117" y="272"/>
                </a:cubicBezTo>
                <a:cubicBezTo>
                  <a:pt x="116" y="273"/>
                  <a:pt x="117" y="272"/>
                  <a:pt x="117" y="271"/>
                </a:cubicBezTo>
                <a:cubicBezTo>
                  <a:pt x="121" y="269"/>
                  <a:pt x="125" y="267"/>
                  <a:pt x="129" y="265"/>
                </a:cubicBezTo>
                <a:cubicBezTo>
                  <a:pt x="130" y="267"/>
                  <a:pt x="131" y="270"/>
                  <a:pt x="132" y="272"/>
                </a:cubicBezTo>
                <a:cubicBezTo>
                  <a:pt x="134" y="275"/>
                  <a:pt x="136" y="275"/>
                  <a:pt x="139" y="274"/>
                </a:cubicBezTo>
                <a:cubicBezTo>
                  <a:pt x="142" y="273"/>
                  <a:pt x="144" y="271"/>
                  <a:pt x="146" y="269"/>
                </a:cubicBezTo>
                <a:cubicBezTo>
                  <a:pt x="146" y="269"/>
                  <a:pt x="146" y="269"/>
                  <a:pt x="146" y="269"/>
                </a:cubicBezTo>
                <a:cubicBezTo>
                  <a:pt x="148" y="271"/>
                  <a:pt x="150" y="272"/>
                  <a:pt x="151" y="273"/>
                </a:cubicBezTo>
                <a:cubicBezTo>
                  <a:pt x="152" y="273"/>
                  <a:pt x="153" y="274"/>
                  <a:pt x="153" y="274"/>
                </a:cubicBezTo>
                <a:close/>
                <a:moveTo>
                  <a:pt x="137" y="245"/>
                </a:moveTo>
                <a:cubicBezTo>
                  <a:pt x="140" y="245"/>
                  <a:pt x="142" y="245"/>
                  <a:pt x="145" y="245"/>
                </a:cubicBezTo>
                <a:cubicBezTo>
                  <a:pt x="144" y="248"/>
                  <a:pt x="145" y="252"/>
                  <a:pt x="145" y="255"/>
                </a:cubicBezTo>
                <a:cubicBezTo>
                  <a:pt x="144" y="259"/>
                  <a:pt x="142" y="262"/>
                  <a:pt x="139" y="264"/>
                </a:cubicBezTo>
                <a:cubicBezTo>
                  <a:pt x="136" y="258"/>
                  <a:pt x="137" y="252"/>
                  <a:pt x="137" y="246"/>
                </a:cubicBezTo>
                <a:lnTo>
                  <a:pt x="137" y="245"/>
                </a:lnTo>
                <a:close/>
                <a:moveTo>
                  <a:pt x="136" y="233"/>
                </a:moveTo>
                <a:cubicBezTo>
                  <a:pt x="63" y="236"/>
                  <a:pt x="78" y="120"/>
                  <a:pt x="87" y="72"/>
                </a:cubicBezTo>
                <a:cubicBezTo>
                  <a:pt x="106" y="78"/>
                  <a:pt x="128" y="79"/>
                  <a:pt x="146" y="78"/>
                </a:cubicBezTo>
                <a:cubicBezTo>
                  <a:pt x="164" y="78"/>
                  <a:pt x="185" y="76"/>
                  <a:pt x="204" y="71"/>
                </a:cubicBezTo>
                <a:cubicBezTo>
                  <a:pt x="202" y="72"/>
                  <a:pt x="201" y="74"/>
                  <a:pt x="202" y="77"/>
                </a:cubicBezTo>
                <a:cubicBezTo>
                  <a:pt x="215" y="131"/>
                  <a:pt x="210" y="230"/>
                  <a:pt x="136" y="233"/>
                </a:cubicBezTo>
                <a:close/>
                <a:moveTo>
                  <a:pt x="270" y="119"/>
                </a:moveTo>
                <a:cubicBezTo>
                  <a:pt x="255" y="141"/>
                  <a:pt x="233" y="157"/>
                  <a:pt x="213" y="174"/>
                </a:cubicBezTo>
                <a:cubicBezTo>
                  <a:pt x="215" y="165"/>
                  <a:pt x="217" y="155"/>
                  <a:pt x="217" y="146"/>
                </a:cubicBezTo>
                <a:cubicBezTo>
                  <a:pt x="227" y="147"/>
                  <a:pt x="239" y="136"/>
                  <a:pt x="245" y="131"/>
                </a:cubicBezTo>
                <a:cubicBezTo>
                  <a:pt x="257" y="121"/>
                  <a:pt x="268" y="105"/>
                  <a:pt x="265" y="89"/>
                </a:cubicBezTo>
                <a:cubicBezTo>
                  <a:pt x="265" y="86"/>
                  <a:pt x="262" y="85"/>
                  <a:pt x="259" y="85"/>
                </a:cubicBezTo>
                <a:cubicBezTo>
                  <a:pt x="243" y="88"/>
                  <a:pt x="225" y="92"/>
                  <a:pt x="219" y="109"/>
                </a:cubicBezTo>
                <a:cubicBezTo>
                  <a:pt x="217" y="112"/>
                  <a:pt x="222" y="113"/>
                  <a:pt x="224" y="111"/>
                </a:cubicBezTo>
                <a:cubicBezTo>
                  <a:pt x="232" y="100"/>
                  <a:pt x="243" y="97"/>
                  <a:pt x="256" y="95"/>
                </a:cubicBezTo>
                <a:cubicBezTo>
                  <a:pt x="255" y="105"/>
                  <a:pt x="244" y="114"/>
                  <a:pt x="237" y="120"/>
                </a:cubicBezTo>
                <a:cubicBezTo>
                  <a:pt x="233" y="125"/>
                  <a:pt x="225" y="131"/>
                  <a:pt x="218" y="133"/>
                </a:cubicBezTo>
                <a:cubicBezTo>
                  <a:pt x="218" y="116"/>
                  <a:pt x="217" y="100"/>
                  <a:pt x="215" y="87"/>
                </a:cubicBezTo>
                <a:cubicBezTo>
                  <a:pt x="215" y="87"/>
                  <a:pt x="215" y="87"/>
                  <a:pt x="215" y="87"/>
                </a:cubicBezTo>
                <a:cubicBezTo>
                  <a:pt x="229" y="80"/>
                  <a:pt x="244" y="76"/>
                  <a:pt x="259" y="75"/>
                </a:cubicBezTo>
                <a:cubicBezTo>
                  <a:pt x="287" y="74"/>
                  <a:pt x="279" y="105"/>
                  <a:pt x="270" y="119"/>
                </a:cubicBezTo>
                <a:close/>
              </a:path>
            </a:pathLst>
          </a:custGeom>
          <a:solidFill>
            <a:schemeClr val="accent1"/>
          </a:solidFill>
          <a:ln w="9525">
            <a:noFill/>
            <a:round/>
          </a:ln>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solidFill>
                <a:srgbClr val="013596"/>
              </a:solidFill>
              <a:latin typeface="+mn-lt"/>
              <a:ea typeface="+mn-ea"/>
            </a:endParaRPr>
          </a:p>
        </p:txBody>
      </p:sp>
      <p:grpSp>
        <p:nvGrpSpPr>
          <p:cNvPr id="24" name="组合 23"/>
          <p:cNvGrpSpPr/>
          <p:nvPr>
            <p:custDataLst>
              <p:tags r:id="rId5"/>
            </p:custDataLst>
          </p:nvPr>
        </p:nvGrpSpPr>
        <p:grpSpPr>
          <a:xfrm>
            <a:off x="4177647" y="391642"/>
            <a:ext cx="3836706" cy="832457"/>
            <a:chOff x="3300178" y="139962"/>
            <a:chExt cx="4973086" cy="832457"/>
          </a:xfrm>
        </p:grpSpPr>
        <p:sp>
          <p:nvSpPr>
            <p:cNvPr id="25" name="任意多边形: 形状 24"/>
            <p:cNvSpPr/>
            <p:nvPr>
              <p:custDataLst>
                <p:tags r:id="rId6"/>
              </p:custDataLst>
            </p:nvPr>
          </p:nvSpPr>
          <p:spPr>
            <a:xfrm>
              <a:off x="3383764" y="921619"/>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p:cNvSpPr/>
            <p:nvPr>
              <p:custDataLst>
                <p:tags r:id="rId7"/>
              </p:custDataLst>
            </p:nvPr>
          </p:nvSpPr>
          <p:spPr>
            <a:xfrm>
              <a:off x="3300178" y="139962"/>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custDataLst>
              <p:tags r:id="rId8"/>
            </p:custDataLst>
          </p:nvPr>
        </p:nvSpPr>
        <p:spPr>
          <a:xfrm>
            <a:off x="4177814" y="500239"/>
            <a:ext cx="3692790" cy="590931"/>
          </a:xfrm>
          <a:prstGeom prst="rect">
            <a:avLst/>
          </a:prstGeom>
        </p:spPr>
        <p:txBody>
          <a:bodyPr vert="horz" wrap="square" lIns="90000" tIns="46800" rIns="90000" bIns="46800" rtlCol="0" anchor="b">
            <a:normAutofit/>
          </a:bodyPr>
          <a:lstStyle>
            <a:defPPr>
              <a:defRPr lang="zh-CN"/>
            </a:defPPr>
            <a:lvl1pPr algn="ctr">
              <a:lnSpc>
                <a:spcPct val="90000"/>
              </a:lnSpc>
              <a:spcBef>
                <a:spcPct val="0"/>
              </a:spcBef>
              <a:buNone/>
              <a:defRPr sz="3600">
                <a:solidFill>
                  <a:schemeClr val="tx2"/>
                </a:solidFill>
                <a:latin typeface="+mj-lt"/>
                <a:ea typeface="+mj-ea"/>
                <a:cs typeface="+mj-cs"/>
              </a:defRPr>
            </a:lvl1pPr>
          </a:lstStyle>
          <a:p>
            <a:r>
              <a:rPr lang="zh-CN" altLang="en-US"/>
              <a:t>系统界面需求</a:t>
            </a:r>
            <a:endParaRPr lang="zh-CN" altLang="en-US"/>
          </a:p>
        </p:txBody>
      </p:sp>
      <p:sp>
        <p:nvSpPr>
          <p:cNvPr id="28" name="文本框 27"/>
          <p:cNvSpPr txBox="1"/>
          <p:nvPr>
            <p:custDataLst>
              <p:tags r:id="rId9"/>
            </p:custDataLst>
          </p:nvPr>
        </p:nvSpPr>
        <p:spPr>
          <a:xfrm>
            <a:off x="1780047" y="2642105"/>
            <a:ext cx="582154" cy="480131"/>
          </a:xfrm>
          <a:prstGeom prst="rect">
            <a:avLst/>
          </a:prstGeom>
        </p:spPr>
        <p:txBody>
          <a:bodyPr vert="horz" lIns="90000" tIns="46800" rIns="90000" bIns="46800" rtlCol="0" anchor="b">
            <a:normAutofit fontScale="97500"/>
          </a:bodyPr>
          <a:lstStyle>
            <a:defPPr>
              <a:defRPr lang="zh-CN"/>
            </a:defPPr>
            <a:lvl1pPr algn="ctr">
              <a:lnSpc>
                <a:spcPct val="90000"/>
              </a:lnSpc>
              <a:spcBef>
                <a:spcPct val="0"/>
              </a:spcBef>
              <a:buNone/>
              <a:defRPr sz="2800">
                <a:solidFill>
                  <a:srgbClr val="013596"/>
                </a:solidFill>
                <a:latin typeface="Impact" panose="020B0806030902050204" pitchFamily="34" charset="0"/>
                <a:ea typeface="+mj-ea"/>
                <a:cs typeface="+mj-cs"/>
              </a:defRPr>
            </a:lvl1pPr>
          </a:lstStyle>
          <a:p>
            <a:r>
              <a:rPr lang="en-US" altLang="zh-CN">
                <a:latin typeface="+mn-lt"/>
                <a:ea typeface="+mn-ea"/>
                <a:cs typeface="+mn-cs"/>
              </a:rPr>
              <a:t>1</a:t>
            </a:r>
            <a:endParaRPr lang="zh-CN" altLang="en-US">
              <a:latin typeface="+mn-lt"/>
              <a:ea typeface="+mn-ea"/>
              <a:cs typeface="+mn-cs"/>
            </a:endParaRPr>
          </a:p>
        </p:txBody>
      </p:sp>
      <p:sp>
        <p:nvSpPr>
          <p:cNvPr id="29" name="文本框 28"/>
          <p:cNvSpPr txBox="1"/>
          <p:nvPr>
            <p:custDataLst>
              <p:tags r:id="rId10"/>
            </p:custDataLst>
          </p:nvPr>
        </p:nvSpPr>
        <p:spPr>
          <a:xfrm>
            <a:off x="4448705" y="2647006"/>
            <a:ext cx="582154" cy="480131"/>
          </a:xfrm>
          <a:prstGeom prst="rect">
            <a:avLst/>
          </a:prstGeom>
        </p:spPr>
        <p:txBody>
          <a:bodyPr vert="horz" lIns="90000" tIns="46800" rIns="90000" bIns="46800" rtlCol="0" anchor="b">
            <a:normAutofit fontScale="97500"/>
          </a:bodyPr>
          <a:lstStyle>
            <a:defPPr>
              <a:defRPr lang="zh-CN"/>
            </a:defPPr>
            <a:lvl1pPr algn="ctr">
              <a:lnSpc>
                <a:spcPct val="90000"/>
              </a:lnSpc>
              <a:spcBef>
                <a:spcPct val="0"/>
              </a:spcBef>
              <a:buNone/>
              <a:defRPr sz="2800">
                <a:solidFill>
                  <a:srgbClr val="013596"/>
                </a:solidFill>
                <a:latin typeface="Impact" panose="020B0806030902050204" pitchFamily="34" charset="0"/>
                <a:ea typeface="+mj-ea"/>
                <a:cs typeface="+mj-cs"/>
              </a:defRPr>
            </a:lvl1pPr>
          </a:lstStyle>
          <a:p>
            <a:r>
              <a:rPr lang="en-US" altLang="zh-CN">
                <a:latin typeface="+mn-lt"/>
                <a:ea typeface="+mn-ea"/>
                <a:cs typeface="+mn-cs"/>
              </a:rPr>
              <a:t>2</a:t>
            </a:r>
            <a:endParaRPr lang="zh-CN" altLang="en-US">
              <a:latin typeface="+mn-lt"/>
              <a:ea typeface="+mn-ea"/>
              <a:cs typeface="+mn-cs"/>
            </a:endParaRPr>
          </a:p>
        </p:txBody>
      </p:sp>
      <p:sp>
        <p:nvSpPr>
          <p:cNvPr id="30" name="文本框 29"/>
          <p:cNvSpPr txBox="1"/>
          <p:nvPr>
            <p:custDataLst>
              <p:tags r:id="rId11"/>
            </p:custDataLst>
          </p:nvPr>
        </p:nvSpPr>
        <p:spPr>
          <a:xfrm>
            <a:off x="7039504" y="2475905"/>
            <a:ext cx="598195" cy="646331"/>
          </a:xfrm>
          <a:prstGeom prst="rect">
            <a:avLst/>
          </a:prstGeom>
        </p:spPr>
        <p:txBody>
          <a:bodyPr vert="horz" lIns="90000" tIns="46800" rIns="90000" bIns="46800" rtlCol="0" anchor="b">
            <a:normAutofit fontScale="97500"/>
          </a:bodyPr>
          <a:lstStyle>
            <a:defPPr>
              <a:defRPr lang="zh-CN"/>
            </a:defPPr>
            <a:lvl1pPr algn="ctr">
              <a:lnSpc>
                <a:spcPct val="90000"/>
              </a:lnSpc>
              <a:spcBef>
                <a:spcPct val="0"/>
              </a:spcBef>
              <a:buNone/>
              <a:defRPr sz="4000">
                <a:solidFill>
                  <a:srgbClr val="013596"/>
                </a:solidFill>
                <a:latin typeface="Impact" panose="020B0806030902050204" pitchFamily="34" charset="0"/>
                <a:ea typeface="+mj-ea"/>
                <a:cs typeface="+mj-cs"/>
              </a:defRPr>
            </a:lvl1pPr>
          </a:lstStyle>
          <a:p>
            <a:r>
              <a:rPr lang="en-US" altLang="zh-CN">
                <a:latin typeface="+mn-lt"/>
                <a:ea typeface="+mn-ea"/>
                <a:cs typeface="+mn-cs"/>
              </a:rPr>
              <a:t>3</a:t>
            </a:r>
            <a:endParaRPr lang="zh-CN" altLang="en-US">
              <a:latin typeface="+mn-lt"/>
              <a:ea typeface="+mn-ea"/>
              <a:cs typeface="+mn-cs"/>
            </a:endParaRPr>
          </a:p>
        </p:txBody>
      </p:sp>
      <p:sp>
        <p:nvSpPr>
          <p:cNvPr id="31" name="文本框 30"/>
          <p:cNvSpPr txBox="1"/>
          <p:nvPr>
            <p:custDataLst>
              <p:tags r:id="rId12"/>
            </p:custDataLst>
          </p:nvPr>
        </p:nvSpPr>
        <p:spPr>
          <a:xfrm>
            <a:off x="9677930" y="2642105"/>
            <a:ext cx="582154" cy="480131"/>
          </a:xfrm>
          <a:prstGeom prst="rect">
            <a:avLst/>
          </a:prstGeom>
        </p:spPr>
        <p:txBody>
          <a:bodyPr vert="horz" lIns="90000" tIns="46800" rIns="90000" bIns="46800" rtlCol="0" anchor="b">
            <a:normAutofit fontScale="97500"/>
          </a:bodyPr>
          <a:lstStyle>
            <a:defPPr>
              <a:defRPr lang="zh-CN"/>
            </a:defPPr>
            <a:lvl1pPr algn="ctr">
              <a:lnSpc>
                <a:spcPct val="90000"/>
              </a:lnSpc>
              <a:spcBef>
                <a:spcPct val="0"/>
              </a:spcBef>
              <a:buNone/>
              <a:defRPr sz="2800">
                <a:solidFill>
                  <a:srgbClr val="013596"/>
                </a:solidFill>
                <a:latin typeface="Impact" panose="020B0806030902050204" pitchFamily="34" charset="0"/>
                <a:ea typeface="+mj-ea"/>
                <a:cs typeface="+mj-cs"/>
              </a:defRPr>
            </a:lvl1pPr>
          </a:lstStyle>
          <a:p>
            <a:r>
              <a:rPr lang="en-US" altLang="zh-CN">
                <a:latin typeface="+mn-lt"/>
                <a:ea typeface="+mn-ea"/>
                <a:cs typeface="+mn-cs"/>
              </a:rPr>
              <a:t>4</a:t>
            </a:r>
            <a:endParaRPr lang="zh-CN" altLang="en-US">
              <a:latin typeface="+mn-lt"/>
              <a:ea typeface="+mn-ea"/>
              <a:cs typeface="+mn-cs"/>
            </a:endParaRPr>
          </a:p>
        </p:txBody>
      </p:sp>
      <p:sp>
        <p:nvSpPr>
          <p:cNvPr id="32" name="文本框 31"/>
          <p:cNvSpPr txBox="1"/>
          <p:nvPr>
            <p:custDataLst>
              <p:tags r:id="rId13"/>
            </p:custDataLst>
          </p:nvPr>
        </p:nvSpPr>
        <p:spPr>
          <a:xfrm>
            <a:off x="8884084" y="4173751"/>
            <a:ext cx="2325366" cy="4022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algn="ctr" defTabSz="913765">
              <a:lnSpc>
                <a:spcPct val="100000"/>
              </a:lnSpc>
              <a:spcBef>
                <a:spcPct val="0"/>
              </a:spcBef>
              <a:defRPr sz="2000" b="1">
                <a:solidFill>
                  <a:srgbClr val="013596"/>
                </a:solidFill>
              </a:defRPr>
            </a:lvl1pPr>
            <a:lvl2pPr defTabSz="913765"/>
            <a:lvl3pPr defTabSz="913765"/>
            <a:lvl4pPr defTabSz="913765"/>
            <a:lvl5pPr defTabSz="913765"/>
            <a:lvl6pPr defTabSz="913765"/>
            <a:lvl7pPr defTabSz="913765"/>
            <a:lvl8pPr defTabSz="913765"/>
            <a:lvl9pPr defTabSz="913765"/>
          </a:lstStyle>
          <a:p>
            <a:r>
              <a:rPr lang="zh-CN" altLang="en-US">
                <a:latin typeface="+mj-lt"/>
                <a:ea typeface="+mj-ea"/>
                <a:cs typeface="+mj-cs"/>
              </a:rPr>
              <a:t>艺术风格</a:t>
            </a:r>
            <a:endParaRPr lang="zh-CN" altLang="en-US">
              <a:latin typeface="+mj-lt"/>
              <a:ea typeface="+mj-ea"/>
              <a:cs typeface="+mj-cs"/>
            </a:endParaRPr>
          </a:p>
        </p:txBody>
      </p:sp>
      <p:sp>
        <p:nvSpPr>
          <p:cNvPr id="33" name="文本框 32"/>
          <p:cNvSpPr txBox="1"/>
          <p:nvPr>
            <p:custDataLst>
              <p:tags r:id="rId14"/>
            </p:custDataLst>
          </p:nvPr>
        </p:nvSpPr>
        <p:spPr>
          <a:xfrm>
            <a:off x="8884084" y="4652373"/>
            <a:ext cx="2325366" cy="1314715"/>
          </a:xfrm>
          <a:prstGeom prst="rect">
            <a:avLst/>
          </a:prstGeom>
        </p:spPr>
        <p:txBody>
          <a:bodyPr lIns="90000" tIns="46800" rIns="90000" bIns="46800">
            <a:normAutofit fontScale="90000" lnSpcReduction="10000"/>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a:ea typeface="+mn-ea"/>
              </a:rPr>
              <a:t>界面、版面形象清新悦目、布局合理，字号大小适宜、字体选择合理，前后一致，美观大方；动与静搭配恰当，动静效果好；色彩和谐自然，与主题内容相协调。</a:t>
            </a:r>
            <a:endParaRPr lang="zh-CN" altLang="en-US">
              <a:ea typeface="+mn-ea"/>
            </a:endParaRPr>
          </a:p>
        </p:txBody>
      </p:sp>
      <p:sp>
        <p:nvSpPr>
          <p:cNvPr id="34" name="文本框 33"/>
          <p:cNvSpPr txBox="1"/>
          <p:nvPr>
            <p:custDataLst>
              <p:tags r:id="rId15"/>
            </p:custDataLst>
          </p:nvPr>
        </p:nvSpPr>
        <p:spPr>
          <a:xfrm>
            <a:off x="6096000" y="4652373"/>
            <a:ext cx="2472955" cy="1314715"/>
          </a:xfrm>
          <a:prstGeom prst="rect">
            <a:avLst/>
          </a:prstGeom>
        </p:spPr>
        <p:txBody>
          <a:bodyPr lIns="90000" tIns="46800" rIns="90000" bIns="46800">
            <a:normAutofit/>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a:ea typeface="+mn-ea"/>
              </a:rPr>
              <a:t>页面大小适当，</a:t>
            </a:r>
            <a:r>
              <a:rPr lang="zh-CN" altLang="en-US">
                <a:solidFill>
                  <a:schemeClr val="accent1"/>
                </a:solidFill>
                <a:effectLst>
                  <a:outerShdw blurRad="38100" dist="25400" dir="5400000" algn="ctr" rotWithShape="0">
                    <a:srgbClr val="6E747A">
                      <a:alpha val="43000"/>
                    </a:srgbClr>
                  </a:outerShdw>
                </a:effectLst>
                <a:ea typeface="+mn-ea"/>
              </a:rPr>
              <a:t>能用各种常用浏览器以不同分辨率浏览</a:t>
            </a:r>
            <a:r>
              <a:rPr lang="zh-CN" altLang="en-US">
                <a:ea typeface="+mn-ea"/>
              </a:rPr>
              <a:t>；无错误链接和空链接；采用</a:t>
            </a:r>
            <a:r>
              <a:rPr lang="en-US" altLang="zh-CN">
                <a:ea typeface="+mn-ea"/>
              </a:rPr>
              <a:t>CSS</a:t>
            </a:r>
            <a:r>
              <a:rPr lang="zh-CN" altLang="en-US">
                <a:ea typeface="+mn-ea"/>
              </a:rPr>
              <a:t>处理，控制字体大小和版面布局。</a:t>
            </a:r>
            <a:endParaRPr lang="zh-CN" altLang="en-US">
              <a:ea typeface="+mn-ea"/>
            </a:endParaRPr>
          </a:p>
        </p:txBody>
      </p:sp>
      <p:sp>
        <p:nvSpPr>
          <p:cNvPr id="35" name="文本框 34"/>
          <p:cNvSpPr txBox="1"/>
          <p:nvPr>
            <p:custDataLst>
              <p:tags r:id="rId16"/>
            </p:custDataLst>
          </p:nvPr>
        </p:nvSpPr>
        <p:spPr>
          <a:xfrm>
            <a:off x="6101328" y="4175613"/>
            <a:ext cx="2467508" cy="4022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algn="ctr" defTabSz="913765">
              <a:lnSpc>
                <a:spcPct val="100000"/>
              </a:lnSpc>
              <a:spcBef>
                <a:spcPct val="0"/>
              </a:spcBef>
              <a:defRPr sz="2000" b="1">
                <a:solidFill>
                  <a:srgbClr val="013596"/>
                </a:solidFill>
              </a:defRPr>
            </a:lvl1pPr>
            <a:lvl2pPr defTabSz="913765"/>
            <a:lvl3pPr defTabSz="913765"/>
            <a:lvl4pPr defTabSz="913765"/>
            <a:lvl5pPr defTabSz="913765"/>
            <a:lvl6pPr defTabSz="913765"/>
            <a:lvl7pPr defTabSz="913765"/>
            <a:lvl8pPr defTabSz="913765"/>
            <a:lvl9pPr defTabSz="913765"/>
          </a:lstStyle>
          <a:p>
            <a:r>
              <a:rPr lang="zh-CN" altLang="en-US">
                <a:latin typeface="+mj-lt"/>
                <a:ea typeface="+mj-ea"/>
                <a:cs typeface="+mj-cs"/>
              </a:rPr>
              <a:t>技术环境</a:t>
            </a:r>
            <a:endParaRPr lang="zh-CN" altLang="en-US">
              <a:latin typeface="+mj-lt"/>
              <a:ea typeface="+mj-ea"/>
              <a:cs typeface="+mj-cs"/>
            </a:endParaRPr>
          </a:p>
        </p:txBody>
      </p:sp>
      <p:sp>
        <p:nvSpPr>
          <p:cNvPr id="36" name="文本框 35"/>
          <p:cNvSpPr txBox="1"/>
          <p:nvPr>
            <p:custDataLst>
              <p:tags r:id="rId17"/>
            </p:custDataLst>
          </p:nvPr>
        </p:nvSpPr>
        <p:spPr>
          <a:xfrm>
            <a:off x="3556643" y="4182498"/>
            <a:ext cx="2350260" cy="4022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algn="ctr" defTabSz="913765">
              <a:lnSpc>
                <a:spcPct val="100000"/>
              </a:lnSpc>
              <a:spcBef>
                <a:spcPct val="0"/>
              </a:spcBef>
              <a:defRPr sz="2000" b="1">
                <a:solidFill>
                  <a:srgbClr val="013596"/>
                </a:solidFill>
              </a:defRPr>
            </a:lvl1pPr>
            <a:lvl2pPr defTabSz="913765"/>
            <a:lvl3pPr defTabSz="913765"/>
            <a:lvl4pPr defTabSz="913765"/>
            <a:lvl5pPr defTabSz="913765"/>
            <a:lvl6pPr defTabSz="913765"/>
            <a:lvl7pPr defTabSz="913765"/>
            <a:lvl8pPr defTabSz="913765"/>
            <a:lvl9pPr defTabSz="913765"/>
          </a:lstStyle>
          <a:p>
            <a:r>
              <a:rPr lang="zh-CN" altLang="en-US">
                <a:latin typeface="+mj-lt"/>
                <a:ea typeface="+mj-ea"/>
                <a:cs typeface="+mj-cs"/>
              </a:rPr>
              <a:t>导航结构</a:t>
            </a:r>
            <a:endParaRPr lang="zh-CN" altLang="en-US">
              <a:latin typeface="+mj-lt"/>
              <a:ea typeface="+mj-ea"/>
              <a:cs typeface="+mj-cs"/>
            </a:endParaRPr>
          </a:p>
        </p:txBody>
      </p:sp>
      <p:sp>
        <p:nvSpPr>
          <p:cNvPr id="37" name="文本框 36"/>
          <p:cNvSpPr txBox="1"/>
          <p:nvPr>
            <p:custDataLst>
              <p:tags r:id="rId18"/>
            </p:custDataLst>
          </p:nvPr>
        </p:nvSpPr>
        <p:spPr>
          <a:xfrm>
            <a:off x="3556642" y="4652373"/>
            <a:ext cx="2350260" cy="1314715"/>
          </a:xfrm>
          <a:prstGeom prst="rect">
            <a:avLst/>
          </a:prstGeom>
        </p:spPr>
        <p:txBody>
          <a:bodyPr lIns="90000" tIns="46800" rIns="90000" bIns="46800">
            <a:normAutofit/>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a:ea typeface="+mn-ea"/>
              </a:rPr>
              <a:t>页面具有</a:t>
            </a:r>
            <a:r>
              <a:rPr lang="zh-CN" altLang="en-US">
                <a:solidFill>
                  <a:schemeClr val="accent1"/>
                </a:solidFill>
                <a:effectLst>
                  <a:outerShdw blurRad="38100" dist="25400" dir="5400000" algn="ctr" rotWithShape="0">
                    <a:srgbClr val="6E747A">
                      <a:alpha val="43000"/>
                    </a:srgbClr>
                  </a:outerShdw>
                </a:effectLst>
                <a:ea typeface="+mn-ea"/>
              </a:rPr>
              <a:t>明确的导航指示</a:t>
            </a:r>
            <a:r>
              <a:rPr lang="zh-CN" altLang="en-US">
                <a:ea typeface="+mn-ea"/>
              </a:rPr>
              <a:t>，语言简洁，且</a:t>
            </a:r>
            <a:r>
              <a:rPr lang="zh-CN" altLang="en-US">
                <a:solidFill>
                  <a:schemeClr val="accent1"/>
                </a:solidFill>
                <a:effectLst>
                  <a:outerShdw blurRad="38100" dist="25400" dir="5400000" algn="ctr" rotWithShape="0">
                    <a:srgbClr val="6E747A">
                      <a:alpha val="43000"/>
                    </a:srgbClr>
                  </a:outerShdw>
                </a:effectLst>
                <a:ea typeface="+mn-ea"/>
              </a:rPr>
              <a:t>便于理解</a:t>
            </a:r>
            <a:r>
              <a:rPr lang="zh-CN" altLang="en-US">
                <a:ea typeface="+mn-ea"/>
              </a:rPr>
              <a:t>，方便用户使用。</a:t>
            </a:r>
            <a:endParaRPr lang="zh-CN" altLang="en-US">
              <a:ea typeface="+mn-ea"/>
            </a:endParaRPr>
          </a:p>
        </p:txBody>
      </p:sp>
      <p:sp>
        <p:nvSpPr>
          <p:cNvPr id="38" name="文本框 37"/>
          <p:cNvSpPr txBox="1"/>
          <p:nvPr>
            <p:custDataLst>
              <p:tags r:id="rId19"/>
            </p:custDataLst>
          </p:nvPr>
        </p:nvSpPr>
        <p:spPr>
          <a:xfrm>
            <a:off x="982551" y="4173751"/>
            <a:ext cx="2325366" cy="4022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algn="ctr" defTabSz="913765">
              <a:lnSpc>
                <a:spcPct val="100000"/>
              </a:lnSpc>
              <a:spcBef>
                <a:spcPct val="0"/>
              </a:spcBef>
              <a:defRPr sz="2000" b="1">
                <a:solidFill>
                  <a:srgbClr val="013596"/>
                </a:solidFill>
              </a:defRPr>
            </a:lvl1pPr>
            <a:lvl2pPr defTabSz="913765"/>
            <a:lvl3pPr defTabSz="913765"/>
            <a:lvl4pPr defTabSz="913765"/>
            <a:lvl5pPr defTabSz="913765"/>
            <a:lvl6pPr defTabSz="913765"/>
            <a:lvl7pPr defTabSz="913765"/>
            <a:lvl8pPr defTabSz="913765"/>
            <a:lvl9pPr defTabSz="913765"/>
          </a:lstStyle>
          <a:p>
            <a:r>
              <a:rPr lang="zh-CN" altLang="en-US">
                <a:latin typeface="+mj-lt"/>
                <a:ea typeface="+mj-ea"/>
                <a:cs typeface="+mj-cs"/>
              </a:rPr>
              <a:t>页面内容</a:t>
            </a:r>
            <a:endParaRPr lang="zh-CN" altLang="en-US">
              <a:latin typeface="+mj-lt"/>
              <a:ea typeface="+mj-ea"/>
              <a:cs typeface="+mj-cs"/>
            </a:endParaRPr>
          </a:p>
        </p:txBody>
      </p:sp>
      <p:sp>
        <p:nvSpPr>
          <p:cNvPr id="39" name="文本框 38"/>
          <p:cNvSpPr txBox="1"/>
          <p:nvPr>
            <p:custDataLst>
              <p:tags r:id="rId20"/>
            </p:custDataLst>
          </p:nvPr>
        </p:nvSpPr>
        <p:spPr>
          <a:xfrm>
            <a:off x="982550" y="4652373"/>
            <a:ext cx="2325366" cy="1314715"/>
          </a:xfrm>
          <a:prstGeom prst="rect">
            <a:avLst/>
          </a:prstGeom>
        </p:spPr>
        <p:txBody>
          <a:bodyPr lIns="90000" tIns="46800" rIns="90000" bIns="46800">
            <a:normAutofit fontScale="90000" lnSpcReduction="20000"/>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a:solidFill>
                  <a:schemeClr val="accent1"/>
                </a:solidFill>
                <a:effectLst>
                  <a:outerShdw blurRad="38100" dist="25400" dir="5400000" algn="ctr" rotWithShape="0">
                    <a:srgbClr val="6E747A">
                      <a:alpha val="43000"/>
                    </a:srgbClr>
                  </a:outerShdw>
                </a:effectLst>
                <a:ea typeface="+mn-ea"/>
              </a:rPr>
              <a:t>主题突出</a:t>
            </a:r>
            <a:r>
              <a:rPr lang="zh-CN" altLang="en-US">
                <a:ea typeface="+mn-ea"/>
              </a:rPr>
              <a:t>，站点定义、</a:t>
            </a:r>
            <a:r>
              <a:rPr lang="zh-CN" altLang="en-US">
                <a:solidFill>
                  <a:schemeClr val="accent1"/>
                </a:solidFill>
                <a:effectLst>
                  <a:outerShdw blurRad="38100" dist="25400" dir="5400000" algn="ctr" rotWithShape="0">
                    <a:srgbClr val="6E747A">
                      <a:alpha val="43000"/>
                    </a:srgbClr>
                  </a:outerShdw>
                </a:effectLst>
                <a:ea typeface="+mn-ea"/>
              </a:rPr>
              <a:t>术语和行文格式统一、规范、明确</a:t>
            </a:r>
            <a:r>
              <a:rPr lang="zh-CN" altLang="en-US">
                <a:ea typeface="+mn-ea"/>
              </a:rPr>
              <a:t>，栏目、菜单设置和布局合理，传递的信息准确、及时。内容丰富，文字准确，语句通顺；专用术语规范，行文格式统一。</a:t>
            </a:r>
            <a:endParaRPr lang="zh-CN" altLang="en-US">
              <a:ea typeface="+mn-ea"/>
            </a:endParaRPr>
          </a:p>
        </p:txBody>
      </p:sp>
    </p:spTree>
    <p:custDataLst>
      <p:tags r:id="rId2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noChangeAspect="1"/>
          </p:cNvGrpSpPr>
          <p:nvPr>
            <p:custDataLst>
              <p:tags r:id="rId1"/>
            </p:custDataLst>
          </p:nvPr>
        </p:nvGrpSpPr>
        <p:grpSpPr bwMode="auto">
          <a:xfrm>
            <a:off x="2330298" y="2282185"/>
            <a:ext cx="703166" cy="1213684"/>
            <a:chOff x="1449" y="1496"/>
            <a:chExt cx="730" cy="1260"/>
          </a:xfrm>
          <a:solidFill>
            <a:schemeClr val="accent1"/>
          </a:solidFill>
        </p:grpSpPr>
        <p:sp>
          <p:nvSpPr>
            <p:cNvPr id="17" name="Freeform 17"/>
            <p:cNvSpPr>
              <a:spLocks noEditPoints="1"/>
            </p:cNvSpPr>
            <p:nvPr>
              <p:custDataLst>
                <p:tags r:id="rId2"/>
              </p:custDataLst>
            </p:nvPr>
          </p:nvSpPr>
          <p:spPr bwMode="auto">
            <a:xfrm>
              <a:off x="1449" y="1496"/>
              <a:ext cx="730" cy="1260"/>
            </a:xfrm>
            <a:custGeom>
              <a:avLst/>
              <a:gdLst>
                <a:gd name="T0" fmla="*/ 609 w 684"/>
                <a:gd name="T1" fmla="*/ 553 h 1183"/>
                <a:gd name="T2" fmla="*/ 448 w 684"/>
                <a:gd name="T3" fmla="*/ 401 h 1183"/>
                <a:gd name="T4" fmla="*/ 269 w 684"/>
                <a:gd name="T5" fmla="*/ 315 h 1183"/>
                <a:gd name="T6" fmla="*/ 94 w 684"/>
                <a:gd name="T7" fmla="*/ 233 h 1183"/>
                <a:gd name="T8" fmla="*/ 88 w 684"/>
                <a:gd name="T9" fmla="*/ 655 h 1183"/>
                <a:gd name="T10" fmla="*/ 70 w 684"/>
                <a:gd name="T11" fmla="*/ 918 h 1183"/>
                <a:gd name="T12" fmla="*/ 139 w 684"/>
                <a:gd name="T13" fmla="*/ 1167 h 1183"/>
                <a:gd name="T14" fmla="*/ 202 w 684"/>
                <a:gd name="T15" fmla="*/ 975 h 1183"/>
                <a:gd name="T16" fmla="*/ 70 w 684"/>
                <a:gd name="T17" fmla="*/ 734 h 1183"/>
                <a:gd name="T18" fmla="*/ 278 w 684"/>
                <a:gd name="T19" fmla="*/ 562 h 1183"/>
                <a:gd name="T20" fmla="*/ 307 w 684"/>
                <a:gd name="T21" fmla="*/ 754 h 1183"/>
                <a:gd name="T22" fmla="*/ 323 w 684"/>
                <a:gd name="T23" fmla="*/ 769 h 1183"/>
                <a:gd name="T24" fmla="*/ 322 w 684"/>
                <a:gd name="T25" fmla="*/ 948 h 1183"/>
                <a:gd name="T26" fmla="*/ 345 w 684"/>
                <a:gd name="T27" fmla="*/ 765 h 1183"/>
                <a:gd name="T28" fmla="*/ 457 w 684"/>
                <a:gd name="T29" fmla="*/ 753 h 1183"/>
                <a:gd name="T30" fmla="*/ 553 w 684"/>
                <a:gd name="T31" fmla="*/ 815 h 1183"/>
                <a:gd name="T32" fmla="*/ 388 w 684"/>
                <a:gd name="T33" fmla="*/ 1179 h 1183"/>
                <a:gd name="T34" fmla="*/ 445 w 684"/>
                <a:gd name="T35" fmla="*/ 1002 h 1183"/>
                <a:gd name="T36" fmla="*/ 666 w 684"/>
                <a:gd name="T37" fmla="*/ 692 h 1183"/>
                <a:gd name="T38" fmla="*/ 200 w 684"/>
                <a:gd name="T39" fmla="*/ 558 h 1183"/>
                <a:gd name="T40" fmla="*/ 132 w 684"/>
                <a:gd name="T41" fmla="*/ 509 h 1183"/>
                <a:gd name="T42" fmla="*/ 123 w 684"/>
                <a:gd name="T43" fmla="*/ 61 h 1183"/>
                <a:gd name="T44" fmla="*/ 241 w 684"/>
                <a:gd name="T45" fmla="*/ 532 h 1183"/>
                <a:gd name="T46" fmla="*/ 388 w 684"/>
                <a:gd name="T47" fmla="*/ 620 h 1183"/>
                <a:gd name="T48" fmla="*/ 406 w 684"/>
                <a:gd name="T49" fmla="*/ 459 h 1183"/>
                <a:gd name="T50" fmla="*/ 305 w 684"/>
                <a:gd name="T51" fmla="*/ 567 h 1183"/>
                <a:gd name="T52" fmla="*/ 444 w 684"/>
                <a:gd name="T53" fmla="*/ 423 h 1183"/>
                <a:gd name="T54" fmla="*/ 423 w 684"/>
                <a:gd name="T55" fmla="*/ 643 h 1183"/>
                <a:gd name="T56" fmla="*/ 415 w 684"/>
                <a:gd name="T57" fmla="*/ 724 h 1183"/>
                <a:gd name="T58" fmla="*/ 428 w 684"/>
                <a:gd name="T59" fmla="*/ 654 h 1183"/>
                <a:gd name="T60" fmla="*/ 574 w 684"/>
                <a:gd name="T61" fmla="*/ 534 h 1183"/>
                <a:gd name="T62" fmla="*/ 415 w 684"/>
                <a:gd name="T63" fmla="*/ 724 h 1183"/>
                <a:gd name="T64" fmla="*/ 476 w 684"/>
                <a:gd name="T65" fmla="*/ 750 h 1183"/>
                <a:gd name="T66" fmla="*/ 607 w 684"/>
                <a:gd name="T67" fmla="*/ 631 h 1183"/>
                <a:gd name="T68" fmla="*/ 517 w 684"/>
                <a:gd name="T69" fmla="*/ 804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4" h="1183">
                  <a:moveTo>
                    <a:pt x="612" y="606"/>
                  </a:moveTo>
                  <a:cubicBezTo>
                    <a:pt x="615" y="584"/>
                    <a:pt x="613" y="565"/>
                    <a:pt x="609" y="553"/>
                  </a:cubicBezTo>
                  <a:cubicBezTo>
                    <a:pt x="599" y="516"/>
                    <a:pt x="568" y="479"/>
                    <a:pt x="517" y="483"/>
                  </a:cubicBezTo>
                  <a:cubicBezTo>
                    <a:pt x="514" y="445"/>
                    <a:pt x="477" y="404"/>
                    <a:pt x="448" y="401"/>
                  </a:cubicBezTo>
                  <a:cubicBezTo>
                    <a:pt x="329" y="387"/>
                    <a:pt x="263" y="490"/>
                    <a:pt x="263" y="490"/>
                  </a:cubicBezTo>
                  <a:cubicBezTo>
                    <a:pt x="263" y="490"/>
                    <a:pt x="253" y="433"/>
                    <a:pt x="269" y="315"/>
                  </a:cubicBezTo>
                  <a:cubicBezTo>
                    <a:pt x="290" y="158"/>
                    <a:pt x="232" y="0"/>
                    <a:pt x="116" y="36"/>
                  </a:cubicBezTo>
                  <a:cubicBezTo>
                    <a:pt x="0" y="72"/>
                    <a:pt x="71" y="136"/>
                    <a:pt x="94" y="233"/>
                  </a:cubicBezTo>
                  <a:cubicBezTo>
                    <a:pt x="117" y="330"/>
                    <a:pt x="117" y="454"/>
                    <a:pt x="110" y="505"/>
                  </a:cubicBezTo>
                  <a:cubicBezTo>
                    <a:pt x="104" y="546"/>
                    <a:pt x="92" y="624"/>
                    <a:pt x="88" y="655"/>
                  </a:cubicBezTo>
                  <a:cubicBezTo>
                    <a:pt x="69" y="678"/>
                    <a:pt x="57" y="697"/>
                    <a:pt x="54" y="711"/>
                  </a:cubicBezTo>
                  <a:cubicBezTo>
                    <a:pt x="45" y="741"/>
                    <a:pt x="31" y="868"/>
                    <a:pt x="70" y="918"/>
                  </a:cubicBezTo>
                  <a:cubicBezTo>
                    <a:pt x="109" y="969"/>
                    <a:pt x="148" y="980"/>
                    <a:pt x="177" y="979"/>
                  </a:cubicBezTo>
                  <a:cubicBezTo>
                    <a:pt x="203" y="1073"/>
                    <a:pt x="139" y="1167"/>
                    <a:pt x="139" y="1167"/>
                  </a:cubicBezTo>
                  <a:cubicBezTo>
                    <a:pt x="153" y="1174"/>
                    <a:pt x="153" y="1174"/>
                    <a:pt x="153" y="1174"/>
                  </a:cubicBezTo>
                  <a:cubicBezTo>
                    <a:pt x="220" y="1102"/>
                    <a:pt x="207" y="1002"/>
                    <a:pt x="202" y="975"/>
                  </a:cubicBezTo>
                  <a:cubicBezTo>
                    <a:pt x="215" y="971"/>
                    <a:pt x="223" y="966"/>
                    <a:pt x="223" y="966"/>
                  </a:cubicBezTo>
                  <a:cubicBezTo>
                    <a:pt x="50" y="954"/>
                    <a:pt x="64" y="794"/>
                    <a:pt x="70" y="734"/>
                  </a:cubicBezTo>
                  <a:cubicBezTo>
                    <a:pt x="76" y="674"/>
                    <a:pt x="155" y="611"/>
                    <a:pt x="205" y="572"/>
                  </a:cubicBezTo>
                  <a:cubicBezTo>
                    <a:pt x="254" y="533"/>
                    <a:pt x="270" y="550"/>
                    <a:pt x="278" y="562"/>
                  </a:cubicBezTo>
                  <a:cubicBezTo>
                    <a:pt x="326" y="637"/>
                    <a:pt x="384" y="625"/>
                    <a:pt x="408" y="655"/>
                  </a:cubicBezTo>
                  <a:cubicBezTo>
                    <a:pt x="432" y="685"/>
                    <a:pt x="388" y="757"/>
                    <a:pt x="307" y="754"/>
                  </a:cubicBezTo>
                  <a:cubicBezTo>
                    <a:pt x="226" y="751"/>
                    <a:pt x="207" y="675"/>
                    <a:pt x="207" y="675"/>
                  </a:cubicBezTo>
                  <a:cubicBezTo>
                    <a:pt x="216" y="753"/>
                    <a:pt x="271" y="775"/>
                    <a:pt x="323" y="769"/>
                  </a:cubicBezTo>
                  <a:cubicBezTo>
                    <a:pt x="342" y="782"/>
                    <a:pt x="376" y="814"/>
                    <a:pt x="370" y="868"/>
                  </a:cubicBezTo>
                  <a:cubicBezTo>
                    <a:pt x="363" y="933"/>
                    <a:pt x="322" y="948"/>
                    <a:pt x="322" y="948"/>
                  </a:cubicBezTo>
                  <a:cubicBezTo>
                    <a:pt x="322" y="948"/>
                    <a:pt x="390" y="939"/>
                    <a:pt x="390" y="866"/>
                  </a:cubicBezTo>
                  <a:cubicBezTo>
                    <a:pt x="390" y="808"/>
                    <a:pt x="363" y="777"/>
                    <a:pt x="345" y="765"/>
                  </a:cubicBezTo>
                  <a:cubicBezTo>
                    <a:pt x="366" y="759"/>
                    <a:pt x="386" y="749"/>
                    <a:pt x="400" y="738"/>
                  </a:cubicBezTo>
                  <a:cubicBezTo>
                    <a:pt x="409" y="745"/>
                    <a:pt x="427" y="755"/>
                    <a:pt x="457" y="753"/>
                  </a:cubicBezTo>
                  <a:cubicBezTo>
                    <a:pt x="456" y="773"/>
                    <a:pt x="463" y="815"/>
                    <a:pt x="523" y="817"/>
                  </a:cubicBezTo>
                  <a:cubicBezTo>
                    <a:pt x="534" y="817"/>
                    <a:pt x="544" y="816"/>
                    <a:pt x="553" y="815"/>
                  </a:cubicBezTo>
                  <a:cubicBezTo>
                    <a:pt x="559" y="845"/>
                    <a:pt x="569" y="952"/>
                    <a:pt x="418" y="982"/>
                  </a:cubicBezTo>
                  <a:cubicBezTo>
                    <a:pt x="418" y="982"/>
                    <a:pt x="425" y="1121"/>
                    <a:pt x="388" y="1179"/>
                  </a:cubicBezTo>
                  <a:cubicBezTo>
                    <a:pt x="408" y="1183"/>
                    <a:pt x="408" y="1183"/>
                    <a:pt x="408" y="1183"/>
                  </a:cubicBezTo>
                  <a:cubicBezTo>
                    <a:pt x="408" y="1183"/>
                    <a:pt x="446" y="1121"/>
                    <a:pt x="445" y="1002"/>
                  </a:cubicBezTo>
                  <a:cubicBezTo>
                    <a:pt x="445" y="1002"/>
                    <a:pt x="592" y="979"/>
                    <a:pt x="582" y="806"/>
                  </a:cubicBezTo>
                  <a:cubicBezTo>
                    <a:pt x="625" y="787"/>
                    <a:pt x="651" y="744"/>
                    <a:pt x="666" y="692"/>
                  </a:cubicBezTo>
                  <a:cubicBezTo>
                    <a:pt x="684" y="633"/>
                    <a:pt x="636" y="608"/>
                    <a:pt x="612" y="606"/>
                  </a:cubicBezTo>
                  <a:close/>
                  <a:moveTo>
                    <a:pt x="200" y="558"/>
                  </a:moveTo>
                  <a:cubicBezTo>
                    <a:pt x="162" y="583"/>
                    <a:pt x="132" y="608"/>
                    <a:pt x="109" y="632"/>
                  </a:cubicBezTo>
                  <a:cubicBezTo>
                    <a:pt x="111" y="609"/>
                    <a:pt x="122" y="580"/>
                    <a:pt x="132" y="509"/>
                  </a:cubicBezTo>
                  <a:cubicBezTo>
                    <a:pt x="146" y="422"/>
                    <a:pt x="128" y="293"/>
                    <a:pt x="113" y="228"/>
                  </a:cubicBezTo>
                  <a:cubicBezTo>
                    <a:pt x="100" y="171"/>
                    <a:pt x="31" y="75"/>
                    <a:pt x="123" y="61"/>
                  </a:cubicBezTo>
                  <a:cubicBezTo>
                    <a:pt x="254" y="41"/>
                    <a:pt x="256" y="256"/>
                    <a:pt x="250" y="311"/>
                  </a:cubicBezTo>
                  <a:cubicBezTo>
                    <a:pt x="244" y="359"/>
                    <a:pt x="241" y="500"/>
                    <a:pt x="241" y="532"/>
                  </a:cubicBezTo>
                  <a:cubicBezTo>
                    <a:pt x="230" y="538"/>
                    <a:pt x="217" y="546"/>
                    <a:pt x="200" y="558"/>
                  </a:cubicBezTo>
                  <a:close/>
                  <a:moveTo>
                    <a:pt x="388" y="620"/>
                  </a:moveTo>
                  <a:cubicBezTo>
                    <a:pt x="378" y="617"/>
                    <a:pt x="365" y="611"/>
                    <a:pt x="352" y="603"/>
                  </a:cubicBezTo>
                  <a:cubicBezTo>
                    <a:pt x="335" y="522"/>
                    <a:pt x="406" y="459"/>
                    <a:pt x="406" y="459"/>
                  </a:cubicBezTo>
                  <a:cubicBezTo>
                    <a:pt x="324" y="501"/>
                    <a:pt x="330" y="567"/>
                    <a:pt x="336" y="593"/>
                  </a:cubicBezTo>
                  <a:cubicBezTo>
                    <a:pt x="325" y="585"/>
                    <a:pt x="314" y="577"/>
                    <a:pt x="305" y="567"/>
                  </a:cubicBezTo>
                  <a:cubicBezTo>
                    <a:pt x="281" y="542"/>
                    <a:pt x="282" y="520"/>
                    <a:pt x="261" y="524"/>
                  </a:cubicBezTo>
                  <a:cubicBezTo>
                    <a:pt x="287" y="485"/>
                    <a:pt x="396" y="408"/>
                    <a:pt x="444" y="423"/>
                  </a:cubicBezTo>
                  <a:cubicBezTo>
                    <a:pt x="496" y="439"/>
                    <a:pt x="508" y="509"/>
                    <a:pt x="485" y="574"/>
                  </a:cubicBezTo>
                  <a:cubicBezTo>
                    <a:pt x="469" y="620"/>
                    <a:pt x="439" y="637"/>
                    <a:pt x="423" y="643"/>
                  </a:cubicBezTo>
                  <a:cubicBezTo>
                    <a:pt x="414" y="629"/>
                    <a:pt x="400" y="624"/>
                    <a:pt x="388" y="620"/>
                  </a:cubicBezTo>
                  <a:close/>
                  <a:moveTo>
                    <a:pt x="415" y="724"/>
                  </a:moveTo>
                  <a:cubicBezTo>
                    <a:pt x="420" y="717"/>
                    <a:pt x="424" y="710"/>
                    <a:pt x="426" y="703"/>
                  </a:cubicBezTo>
                  <a:cubicBezTo>
                    <a:pt x="431" y="681"/>
                    <a:pt x="431" y="666"/>
                    <a:pt x="428" y="654"/>
                  </a:cubicBezTo>
                  <a:cubicBezTo>
                    <a:pt x="510" y="623"/>
                    <a:pt x="514" y="552"/>
                    <a:pt x="516" y="508"/>
                  </a:cubicBezTo>
                  <a:cubicBezTo>
                    <a:pt x="531" y="508"/>
                    <a:pt x="558" y="512"/>
                    <a:pt x="574" y="534"/>
                  </a:cubicBezTo>
                  <a:cubicBezTo>
                    <a:pt x="597" y="567"/>
                    <a:pt x="601" y="681"/>
                    <a:pt x="508" y="721"/>
                  </a:cubicBezTo>
                  <a:cubicBezTo>
                    <a:pt x="444" y="748"/>
                    <a:pt x="422" y="735"/>
                    <a:pt x="415" y="724"/>
                  </a:cubicBezTo>
                  <a:close/>
                  <a:moveTo>
                    <a:pt x="517" y="804"/>
                  </a:moveTo>
                  <a:cubicBezTo>
                    <a:pt x="469" y="797"/>
                    <a:pt x="471" y="766"/>
                    <a:pt x="476" y="750"/>
                  </a:cubicBezTo>
                  <a:cubicBezTo>
                    <a:pt x="488" y="747"/>
                    <a:pt x="502" y="742"/>
                    <a:pt x="519" y="734"/>
                  </a:cubicBezTo>
                  <a:cubicBezTo>
                    <a:pt x="570" y="710"/>
                    <a:pt x="596" y="669"/>
                    <a:pt x="607" y="631"/>
                  </a:cubicBezTo>
                  <a:cubicBezTo>
                    <a:pt x="622" y="636"/>
                    <a:pt x="644" y="647"/>
                    <a:pt x="643" y="675"/>
                  </a:cubicBezTo>
                  <a:cubicBezTo>
                    <a:pt x="642" y="718"/>
                    <a:pt x="584" y="812"/>
                    <a:pt x="517" y="8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8"/>
            <p:cNvSpPr/>
            <p:nvPr>
              <p:custDataLst>
                <p:tags r:id="rId3"/>
              </p:custDataLst>
            </p:nvPr>
          </p:nvSpPr>
          <p:spPr bwMode="auto">
            <a:xfrm>
              <a:off x="1760" y="2545"/>
              <a:ext cx="57" cy="47"/>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30"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3" name="Group 21"/>
          <p:cNvGrpSpPr>
            <a:grpSpLocks noChangeAspect="1"/>
          </p:cNvGrpSpPr>
          <p:nvPr>
            <p:custDataLst>
              <p:tags r:id="rId4"/>
            </p:custDataLst>
          </p:nvPr>
        </p:nvGrpSpPr>
        <p:grpSpPr bwMode="auto">
          <a:xfrm>
            <a:off x="5763024" y="2254160"/>
            <a:ext cx="733990" cy="1201164"/>
            <a:chOff x="3270" y="1510"/>
            <a:chExt cx="762" cy="1247"/>
          </a:xfrm>
          <a:solidFill>
            <a:schemeClr val="accent1"/>
          </a:solidFill>
        </p:grpSpPr>
        <p:sp>
          <p:nvSpPr>
            <p:cNvPr id="15" name="Freeform 22"/>
            <p:cNvSpPr/>
            <p:nvPr>
              <p:custDataLst>
                <p:tags r:id="rId5"/>
              </p:custDataLst>
            </p:nvPr>
          </p:nvSpPr>
          <p:spPr bwMode="auto">
            <a:xfrm>
              <a:off x="3616" y="2549"/>
              <a:ext cx="56" cy="46"/>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29"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23"/>
            <p:cNvSpPr>
              <a:spLocks noEditPoints="1"/>
            </p:cNvSpPr>
            <p:nvPr>
              <p:custDataLst>
                <p:tags r:id="rId6"/>
              </p:custDataLst>
            </p:nvPr>
          </p:nvSpPr>
          <p:spPr bwMode="auto">
            <a:xfrm>
              <a:off x="3270" y="1510"/>
              <a:ext cx="762" cy="1247"/>
            </a:xfrm>
            <a:custGeom>
              <a:avLst/>
              <a:gdLst>
                <a:gd name="T0" fmla="*/ 629 w 729"/>
                <a:gd name="T1" fmla="*/ 554 h 1195"/>
                <a:gd name="T2" fmla="*/ 512 w 729"/>
                <a:gd name="T3" fmla="*/ 454 h 1195"/>
                <a:gd name="T4" fmla="*/ 509 w 729"/>
                <a:gd name="T5" fmla="*/ 405 h 1195"/>
                <a:gd name="T6" fmla="*/ 591 w 729"/>
                <a:gd name="T7" fmla="*/ 78 h 1195"/>
                <a:gd name="T8" fmla="*/ 415 w 729"/>
                <a:gd name="T9" fmla="*/ 118 h 1195"/>
                <a:gd name="T10" fmla="*/ 276 w 729"/>
                <a:gd name="T11" fmla="*/ 309 h 1195"/>
                <a:gd name="T12" fmla="*/ 37 w 729"/>
                <a:gd name="T13" fmla="*/ 50 h 1195"/>
                <a:gd name="T14" fmla="*/ 151 w 729"/>
                <a:gd name="T15" fmla="*/ 585 h 1195"/>
                <a:gd name="T16" fmla="*/ 202 w 729"/>
                <a:gd name="T17" fmla="*/ 988 h 1195"/>
                <a:gd name="T18" fmla="*/ 160 w 729"/>
                <a:gd name="T19" fmla="*/ 1169 h 1195"/>
                <a:gd name="T20" fmla="*/ 135 w 729"/>
                <a:gd name="T21" fmla="*/ 904 h 1195"/>
                <a:gd name="T22" fmla="*/ 298 w 729"/>
                <a:gd name="T23" fmla="*/ 556 h 1195"/>
                <a:gd name="T24" fmla="*/ 447 w 729"/>
                <a:gd name="T25" fmla="*/ 694 h 1195"/>
                <a:gd name="T26" fmla="*/ 268 w 729"/>
                <a:gd name="T27" fmla="*/ 812 h 1195"/>
                <a:gd name="T28" fmla="*/ 373 w 729"/>
                <a:gd name="T29" fmla="*/ 737 h 1195"/>
                <a:gd name="T30" fmla="*/ 391 w 729"/>
                <a:gd name="T31" fmla="*/ 740 h 1195"/>
                <a:gd name="T32" fmla="*/ 440 w 729"/>
                <a:gd name="T33" fmla="*/ 778 h 1195"/>
                <a:gd name="T34" fmla="*/ 593 w 729"/>
                <a:gd name="T35" fmla="*/ 811 h 1195"/>
                <a:gd name="T36" fmla="*/ 460 w 729"/>
                <a:gd name="T37" fmla="*/ 992 h 1195"/>
                <a:gd name="T38" fmla="*/ 465 w 729"/>
                <a:gd name="T39" fmla="*/ 1195 h 1195"/>
                <a:gd name="T40" fmla="*/ 647 w 729"/>
                <a:gd name="T41" fmla="*/ 784 h 1195"/>
                <a:gd name="T42" fmla="*/ 437 w 729"/>
                <a:gd name="T43" fmla="*/ 585 h 1195"/>
                <a:gd name="T44" fmla="*/ 210 w 729"/>
                <a:gd name="T45" fmla="*/ 547 h 1195"/>
                <a:gd name="T46" fmla="*/ 54 w 729"/>
                <a:gd name="T47" fmla="*/ 143 h 1195"/>
                <a:gd name="T48" fmla="*/ 240 w 729"/>
                <a:gd name="T49" fmla="*/ 230 h 1195"/>
                <a:gd name="T50" fmla="*/ 374 w 729"/>
                <a:gd name="T51" fmla="*/ 387 h 1195"/>
                <a:gd name="T52" fmla="*/ 520 w 729"/>
                <a:gd name="T53" fmla="*/ 52 h 1195"/>
                <a:gd name="T54" fmla="*/ 468 w 729"/>
                <a:gd name="T55" fmla="*/ 505 h 1195"/>
                <a:gd name="T56" fmla="*/ 437 w 729"/>
                <a:gd name="T57" fmla="*/ 585 h 1195"/>
                <a:gd name="T58" fmla="*/ 494 w 729"/>
                <a:gd name="T59" fmla="*/ 673 h 1195"/>
                <a:gd name="T60" fmla="*/ 529 w 729"/>
                <a:gd name="T61" fmla="*/ 484 h 1195"/>
                <a:gd name="T62" fmla="*/ 429 w 729"/>
                <a:gd name="T63" fmla="*/ 736 h 1195"/>
                <a:gd name="T64" fmla="*/ 603 w 729"/>
                <a:gd name="T65" fmla="*/ 672 h 1195"/>
                <a:gd name="T66" fmla="*/ 691 w 729"/>
                <a:gd name="T67" fmla="*/ 638 h 1195"/>
                <a:gd name="T68" fmla="*/ 520 w 729"/>
                <a:gd name="T69" fmla="*/ 768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9" h="1195">
                  <a:moveTo>
                    <a:pt x="700" y="569"/>
                  </a:moveTo>
                  <a:cubicBezTo>
                    <a:pt x="676" y="543"/>
                    <a:pt x="646" y="548"/>
                    <a:pt x="629" y="554"/>
                  </a:cubicBezTo>
                  <a:cubicBezTo>
                    <a:pt x="629" y="543"/>
                    <a:pt x="629" y="534"/>
                    <a:pt x="629" y="528"/>
                  </a:cubicBezTo>
                  <a:cubicBezTo>
                    <a:pt x="629" y="504"/>
                    <a:pt x="601" y="415"/>
                    <a:pt x="512" y="454"/>
                  </a:cubicBezTo>
                  <a:cubicBezTo>
                    <a:pt x="508" y="455"/>
                    <a:pt x="504" y="457"/>
                    <a:pt x="501" y="459"/>
                  </a:cubicBezTo>
                  <a:cubicBezTo>
                    <a:pt x="498" y="447"/>
                    <a:pt x="498" y="427"/>
                    <a:pt x="509" y="405"/>
                  </a:cubicBezTo>
                  <a:cubicBezTo>
                    <a:pt x="528" y="366"/>
                    <a:pt x="597" y="273"/>
                    <a:pt x="606" y="211"/>
                  </a:cubicBezTo>
                  <a:cubicBezTo>
                    <a:pt x="614" y="149"/>
                    <a:pt x="602" y="102"/>
                    <a:pt x="591" y="78"/>
                  </a:cubicBezTo>
                  <a:cubicBezTo>
                    <a:pt x="580" y="53"/>
                    <a:pt x="554" y="23"/>
                    <a:pt x="514" y="23"/>
                  </a:cubicBezTo>
                  <a:cubicBezTo>
                    <a:pt x="474" y="23"/>
                    <a:pt x="426" y="50"/>
                    <a:pt x="415" y="118"/>
                  </a:cubicBezTo>
                  <a:cubicBezTo>
                    <a:pt x="405" y="185"/>
                    <a:pt x="346" y="432"/>
                    <a:pt x="315" y="482"/>
                  </a:cubicBezTo>
                  <a:cubicBezTo>
                    <a:pt x="315" y="482"/>
                    <a:pt x="283" y="384"/>
                    <a:pt x="276" y="309"/>
                  </a:cubicBezTo>
                  <a:cubicBezTo>
                    <a:pt x="269" y="234"/>
                    <a:pt x="258" y="133"/>
                    <a:pt x="188" y="67"/>
                  </a:cubicBezTo>
                  <a:cubicBezTo>
                    <a:pt x="117" y="0"/>
                    <a:pt x="58" y="38"/>
                    <a:pt x="37" y="50"/>
                  </a:cubicBezTo>
                  <a:cubicBezTo>
                    <a:pt x="17" y="62"/>
                    <a:pt x="0" y="93"/>
                    <a:pt x="35" y="161"/>
                  </a:cubicBezTo>
                  <a:cubicBezTo>
                    <a:pt x="69" y="228"/>
                    <a:pt x="116" y="381"/>
                    <a:pt x="151" y="585"/>
                  </a:cubicBezTo>
                  <a:cubicBezTo>
                    <a:pt x="113" y="616"/>
                    <a:pt x="74" y="669"/>
                    <a:pt x="68" y="769"/>
                  </a:cubicBezTo>
                  <a:cubicBezTo>
                    <a:pt x="59" y="931"/>
                    <a:pt x="166" y="940"/>
                    <a:pt x="202" y="988"/>
                  </a:cubicBezTo>
                  <a:cubicBezTo>
                    <a:pt x="238" y="1037"/>
                    <a:pt x="151" y="1155"/>
                    <a:pt x="151" y="1155"/>
                  </a:cubicBezTo>
                  <a:cubicBezTo>
                    <a:pt x="160" y="1169"/>
                    <a:pt x="160" y="1169"/>
                    <a:pt x="160" y="1169"/>
                  </a:cubicBezTo>
                  <a:cubicBezTo>
                    <a:pt x="198" y="1124"/>
                    <a:pt x="228" y="1059"/>
                    <a:pt x="234" y="1007"/>
                  </a:cubicBezTo>
                  <a:cubicBezTo>
                    <a:pt x="240" y="954"/>
                    <a:pt x="198" y="969"/>
                    <a:pt x="135" y="904"/>
                  </a:cubicBezTo>
                  <a:cubicBezTo>
                    <a:pt x="71" y="838"/>
                    <a:pt x="76" y="706"/>
                    <a:pt x="135" y="632"/>
                  </a:cubicBezTo>
                  <a:cubicBezTo>
                    <a:pt x="194" y="558"/>
                    <a:pt x="275" y="538"/>
                    <a:pt x="298" y="556"/>
                  </a:cubicBezTo>
                  <a:cubicBezTo>
                    <a:pt x="321" y="575"/>
                    <a:pt x="392" y="615"/>
                    <a:pt x="432" y="602"/>
                  </a:cubicBezTo>
                  <a:cubicBezTo>
                    <a:pt x="472" y="589"/>
                    <a:pt x="508" y="654"/>
                    <a:pt x="447" y="694"/>
                  </a:cubicBezTo>
                  <a:cubicBezTo>
                    <a:pt x="369" y="746"/>
                    <a:pt x="280" y="674"/>
                    <a:pt x="280" y="674"/>
                  </a:cubicBezTo>
                  <a:cubicBezTo>
                    <a:pt x="302" y="738"/>
                    <a:pt x="268" y="812"/>
                    <a:pt x="268" y="812"/>
                  </a:cubicBezTo>
                  <a:cubicBezTo>
                    <a:pt x="319" y="788"/>
                    <a:pt x="306" y="705"/>
                    <a:pt x="306" y="705"/>
                  </a:cubicBezTo>
                  <a:cubicBezTo>
                    <a:pt x="331" y="722"/>
                    <a:pt x="353" y="732"/>
                    <a:pt x="373" y="737"/>
                  </a:cubicBezTo>
                  <a:cubicBezTo>
                    <a:pt x="385" y="769"/>
                    <a:pt x="408" y="853"/>
                    <a:pt x="346" y="923"/>
                  </a:cubicBezTo>
                  <a:cubicBezTo>
                    <a:pt x="346" y="923"/>
                    <a:pt x="434" y="880"/>
                    <a:pt x="391" y="740"/>
                  </a:cubicBezTo>
                  <a:cubicBezTo>
                    <a:pt x="395" y="740"/>
                    <a:pt x="400" y="740"/>
                    <a:pt x="405" y="740"/>
                  </a:cubicBezTo>
                  <a:cubicBezTo>
                    <a:pt x="408" y="751"/>
                    <a:pt x="417" y="766"/>
                    <a:pt x="440" y="778"/>
                  </a:cubicBezTo>
                  <a:cubicBezTo>
                    <a:pt x="456" y="787"/>
                    <a:pt x="480" y="786"/>
                    <a:pt x="505" y="775"/>
                  </a:cubicBezTo>
                  <a:cubicBezTo>
                    <a:pt x="514" y="792"/>
                    <a:pt x="540" y="824"/>
                    <a:pt x="593" y="811"/>
                  </a:cubicBezTo>
                  <a:cubicBezTo>
                    <a:pt x="604" y="809"/>
                    <a:pt x="614" y="805"/>
                    <a:pt x="623" y="800"/>
                  </a:cubicBezTo>
                  <a:cubicBezTo>
                    <a:pt x="621" y="839"/>
                    <a:pt x="605" y="966"/>
                    <a:pt x="460" y="992"/>
                  </a:cubicBezTo>
                  <a:cubicBezTo>
                    <a:pt x="460" y="992"/>
                    <a:pt x="475" y="1138"/>
                    <a:pt x="439" y="1194"/>
                  </a:cubicBezTo>
                  <a:cubicBezTo>
                    <a:pt x="465" y="1195"/>
                    <a:pt x="465" y="1195"/>
                    <a:pt x="465" y="1195"/>
                  </a:cubicBezTo>
                  <a:cubicBezTo>
                    <a:pt x="465" y="1195"/>
                    <a:pt x="501" y="1143"/>
                    <a:pt x="485" y="1007"/>
                  </a:cubicBezTo>
                  <a:cubicBezTo>
                    <a:pt x="485" y="1007"/>
                    <a:pt x="636" y="1001"/>
                    <a:pt x="647" y="784"/>
                  </a:cubicBezTo>
                  <a:cubicBezTo>
                    <a:pt x="720" y="725"/>
                    <a:pt x="729" y="601"/>
                    <a:pt x="700" y="569"/>
                  </a:cubicBezTo>
                  <a:close/>
                  <a:moveTo>
                    <a:pt x="437" y="585"/>
                  </a:moveTo>
                  <a:cubicBezTo>
                    <a:pt x="381" y="593"/>
                    <a:pt x="339" y="562"/>
                    <a:pt x="309" y="545"/>
                  </a:cubicBezTo>
                  <a:cubicBezTo>
                    <a:pt x="280" y="528"/>
                    <a:pt x="246" y="525"/>
                    <a:pt x="210" y="547"/>
                  </a:cubicBezTo>
                  <a:cubicBezTo>
                    <a:pt x="200" y="552"/>
                    <a:pt x="187" y="559"/>
                    <a:pt x="172" y="569"/>
                  </a:cubicBezTo>
                  <a:cubicBezTo>
                    <a:pt x="161" y="511"/>
                    <a:pt x="103" y="226"/>
                    <a:pt x="54" y="143"/>
                  </a:cubicBezTo>
                  <a:cubicBezTo>
                    <a:pt x="4" y="59"/>
                    <a:pt x="91" y="56"/>
                    <a:pt x="106" y="58"/>
                  </a:cubicBezTo>
                  <a:cubicBezTo>
                    <a:pt x="141" y="63"/>
                    <a:pt x="228" y="130"/>
                    <a:pt x="240" y="230"/>
                  </a:cubicBezTo>
                  <a:cubicBezTo>
                    <a:pt x="252" y="331"/>
                    <a:pt x="269" y="478"/>
                    <a:pt x="314" y="536"/>
                  </a:cubicBezTo>
                  <a:cubicBezTo>
                    <a:pt x="314" y="536"/>
                    <a:pt x="346" y="484"/>
                    <a:pt x="374" y="387"/>
                  </a:cubicBezTo>
                  <a:cubicBezTo>
                    <a:pt x="402" y="290"/>
                    <a:pt x="432" y="177"/>
                    <a:pt x="440" y="130"/>
                  </a:cubicBezTo>
                  <a:cubicBezTo>
                    <a:pt x="447" y="82"/>
                    <a:pt x="470" y="40"/>
                    <a:pt x="520" y="52"/>
                  </a:cubicBezTo>
                  <a:cubicBezTo>
                    <a:pt x="569" y="64"/>
                    <a:pt x="597" y="151"/>
                    <a:pt x="568" y="231"/>
                  </a:cubicBezTo>
                  <a:cubicBezTo>
                    <a:pt x="541" y="306"/>
                    <a:pt x="452" y="400"/>
                    <a:pt x="468" y="505"/>
                  </a:cubicBezTo>
                  <a:cubicBezTo>
                    <a:pt x="454" y="536"/>
                    <a:pt x="450" y="572"/>
                    <a:pt x="449" y="585"/>
                  </a:cubicBezTo>
                  <a:cubicBezTo>
                    <a:pt x="445" y="585"/>
                    <a:pt x="441" y="585"/>
                    <a:pt x="437" y="585"/>
                  </a:cubicBezTo>
                  <a:close/>
                  <a:moveTo>
                    <a:pt x="429" y="736"/>
                  </a:moveTo>
                  <a:cubicBezTo>
                    <a:pt x="464" y="725"/>
                    <a:pt x="486" y="695"/>
                    <a:pt x="494" y="673"/>
                  </a:cubicBezTo>
                  <a:cubicBezTo>
                    <a:pt x="507" y="639"/>
                    <a:pt x="498" y="597"/>
                    <a:pt x="465" y="587"/>
                  </a:cubicBezTo>
                  <a:cubicBezTo>
                    <a:pt x="469" y="565"/>
                    <a:pt x="486" y="497"/>
                    <a:pt x="529" y="484"/>
                  </a:cubicBezTo>
                  <a:cubicBezTo>
                    <a:pt x="580" y="468"/>
                    <a:pt x="609" y="509"/>
                    <a:pt x="596" y="585"/>
                  </a:cubicBezTo>
                  <a:cubicBezTo>
                    <a:pt x="584" y="659"/>
                    <a:pt x="518" y="804"/>
                    <a:pt x="429" y="736"/>
                  </a:cubicBezTo>
                  <a:close/>
                  <a:moveTo>
                    <a:pt x="520" y="768"/>
                  </a:moveTo>
                  <a:cubicBezTo>
                    <a:pt x="554" y="749"/>
                    <a:pt x="586" y="716"/>
                    <a:pt x="603" y="672"/>
                  </a:cubicBezTo>
                  <a:cubicBezTo>
                    <a:pt x="616" y="636"/>
                    <a:pt x="622" y="606"/>
                    <a:pt x="626" y="581"/>
                  </a:cubicBezTo>
                  <a:cubicBezTo>
                    <a:pt x="680" y="564"/>
                    <a:pt x="696" y="608"/>
                    <a:pt x="691" y="638"/>
                  </a:cubicBezTo>
                  <a:cubicBezTo>
                    <a:pt x="687" y="669"/>
                    <a:pt x="664" y="771"/>
                    <a:pt x="595" y="789"/>
                  </a:cubicBezTo>
                  <a:cubicBezTo>
                    <a:pt x="547" y="802"/>
                    <a:pt x="527" y="781"/>
                    <a:pt x="520" y="7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 name="Group 26"/>
          <p:cNvGrpSpPr>
            <a:grpSpLocks noChangeAspect="1"/>
          </p:cNvGrpSpPr>
          <p:nvPr>
            <p:custDataLst>
              <p:tags r:id="rId7"/>
            </p:custDataLst>
          </p:nvPr>
        </p:nvGrpSpPr>
        <p:grpSpPr bwMode="auto">
          <a:xfrm>
            <a:off x="9151329" y="2254500"/>
            <a:ext cx="728206" cy="1197310"/>
            <a:chOff x="5100" y="1511"/>
            <a:chExt cx="756" cy="1243"/>
          </a:xfrm>
          <a:solidFill>
            <a:schemeClr val="accent1"/>
          </a:solidFill>
        </p:grpSpPr>
        <p:sp>
          <p:nvSpPr>
            <p:cNvPr id="13" name="Freeform 27"/>
            <p:cNvSpPr/>
            <p:nvPr>
              <p:custDataLst>
                <p:tags r:id="rId8"/>
              </p:custDataLst>
            </p:nvPr>
          </p:nvSpPr>
          <p:spPr bwMode="auto">
            <a:xfrm>
              <a:off x="5459" y="2603"/>
              <a:ext cx="57" cy="48"/>
            </a:xfrm>
            <a:custGeom>
              <a:avLst/>
              <a:gdLst>
                <a:gd name="T0" fmla="*/ 0 w 54"/>
                <a:gd name="T1" fmla="*/ 18 h 45"/>
                <a:gd name="T2" fmla="*/ 54 w 54"/>
                <a:gd name="T3" fmla="*/ 0 h 45"/>
                <a:gd name="T4" fmla="*/ 46 w 54"/>
                <a:gd name="T5" fmla="*/ 45 h 45"/>
                <a:gd name="T6" fmla="*/ 40 w 54"/>
                <a:gd name="T7" fmla="*/ 23 h 45"/>
                <a:gd name="T8" fmla="*/ 0 w 54"/>
                <a:gd name="T9" fmla="*/ 18 h 45"/>
              </a:gdLst>
              <a:ahLst/>
              <a:cxnLst>
                <a:cxn ang="0">
                  <a:pos x="T0" y="T1"/>
                </a:cxn>
                <a:cxn ang="0">
                  <a:pos x="T2" y="T3"/>
                </a:cxn>
                <a:cxn ang="0">
                  <a:pos x="T4" y="T5"/>
                </a:cxn>
                <a:cxn ang="0">
                  <a:pos x="T6" y="T7"/>
                </a:cxn>
                <a:cxn ang="0">
                  <a:pos x="T8" y="T9"/>
                </a:cxn>
              </a:cxnLst>
              <a:rect l="0" t="0" r="r" b="b"/>
              <a:pathLst>
                <a:path w="54" h="45">
                  <a:moveTo>
                    <a:pt x="0" y="18"/>
                  </a:moveTo>
                  <a:cubicBezTo>
                    <a:pt x="0" y="18"/>
                    <a:pt x="30" y="19"/>
                    <a:pt x="54" y="0"/>
                  </a:cubicBezTo>
                  <a:cubicBezTo>
                    <a:pt x="46" y="45"/>
                    <a:pt x="46" y="45"/>
                    <a:pt x="46" y="45"/>
                  </a:cubicBezTo>
                  <a:cubicBezTo>
                    <a:pt x="40" y="23"/>
                    <a:pt x="40" y="23"/>
                    <a:pt x="40" y="23"/>
                  </a:cubicBezTo>
                  <a:cubicBezTo>
                    <a:pt x="40" y="23"/>
                    <a:pt x="29" y="3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28"/>
            <p:cNvSpPr>
              <a:spLocks noEditPoints="1"/>
            </p:cNvSpPr>
            <p:nvPr>
              <p:custDataLst>
                <p:tags r:id="rId9"/>
              </p:custDataLst>
            </p:nvPr>
          </p:nvSpPr>
          <p:spPr bwMode="auto">
            <a:xfrm>
              <a:off x="5100" y="1511"/>
              <a:ext cx="756" cy="1243"/>
            </a:xfrm>
            <a:custGeom>
              <a:avLst/>
              <a:gdLst>
                <a:gd name="T0" fmla="*/ 638 w 716"/>
                <a:gd name="T1" fmla="*/ 356 h 1179"/>
                <a:gd name="T2" fmla="*/ 533 w 716"/>
                <a:gd name="T3" fmla="*/ 162 h 1179"/>
                <a:gd name="T4" fmla="*/ 380 w 716"/>
                <a:gd name="T5" fmla="*/ 2 h 1179"/>
                <a:gd name="T6" fmla="*/ 296 w 716"/>
                <a:gd name="T7" fmla="*/ 488 h 1179"/>
                <a:gd name="T8" fmla="*/ 92 w 716"/>
                <a:gd name="T9" fmla="*/ 55 h 1179"/>
                <a:gd name="T10" fmla="*/ 132 w 716"/>
                <a:gd name="T11" fmla="*/ 487 h 1179"/>
                <a:gd name="T12" fmla="*/ 232 w 716"/>
                <a:gd name="T13" fmla="*/ 1045 h 1179"/>
                <a:gd name="T14" fmla="*/ 181 w 716"/>
                <a:gd name="T15" fmla="*/ 1178 h 1179"/>
                <a:gd name="T16" fmla="*/ 260 w 716"/>
                <a:gd name="T17" fmla="*/ 1045 h 1179"/>
                <a:gd name="T18" fmla="*/ 105 w 716"/>
                <a:gd name="T19" fmla="*/ 852 h 1179"/>
                <a:gd name="T20" fmla="*/ 154 w 716"/>
                <a:gd name="T21" fmla="*/ 431 h 1179"/>
                <a:gd name="T22" fmla="*/ 99 w 716"/>
                <a:gd name="T23" fmla="*/ 84 h 1179"/>
                <a:gd name="T24" fmla="*/ 297 w 716"/>
                <a:gd name="T25" fmla="*/ 549 h 1179"/>
                <a:gd name="T26" fmla="*/ 161 w 716"/>
                <a:gd name="T27" fmla="*/ 656 h 1179"/>
                <a:gd name="T28" fmla="*/ 399 w 716"/>
                <a:gd name="T29" fmla="*/ 516 h 1179"/>
                <a:gd name="T30" fmla="*/ 553 w 716"/>
                <a:gd name="T31" fmla="*/ 619 h 1179"/>
                <a:gd name="T32" fmla="*/ 319 w 716"/>
                <a:gd name="T33" fmla="*/ 793 h 1179"/>
                <a:gd name="T34" fmla="*/ 415 w 716"/>
                <a:gd name="T35" fmla="*/ 798 h 1179"/>
                <a:gd name="T36" fmla="*/ 438 w 716"/>
                <a:gd name="T37" fmla="*/ 814 h 1179"/>
                <a:gd name="T38" fmla="*/ 569 w 716"/>
                <a:gd name="T39" fmla="*/ 720 h 1179"/>
                <a:gd name="T40" fmla="*/ 547 w 716"/>
                <a:gd name="T41" fmla="*/ 720 h 1179"/>
                <a:gd name="T42" fmla="*/ 561 w 716"/>
                <a:gd name="T43" fmla="*/ 729 h 1179"/>
                <a:gd name="T44" fmla="*/ 414 w 716"/>
                <a:gd name="T45" fmla="*/ 667 h 1179"/>
                <a:gd name="T46" fmla="*/ 574 w 716"/>
                <a:gd name="T47" fmla="*/ 577 h 1179"/>
                <a:gd name="T48" fmla="*/ 485 w 716"/>
                <a:gd name="T49" fmla="*/ 1018 h 1179"/>
                <a:gd name="T50" fmla="*/ 492 w 716"/>
                <a:gd name="T51" fmla="*/ 1175 h 1179"/>
                <a:gd name="T52" fmla="*/ 671 w 716"/>
                <a:gd name="T53" fmla="*/ 840 h 1179"/>
                <a:gd name="T54" fmla="*/ 325 w 716"/>
                <a:gd name="T55" fmla="*/ 522 h 1179"/>
                <a:gd name="T56" fmla="*/ 325 w 716"/>
                <a:gd name="T57" fmla="*/ 142 h 1179"/>
                <a:gd name="T58" fmla="*/ 423 w 716"/>
                <a:gd name="T59" fmla="*/ 507 h 1179"/>
                <a:gd name="T60" fmla="*/ 325 w 716"/>
                <a:gd name="T61" fmla="*/ 522 h 1179"/>
                <a:gd name="T62" fmla="*/ 483 w 716"/>
                <a:gd name="T63" fmla="*/ 355 h 1179"/>
                <a:gd name="T64" fmla="*/ 652 w 716"/>
                <a:gd name="T65" fmla="*/ 186 h 1179"/>
                <a:gd name="T66" fmla="*/ 553 w 716"/>
                <a:gd name="T67" fmla="*/ 55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6" h="1179">
                  <a:moveTo>
                    <a:pt x="580" y="551"/>
                  </a:moveTo>
                  <a:cubicBezTo>
                    <a:pt x="582" y="527"/>
                    <a:pt x="593" y="449"/>
                    <a:pt x="638" y="356"/>
                  </a:cubicBezTo>
                  <a:cubicBezTo>
                    <a:pt x="691" y="244"/>
                    <a:pt x="716" y="90"/>
                    <a:pt x="605" y="79"/>
                  </a:cubicBezTo>
                  <a:cubicBezTo>
                    <a:pt x="555" y="74"/>
                    <a:pt x="544" y="134"/>
                    <a:pt x="533" y="162"/>
                  </a:cubicBezTo>
                  <a:cubicBezTo>
                    <a:pt x="522" y="190"/>
                    <a:pt x="488" y="280"/>
                    <a:pt x="488" y="280"/>
                  </a:cubicBezTo>
                  <a:cubicBezTo>
                    <a:pt x="488" y="280"/>
                    <a:pt x="523" y="6"/>
                    <a:pt x="380" y="2"/>
                  </a:cubicBezTo>
                  <a:cubicBezTo>
                    <a:pt x="279" y="0"/>
                    <a:pt x="298" y="136"/>
                    <a:pt x="301" y="167"/>
                  </a:cubicBezTo>
                  <a:cubicBezTo>
                    <a:pt x="303" y="197"/>
                    <a:pt x="301" y="456"/>
                    <a:pt x="296" y="488"/>
                  </a:cubicBezTo>
                  <a:cubicBezTo>
                    <a:pt x="296" y="488"/>
                    <a:pt x="271" y="422"/>
                    <a:pt x="265" y="349"/>
                  </a:cubicBezTo>
                  <a:cubicBezTo>
                    <a:pt x="259" y="276"/>
                    <a:pt x="259" y="1"/>
                    <a:pt x="92" y="55"/>
                  </a:cubicBezTo>
                  <a:cubicBezTo>
                    <a:pt x="0" y="84"/>
                    <a:pt x="49" y="194"/>
                    <a:pt x="63" y="228"/>
                  </a:cubicBezTo>
                  <a:cubicBezTo>
                    <a:pt x="76" y="262"/>
                    <a:pt x="128" y="408"/>
                    <a:pt x="132" y="487"/>
                  </a:cubicBezTo>
                  <a:cubicBezTo>
                    <a:pt x="137" y="582"/>
                    <a:pt x="111" y="639"/>
                    <a:pt x="89" y="707"/>
                  </a:cubicBezTo>
                  <a:cubicBezTo>
                    <a:pt x="67" y="774"/>
                    <a:pt x="33" y="942"/>
                    <a:pt x="232" y="1045"/>
                  </a:cubicBezTo>
                  <a:cubicBezTo>
                    <a:pt x="232" y="1045"/>
                    <a:pt x="234" y="1122"/>
                    <a:pt x="180" y="1174"/>
                  </a:cubicBezTo>
                  <a:cubicBezTo>
                    <a:pt x="181" y="1178"/>
                    <a:pt x="181" y="1178"/>
                    <a:pt x="181" y="1178"/>
                  </a:cubicBezTo>
                  <a:cubicBezTo>
                    <a:pt x="208" y="1179"/>
                    <a:pt x="208" y="1179"/>
                    <a:pt x="208" y="1179"/>
                  </a:cubicBezTo>
                  <a:cubicBezTo>
                    <a:pt x="208" y="1179"/>
                    <a:pt x="269" y="1095"/>
                    <a:pt x="260" y="1045"/>
                  </a:cubicBezTo>
                  <a:cubicBezTo>
                    <a:pt x="273" y="1038"/>
                    <a:pt x="273" y="1038"/>
                    <a:pt x="273" y="1038"/>
                  </a:cubicBezTo>
                  <a:cubicBezTo>
                    <a:pt x="273" y="1038"/>
                    <a:pt x="129" y="974"/>
                    <a:pt x="105" y="852"/>
                  </a:cubicBezTo>
                  <a:cubicBezTo>
                    <a:pt x="82" y="730"/>
                    <a:pt x="129" y="686"/>
                    <a:pt x="142" y="637"/>
                  </a:cubicBezTo>
                  <a:cubicBezTo>
                    <a:pt x="155" y="588"/>
                    <a:pt x="174" y="515"/>
                    <a:pt x="154" y="431"/>
                  </a:cubicBezTo>
                  <a:cubicBezTo>
                    <a:pt x="135" y="346"/>
                    <a:pt x="93" y="234"/>
                    <a:pt x="77" y="200"/>
                  </a:cubicBezTo>
                  <a:cubicBezTo>
                    <a:pt x="61" y="166"/>
                    <a:pt x="39" y="112"/>
                    <a:pt x="99" y="84"/>
                  </a:cubicBezTo>
                  <a:cubicBezTo>
                    <a:pt x="159" y="56"/>
                    <a:pt x="229" y="158"/>
                    <a:pt x="237" y="251"/>
                  </a:cubicBezTo>
                  <a:cubicBezTo>
                    <a:pt x="246" y="343"/>
                    <a:pt x="247" y="488"/>
                    <a:pt x="297" y="549"/>
                  </a:cubicBezTo>
                  <a:cubicBezTo>
                    <a:pt x="277" y="569"/>
                    <a:pt x="260" y="583"/>
                    <a:pt x="242" y="595"/>
                  </a:cubicBezTo>
                  <a:cubicBezTo>
                    <a:pt x="217" y="612"/>
                    <a:pt x="165" y="643"/>
                    <a:pt x="161" y="656"/>
                  </a:cubicBezTo>
                  <a:cubicBezTo>
                    <a:pt x="160" y="660"/>
                    <a:pt x="260" y="603"/>
                    <a:pt x="289" y="574"/>
                  </a:cubicBezTo>
                  <a:cubicBezTo>
                    <a:pt x="317" y="544"/>
                    <a:pt x="371" y="494"/>
                    <a:pt x="399" y="516"/>
                  </a:cubicBezTo>
                  <a:cubicBezTo>
                    <a:pt x="428" y="538"/>
                    <a:pt x="498" y="570"/>
                    <a:pt x="527" y="570"/>
                  </a:cubicBezTo>
                  <a:cubicBezTo>
                    <a:pt x="555" y="570"/>
                    <a:pt x="562" y="575"/>
                    <a:pt x="553" y="619"/>
                  </a:cubicBezTo>
                  <a:cubicBezTo>
                    <a:pt x="542" y="671"/>
                    <a:pt x="453" y="701"/>
                    <a:pt x="401" y="633"/>
                  </a:cubicBezTo>
                  <a:cubicBezTo>
                    <a:pt x="401" y="633"/>
                    <a:pt x="403" y="759"/>
                    <a:pt x="319" y="793"/>
                  </a:cubicBezTo>
                  <a:cubicBezTo>
                    <a:pt x="319" y="793"/>
                    <a:pt x="364" y="794"/>
                    <a:pt x="391" y="755"/>
                  </a:cubicBezTo>
                  <a:cubicBezTo>
                    <a:pt x="391" y="755"/>
                    <a:pt x="396" y="779"/>
                    <a:pt x="415" y="798"/>
                  </a:cubicBezTo>
                  <a:cubicBezTo>
                    <a:pt x="416" y="829"/>
                    <a:pt x="415" y="914"/>
                    <a:pt x="367" y="983"/>
                  </a:cubicBezTo>
                  <a:cubicBezTo>
                    <a:pt x="367" y="983"/>
                    <a:pt x="432" y="943"/>
                    <a:pt x="438" y="814"/>
                  </a:cubicBezTo>
                  <a:cubicBezTo>
                    <a:pt x="455" y="820"/>
                    <a:pt x="476" y="823"/>
                    <a:pt x="504" y="816"/>
                  </a:cubicBezTo>
                  <a:cubicBezTo>
                    <a:pt x="601" y="794"/>
                    <a:pt x="572" y="732"/>
                    <a:pt x="569" y="720"/>
                  </a:cubicBezTo>
                  <a:cubicBezTo>
                    <a:pt x="569" y="720"/>
                    <a:pt x="588" y="711"/>
                    <a:pt x="602" y="708"/>
                  </a:cubicBezTo>
                  <a:cubicBezTo>
                    <a:pt x="602" y="708"/>
                    <a:pt x="595" y="687"/>
                    <a:pt x="547" y="720"/>
                  </a:cubicBezTo>
                  <a:cubicBezTo>
                    <a:pt x="498" y="753"/>
                    <a:pt x="514" y="756"/>
                    <a:pt x="514" y="756"/>
                  </a:cubicBezTo>
                  <a:cubicBezTo>
                    <a:pt x="514" y="756"/>
                    <a:pt x="550" y="733"/>
                    <a:pt x="561" y="729"/>
                  </a:cubicBezTo>
                  <a:cubicBezTo>
                    <a:pt x="561" y="729"/>
                    <a:pt x="570" y="795"/>
                    <a:pt x="497" y="801"/>
                  </a:cubicBezTo>
                  <a:cubicBezTo>
                    <a:pt x="425" y="808"/>
                    <a:pt x="387" y="749"/>
                    <a:pt x="414" y="667"/>
                  </a:cubicBezTo>
                  <a:cubicBezTo>
                    <a:pt x="414" y="667"/>
                    <a:pt x="461" y="713"/>
                    <a:pt x="528" y="682"/>
                  </a:cubicBezTo>
                  <a:cubicBezTo>
                    <a:pt x="596" y="651"/>
                    <a:pt x="574" y="577"/>
                    <a:pt x="574" y="577"/>
                  </a:cubicBezTo>
                  <a:cubicBezTo>
                    <a:pt x="574" y="577"/>
                    <a:pt x="626" y="558"/>
                    <a:pt x="650" y="626"/>
                  </a:cubicBezTo>
                  <a:cubicBezTo>
                    <a:pt x="674" y="694"/>
                    <a:pt x="687" y="923"/>
                    <a:pt x="485" y="1018"/>
                  </a:cubicBezTo>
                  <a:cubicBezTo>
                    <a:pt x="485" y="1018"/>
                    <a:pt x="486" y="1134"/>
                    <a:pt x="474" y="1171"/>
                  </a:cubicBezTo>
                  <a:cubicBezTo>
                    <a:pt x="492" y="1175"/>
                    <a:pt x="492" y="1175"/>
                    <a:pt x="492" y="1175"/>
                  </a:cubicBezTo>
                  <a:cubicBezTo>
                    <a:pt x="492" y="1175"/>
                    <a:pt x="517" y="1126"/>
                    <a:pt x="509" y="1032"/>
                  </a:cubicBezTo>
                  <a:cubicBezTo>
                    <a:pt x="509" y="1032"/>
                    <a:pt x="626" y="983"/>
                    <a:pt x="671" y="840"/>
                  </a:cubicBezTo>
                  <a:cubicBezTo>
                    <a:pt x="715" y="700"/>
                    <a:pt x="694" y="549"/>
                    <a:pt x="580" y="551"/>
                  </a:cubicBezTo>
                  <a:close/>
                  <a:moveTo>
                    <a:pt x="325" y="522"/>
                  </a:moveTo>
                  <a:cubicBezTo>
                    <a:pt x="322" y="525"/>
                    <a:pt x="319" y="528"/>
                    <a:pt x="316" y="532"/>
                  </a:cubicBezTo>
                  <a:cubicBezTo>
                    <a:pt x="317" y="487"/>
                    <a:pt x="327" y="174"/>
                    <a:pt x="325" y="142"/>
                  </a:cubicBezTo>
                  <a:cubicBezTo>
                    <a:pt x="323" y="108"/>
                    <a:pt x="313" y="36"/>
                    <a:pt x="384" y="28"/>
                  </a:cubicBezTo>
                  <a:cubicBezTo>
                    <a:pt x="454" y="19"/>
                    <a:pt x="506" y="187"/>
                    <a:pt x="423" y="507"/>
                  </a:cubicBezTo>
                  <a:cubicBezTo>
                    <a:pt x="422" y="506"/>
                    <a:pt x="421" y="505"/>
                    <a:pt x="420" y="504"/>
                  </a:cubicBezTo>
                  <a:cubicBezTo>
                    <a:pt x="403" y="489"/>
                    <a:pt x="360" y="487"/>
                    <a:pt x="325" y="522"/>
                  </a:cubicBezTo>
                  <a:close/>
                  <a:moveTo>
                    <a:pt x="433" y="515"/>
                  </a:moveTo>
                  <a:cubicBezTo>
                    <a:pt x="441" y="488"/>
                    <a:pt x="467" y="405"/>
                    <a:pt x="483" y="355"/>
                  </a:cubicBezTo>
                  <a:cubicBezTo>
                    <a:pt x="501" y="295"/>
                    <a:pt x="561" y="140"/>
                    <a:pt x="575" y="128"/>
                  </a:cubicBezTo>
                  <a:cubicBezTo>
                    <a:pt x="590" y="116"/>
                    <a:pt x="639" y="92"/>
                    <a:pt x="652" y="186"/>
                  </a:cubicBezTo>
                  <a:cubicBezTo>
                    <a:pt x="666" y="280"/>
                    <a:pt x="616" y="329"/>
                    <a:pt x="590" y="398"/>
                  </a:cubicBezTo>
                  <a:cubicBezTo>
                    <a:pt x="567" y="459"/>
                    <a:pt x="551" y="522"/>
                    <a:pt x="553" y="552"/>
                  </a:cubicBezTo>
                  <a:cubicBezTo>
                    <a:pt x="498" y="552"/>
                    <a:pt x="455" y="531"/>
                    <a:pt x="433" y="5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8" name="组合 27"/>
          <p:cNvGrpSpPr/>
          <p:nvPr>
            <p:custDataLst>
              <p:tags r:id="rId10"/>
            </p:custDataLst>
          </p:nvPr>
        </p:nvGrpSpPr>
        <p:grpSpPr>
          <a:xfrm>
            <a:off x="4177647" y="391642"/>
            <a:ext cx="3836706" cy="832457"/>
            <a:chOff x="3300178" y="139962"/>
            <a:chExt cx="4973086" cy="832457"/>
          </a:xfrm>
        </p:grpSpPr>
        <p:sp>
          <p:nvSpPr>
            <p:cNvPr id="29" name="任意多边形: 形状 28"/>
            <p:cNvSpPr/>
            <p:nvPr>
              <p:custDataLst>
                <p:tags r:id="rId11"/>
              </p:custDataLst>
            </p:nvPr>
          </p:nvSpPr>
          <p:spPr>
            <a:xfrm>
              <a:off x="3383764" y="921619"/>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形状 29"/>
            <p:cNvSpPr/>
            <p:nvPr>
              <p:custDataLst>
                <p:tags r:id="rId12"/>
              </p:custDataLst>
            </p:nvPr>
          </p:nvSpPr>
          <p:spPr>
            <a:xfrm>
              <a:off x="3300178" y="139962"/>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custDataLst>
              <p:tags r:id="rId13"/>
            </p:custDataLst>
          </p:nvPr>
        </p:nvSpPr>
        <p:spPr>
          <a:xfrm>
            <a:off x="4177814" y="500239"/>
            <a:ext cx="3692790" cy="590931"/>
          </a:xfrm>
          <a:prstGeom prst="rect">
            <a:avLst/>
          </a:prstGeom>
        </p:spPr>
        <p:txBody>
          <a:bodyPr vert="horz" wrap="square" lIns="90000" tIns="46800" rIns="90000" bIns="46800" rtlCol="0" anchor="b">
            <a:normAutofit fontScale="97500"/>
          </a:bodyPr>
          <a:lstStyle>
            <a:defPPr>
              <a:defRPr lang="zh-CN"/>
            </a:defPPr>
            <a:lvl1pPr algn="ctr">
              <a:lnSpc>
                <a:spcPct val="90000"/>
              </a:lnSpc>
              <a:spcBef>
                <a:spcPct val="0"/>
              </a:spcBef>
              <a:buNone/>
              <a:defRPr sz="3600">
                <a:solidFill>
                  <a:schemeClr val="tx2"/>
                </a:solidFill>
                <a:latin typeface="+mj-lt"/>
                <a:ea typeface="+mj-ea"/>
                <a:cs typeface="+mj-cs"/>
              </a:defRPr>
            </a:lvl1pPr>
          </a:lstStyle>
          <a:p>
            <a:r>
              <a:rPr lang="en-US" altLang="zh-CN"/>
              <a:t>PART TWO</a:t>
            </a:r>
            <a:endParaRPr lang="en-US" altLang="zh-CN"/>
          </a:p>
        </p:txBody>
      </p:sp>
      <p:sp>
        <p:nvSpPr>
          <p:cNvPr id="9" name="文本框 8"/>
          <p:cNvSpPr txBox="1"/>
          <p:nvPr>
            <p:custDataLst>
              <p:tags r:id="rId14"/>
            </p:custDataLst>
          </p:nvPr>
        </p:nvSpPr>
        <p:spPr>
          <a:xfrm>
            <a:off x="1387352" y="3682936"/>
            <a:ext cx="2552368" cy="583565"/>
          </a:xfrm>
          <a:prstGeom prst="rect">
            <a:avLst/>
          </a:prstGeom>
          <a:noFill/>
        </p:spPr>
        <p:txBody>
          <a:bodyPr wrap="square" lIns="90000" tIns="46800" rIns="90000" bIns="46800" rtlCol="0">
            <a:normAutofit fontScale="97500"/>
          </a:bodyPr>
          <a:lstStyle>
            <a:defPPr>
              <a:defRPr lang="zh-CN"/>
            </a:defPPr>
            <a:lvl1pPr algn="ctr">
              <a:defRPr sz="3200">
                <a:solidFill>
                  <a:schemeClr val="tx2"/>
                </a:solidFill>
                <a:latin typeface="Impact" panose="020B0806030902050204" pitchFamily="34" charset="0"/>
                <a:ea typeface="方正静蕾简体" panose="02000000000000000000" pitchFamily="2" charset="-122"/>
              </a:defRPr>
            </a:lvl1pPr>
          </a:lstStyle>
          <a:p>
            <a:r>
              <a:rPr lang="zh-CN" altLang="en-US">
                <a:latin typeface="+mn-lt"/>
                <a:ea typeface="+mn-ea"/>
              </a:rPr>
              <a:t>响应时间需求</a:t>
            </a:r>
            <a:endParaRPr lang="zh-CN" altLang="en-US">
              <a:latin typeface="+mn-lt"/>
              <a:ea typeface="+mn-ea"/>
            </a:endParaRPr>
          </a:p>
        </p:txBody>
      </p:sp>
      <p:sp>
        <p:nvSpPr>
          <p:cNvPr id="10" name="文本框 9"/>
          <p:cNvSpPr txBox="1"/>
          <p:nvPr>
            <p:custDataLst>
              <p:tags r:id="rId15"/>
            </p:custDataLst>
          </p:nvPr>
        </p:nvSpPr>
        <p:spPr>
          <a:xfrm>
            <a:off x="4840542" y="3682936"/>
            <a:ext cx="2564804" cy="583565"/>
          </a:xfrm>
          <a:prstGeom prst="rect">
            <a:avLst/>
          </a:prstGeom>
          <a:noFill/>
        </p:spPr>
        <p:txBody>
          <a:bodyPr wrap="square" lIns="90000" tIns="46800" rIns="90000" bIns="46800" rtlCol="0">
            <a:normAutofit/>
          </a:bodyPr>
          <a:lstStyle>
            <a:defPPr>
              <a:defRPr lang="zh-CN"/>
            </a:defPPr>
            <a:lvl1pPr algn="ctr">
              <a:defRPr sz="3200">
                <a:solidFill>
                  <a:schemeClr val="tx2"/>
                </a:solidFill>
                <a:latin typeface="Impact" panose="020B0806030902050204" pitchFamily="34" charset="0"/>
                <a:ea typeface="方正静蕾简体" panose="02000000000000000000" pitchFamily="2" charset="-122"/>
              </a:defRPr>
            </a:lvl1pPr>
          </a:lstStyle>
          <a:p>
            <a:r>
              <a:rPr lang="zh-CN" altLang="en-US">
                <a:latin typeface="+mn-lt"/>
                <a:ea typeface="+mn-ea"/>
              </a:rPr>
              <a:t>开放性需求</a:t>
            </a:r>
            <a:endParaRPr lang="zh-CN" altLang="en-US">
              <a:latin typeface="+mn-lt"/>
              <a:ea typeface="+mn-ea"/>
            </a:endParaRPr>
          </a:p>
        </p:txBody>
      </p:sp>
      <p:sp>
        <p:nvSpPr>
          <p:cNvPr id="32" name="文本框 31"/>
          <p:cNvSpPr txBox="1"/>
          <p:nvPr>
            <p:custDataLst>
              <p:tags r:id="rId16"/>
            </p:custDataLst>
          </p:nvPr>
        </p:nvSpPr>
        <p:spPr>
          <a:xfrm>
            <a:off x="8214728" y="3682936"/>
            <a:ext cx="2564804" cy="583565"/>
          </a:xfrm>
          <a:prstGeom prst="rect">
            <a:avLst/>
          </a:prstGeom>
          <a:noFill/>
        </p:spPr>
        <p:txBody>
          <a:bodyPr wrap="square" lIns="90000" tIns="46800" rIns="90000" bIns="46800" rtlCol="0">
            <a:normAutofit fontScale="97500"/>
          </a:bodyPr>
          <a:lstStyle>
            <a:defPPr>
              <a:defRPr lang="zh-CN"/>
            </a:defPPr>
            <a:lvl1pPr algn="ctr">
              <a:defRPr sz="3200">
                <a:solidFill>
                  <a:schemeClr val="tx2"/>
                </a:solidFill>
                <a:latin typeface="Impact" panose="020B0806030902050204" pitchFamily="34" charset="0"/>
                <a:ea typeface="方正静蕾简体" panose="02000000000000000000" pitchFamily="2" charset="-122"/>
              </a:defRPr>
            </a:lvl1pPr>
          </a:lstStyle>
          <a:p>
            <a:r>
              <a:rPr lang="zh-CN" altLang="en-US">
                <a:latin typeface="+mn-lt"/>
                <a:ea typeface="+mn-ea"/>
              </a:rPr>
              <a:t>可扩展性需求</a:t>
            </a:r>
            <a:endParaRPr lang="zh-CN" altLang="en-US">
              <a:latin typeface="+mn-lt"/>
              <a:ea typeface="+mn-ea"/>
            </a:endParaRPr>
          </a:p>
        </p:txBody>
      </p:sp>
      <p:sp>
        <p:nvSpPr>
          <p:cNvPr id="33" name="文本框 32"/>
          <p:cNvSpPr txBox="1"/>
          <p:nvPr>
            <p:custDataLst>
              <p:tags r:id="rId17"/>
            </p:custDataLst>
          </p:nvPr>
        </p:nvSpPr>
        <p:spPr>
          <a:xfrm>
            <a:off x="1374916" y="4348337"/>
            <a:ext cx="2564803" cy="1542474"/>
          </a:xfrm>
          <a:prstGeom prst="rect">
            <a:avLst/>
          </a:prstGeom>
        </p:spPr>
        <p:txBody>
          <a:bodyPr wrap="square" lIns="90000" tIns="46800" rIns="90000" bIns="46800">
            <a:normAutofit fontScale="90000" lnSpcReduction="10000"/>
          </a:bodyPr>
          <a:lstStyle>
            <a:defPPr>
              <a:defRPr lang="zh-CN"/>
            </a:defPPr>
            <a:lvl1pPr algn="ctr">
              <a:lnSpc>
                <a:spcPct val="120000"/>
              </a:lnSpc>
              <a:spcBef>
                <a:spcPct val="0"/>
              </a:spcBef>
              <a:defRPr sz="1600">
                <a:solidFill>
                  <a:schemeClr val="bg1">
                    <a:lumMod val="50000"/>
                  </a:schemeClr>
                </a:solidFill>
              </a:defRPr>
            </a:lvl1pPr>
          </a:lstStyle>
          <a:p>
            <a:r>
              <a:rPr lang="zh-CN" altLang="en-US">
                <a:sym typeface="+mn-ea"/>
              </a:rPr>
              <a:t>所有的查询等待时间不超过</a:t>
            </a:r>
            <a:r>
              <a:rPr lang="en-US" altLang="zh-CN">
                <a:solidFill>
                  <a:schemeClr val="accent1"/>
                </a:solidFill>
                <a:effectLst>
                  <a:outerShdw blurRad="38100" dist="25400" dir="5400000" algn="ctr" rotWithShape="0">
                    <a:srgbClr val="6E747A">
                      <a:alpha val="43000"/>
                    </a:srgbClr>
                  </a:outerShdw>
                </a:effectLst>
                <a:sym typeface="+mn-ea"/>
              </a:rPr>
              <a:t>3</a:t>
            </a:r>
            <a:r>
              <a:rPr lang="zh-CN" altLang="en-US">
                <a:sym typeface="+mn-ea"/>
              </a:rPr>
              <a:t>秒，所有更新操作时间均在</a:t>
            </a:r>
            <a:r>
              <a:rPr lang="en-US" altLang="zh-CN">
                <a:solidFill>
                  <a:schemeClr val="accent1"/>
                </a:solidFill>
                <a:effectLst>
                  <a:outerShdw blurRad="38100" dist="25400" dir="5400000" algn="ctr" rotWithShape="0">
                    <a:srgbClr val="6E747A">
                      <a:alpha val="43000"/>
                    </a:srgbClr>
                  </a:outerShdw>
                </a:effectLst>
                <a:sym typeface="+mn-ea"/>
              </a:rPr>
              <a:t>3</a:t>
            </a:r>
            <a:r>
              <a:rPr lang="zh-CN" altLang="en-US">
                <a:sym typeface="+mn-ea"/>
              </a:rPr>
              <a:t>秒内完成。无论是客户端和管理端，当用户登录，进行任何操作的时候，系统应该及时地进行反应，时间在</a:t>
            </a:r>
            <a:r>
              <a:rPr lang="en-US" altLang="zh-CN">
                <a:solidFill>
                  <a:schemeClr val="accent1"/>
                </a:solidFill>
                <a:effectLst>
                  <a:outerShdw blurRad="38100" dist="25400" dir="5400000" algn="ctr" rotWithShape="0">
                    <a:srgbClr val="6E747A">
                      <a:alpha val="43000"/>
                    </a:srgbClr>
                  </a:outerShdw>
                </a:effectLst>
                <a:sym typeface="+mn-ea"/>
              </a:rPr>
              <a:t>3</a:t>
            </a:r>
            <a:r>
              <a:rPr lang="zh-CN" altLang="en-US">
                <a:sym typeface="+mn-ea"/>
              </a:rPr>
              <a:t>秒内</a:t>
            </a:r>
            <a:endParaRPr lang="zh-CN" altLang="en-US"/>
          </a:p>
        </p:txBody>
      </p:sp>
      <p:sp>
        <p:nvSpPr>
          <p:cNvPr id="34" name="文本框 33"/>
          <p:cNvSpPr txBox="1"/>
          <p:nvPr>
            <p:custDataLst>
              <p:tags r:id="rId18"/>
            </p:custDataLst>
          </p:nvPr>
        </p:nvSpPr>
        <p:spPr>
          <a:xfrm>
            <a:off x="4794822" y="4348337"/>
            <a:ext cx="2564803" cy="1542474"/>
          </a:xfrm>
          <a:prstGeom prst="rect">
            <a:avLst/>
          </a:prstGeom>
        </p:spPr>
        <p:txBody>
          <a:bodyPr wrap="square" lIns="90000" tIns="46800" rIns="90000" bIns="46800">
            <a:normAutofit/>
          </a:bodyPr>
          <a:lstStyle>
            <a:defPPr>
              <a:defRPr lang="zh-CN"/>
            </a:defPPr>
            <a:lvl1pPr algn="ctr">
              <a:lnSpc>
                <a:spcPct val="120000"/>
              </a:lnSpc>
              <a:spcBef>
                <a:spcPct val="0"/>
              </a:spcBef>
              <a:defRPr sz="1600">
                <a:solidFill>
                  <a:schemeClr val="bg1">
                    <a:lumMod val="50000"/>
                  </a:schemeClr>
                </a:solidFill>
              </a:defRPr>
            </a:lvl1pPr>
          </a:lstStyle>
          <a:p>
            <a:r>
              <a:rPr lang="zh-CN" altLang="en-US"/>
              <a:t>系统应具有十分的</a:t>
            </a:r>
            <a:r>
              <a:rPr lang="zh-CN" altLang="en-US">
                <a:solidFill>
                  <a:schemeClr val="accent1"/>
                </a:solidFill>
                <a:effectLst>
                  <a:outerShdw blurRad="38100" dist="25400" dir="5400000" algn="ctr" rotWithShape="0">
                    <a:srgbClr val="6E747A">
                      <a:alpha val="43000"/>
                    </a:srgbClr>
                  </a:outerShdw>
                </a:effectLst>
              </a:rPr>
              <a:t>灵活度</a:t>
            </a:r>
            <a:r>
              <a:rPr lang="zh-CN" altLang="en-US"/>
              <a:t>，可以将独立的模块拿出来进行运行修改，</a:t>
            </a:r>
            <a:r>
              <a:rPr lang="zh-CN" altLang="en-US">
                <a:solidFill>
                  <a:schemeClr val="accent1"/>
                </a:solidFill>
                <a:effectLst>
                  <a:outerShdw blurRad="38100" dist="25400" dir="5400000" algn="ctr" rotWithShape="0">
                    <a:srgbClr val="6E747A">
                      <a:alpha val="43000"/>
                    </a:srgbClr>
                  </a:outerShdw>
                </a:effectLst>
              </a:rPr>
              <a:t>以适应将来功能扩展的需求</a:t>
            </a:r>
            <a:endParaRPr lang="zh-CN" altLang="en-US">
              <a:solidFill>
                <a:schemeClr val="accent1"/>
              </a:solidFill>
              <a:effectLst>
                <a:outerShdw blurRad="38100" dist="25400" dir="5400000" algn="ctr" rotWithShape="0">
                  <a:srgbClr val="6E747A">
                    <a:alpha val="43000"/>
                  </a:srgbClr>
                </a:outerShdw>
              </a:effectLst>
            </a:endParaRPr>
          </a:p>
        </p:txBody>
      </p:sp>
      <p:sp>
        <p:nvSpPr>
          <p:cNvPr id="35" name="文本框 34"/>
          <p:cNvSpPr txBox="1"/>
          <p:nvPr>
            <p:custDataLst>
              <p:tags r:id="rId19"/>
            </p:custDataLst>
          </p:nvPr>
        </p:nvSpPr>
        <p:spPr>
          <a:xfrm>
            <a:off x="8214728" y="4348337"/>
            <a:ext cx="2564803" cy="1542474"/>
          </a:xfrm>
          <a:prstGeom prst="rect">
            <a:avLst/>
          </a:prstGeom>
        </p:spPr>
        <p:txBody>
          <a:bodyPr wrap="square" lIns="90000" tIns="46800" rIns="90000" bIns="46800">
            <a:normAutofit fontScale="90000"/>
          </a:bodyPr>
          <a:lstStyle>
            <a:defPPr>
              <a:defRPr lang="zh-CN"/>
            </a:defPPr>
            <a:lvl1pPr algn="ctr">
              <a:lnSpc>
                <a:spcPct val="120000"/>
              </a:lnSpc>
              <a:spcBef>
                <a:spcPct val="0"/>
              </a:spcBef>
              <a:defRPr sz="1600">
                <a:solidFill>
                  <a:schemeClr val="bg1">
                    <a:lumMod val="50000"/>
                  </a:schemeClr>
                </a:solidFill>
              </a:defRPr>
            </a:lvl1pPr>
          </a:lstStyle>
          <a:p>
            <a:r>
              <a:rPr lang="zh-CN" altLang="en-US"/>
              <a:t>系统设计要求能够体现</a:t>
            </a:r>
            <a:r>
              <a:rPr lang="zh-CN" altLang="en-US">
                <a:solidFill>
                  <a:schemeClr val="accent1"/>
                </a:solidFill>
                <a:effectLst>
                  <a:outerShdw blurRad="38100" dist="25400" dir="5400000" algn="ctr" rotWithShape="0">
                    <a:srgbClr val="6E747A">
                      <a:alpha val="43000"/>
                    </a:srgbClr>
                  </a:outerShdw>
                </a:effectLst>
              </a:rPr>
              <a:t>扩展性</a:t>
            </a:r>
            <a:r>
              <a:rPr lang="zh-CN" altLang="en-US"/>
              <a:t>要求，</a:t>
            </a:r>
            <a:r>
              <a:rPr lang="zh-CN" altLang="en-US">
                <a:solidFill>
                  <a:schemeClr val="accent1"/>
                </a:solidFill>
                <a:effectLst>
                  <a:outerShdw blurRad="38100" dist="25400" dir="5400000" algn="ctr" rotWithShape="0">
                    <a:srgbClr val="6E747A">
                      <a:alpha val="43000"/>
                    </a:srgbClr>
                  </a:outerShdw>
                </a:effectLst>
              </a:rPr>
              <a:t>以适应将来功能扩展的需求</a:t>
            </a:r>
            <a:r>
              <a:rPr lang="zh-CN" altLang="en-US"/>
              <a:t>，比如做一个进销系统只需要进行简单的修改，或者直接进行添加销售的功能即可。</a:t>
            </a:r>
            <a:endParaRPr lang="zh-CN" altLang="en-US"/>
          </a:p>
        </p:txBody>
      </p:sp>
    </p:spTree>
    <p:custDataLst>
      <p:tags r:id="rId20"/>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p:txBody>
          <a:bodyPr>
            <a:normAutofit fontScale="90000"/>
          </a:bodyPr>
          <a:lstStyle/>
          <a:p>
            <a:r>
              <a:rPr lang="en-US" altLang="zh-CN">
                <a:sym typeface="+mn-lt"/>
              </a:rPr>
              <a:t>PART THREE</a:t>
            </a:r>
            <a:br>
              <a:rPr lang="en-US" altLang="zh-CN">
                <a:sym typeface="+mn-lt"/>
              </a:rPr>
            </a:br>
            <a:r>
              <a:rPr lang="zh-CN" altLang="en-US">
                <a:sym typeface="+mn-lt"/>
              </a:rPr>
              <a:t>可靠性需求</a:t>
            </a:r>
            <a:endParaRPr lang="zh-CN" altLang="en-US">
              <a:sym typeface="+mn-lt"/>
            </a:endParaRPr>
          </a:p>
        </p:txBody>
      </p:sp>
      <p:sp>
        <p:nvSpPr>
          <p:cNvPr id="2" name="内容占位符 1"/>
          <p:cNvSpPr>
            <a:spLocks noGrp="1"/>
          </p:cNvSpPr>
          <p:nvPr>
            <p:ph idx="1"/>
            <p:custDataLst>
              <p:tags r:id="rId2"/>
            </p:custDataLst>
          </p:nvPr>
        </p:nvSpPr>
        <p:spPr/>
        <p:txBody>
          <a:bodyPr>
            <a:normAutofit fontScale="90000" lnSpcReduction="20000"/>
          </a:bodyPr>
          <a:lstStyle/>
          <a:p>
            <a:r>
              <a:rPr lang="zh-CN" altLang="en-US"/>
              <a:t>本系统</a:t>
            </a:r>
            <a:r>
              <a:rPr lang="zh-CN" altLang="en-US" b="1" u="sng"/>
              <a:t>每个时刻都要采集大量的数据并进行处理</a:t>
            </a:r>
            <a:r>
              <a:rPr lang="zh-CN" altLang="en-US"/>
              <a:t>。因此，系统的故障有可能给客户带来不可估量的损失，这就要求系统</a:t>
            </a:r>
            <a:r>
              <a:rPr lang="zh-CN" altLang="en-US" b="1" u="sng"/>
              <a:t>具有高度的可靠性</a:t>
            </a:r>
            <a:r>
              <a:rPr lang="zh-CN" altLang="en-US"/>
              <a:t>。本系统需要对重要数据进行</a:t>
            </a:r>
            <a:r>
              <a:rPr lang="zh-CN" altLang="en-US" b="1" u="sng"/>
              <a:t>备份</a:t>
            </a:r>
            <a:r>
              <a:rPr lang="zh-CN" altLang="en-US"/>
              <a:t>，可以通过网络备份系统或人工定时将数据备份到本地远程存储设备。如果系统遇到严重受损时，可利用灾难恢复系统进行快速恢复。网站必须由功能范围分明的技术模块组成，这样当故障出现时，可以逐个模块地检测。技术功能分化有多种手段，其中一种是功能模块地物理分化。在网站服务器群中，各个服务器分担着不同的任务，它们集合起来完成一项任务；支持网站用户的每个需求。在设计这种分布系统时，不仅做到网站高性能所需的同步处理、资源共享，还需要考虑保持系统可维护性所需的功能分开。在系统设计和系统实现时，提供足够的系统监察信息和调试手段。计算机软件的错误很多情况下，可以从运行过程输出的事情记录中检查出来。</a:t>
            </a:r>
            <a:r>
              <a:rPr lang="zh-CN" altLang="en-US" b="1" u="sng"/>
              <a:t>注意保持服务器软件的平台无关性</a:t>
            </a:r>
            <a:r>
              <a:rPr lang="zh-CN" altLang="en-US"/>
              <a:t>。这样不管服务器用什么操作系统，服务器软件都能无需更改而正常运行。</a:t>
            </a:r>
            <a:endParaRPr lang="zh-CN" altLang="en-US"/>
          </a:p>
          <a:p>
            <a:endParaRPr lang="zh-CN" altLang="en-US"/>
          </a:p>
        </p:txBody>
      </p:sp>
    </p:spTree>
    <p:custDataLst>
      <p:tags r:id="rId3"/>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p:txBody>
          <a:bodyPr>
            <a:normAutofit fontScale="90000"/>
          </a:bodyPr>
          <a:lstStyle/>
          <a:p>
            <a:r>
              <a:rPr lang="en-US" altLang="zh-CN">
                <a:sym typeface="+mn-lt"/>
              </a:rPr>
              <a:t>PART FOUR</a:t>
            </a:r>
            <a:br>
              <a:rPr lang="en-US" altLang="zh-CN">
                <a:sym typeface="+mn-lt"/>
              </a:rPr>
            </a:br>
            <a:r>
              <a:rPr lang="zh-CN" altLang="en-US">
                <a:sym typeface="+mn-lt"/>
              </a:rPr>
              <a:t>系统安全性需求</a:t>
            </a:r>
            <a:r>
              <a:rPr lang="en-US" altLang="zh-CN">
                <a:sym typeface="+mn-lt"/>
              </a:rPr>
              <a:t> </a:t>
            </a:r>
            <a:endParaRPr lang="en-US" altLang="zh-CN">
              <a:sym typeface="+mn-lt"/>
            </a:endParaRPr>
          </a:p>
        </p:txBody>
      </p:sp>
      <p:sp>
        <p:nvSpPr>
          <p:cNvPr id="2" name="内容占位符 1"/>
          <p:cNvSpPr>
            <a:spLocks noGrp="1"/>
          </p:cNvSpPr>
          <p:nvPr>
            <p:ph idx="1"/>
            <p:custDataLst>
              <p:tags r:id="rId2"/>
            </p:custDataLst>
          </p:nvPr>
        </p:nvSpPr>
        <p:spPr/>
        <p:txBody>
          <a:bodyPr>
            <a:normAutofit fontScale="92500"/>
          </a:bodyPr>
          <a:lstStyle/>
          <a:p>
            <a:r>
              <a:rPr lang="zh-CN" altLang="en-US"/>
              <a:t>互联网是一个标准开放的网络，在网上进行各种商务活动，随时可能将面对黑客的攻击，病毒的侵袭等。因此，</a:t>
            </a:r>
            <a:r>
              <a:rPr lang="zh-CN" altLang="en-US" b="1" u="sng"/>
              <a:t>确保网上信息流通的系统安全</a:t>
            </a:r>
            <a:r>
              <a:rPr lang="zh-CN" altLang="en-US"/>
              <a:t>十分重要、安全不仅仅是一个技术问题，还涉及到系统的管理、法律法规的保障等。</a:t>
            </a:r>
            <a:endParaRPr lang="zh-CN" altLang="en-US"/>
          </a:p>
          <a:p>
            <a:r>
              <a:rPr lang="zh-CN" altLang="en-US"/>
              <a:t>使用身份验证机制来保护本系统的安全，未经授权的用户不能访问本系统，即未注册的用户无法访问。并且保存在数据库中的用户密码根据密码学的原理采用密钥加密成密文，防止被非法用户所盗取，</a:t>
            </a:r>
            <a:r>
              <a:rPr lang="zh-CN" altLang="en-US" b="1" u="sng"/>
              <a:t>增强系统的安全保密性</a:t>
            </a:r>
            <a:r>
              <a:rPr lang="zh-CN" altLang="en-US"/>
              <a:t>。</a:t>
            </a:r>
            <a:endParaRPr lang="zh-CN" altLang="en-US"/>
          </a:p>
          <a:p>
            <a:r>
              <a:rPr lang="zh-CN" altLang="en-US"/>
              <a:t>因为整个系统是一个严谨的服务平台，在此系统上将会涉及诸如个人信息、银行账号、机密设定等敏感性问题，因此必须对整个系统做全面地安全性考虑，对所有的敏感会话进行高强度加密。在此系统中，我们</a:t>
            </a:r>
            <a:r>
              <a:rPr lang="zh-CN" altLang="en-US" b="1" u="sng"/>
              <a:t>针对会话层将采取</a:t>
            </a:r>
            <a:r>
              <a:rPr lang="en-US" altLang="zh-CN" b="1" u="sng"/>
              <a:t>SSL</a:t>
            </a:r>
            <a:r>
              <a:rPr lang="zh-CN" altLang="en-US" b="1" u="sng"/>
              <a:t>加密协议</a:t>
            </a:r>
            <a:r>
              <a:rPr lang="zh-CN" altLang="en-US"/>
              <a:t>。</a:t>
            </a:r>
            <a:endParaRPr lang="zh-CN" altLang="en-US"/>
          </a:p>
        </p:txBody>
      </p:sp>
    </p:spTree>
    <p:custDataLst>
      <p:tags r:id="rId3"/>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3"/>
            <p:custDataLst>
              <p:tags r:id="rId1"/>
            </p:custDataLst>
          </p:nvPr>
        </p:nvSpPr>
        <p:spPr/>
        <p:txBody>
          <a:bodyPr>
            <a:normAutofit fontScale="90000"/>
          </a:bodyPr>
          <a:lstStyle/>
          <a:p>
            <a:r>
              <a:rPr lang="zh-CN" altLang="en-US">
                <a:sym typeface="+mn-ea"/>
              </a:rPr>
              <a:t>目前，</a:t>
            </a:r>
            <a:r>
              <a:rPr lang="en-US" altLang="zh-CN">
                <a:sym typeface="+mn-ea"/>
              </a:rPr>
              <a:t>Intent</a:t>
            </a:r>
            <a:r>
              <a:rPr lang="zh-CN" altLang="en-US">
                <a:sym typeface="+mn-ea"/>
              </a:rPr>
              <a:t>上有几种加密协议在使用，对应</a:t>
            </a:r>
            <a:r>
              <a:rPr lang="en-US" altLang="zh-CN">
                <a:sym typeface="+mn-ea"/>
              </a:rPr>
              <a:t>OSI</a:t>
            </a:r>
            <a:r>
              <a:rPr lang="zh-CN" altLang="en-US">
                <a:sym typeface="+mn-ea"/>
              </a:rPr>
              <a:t>网络模型的每一层都已提出了相应的协议。对应层有</a:t>
            </a:r>
            <a:r>
              <a:rPr lang="en-US" altLang="zh-CN">
                <a:sym typeface="+mn-ea"/>
              </a:rPr>
              <a:t>SET</a:t>
            </a:r>
            <a:r>
              <a:rPr lang="zh-CN" altLang="en-US">
                <a:sym typeface="+mn-ea"/>
              </a:rPr>
              <a:t>（安全电子交易）协议。对会话层有</a:t>
            </a:r>
            <a:r>
              <a:rPr lang="en-US" altLang="zh-CN">
                <a:sym typeface="+mn-ea"/>
              </a:rPr>
              <a:t>SSL</a:t>
            </a:r>
            <a:r>
              <a:rPr lang="zh-CN" altLang="en-US">
                <a:sym typeface="+mn-ea"/>
              </a:rPr>
              <a:t>（安全套层）协议。在所有的协议中，</a:t>
            </a:r>
            <a:r>
              <a:rPr lang="en-US" altLang="zh-CN">
                <a:sym typeface="+mn-ea"/>
              </a:rPr>
              <a:t>SSL</a:t>
            </a:r>
            <a:r>
              <a:rPr lang="zh-CN" altLang="en-US">
                <a:sym typeface="+mn-ea"/>
              </a:rPr>
              <a:t>协议和</a:t>
            </a:r>
            <a:r>
              <a:rPr lang="en-US" altLang="zh-CN">
                <a:sym typeface="+mn-ea"/>
              </a:rPr>
              <a:t>SET</a:t>
            </a:r>
            <a:r>
              <a:rPr lang="zh-CN" altLang="en-US">
                <a:sym typeface="+mn-ea"/>
              </a:rPr>
              <a:t>协议与电子商务的关系最为密切。</a:t>
            </a:r>
            <a:endParaRPr lang="zh-CN" altLang="en-US">
              <a:sym typeface="+mn-ea"/>
            </a:endParaRPr>
          </a:p>
          <a:p>
            <a:r>
              <a:rPr lang="en-US" altLang="zh-CN">
                <a:sym typeface="+mn-ea"/>
              </a:rPr>
              <a:t>SSL</a:t>
            </a:r>
            <a:r>
              <a:rPr lang="zh-CN" altLang="en-US">
                <a:sym typeface="+mn-ea"/>
              </a:rPr>
              <a:t>网络资料传输的安全协定，是由著名的</a:t>
            </a:r>
            <a:r>
              <a:rPr lang="en-US" altLang="zh-CN">
                <a:sym typeface="+mn-ea"/>
              </a:rPr>
              <a:t>Internet</a:t>
            </a:r>
            <a:r>
              <a:rPr lang="zh-CN" altLang="en-US">
                <a:sym typeface="+mn-ea"/>
              </a:rPr>
              <a:t>先驱</a:t>
            </a:r>
            <a:r>
              <a:rPr lang="en-US" altLang="zh-CN">
                <a:sym typeface="+mn-ea"/>
              </a:rPr>
              <a:t>Netscape Communication</a:t>
            </a:r>
            <a:r>
              <a:rPr lang="zh-CN" altLang="en-US">
                <a:sym typeface="+mn-ea"/>
              </a:rPr>
              <a:t>提出的</a:t>
            </a:r>
            <a:r>
              <a:rPr lang="zh-CN" altLang="en-US">
                <a:solidFill>
                  <a:schemeClr val="accent1"/>
                </a:solidFill>
                <a:effectLst>
                  <a:outerShdw blurRad="38100" dist="25400" dir="5400000" algn="ctr" rotWithShape="0">
                    <a:srgbClr val="6E747A">
                      <a:alpha val="43000"/>
                    </a:srgbClr>
                  </a:outerShdw>
                </a:effectLst>
                <a:sym typeface="+mn-ea"/>
              </a:rPr>
              <a:t>针对数据的隐秘性、完整性、身份的确认、开放性的安全标准机制。</a:t>
            </a:r>
            <a:r>
              <a:rPr lang="en-US" altLang="zh-CN">
                <a:sym typeface="+mn-ea"/>
              </a:rPr>
              <a:t>Netscape</a:t>
            </a:r>
            <a:r>
              <a:rPr lang="zh-CN" altLang="en-US">
                <a:sym typeface="+mn-ea"/>
              </a:rPr>
              <a:t>公司已经把</a:t>
            </a:r>
            <a:r>
              <a:rPr lang="en-US" altLang="zh-CN">
                <a:sym typeface="+mn-ea"/>
              </a:rPr>
              <a:t>SSL</a:t>
            </a:r>
            <a:r>
              <a:rPr lang="zh-CN" altLang="en-US">
                <a:sym typeface="+mn-ea"/>
              </a:rPr>
              <a:t>协议递交给</a:t>
            </a:r>
            <a:r>
              <a:rPr lang="en-US" altLang="zh-CN">
                <a:sym typeface="+mn-ea"/>
              </a:rPr>
              <a:t>W3C</a:t>
            </a:r>
            <a:r>
              <a:rPr lang="zh-CN" altLang="en-US">
                <a:sym typeface="+mn-ea"/>
              </a:rPr>
              <a:t>网络安全工作小组以便使之成为万维网应用的安全标准、尽管使</a:t>
            </a:r>
            <a:r>
              <a:rPr lang="en-US" altLang="zh-CN">
                <a:sym typeface="+mn-ea"/>
              </a:rPr>
              <a:t>SSL</a:t>
            </a:r>
            <a:r>
              <a:rPr lang="zh-CN" altLang="en-US">
                <a:sym typeface="+mn-ea"/>
              </a:rPr>
              <a:t>协议成为标准还需要一段时间，但</a:t>
            </a:r>
            <a:r>
              <a:rPr lang="en-US" altLang="zh-CN">
                <a:sym typeface="+mn-ea"/>
              </a:rPr>
              <a:t>SSL</a:t>
            </a:r>
            <a:r>
              <a:rPr lang="zh-CN" altLang="en-US">
                <a:sym typeface="+mn-ea"/>
              </a:rPr>
              <a:t>协议事实上已经被大部分万维网软件生产商所采用。</a:t>
            </a:r>
            <a:r>
              <a:rPr lang="en-US" altLang="zh-CN">
                <a:sym typeface="+mn-ea"/>
              </a:rPr>
              <a:t>SSl</a:t>
            </a:r>
            <a:r>
              <a:rPr lang="zh-CN" altLang="en-US">
                <a:sym typeface="+mn-ea"/>
              </a:rPr>
              <a:t>协议能很好的解决身份验证、信息保密、信息完整等网络信息传输过程中最为关键的安全密保问题。</a:t>
            </a:r>
            <a:endParaRPr lang="zh-CN" altLang="en-US">
              <a:sym typeface="+mn-ea"/>
            </a:endParaRPr>
          </a:p>
          <a:p>
            <a:r>
              <a:rPr lang="en-US" altLang="zh-CN">
                <a:sym typeface="+mn-ea"/>
              </a:rPr>
              <a:t>SET</a:t>
            </a:r>
            <a:r>
              <a:rPr lang="zh-CN" altLang="en-US">
                <a:sym typeface="+mn-ea"/>
              </a:rPr>
              <a:t>安全电子交易规格，是由著名的信用卡季候</a:t>
            </a:r>
            <a:r>
              <a:rPr lang="en-US" altLang="zh-CN">
                <a:sym typeface="+mn-ea"/>
              </a:rPr>
              <a:t>VIST</a:t>
            </a:r>
            <a:r>
              <a:rPr lang="zh-CN" altLang="en-US">
                <a:sym typeface="+mn-ea"/>
              </a:rPr>
              <a:t>及</a:t>
            </a:r>
            <a:r>
              <a:rPr lang="en-US" altLang="zh-CN">
                <a:sym typeface="+mn-ea"/>
              </a:rPr>
              <a:t>MasterCard</a:t>
            </a:r>
            <a:r>
              <a:rPr lang="zh-CN" altLang="en-US">
                <a:sym typeface="+mn-ea"/>
              </a:rPr>
              <a:t>提出的针对电子钱包、商场伺服器、认证中心的安全标准。由于</a:t>
            </a:r>
            <a:r>
              <a:rPr lang="en-US" altLang="zh-CN">
                <a:sym typeface="+mn-ea"/>
              </a:rPr>
              <a:t>Visa</a:t>
            </a:r>
            <a:r>
              <a:rPr lang="zh-CN" altLang="en-US">
                <a:sym typeface="+mn-ea"/>
              </a:rPr>
              <a:t>与</a:t>
            </a:r>
            <a:r>
              <a:rPr lang="en-US" altLang="zh-CN">
                <a:sym typeface="+mn-ea"/>
              </a:rPr>
              <a:t>MasterCard</a:t>
            </a:r>
            <a:r>
              <a:rPr lang="zh-CN" altLang="en-US">
                <a:sym typeface="+mn-ea"/>
              </a:rPr>
              <a:t>的强大实力，以及得到</a:t>
            </a:r>
            <a:r>
              <a:rPr lang="en-US" altLang="zh-CN">
                <a:sym typeface="+mn-ea"/>
              </a:rPr>
              <a:t>IBM</a:t>
            </a:r>
            <a:r>
              <a:rPr lang="zh-CN" altLang="en-US">
                <a:sym typeface="+mn-ea"/>
              </a:rPr>
              <a:t>，</a:t>
            </a:r>
            <a:r>
              <a:rPr lang="en-US" altLang="zh-CN">
                <a:sym typeface="+mn-ea"/>
              </a:rPr>
              <a:t>Microsoft</a:t>
            </a:r>
            <a:r>
              <a:rPr lang="zh-CN" altLang="en-US">
                <a:sym typeface="+mn-ea"/>
              </a:rPr>
              <a:t>等业界巨人的支持，</a:t>
            </a:r>
            <a:r>
              <a:rPr lang="en-US" altLang="zh-CN">
                <a:solidFill>
                  <a:schemeClr val="accent1"/>
                </a:solidFill>
                <a:effectLst>
                  <a:outerShdw blurRad="38100" dist="25400" dir="5400000" algn="ctr" rotWithShape="0">
                    <a:srgbClr val="6E747A">
                      <a:alpha val="43000"/>
                    </a:srgbClr>
                  </a:outerShdw>
                </a:effectLst>
                <a:sym typeface="+mn-ea"/>
              </a:rPr>
              <a:t>SET</a:t>
            </a:r>
            <a:r>
              <a:rPr lang="zh-CN" altLang="en-US">
                <a:solidFill>
                  <a:schemeClr val="accent1"/>
                </a:solidFill>
                <a:effectLst>
                  <a:outerShdw blurRad="38100" dist="25400" dir="5400000" algn="ctr" rotWithShape="0">
                    <a:srgbClr val="6E747A">
                      <a:alpha val="43000"/>
                    </a:srgbClr>
                  </a:outerShdw>
                </a:effectLst>
                <a:sym typeface="+mn-ea"/>
              </a:rPr>
              <a:t>协议得到了业界的广泛支持</a:t>
            </a:r>
            <a:r>
              <a:rPr lang="zh-CN" altLang="en-US">
                <a:sym typeface="+mn-ea"/>
              </a:rPr>
              <a:t>。</a:t>
            </a:r>
            <a:endParaRPr lang="zh-CN" altLang="en-US">
              <a:sym typeface="+mn-ea"/>
            </a:endParaRPr>
          </a:p>
        </p:txBody>
      </p:sp>
    </p:spTree>
    <p:custDataLst>
      <p:tags r:id="rId2"/>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3"/>
            <p:custDataLst>
              <p:tags r:id="rId1"/>
            </p:custDataLst>
          </p:nvPr>
        </p:nvSpPr>
        <p:spPr/>
        <p:txBody>
          <a:bodyPr>
            <a:normAutofit fontScale="90000"/>
          </a:bodyPr>
          <a:lstStyle/>
          <a:p>
            <a:r>
              <a:rPr lang="en-US" altLang="zh-CN">
                <a:sym typeface="+mn-ea"/>
              </a:rPr>
              <a:t>SSL</a:t>
            </a:r>
            <a:r>
              <a:rPr lang="zh-CN" altLang="en-US">
                <a:sym typeface="+mn-ea"/>
              </a:rPr>
              <a:t>协议是通过把对称加密技术、非对称加密技术与杂凑函数技术结合起来而实现各项安全保密功能。</a:t>
            </a:r>
            <a:r>
              <a:rPr lang="en-US" altLang="zh-CN">
                <a:sym typeface="+mn-ea"/>
              </a:rPr>
              <a:t>SSL</a:t>
            </a:r>
            <a:r>
              <a:rPr lang="zh-CN" altLang="en-US">
                <a:sym typeface="+mn-ea"/>
              </a:rPr>
              <a:t>协议所能实现的安全保密功能以及为实现各项功能所采用的技术为：</a:t>
            </a:r>
            <a:endParaRPr lang="zh-CN" altLang="en-US">
              <a:sym typeface="+mn-ea"/>
            </a:endParaRPr>
          </a:p>
          <a:p>
            <a:r>
              <a:rPr lang="zh-CN" altLang="en-US" sz="2000">
                <a:sym typeface="+mn-ea"/>
              </a:rPr>
              <a:t>信息保密性：在遵循</a:t>
            </a:r>
            <a:r>
              <a:rPr lang="en-US" altLang="zh-CN" sz="2000">
                <a:sym typeface="+mn-ea"/>
              </a:rPr>
              <a:t>SSL</a:t>
            </a:r>
            <a:r>
              <a:rPr lang="zh-CN" altLang="en-US" sz="2000">
                <a:sym typeface="+mn-ea"/>
              </a:rPr>
              <a:t>协议的两条计算机传递的信息都通过对称加密技术予以加密。这样，网络窃听者虽然可利用</a:t>
            </a:r>
            <a:r>
              <a:rPr lang="en-US" altLang="zh-CN" sz="2000">
                <a:sym typeface="+mn-ea"/>
              </a:rPr>
              <a:t>IP packet sniffers</a:t>
            </a:r>
            <a:r>
              <a:rPr lang="zh-CN" altLang="en-US" sz="2000">
                <a:sym typeface="+mn-ea"/>
              </a:rPr>
              <a:t>等手段截取两条计算机之间的信息流，却不可能读懂信息流中的内容。</a:t>
            </a:r>
            <a:endParaRPr lang="zh-CN" altLang="en-US" sz="2000">
              <a:sym typeface="+mn-ea"/>
            </a:endParaRPr>
          </a:p>
          <a:p>
            <a:r>
              <a:rPr lang="zh-CN" altLang="en-US" sz="2000">
                <a:sym typeface="+mn-ea"/>
              </a:rPr>
              <a:t>信息完整性：网络中可能有这样一些人，他们虽然不能读懂你传递的信息，却恶意的对信息进行篡改，使对话双方产生误解。</a:t>
            </a:r>
            <a:r>
              <a:rPr lang="en-US" altLang="zh-CN" sz="2000">
                <a:sym typeface="+mn-ea"/>
              </a:rPr>
              <a:t>SSL</a:t>
            </a:r>
            <a:r>
              <a:rPr lang="zh-CN" altLang="en-US" sz="2000">
                <a:sym typeface="+mn-ea"/>
              </a:rPr>
              <a:t>协议利用了杂凑函数技术对此进行防备。信息包一旦被篡改，就不能通过杂凑函数检验，该信息包就会被丢弃。</a:t>
            </a:r>
            <a:endParaRPr lang="zh-CN" altLang="en-US" sz="2000">
              <a:sym typeface="+mn-ea"/>
            </a:endParaRPr>
          </a:p>
          <a:p>
            <a:r>
              <a:rPr lang="zh-CN" altLang="en-US" sz="2000">
                <a:sym typeface="+mn-ea"/>
              </a:rPr>
              <a:t>身份的相互验证：为验证对方的身份，遵循</a:t>
            </a:r>
            <a:r>
              <a:rPr lang="en-US" altLang="zh-CN" sz="2000">
                <a:sym typeface="+mn-ea"/>
              </a:rPr>
              <a:t>SSL</a:t>
            </a:r>
            <a:r>
              <a:rPr lang="zh-CN" altLang="en-US" sz="2000">
                <a:sym typeface="+mn-ea"/>
              </a:rPr>
              <a:t>协议的两台计算机在进行对话之前都有一个握手过程。握手过程所交换的信息：</a:t>
            </a:r>
            <a:r>
              <a:rPr lang="en-US" altLang="zh-CN" sz="2000">
                <a:sym typeface="+mn-ea"/>
              </a:rPr>
              <a:t>1·</a:t>
            </a:r>
            <a:r>
              <a:rPr lang="zh-CN" altLang="en-US" sz="2000">
                <a:sym typeface="+mn-ea"/>
              </a:rPr>
              <a:t>双方交换</a:t>
            </a:r>
            <a:r>
              <a:rPr lang="en-US" altLang="zh-CN" sz="2000">
                <a:sym typeface="+mn-ea"/>
              </a:rPr>
              <a:t>X.509</a:t>
            </a:r>
            <a:r>
              <a:rPr lang="zh-CN" altLang="en-US" sz="2000">
                <a:sym typeface="+mn-ea"/>
              </a:rPr>
              <a:t>格式的身份证明文件，该身份证明文件必须服有可靠的验证机构的电子签名。双方利用非对称加密技术验证对方的身份并得到对方的公钥。</a:t>
            </a:r>
            <a:r>
              <a:rPr lang="en-US" altLang="zh-CN" sz="2000">
                <a:sym typeface="+mn-ea"/>
              </a:rPr>
              <a:t>2·</a:t>
            </a:r>
            <a:r>
              <a:rPr lang="zh-CN" altLang="en-US" sz="2000">
                <a:sym typeface="+mn-ea"/>
              </a:rPr>
              <a:t>其中一方随机生成一组进行对称加密用的密钥组，把该密钥组用对方的公钥加密并传给对方，对方即可用自己的私钥解密得到进行对称加密的密钥组。</a:t>
            </a:r>
            <a:r>
              <a:rPr lang="en-US" altLang="zh-CN" sz="2000">
                <a:sym typeface="+mn-ea"/>
              </a:rPr>
              <a:t>3·</a:t>
            </a:r>
            <a:r>
              <a:rPr lang="zh-CN" altLang="en-US" sz="2000">
                <a:sym typeface="+mn-ea"/>
              </a:rPr>
              <a:t>双方确定以后对话中所使用的对称加密算法。</a:t>
            </a:r>
            <a:endParaRPr lang="zh-CN" altLang="en-US" sz="2000">
              <a:sym typeface="+mn-ea"/>
            </a:endParaRPr>
          </a:p>
        </p:txBody>
      </p:sp>
    </p:spTree>
    <p:custDataLst>
      <p:tags r:id="rId2"/>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custDataLst>
              <p:tags r:id="rId1"/>
            </p:custDataLst>
          </p:nvPr>
        </p:nvGrpSpPr>
        <p:grpSpPr>
          <a:xfrm>
            <a:off x="4090075" y="2146300"/>
            <a:ext cx="4011850" cy="3733800"/>
            <a:chOff x="5247718" y="3006440"/>
            <a:chExt cx="721282" cy="671292"/>
          </a:xfrm>
          <a:solidFill>
            <a:schemeClr val="accent1"/>
          </a:solidFill>
        </p:grpSpPr>
        <p:sp>
          <p:nvSpPr>
            <p:cNvPr id="7" name="Freeform 104"/>
            <p:cNvSpPr>
              <a:spLocks noEditPoints="1"/>
            </p:cNvSpPr>
            <p:nvPr>
              <p:custDataLst>
                <p:tags r:id="rId2"/>
              </p:custDataLst>
            </p:nvPr>
          </p:nvSpPr>
          <p:spPr bwMode="auto">
            <a:xfrm>
              <a:off x="5247718" y="3006440"/>
              <a:ext cx="721282" cy="671292"/>
            </a:xfrm>
            <a:custGeom>
              <a:avLst/>
              <a:gdLst>
                <a:gd name="T0" fmla="*/ 58 w 278"/>
                <a:gd name="T1" fmla="*/ 2 h 258"/>
                <a:gd name="T2" fmla="*/ 82 w 278"/>
                <a:gd name="T3" fmla="*/ 93 h 258"/>
                <a:gd name="T4" fmla="*/ 124 w 278"/>
                <a:gd name="T5" fmla="*/ 3 h 258"/>
                <a:gd name="T6" fmla="*/ 140 w 278"/>
                <a:gd name="T7" fmla="*/ 90 h 258"/>
                <a:gd name="T8" fmla="*/ 182 w 278"/>
                <a:gd name="T9" fmla="*/ 13 h 258"/>
                <a:gd name="T10" fmla="*/ 193 w 278"/>
                <a:gd name="T11" fmla="*/ 3 h 258"/>
                <a:gd name="T12" fmla="*/ 234 w 278"/>
                <a:gd name="T13" fmla="*/ 78 h 258"/>
                <a:gd name="T14" fmla="*/ 268 w 278"/>
                <a:gd name="T15" fmla="*/ 215 h 258"/>
                <a:gd name="T16" fmla="*/ 196 w 278"/>
                <a:gd name="T17" fmla="*/ 240 h 258"/>
                <a:gd name="T18" fmla="*/ 49 w 278"/>
                <a:gd name="T19" fmla="*/ 257 h 258"/>
                <a:gd name="T20" fmla="*/ 3 w 278"/>
                <a:gd name="T21" fmla="*/ 114 h 258"/>
                <a:gd name="T22" fmla="*/ 244 w 278"/>
                <a:gd name="T23" fmla="*/ 212 h 258"/>
                <a:gd name="T24" fmla="*/ 212 w 278"/>
                <a:gd name="T25" fmla="*/ 99 h 258"/>
                <a:gd name="T26" fmla="*/ 39 w 278"/>
                <a:gd name="T27" fmla="*/ 104 h 258"/>
                <a:gd name="T28" fmla="*/ 35 w 278"/>
                <a:gd name="T29" fmla="*/ 212 h 258"/>
                <a:gd name="T30" fmla="*/ 83 w 278"/>
                <a:gd name="T31" fmla="*/ 227 h 258"/>
                <a:gd name="T32" fmla="*/ 202 w 278"/>
                <a:gd name="T33" fmla="*/ 233 h 258"/>
                <a:gd name="T34" fmla="*/ 144 w 278"/>
                <a:gd name="T35" fmla="*/ 87 h 258"/>
                <a:gd name="T36" fmla="*/ 98 w 278"/>
                <a:gd name="T37" fmla="*/ 51 h 258"/>
                <a:gd name="T38" fmla="*/ 42 w 278"/>
                <a:gd name="T39" fmla="*/ 33 h 258"/>
                <a:gd name="T40" fmla="*/ 59 w 278"/>
                <a:gd name="T41" fmla="*/ 18 h 258"/>
                <a:gd name="T42" fmla="*/ 100 w 278"/>
                <a:gd name="T43" fmla="*/ 6 h 258"/>
                <a:gd name="T44" fmla="*/ 225 w 278"/>
                <a:gd name="T45" fmla="*/ 15 h 258"/>
                <a:gd name="T46" fmla="*/ 193 w 278"/>
                <a:gd name="T47" fmla="*/ 33 h 258"/>
                <a:gd name="T48" fmla="*/ 148 w 278"/>
                <a:gd name="T49" fmla="*/ 16 h 258"/>
                <a:gd name="T50" fmla="*/ 219 w 278"/>
                <a:gd name="T51" fmla="*/ 44 h 258"/>
                <a:gd name="T52" fmla="*/ 59 w 278"/>
                <a:gd name="T53" fmla="*/ 40 h 258"/>
                <a:gd name="T54" fmla="*/ 47 w 278"/>
                <a:gd name="T55" fmla="*/ 49 h 258"/>
                <a:gd name="T56" fmla="*/ 60 w 278"/>
                <a:gd name="T57" fmla="*/ 50 h 258"/>
                <a:gd name="T58" fmla="*/ 209 w 278"/>
                <a:gd name="T59" fmla="*/ 82 h 258"/>
                <a:gd name="T60" fmla="*/ 36 w 278"/>
                <a:gd name="T61" fmla="*/ 90 h 258"/>
                <a:gd name="T62" fmla="*/ 96 w 278"/>
                <a:gd name="T63" fmla="*/ 83 h 258"/>
                <a:gd name="T64" fmla="*/ 103 w 278"/>
                <a:gd name="T65" fmla="*/ 57 h 258"/>
                <a:gd name="T66" fmla="*/ 110 w 278"/>
                <a:gd name="T67" fmla="*/ 62 h 258"/>
                <a:gd name="T68" fmla="*/ 46 w 278"/>
                <a:gd name="T69" fmla="*/ 97 h 258"/>
                <a:gd name="T70" fmla="*/ 211 w 278"/>
                <a:gd name="T71" fmla="*/ 41 h 258"/>
                <a:gd name="T72" fmla="*/ 211 w 278"/>
                <a:gd name="T73" fmla="*/ 36 h 258"/>
                <a:gd name="T74" fmla="*/ 214 w 278"/>
                <a:gd name="T75" fmla="*/ 92 h 258"/>
                <a:gd name="T76" fmla="*/ 56 w 278"/>
                <a:gd name="T77" fmla="*/ 59 h 258"/>
                <a:gd name="T78" fmla="*/ 197 w 278"/>
                <a:gd name="T79" fmla="*/ 94 h 258"/>
                <a:gd name="T80" fmla="*/ 224 w 278"/>
                <a:gd name="T81" fmla="*/ 54 h 258"/>
                <a:gd name="T82" fmla="*/ 85 w 278"/>
                <a:gd name="T83" fmla="*/ 95 h 258"/>
                <a:gd name="T84" fmla="*/ 42 w 278"/>
                <a:gd name="T85" fmla="*/ 51 h 258"/>
                <a:gd name="T86" fmla="*/ 39 w 278"/>
                <a:gd name="T87" fmla="*/ 45 h 258"/>
                <a:gd name="T88" fmla="*/ 206 w 278"/>
                <a:gd name="T89" fmla="*/ 43 h 258"/>
                <a:gd name="T90" fmla="*/ 65 w 278"/>
                <a:gd name="T91" fmla="*/ 52 h 258"/>
                <a:gd name="T92" fmla="*/ 110 w 278"/>
                <a:gd name="T93" fmla="*/ 74 h 258"/>
                <a:gd name="T94" fmla="*/ 117 w 278"/>
                <a:gd name="T95" fmla="*/ 60 h 258"/>
                <a:gd name="T96" fmla="*/ 231 w 278"/>
                <a:gd name="T97" fmla="*/ 72 h 258"/>
                <a:gd name="T98" fmla="*/ 130 w 278"/>
                <a:gd name="T99" fmla="*/ 29 h 258"/>
                <a:gd name="T100" fmla="*/ 114 w 278"/>
                <a:gd name="T101" fmla="*/ 67 h 258"/>
                <a:gd name="T102" fmla="*/ 32 w 278"/>
                <a:gd name="T103" fmla="*/ 32 h 258"/>
                <a:gd name="T104" fmla="*/ 32 w 278"/>
                <a:gd name="T105" fmla="*/ 86 h 258"/>
                <a:gd name="T106" fmla="*/ 106 w 278"/>
                <a:gd name="T107" fmla="*/ 224 h 258"/>
                <a:gd name="T108" fmla="*/ 276 w 278"/>
                <a:gd name="T109" fmla="*/ 178 h 258"/>
                <a:gd name="T110" fmla="*/ 63 w 278"/>
                <a:gd name="T111" fmla="*/ 42 h 258"/>
                <a:gd name="T112" fmla="*/ 6 w 278"/>
                <a:gd name="T113" fmla="*/ 123 h 258"/>
                <a:gd name="T114" fmla="*/ 97 w 278"/>
                <a:gd name="T115" fmla="*/ 56 h 258"/>
                <a:gd name="T116" fmla="*/ 230 w 278"/>
                <a:gd name="T117" fmla="*/ 88 h 258"/>
                <a:gd name="T118" fmla="*/ 36 w 278"/>
                <a:gd name="T119" fmla="*/ 40 h 258"/>
                <a:gd name="T120" fmla="*/ 33 w 278"/>
                <a:gd name="T121" fmla="*/ 11 h 258"/>
                <a:gd name="T122" fmla="*/ 53 w 278"/>
                <a:gd name="T123" fmla="*/ 100 h 258"/>
                <a:gd name="T124" fmla="*/ 17 w 278"/>
                <a:gd name="T125" fmla="*/ 10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8" h="258">
                  <a:moveTo>
                    <a:pt x="30" y="99"/>
                  </a:moveTo>
                  <a:cubicBezTo>
                    <a:pt x="30" y="98"/>
                    <a:pt x="30" y="97"/>
                    <a:pt x="30" y="95"/>
                  </a:cubicBezTo>
                  <a:cubicBezTo>
                    <a:pt x="30" y="93"/>
                    <a:pt x="29" y="90"/>
                    <a:pt x="29" y="87"/>
                  </a:cubicBezTo>
                  <a:cubicBezTo>
                    <a:pt x="29" y="75"/>
                    <a:pt x="29" y="64"/>
                    <a:pt x="29" y="53"/>
                  </a:cubicBezTo>
                  <a:cubicBezTo>
                    <a:pt x="29" y="50"/>
                    <a:pt x="29" y="47"/>
                    <a:pt x="29" y="45"/>
                  </a:cubicBezTo>
                  <a:cubicBezTo>
                    <a:pt x="29" y="44"/>
                    <a:pt x="29" y="43"/>
                    <a:pt x="28" y="43"/>
                  </a:cubicBezTo>
                  <a:cubicBezTo>
                    <a:pt x="28" y="42"/>
                    <a:pt x="28" y="41"/>
                    <a:pt x="28" y="41"/>
                  </a:cubicBezTo>
                  <a:cubicBezTo>
                    <a:pt x="29" y="40"/>
                    <a:pt x="29" y="40"/>
                    <a:pt x="29" y="39"/>
                  </a:cubicBezTo>
                  <a:cubicBezTo>
                    <a:pt x="28" y="34"/>
                    <a:pt x="28" y="29"/>
                    <a:pt x="28" y="24"/>
                  </a:cubicBezTo>
                  <a:cubicBezTo>
                    <a:pt x="27" y="21"/>
                    <a:pt x="27" y="19"/>
                    <a:pt x="27" y="17"/>
                  </a:cubicBezTo>
                  <a:cubicBezTo>
                    <a:pt x="27" y="15"/>
                    <a:pt x="27" y="13"/>
                    <a:pt x="27" y="11"/>
                  </a:cubicBezTo>
                  <a:cubicBezTo>
                    <a:pt x="27" y="9"/>
                    <a:pt x="28" y="9"/>
                    <a:pt x="29" y="8"/>
                  </a:cubicBezTo>
                  <a:cubicBezTo>
                    <a:pt x="29" y="8"/>
                    <a:pt x="30" y="8"/>
                    <a:pt x="30" y="8"/>
                  </a:cubicBezTo>
                  <a:cubicBezTo>
                    <a:pt x="30" y="8"/>
                    <a:pt x="30" y="8"/>
                    <a:pt x="30" y="8"/>
                  </a:cubicBezTo>
                  <a:cubicBezTo>
                    <a:pt x="32" y="5"/>
                    <a:pt x="35" y="4"/>
                    <a:pt x="39" y="4"/>
                  </a:cubicBezTo>
                  <a:cubicBezTo>
                    <a:pt x="39" y="4"/>
                    <a:pt x="40" y="4"/>
                    <a:pt x="41" y="3"/>
                  </a:cubicBezTo>
                  <a:cubicBezTo>
                    <a:pt x="41" y="3"/>
                    <a:pt x="41" y="3"/>
                    <a:pt x="42" y="3"/>
                  </a:cubicBezTo>
                  <a:cubicBezTo>
                    <a:pt x="45" y="2"/>
                    <a:pt x="49" y="2"/>
                    <a:pt x="53" y="2"/>
                  </a:cubicBezTo>
                  <a:cubicBezTo>
                    <a:pt x="55" y="2"/>
                    <a:pt x="56" y="2"/>
                    <a:pt x="58" y="2"/>
                  </a:cubicBezTo>
                  <a:cubicBezTo>
                    <a:pt x="60" y="2"/>
                    <a:pt x="62" y="2"/>
                    <a:pt x="64" y="1"/>
                  </a:cubicBezTo>
                  <a:cubicBezTo>
                    <a:pt x="64" y="1"/>
                    <a:pt x="64" y="1"/>
                    <a:pt x="64" y="1"/>
                  </a:cubicBezTo>
                  <a:cubicBezTo>
                    <a:pt x="65" y="1"/>
                    <a:pt x="66" y="1"/>
                    <a:pt x="67" y="2"/>
                  </a:cubicBezTo>
                  <a:cubicBezTo>
                    <a:pt x="67" y="3"/>
                    <a:pt x="68" y="3"/>
                    <a:pt x="69" y="3"/>
                  </a:cubicBezTo>
                  <a:cubicBezTo>
                    <a:pt x="70" y="4"/>
                    <a:pt x="72" y="5"/>
                    <a:pt x="73" y="6"/>
                  </a:cubicBezTo>
                  <a:cubicBezTo>
                    <a:pt x="74" y="6"/>
                    <a:pt x="74" y="7"/>
                    <a:pt x="75" y="7"/>
                  </a:cubicBezTo>
                  <a:cubicBezTo>
                    <a:pt x="76" y="7"/>
                    <a:pt x="77" y="8"/>
                    <a:pt x="77" y="10"/>
                  </a:cubicBezTo>
                  <a:cubicBezTo>
                    <a:pt x="77" y="10"/>
                    <a:pt x="76" y="10"/>
                    <a:pt x="76" y="10"/>
                  </a:cubicBezTo>
                  <a:cubicBezTo>
                    <a:pt x="76" y="10"/>
                    <a:pt x="76" y="11"/>
                    <a:pt x="75" y="11"/>
                  </a:cubicBezTo>
                  <a:cubicBezTo>
                    <a:pt x="75" y="12"/>
                    <a:pt x="75" y="13"/>
                    <a:pt x="75" y="13"/>
                  </a:cubicBezTo>
                  <a:cubicBezTo>
                    <a:pt x="74" y="14"/>
                    <a:pt x="74" y="15"/>
                    <a:pt x="74" y="15"/>
                  </a:cubicBezTo>
                  <a:cubicBezTo>
                    <a:pt x="74" y="20"/>
                    <a:pt x="74" y="25"/>
                    <a:pt x="73" y="30"/>
                  </a:cubicBezTo>
                  <a:cubicBezTo>
                    <a:pt x="73" y="34"/>
                    <a:pt x="72" y="38"/>
                    <a:pt x="72" y="42"/>
                  </a:cubicBezTo>
                  <a:cubicBezTo>
                    <a:pt x="71" y="47"/>
                    <a:pt x="70" y="52"/>
                    <a:pt x="70" y="57"/>
                  </a:cubicBezTo>
                  <a:cubicBezTo>
                    <a:pt x="69" y="63"/>
                    <a:pt x="68" y="70"/>
                    <a:pt x="67" y="76"/>
                  </a:cubicBezTo>
                  <a:cubicBezTo>
                    <a:pt x="67" y="82"/>
                    <a:pt x="66" y="87"/>
                    <a:pt x="66" y="93"/>
                  </a:cubicBezTo>
                  <a:cubicBezTo>
                    <a:pt x="66" y="94"/>
                    <a:pt x="66" y="95"/>
                    <a:pt x="66" y="96"/>
                  </a:cubicBezTo>
                  <a:cubicBezTo>
                    <a:pt x="67" y="96"/>
                    <a:pt x="78" y="95"/>
                    <a:pt x="80" y="95"/>
                  </a:cubicBezTo>
                  <a:cubicBezTo>
                    <a:pt x="81" y="94"/>
                    <a:pt x="81" y="94"/>
                    <a:pt x="82" y="93"/>
                  </a:cubicBezTo>
                  <a:cubicBezTo>
                    <a:pt x="82" y="93"/>
                    <a:pt x="83" y="91"/>
                    <a:pt x="83" y="90"/>
                  </a:cubicBezTo>
                  <a:cubicBezTo>
                    <a:pt x="83" y="87"/>
                    <a:pt x="83" y="83"/>
                    <a:pt x="83" y="80"/>
                  </a:cubicBezTo>
                  <a:cubicBezTo>
                    <a:pt x="83" y="79"/>
                    <a:pt x="83" y="79"/>
                    <a:pt x="84" y="78"/>
                  </a:cubicBezTo>
                  <a:cubicBezTo>
                    <a:pt x="84" y="74"/>
                    <a:pt x="84" y="70"/>
                    <a:pt x="84" y="66"/>
                  </a:cubicBezTo>
                  <a:cubicBezTo>
                    <a:pt x="84" y="62"/>
                    <a:pt x="85" y="58"/>
                    <a:pt x="85" y="54"/>
                  </a:cubicBezTo>
                  <a:cubicBezTo>
                    <a:pt x="85" y="49"/>
                    <a:pt x="86" y="44"/>
                    <a:pt x="86" y="40"/>
                  </a:cubicBezTo>
                  <a:cubicBezTo>
                    <a:pt x="87" y="37"/>
                    <a:pt x="87" y="33"/>
                    <a:pt x="88" y="30"/>
                  </a:cubicBezTo>
                  <a:cubicBezTo>
                    <a:pt x="88" y="28"/>
                    <a:pt x="88" y="25"/>
                    <a:pt x="88" y="22"/>
                  </a:cubicBezTo>
                  <a:cubicBezTo>
                    <a:pt x="88" y="20"/>
                    <a:pt x="88" y="19"/>
                    <a:pt x="88" y="17"/>
                  </a:cubicBezTo>
                  <a:cubicBezTo>
                    <a:pt x="89" y="16"/>
                    <a:pt x="88" y="16"/>
                    <a:pt x="88" y="15"/>
                  </a:cubicBezTo>
                  <a:cubicBezTo>
                    <a:pt x="86" y="14"/>
                    <a:pt x="86" y="12"/>
                    <a:pt x="87" y="9"/>
                  </a:cubicBezTo>
                  <a:cubicBezTo>
                    <a:pt x="87" y="7"/>
                    <a:pt x="89" y="5"/>
                    <a:pt x="91" y="4"/>
                  </a:cubicBezTo>
                  <a:cubicBezTo>
                    <a:pt x="94" y="2"/>
                    <a:pt x="98" y="1"/>
                    <a:pt x="101" y="1"/>
                  </a:cubicBezTo>
                  <a:cubicBezTo>
                    <a:pt x="102" y="1"/>
                    <a:pt x="102" y="1"/>
                    <a:pt x="102" y="1"/>
                  </a:cubicBezTo>
                  <a:cubicBezTo>
                    <a:pt x="105" y="1"/>
                    <a:pt x="108" y="0"/>
                    <a:pt x="111" y="0"/>
                  </a:cubicBezTo>
                  <a:cubicBezTo>
                    <a:pt x="112" y="0"/>
                    <a:pt x="113" y="0"/>
                    <a:pt x="113" y="1"/>
                  </a:cubicBezTo>
                  <a:cubicBezTo>
                    <a:pt x="113" y="1"/>
                    <a:pt x="114" y="2"/>
                    <a:pt x="114" y="2"/>
                  </a:cubicBezTo>
                  <a:cubicBezTo>
                    <a:pt x="114" y="2"/>
                    <a:pt x="115" y="2"/>
                    <a:pt x="115" y="2"/>
                  </a:cubicBezTo>
                  <a:cubicBezTo>
                    <a:pt x="118" y="2"/>
                    <a:pt x="121" y="2"/>
                    <a:pt x="124" y="3"/>
                  </a:cubicBezTo>
                  <a:cubicBezTo>
                    <a:pt x="126" y="3"/>
                    <a:pt x="128" y="3"/>
                    <a:pt x="129" y="4"/>
                  </a:cubicBezTo>
                  <a:cubicBezTo>
                    <a:pt x="131" y="4"/>
                    <a:pt x="132" y="5"/>
                    <a:pt x="132" y="7"/>
                  </a:cubicBezTo>
                  <a:cubicBezTo>
                    <a:pt x="133" y="7"/>
                    <a:pt x="133" y="7"/>
                    <a:pt x="133" y="8"/>
                  </a:cubicBezTo>
                  <a:cubicBezTo>
                    <a:pt x="134" y="8"/>
                    <a:pt x="134" y="9"/>
                    <a:pt x="135" y="9"/>
                  </a:cubicBezTo>
                  <a:cubicBezTo>
                    <a:pt x="135" y="10"/>
                    <a:pt x="136" y="10"/>
                    <a:pt x="135" y="11"/>
                  </a:cubicBezTo>
                  <a:cubicBezTo>
                    <a:pt x="135" y="12"/>
                    <a:pt x="134" y="14"/>
                    <a:pt x="134" y="15"/>
                  </a:cubicBezTo>
                  <a:cubicBezTo>
                    <a:pt x="134" y="19"/>
                    <a:pt x="133" y="23"/>
                    <a:pt x="132" y="27"/>
                  </a:cubicBezTo>
                  <a:cubicBezTo>
                    <a:pt x="132" y="32"/>
                    <a:pt x="131" y="36"/>
                    <a:pt x="130" y="40"/>
                  </a:cubicBezTo>
                  <a:cubicBezTo>
                    <a:pt x="129" y="46"/>
                    <a:pt x="129" y="51"/>
                    <a:pt x="128" y="57"/>
                  </a:cubicBezTo>
                  <a:cubicBezTo>
                    <a:pt x="128" y="57"/>
                    <a:pt x="128" y="58"/>
                    <a:pt x="127" y="59"/>
                  </a:cubicBezTo>
                  <a:cubicBezTo>
                    <a:pt x="127" y="60"/>
                    <a:pt x="127" y="60"/>
                    <a:pt x="128" y="61"/>
                  </a:cubicBezTo>
                  <a:cubicBezTo>
                    <a:pt x="128" y="62"/>
                    <a:pt x="128" y="63"/>
                    <a:pt x="128" y="63"/>
                  </a:cubicBezTo>
                  <a:cubicBezTo>
                    <a:pt x="128" y="65"/>
                    <a:pt x="127" y="66"/>
                    <a:pt x="126" y="67"/>
                  </a:cubicBezTo>
                  <a:cubicBezTo>
                    <a:pt x="126" y="68"/>
                    <a:pt x="126" y="69"/>
                    <a:pt x="126" y="69"/>
                  </a:cubicBezTo>
                  <a:cubicBezTo>
                    <a:pt x="125" y="76"/>
                    <a:pt x="125" y="82"/>
                    <a:pt x="125" y="89"/>
                  </a:cubicBezTo>
                  <a:cubicBezTo>
                    <a:pt x="125" y="90"/>
                    <a:pt x="125" y="92"/>
                    <a:pt x="125" y="93"/>
                  </a:cubicBezTo>
                  <a:cubicBezTo>
                    <a:pt x="125" y="93"/>
                    <a:pt x="125" y="93"/>
                    <a:pt x="125" y="94"/>
                  </a:cubicBezTo>
                  <a:cubicBezTo>
                    <a:pt x="130" y="94"/>
                    <a:pt x="135" y="94"/>
                    <a:pt x="139" y="94"/>
                  </a:cubicBezTo>
                  <a:cubicBezTo>
                    <a:pt x="140" y="92"/>
                    <a:pt x="140" y="91"/>
                    <a:pt x="140" y="90"/>
                  </a:cubicBezTo>
                  <a:cubicBezTo>
                    <a:pt x="141" y="82"/>
                    <a:pt x="141" y="75"/>
                    <a:pt x="141" y="67"/>
                  </a:cubicBezTo>
                  <a:cubicBezTo>
                    <a:pt x="141" y="66"/>
                    <a:pt x="141" y="64"/>
                    <a:pt x="141" y="62"/>
                  </a:cubicBezTo>
                  <a:cubicBezTo>
                    <a:pt x="141" y="56"/>
                    <a:pt x="141" y="50"/>
                    <a:pt x="141" y="44"/>
                  </a:cubicBezTo>
                  <a:cubicBezTo>
                    <a:pt x="141" y="40"/>
                    <a:pt x="142" y="36"/>
                    <a:pt x="142" y="32"/>
                  </a:cubicBezTo>
                  <a:cubicBezTo>
                    <a:pt x="142" y="28"/>
                    <a:pt x="142" y="24"/>
                    <a:pt x="142" y="19"/>
                  </a:cubicBezTo>
                  <a:cubicBezTo>
                    <a:pt x="142" y="19"/>
                    <a:pt x="142" y="18"/>
                    <a:pt x="142" y="17"/>
                  </a:cubicBezTo>
                  <a:cubicBezTo>
                    <a:pt x="142" y="16"/>
                    <a:pt x="142" y="14"/>
                    <a:pt x="142" y="13"/>
                  </a:cubicBezTo>
                  <a:cubicBezTo>
                    <a:pt x="143" y="12"/>
                    <a:pt x="143" y="11"/>
                    <a:pt x="143" y="10"/>
                  </a:cubicBezTo>
                  <a:cubicBezTo>
                    <a:pt x="144" y="8"/>
                    <a:pt x="145" y="6"/>
                    <a:pt x="147" y="5"/>
                  </a:cubicBezTo>
                  <a:cubicBezTo>
                    <a:pt x="149" y="4"/>
                    <a:pt x="151" y="3"/>
                    <a:pt x="153" y="2"/>
                  </a:cubicBezTo>
                  <a:cubicBezTo>
                    <a:pt x="155" y="2"/>
                    <a:pt x="157" y="1"/>
                    <a:pt x="159" y="0"/>
                  </a:cubicBezTo>
                  <a:cubicBezTo>
                    <a:pt x="160" y="0"/>
                    <a:pt x="161" y="0"/>
                    <a:pt x="161" y="1"/>
                  </a:cubicBezTo>
                  <a:cubicBezTo>
                    <a:pt x="162" y="1"/>
                    <a:pt x="162" y="2"/>
                    <a:pt x="162" y="2"/>
                  </a:cubicBezTo>
                  <a:cubicBezTo>
                    <a:pt x="165" y="2"/>
                    <a:pt x="167" y="3"/>
                    <a:pt x="170" y="3"/>
                  </a:cubicBezTo>
                  <a:cubicBezTo>
                    <a:pt x="172" y="3"/>
                    <a:pt x="174" y="3"/>
                    <a:pt x="177" y="4"/>
                  </a:cubicBezTo>
                  <a:cubicBezTo>
                    <a:pt x="177" y="4"/>
                    <a:pt x="178" y="5"/>
                    <a:pt x="179" y="5"/>
                  </a:cubicBezTo>
                  <a:cubicBezTo>
                    <a:pt x="181" y="6"/>
                    <a:pt x="181" y="7"/>
                    <a:pt x="181" y="9"/>
                  </a:cubicBezTo>
                  <a:cubicBezTo>
                    <a:pt x="181" y="10"/>
                    <a:pt x="181" y="11"/>
                    <a:pt x="181" y="12"/>
                  </a:cubicBezTo>
                  <a:cubicBezTo>
                    <a:pt x="182" y="13"/>
                    <a:pt x="182" y="13"/>
                    <a:pt x="182" y="13"/>
                  </a:cubicBezTo>
                  <a:cubicBezTo>
                    <a:pt x="181" y="15"/>
                    <a:pt x="181" y="17"/>
                    <a:pt x="180" y="18"/>
                  </a:cubicBezTo>
                  <a:cubicBezTo>
                    <a:pt x="180" y="21"/>
                    <a:pt x="180" y="24"/>
                    <a:pt x="180" y="27"/>
                  </a:cubicBezTo>
                  <a:cubicBezTo>
                    <a:pt x="180" y="33"/>
                    <a:pt x="180" y="38"/>
                    <a:pt x="180" y="44"/>
                  </a:cubicBezTo>
                  <a:cubicBezTo>
                    <a:pt x="179" y="48"/>
                    <a:pt x="179" y="52"/>
                    <a:pt x="179" y="57"/>
                  </a:cubicBezTo>
                  <a:cubicBezTo>
                    <a:pt x="179" y="60"/>
                    <a:pt x="179" y="64"/>
                    <a:pt x="179" y="67"/>
                  </a:cubicBezTo>
                  <a:cubicBezTo>
                    <a:pt x="179" y="70"/>
                    <a:pt x="179" y="74"/>
                    <a:pt x="179" y="77"/>
                  </a:cubicBezTo>
                  <a:cubicBezTo>
                    <a:pt x="179" y="79"/>
                    <a:pt x="178" y="81"/>
                    <a:pt x="178" y="83"/>
                  </a:cubicBezTo>
                  <a:cubicBezTo>
                    <a:pt x="178" y="85"/>
                    <a:pt x="178" y="87"/>
                    <a:pt x="178" y="89"/>
                  </a:cubicBezTo>
                  <a:cubicBezTo>
                    <a:pt x="178" y="90"/>
                    <a:pt x="178" y="92"/>
                    <a:pt x="178" y="94"/>
                  </a:cubicBezTo>
                  <a:cubicBezTo>
                    <a:pt x="182" y="94"/>
                    <a:pt x="186" y="94"/>
                    <a:pt x="190" y="94"/>
                  </a:cubicBezTo>
                  <a:cubicBezTo>
                    <a:pt x="191" y="89"/>
                    <a:pt x="191" y="85"/>
                    <a:pt x="191" y="81"/>
                  </a:cubicBezTo>
                  <a:cubicBezTo>
                    <a:pt x="191" y="75"/>
                    <a:pt x="191" y="69"/>
                    <a:pt x="191" y="63"/>
                  </a:cubicBezTo>
                  <a:cubicBezTo>
                    <a:pt x="191" y="55"/>
                    <a:pt x="191" y="47"/>
                    <a:pt x="191" y="40"/>
                  </a:cubicBezTo>
                  <a:cubicBezTo>
                    <a:pt x="191" y="33"/>
                    <a:pt x="190" y="26"/>
                    <a:pt x="189" y="19"/>
                  </a:cubicBezTo>
                  <a:cubicBezTo>
                    <a:pt x="189" y="19"/>
                    <a:pt x="189" y="18"/>
                    <a:pt x="189" y="18"/>
                  </a:cubicBezTo>
                  <a:cubicBezTo>
                    <a:pt x="189" y="17"/>
                    <a:pt x="189" y="16"/>
                    <a:pt x="188" y="16"/>
                  </a:cubicBezTo>
                  <a:cubicBezTo>
                    <a:pt x="188" y="15"/>
                    <a:pt x="188" y="15"/>
                    <a:pt x="187" y="14"/>
                  </a:cubicBezTo>
                  <a:cubicBezTo>
                    <a:pt x="187" y="13"/>
                    <a:pt x="186" y="11"/>
                    <a:pt x="187" y="9"/>
                  </a:cubicBezTo>
                  <a:cubicBezTo>
                    <a:pt x="188" y="6"/>
                    <a:pt x="190" y="4"/>
                    <a:pt x="193" y="3"/>
                  </a:cubicBezTo>
                  <a:cubicBezTo>
                    <a:pt x="195" y="2"/>
                    <a:pt x="197" y="2"/>
                    <a:pt x="200" y="2"/>
                  </a:cubicBezTo>
                  <a:cubicBezTo>
                    <a:pt x="204" y="2"/>
                    <a:pt x="208" y="2"/>
                    <a:pt x="211" y="2"/>
                  </a:cubicBezTo>
                  <a:cubicBezTo>
                    <a:pt x="212" y="2"/>
                    <a:pt x="213" y="2"/>
                    <a:pt x="214" y="2"/>
                  </a:cubicBezTo>
                  <a:cubicBezTo>
                    <a:pt x="214" y="2"/>
                    <a:pt x="214" y="2"/>
                    <a:pt x="214" y="2"/>
                  </a:cubicBezTo>
                  <a:cubicBezTo>
                    <a:pt x="215" y="2"/>
                    <a:pt x="216" y="2"/>
                    <a:pt x="217" y="1"/>
                  </a:cubicBezTo>
                  <a:cubicBezTo>
                    <a:pt x="218" y="1"/>
                    <a:pt x="219" y="2"/>
                    <a:pt x="220" y="2"/>
                  </a:cubicBezTo>
                  <a:cubicBezTo>
                    <a:pt x="223" y="2"/>
                    <a:pt x="225" y="2"/>
                    <a:pt x="228" y="3"/>
                  </a:cubicBezTo>
                  <a:cubicBezTo>
                    <a:pt x="230" y="4"/>
                    <a:pt x="232" y="5"/>
                    <a:pt x="233" y="6"/>
                  </a:cubicBezTo>
                  <a:cubicBezTo>
                    <a:pt x="235" y="8"/>
                    <a:pt x="235" y="10"/>
                    <a:pt x="234" y="12"/>
                  </a:cubicBezTo>
                  <a:cubicBezTo>
                    <a:pt x="234" y="13"/>
                    <a:pt x="233" y="13"/>
                    <a:pt x="233" y="14"/>
                  </a:cubicBezTo>
                  <a:cubicBezTo>
                    <a:pt x="232" y="15"/>
                    <a:pt x="232" y="15"/>
                    <a:pt x="232" y="15"/>
                  </a:cubicBezTo>
                  <a:cubicBezTo>
                    <a:pt x="232" y="16"/>
                    <a:pt x="232" y="16"/>
                    <a:pt x="232" y="17"/>
                  </a:cubicBezTo>
                  <a:cubicBezTo>
                    <a:pt x="232" y="22"/>
                    <a:pt x="232" y="28"/>
                    <a:pt x="232" y="33"/>
                  </a:cubicBezTo>
                  <a:cubicBezTo>
                    <a:pt x="232" y="33"/>
                    <a:pt x="232" y="34"/>
                    <a:pt x="232" y="34"/>
                  </a:cubicBezTo>
                  <a:cubicBezTo>
                    <a:pt x="232" y="35"/>
                    <a:pt x="232" y="36"/>
                    <a:pt x="232" y="36"/>
                  </a:cubicBezTo>
                  <a:cubicBezTo>
                    <a:pt x="232" y="37"/>
                    <a:pt x="232" y="37"/>
                    <a:pt x="232" y="38"/>
                  </a:cubicBezTo>
                  <a:cubicBezTo>
                    <a:pt x="232" y="43"/>
                    <a:pt x="233" y="48"/>
                    <a:pt x="233" y="54"/>
                  </a:cubicBezTo>
                  <a:cubicBezTo>
                    <a:pt x="233" y="58"/>
                    <a:pt x="234" y="61"/>
                    <a:pt x="234" y="65"/>
                  </a:cubicBezTo>
                  <a:cubicBezTo>
                    <a:pt x="234" y="69"/>
                    <a:pt x="234" y="74"/>
                    <a:pt x="234" y="78"/>
                  </a:cubicBezTo>
                  <a:cubicBezTo>
                    <a:pt x="234" y="81"/>
                    <a:pt x="234" y="84"/>
                    <a:pt x="235" y="87"/>
                  </a:cubicBezTo>
                  <a:cubicBezTo>
                    <a:pt x="235" y="88"/>
                    <a:pt x="235" y="88"/>
                    <a:pt x="235" y="89"/>
                  </a:cubicBezTo>
                  <a:cubicBezTo>
                    <a:pt x="235" y="91"/>
                    <a:pt x="235" y="92"/>
                    <a:pt x="233" y="92"/>
                  </a:cubicBezTo>
                  <a:cubicBezTo>
                    <a:pt x="233" y="93"/>
                    <a:pt x="233" y="93"/>
                    <a:pt x="234" y="95"/>
                  </a:cubicBezTo>
                  <a:cubicBezTo>
                    <a:pt x="234" y="95"/>
                    <a:pt x="234" y="95"/>
                    <a:pt x="235" y="95"/>
                  </a:cubicBezTo>
                  <a:cubicBezTo>
                    <a:pt x="239" y="95"/>
                    <a:pt x="244" y="95"/>
                    <a:pt x="249" y="95"/>
                  </a:cubicBezTo>
                  <a:cubicBezTo>
                    <a:pt x="250" y="95"/>
                    <a:pt x="252" y="95"/>
                    <a:pt x="254" y="96"/>
                  </a:cubicBezTo>
                  <a:cubicBezTo>
                    <a:pt x="255" y="96"/>
                    <a:pt x="257" y="97"/>
                    <a:pt x="258" y="97"/>
                  </a:cubicBezTo>
                  <a:cubicBezTo>
                    <a:pt x="264" y="99"/>
                    <a:pt x="268" y="103"/>
                    <a:pt x="270" y="109"/>
                  </a:cubicBezTo>
                  <a:cubicBezTo>
                    <a:pt x="271" y="111"/>
                    <a:pt x="271" y="114"/>
                    <a:pt x="272" y="117"/>
                  </a:cubicBezTo>
                  <a:cubicBezTo>
                    <a:pt x="272" y="121"/>
                    <a:pt x="273" y="125"/>
                    <a:pt x="273" y="129"/>
                  </a:cubicBezTo>
                  <a:cubicBezTo>
                    <a:pt x="274" y="132"/>
                    <a:pt x="274" y="135"/>
                    <a:pt x="274" y="138"/>
                  </a:cubicBezTo>
                  <a:cubicBezTo>
                    <a:pt x="275" y="143"/>
                    <a:pt x="275" y="147"/>
                    <a:pt x="276" y="152"/>
                  </a:cubicBezTo>
                  <a:cubicBezTo>
                    <a:pt x="276" y="154"/>
                    <a:pt x="277" y="157"/>
                    <a:pt x="277" y="159"/>
                  </a:cubicBezTo>
                  <a:cubicBezTo>
                    <a:pt x="278" y="165"/>
                    <a:pt x="278" y="171"/>
                    <a:pt x="278" y="177"/>
                  </a:cubicBezTo>
                  <a:cubicBezTo>
                    <a:pt x="278" y="183"/>
                    <a:pt x="278" y="189"/>
                    <a:pt x="277" y="195"/>
                  </a:cubicBezTo>
                  <a:cubicBezTo>
                    <a:pt x="277" y="199"/>
                    <a:pt x="277" y="202"/>
                    <a:pt x="276" y="205"/>
                  </a:cubicBezTo>
                  <a:cubicBezTo>
                    <a:pt x="275" y="208"/>
                    <a:pt x="273" y="211"/>
                    <a:pt x="271" y="213"/>
                  </a:cubicBezTo>
                  <a:cubicBezTo>
                    <a:pt x="270" y="214"/>
                    <a:pt x="269" y="215"/>
                    <a:pt x="268" y="215"/>
                  </a:cubicBezTo>
                  <a:cubicBezTo>
                    <a:pt x="265" y="216"/>
                    <a:pt x="263" y="217"/>
                    <a:pt x="260" y="217"/>
                  </a:cubicBezTo>
                  <a:cubicBezTo>
                    <a:pt x="257" y="217"/>
                    <a:pt x="253" y="217"/>
                    <a:pt x="250" y="217"/>
                  </a:cubicBezTo>
                  <a:cubicBezTo>
                    <a:pt x="247" y="217"/>
                    <a:pt x="244" y="217"/>
                    <a:pt x="241" y="218"/>
                  </a:cubicBezTo>
                  <a:cubicBezTo>
                    <a:pt x="240" y="218"/>
                    <a:pt x="239" y="218"/>
                    <a:pt x="239" y="218"/>
                  </a:cubicBezTo>
                  <a:cubicBezTo>
                    <a:pt x="238" y="218"/>
                    <a:pt x="238" y="218"/>
                    <a:pt x="238" y="219"/>
                  </a:cubicBezTo>
                  <a:cubicBezTo>
                    <a:pt x="238" y="222"/>
                    <a:pt x="238" y="225"/>
                    <a:pt x="238" y="227"/>
                  </a:cubicBezTo>
                  <a:cubicBezTo>
                    <a:pt x="238" y="232"/>
                    <a:pt x="238" y="236"/>
                    <a:pt x="238" y="240"/>
                  </a:cubicBezTo>
                  <a:cubicBezTo>
                    <a:pt x="238" y="242"/>
                    <a:pt x="238" y="244"/>
                    <a:pt x="237" y="245"/>
                  </a:cubicBezTo>
                  <a:cubicBezTo>
                    <a:pt x="237" y="248"/>
                    <a:pt x="236" y="249"/>
                    <a:pt x="234" y="250"/>
                  </a:cubicBezTo>
                  <a:cubicBezTo>
                    <a:pt x="233" y="251"/>
                    <a:pt x="231" y="252"/>
                    <a:pt x="230" y="252"/>
                  </a:cubicBezTo>
                  <a:cubicBezTo>
                    <a:pt x="227" y="253"/>
                    <a:pt x="224" y="254"/>
                    <a:pt x="221" y="255"/>
                  </a:cubicBezTo>
                  <a:cubicBezTo>
                    <a:pt x="217" y="256"/>
                    <a:pt x="214" y="256"/>
                    <a:pt x="211" y="256"/>
                  </a:cubicBezTo>
                  <a:cubicBezTo>
                    <a:pt x="210" y="256"/>
                    <a:pt x="209" y="256"/>
                    <a:pt x="208" y="256"/>
                  </a:cubicBezTo>
                  <a:cubicBezTo>
                    <a:pt x="207" y="256"/>
                    <a:pt x="206" y="256"/>
                    <a:pt x="205" y="256"/>
                  </a:cubicBezTo>
                  <a:cubicBezTo>
                    <a:pt x="204" y="256"/>
                    <a:pt x="203" y="255"/>
                    <a:pt x="203" y="254"/>
                  </a:cubicBezTo>
                  <a:cubicBezTo>
                    <a:pt x="202" y="253"/>
                    <a:pt x="202" y="252"/>
                    <a:pt x="201" y="251"/>
                  </a:cubicBezTo>
                  <a:cubicBezTo>
                    <a:pt x="201" y="251"/>
                    <a:pt x="201" y="251"/>
                    <a:pt x="201" y="251"/>
                  </a:cubicBezTo>
                  <a:cubicBezTo>
                    <a:pt x="199" y="251"/>
                    <a:pt x="199" y="250"/>
                    <a:pt x="198" y="249"/>
                  </a:cubicBezTo>
                  <a:cubicBezTo>
                    <a:pt x="197" y="246"/>
                    <a:pt x="197" y="243"/>
                    <a:pt x="196" y="240"/>
                  </a:cubicBezTo>
                  <a:cubicBezTo>
                    <a:pt x="195" y="236"/>
                    <a:pt x="195" y="233"/>
                    <a:pt x="194" y="230"/>
                  </a:cubicBezTo>
                  <a:cubicBezTo>
                    <a:pt x="194" y="227"/>
                    <a:pt x="192" y="226"/>
                    <a:pt x="190" y="225"/>
                  </a:cubicBezTo>
                  <a:cubicBezTo>
                    <a:pt x="189" y="225"/>
                    <a:pt x="189" y="225"/>
                    <a:pt x="189" y="225"/>
                  </a:cubicBezTo>
                  <a:cubicBezTo>
                    <a:pt x="186" y="225"/>
                    <a:pt x="184" y="225"/>
                    <a:pt x="181" y="225"/>
                  </a:cubicBezTo>
                  <a:cubicBezTo>
                    <a:pt x="176" y="226"/>
                    <a:pt x="172" y="226"/>
                    <a:pt x="167" y="226"/>
                  </a:cubicBezTo>
                  <a:cubicBezTo>
                    <a:pt x="150" y="226"/>
                    <a:pt x="134" y="226"/>
                    <a:pt x="117" y="226"/>
                  </a:cubicBezTo>
                  <a:cubicBezTo>
                    <a:pt x="111" y="226"/>
                    <a:pt x="105" y="227"/>
                    <a:pt x="99" y="227"/>
                  </a:cubicBezTo>
                  <a:cubicBezTo>
                    <a:pt x="96" y="227"/>
                    <a:pt x="94" y="227"/>
                    <a:pt x="92" y="228"/>
                  </a:cubicBezTo>
                  <a:cubicBezTo>
                    <a:pt x="91" y="228"/>
                    <a:pt x="90" y="228"/>
                    <a:pt x="90" y="229"/>
                  </a:cubicBezTo>
                  <a:cubicBezTo>
                    <a:pt x="89" y="230"/>
                    <a:pt x="88" y="232"/>
                    <a:pt x="87" y="233"/>
                  </a:cubicBezTo>
                  <a:cubicBezTo>
                    <a:pt x="86" y="236"/>
                    <a:pt x="86" y="239"/>
                    <a:pt x="86" y="242"/>
                  </a:cubicBezTo>
                  <a:cubicBezTo>
                    <a:pt x="86" y="243"/>
                    <a:pt x="86" y="245"/>
                    <a:pt x="86" y="246"/>
                  </a:cubicBezTo>
                  <a:cubicBezTo>
                    <a:pt x="86" y="247"/>
                    <a:pt x="86" y="249"/>
                    <a:pt x="86" y="250"/>
                  </a:cubicBezTo>
                  <a:cubicBezTo>
                    <a:pt x="87" y="251"/>
                    <a:pt x="86" y="252"/>
                    <a:pt x="86" y="254"/>
                  </a:cubicBezTo>
                  <a:cubicBezTo>
                    <a:pt x="85" y="255"/>
                    <a:pt x="84" y="257"/>
                    <a:pt x="82" y="257"/>
                  </a:cubicBezTo>
                  <a:cubicBezTo>
                    <a:pt x="80" y="258"/>
                    <a:pt x="78" y="258"/>
                    <a:pt x="76" y="258"/>
                  </a:cubicBezTo>
                  <a:cubicBezTo>
                    <a:pt x="71" y="258"/>
                    <a:pt x="66" y="258"/>
                    <a:pt x="62" y="258"/>
                  </a:cubicBezTo>
                  <a:cubicBezTo>
                    <a:pt x="58" y="258"/>
                    <a:pt x="55" y="258"/>
                    <a:pt x="52" y="257"/>
                  </a:cubicBezTo>
                  <a:cubicBezTo>
                    <a:pt x="51" y="257"/>
                    <a:pt x="50" y="257"/>
                    <a:pt x="49" y="257"/>
                  </a:cubicBezTo>
                  <a:cubicBezTo>
                    <a:pt x="48" y="256"/>
                    <a:pt x="47" y="255"/>
                    <a:pt x="46" y="253"/>
                  </a:cubicBezTo>
                  <a:cubicBezTo>
                    <a:pt x="46" y="253"/>
                    <a:pt x="46" y="252"/>
                    <a:pt x="46" y="252"/>
                  </a:cubicBezTo>
                  <a:cubicBezTo>
                    <a:pt x="45" y="251"/>
                    <a:pt x="45" y="251"/>
                    <a:pt x="45" y="249"/>
                  </a:cubicBezTo>
                  <a:cubicBezTo>
                    <a:pt x="45" y="247"/>
                    <a:pt x="44" y="244"/>
                    <a:pt x="44" y="241"/>
                  </a:cubicBezTo>
                  <a:cubicBezTo>
                    <a:pt x="44" y="237"/>
                    <a:pt x="44" y="233"/>
                    <a:pt x="44" y="228"/>
                  </a:cubicBezTo>
                  <a:cubicBezTo>
                    <a:pt x="44" y="227"/>
                    <a:pt x="44" y="226"/>
                    <a:pt x="43" y="225"/>
                  </a:cubicBezTo>
                  <a:cubicBezTo>
                    <a:pt x="42" y="223"/>
                    <a:pt x="41" y="221"/>
                    <a:pt x="39" y="220"/>
                  </a:cubicBezTo>
                  <a:cubicBezTo>
                    <a:pt x="39" y="220"/>
                    <a:pt x="38" y="219"/>
                    <a:pt x="38" y="219"/>
                  </a:cubicBezTo>
                  <a:cubicBezTo>
                    <a:pt x="35" y="219"/>
                    <a:pt x="32" y="218"/>
                    <a:pt x="29" y="217"/>
                  </a:cubicBezTo>
                  <a:cubicBezTo>
                    <a:pt x="25" y="217"/>
                    <a:pt x="22" y="216"/>
                    <a:pt x="18" y="215"/>
                  </a:cubicBezTo>
                  <a:cubicBezTo>
                    <a:pt x="16" y="215"/>
                    <a:pt x="13" y="214"/>
                    <a:pt x="11" y="213"/>
                  </a:cubicBezTo>
                  <a:cubicBezTo>
                    <a:pt x="8" y="213"/>
                    <a:pt x="6" y="211"/>
                    <a:pt x="4" y="209"/>
                  </a:cubicBezTo>
                  <a:cubicBezTo>
                    <a:pt x="3" y="208"/>
                    <a:pt x="3" y="207"/>
                    <a:pt x="2" y="206"/>
                  </a:cubicBezTo>
                  <a:cubicBezTo>
                    <a:pt x="1" y="204"/>
                    <a:pt x="1" y="201"/>
                    <a:pt x="0" y="199"/>
                  </a:cubicBezTo>
                  <a:cubicBezTo>
                    <a:pt x="0" y="198"/>
                    <a:pt x="0" y="197"/>
                    <a:pt x="0" y="196"/>
                  </a:cubicBezTo>
                  <a:cubicBezTo>
                    <a:pt x="0" y="189"/>
                    <a:pt x="0" y="182"/>
                    <a:pt x="0" y="175"/>
                  </a:cubicBezTo>
                  <a:cubicBezTo>
                    <a:pt x="1" y="161"/>
                    <a:pt x="1" y="147"/>
                    <a:pt x="1" y="133"/>
                  </a:cubicBezTo>
                  <a:cubicBezTo>
                    <a:pt x="1" y="130"/>
                    <a:pt x="1" y="127"/>
                    <a:pt x="1" y="123"/>
                  </a:cubicBezTo>
                  <a:cubicBezTo>
                    <a:pt x="1" y="120"/>
                    <a:pt x="2" y="117"/>
                    <a:pt x="3" y="114"/>
                  </a:cubicBezTo>
                  <a:cubicBezTo>
                    <a:pt x="4" y="111"/>
                    <a:pt x="6" y="109"/>
                    <a:pt x="9" y="107"/>
                  </a:cubicBezTo>
                  <a:cubicBezTo>
                    <a:pt x="10" y="106"/>
                    <a:pt x="11" y="105"/>
                    <a:pt x="12" y="105"/>
                  </a:cubicBezTo>
                  <a:cubicBezTo>
                    <a:pt x="12" y="105"/>
                    <a:pt x="13" y="104"/>
                    <a:pt x="13" y="104"/>
                  </a:cubicBezTo>
                  <a:cubicBezTo>
                    <a:pt x="13" y="103"/>
                    <a:pt x="14" y="103"/>
                    <a:pt x="14" y="103"/>
                  </a:cubicBezTo>
                  <a:cubicBezTo>
                    <a:pt x="15" y="103"/>
                    <a:pt x="16" y="103"/>
                    <a:pt x="17" y="102"/>
                  </a:cubicBezTo>
                  <a:cubicBezTo>
                    <a:pt x="21" y="102"/>
                    <a:pt x="25" y="100"/>
                    <a:pt x="30" y="99"/>
                  </a:cubicBezTo>
                  <a:close/>
                  <a:moveTo>
                    <a:pt x="121" y="4"/>
                  </a:moveTo>
                  <a:cubicBezTo>
                    <a:pt x="121" y="4"/>
                    <a:pt x="121" y="4"/>
                    <a:pt x="120" y="4"/>
                  </a:cubicBezTo>
                  <a:cubicBezTo>
                    <a:pt x="120" y="4"/>
                    <a:pt x="120" y="4"/>
                    <a:pt x="120" y="5"/>
                  </a:cubicBezTo>
                  <a:cubicBezTo>
                    <a:pt x="121" y="4"/>
                    <a:pt x="121" y="4"/>
                    <a:pt x="121" y="4"/>
                  </a:cubicBezTo>
                  <a:cubicBezTo>
                    <a:pt x="121" y="4"/>
                    <a:pt x="121" y="5"/>
                    <a:pt x="121" y="5"/>
                  </a:cubicBezTo>
                  <a:cubicBezTo>
                    <a:pt x="123" y="5"/>
                    <a:pt x="125" y="5"/>
                    <a:pt x="126" y="5"/>
                  </a:cubicBezTo>
                  <a:cubicBezTo>
                    <a:pt x="125" y="5"/>
                    <a:pt x="123" y="5"/>
                    <a:pt x="121" y="4"/>
                  </a:cubicBezTo>
                  <a:close/>
                  <a:moveTo>
                    <a:pt x="231" y="244"/>
                  </a:moveTo>
                  <a:cubicBezTo>
                    <a:pt x="232" y="243"/>
                    <a:pt x="232" y="242"/>
                    <a:pt x="232" y="242"/>
                  </a:cubicBezTo>
                  <a:cubicBezTo>
                    <a:pt x="232" y="235"/>
                    <a:pt x="232" y="229"/>
                    <a:pt x="233" y="223"/>
                  </a:cubicBezTo>
                  <a:cubicBezTo>
                    <a:pt x="233" y="221"/>
                    <a:pt x="233" y="219"/>
                    <a:pt x="234" y="217"/>
                  </a:cubicBezTo>
                  <a:cubicBezTo>
                    <a:pt x="235" y="215"/>
                    <a:pt x="237" y="214"/>
                    <a:pt x="239" y="213"/>
                  </a:cubicBezTo>
                  <a:cubicBezTo>
                    <a:pt x="241" y="213"/>
                    <a:pt x="242" y="212"/>
                    <a:pt x="244" y="212"/>
                  </a:cubicBezTo>
                  <a:cubicBezTo>
                    <a:pt x="247" y="212"/>
                    <a:pt x="251" y="212"/>
                    <a:pt x="254" y="211"/>
                  </a:cubicBezTo>
                  <a:cubicBezTo>
                    <a:pt x="258" y="210"/>
                    <a:pt x="262" y="209"/>
                    <a:pt x="266" y="206"/>
                  </a:cubicBezTo>
                  <a:cubicBezTo>
                    <a:pt x="268" y="205"/>
                    <a:pt x="269" y="203"/>
                    <a:pt x="270" y="201"/>
                  </a:cubicBezTo>
                  <a:cubicBezTo>
                    <a:pt x="271" y="199"/>
                    <a:pt x="271" y="196"/>
                    <a:pt x="271" y="194"/>
                  </a:cubicBezTo>
                  <a:cubicBezTo>
                    <a:pt x="271" y="179"/>
                    <a:pt x="271" y="165"/>
                    <a:pt x="270" y="150"/>
                  </a:cubicBezTo>
                  <a:cubicBezTo>
                    <a:pt x="270" y="144"/>
                    <a:pt x="270" y="139"/>
                    <a:pt x="269" y="133"/>
                  </a:cubicBezTo>
                  <a:cubicBezTo>
                    <a:pt x="268" y="127"/>
                    <a:pt x="267" y="122"/>
                    <a:pt x="266" y="116"/>
                  </a:cubicBezTo>
                  <a:cubicBezTo>
                    <a:pt x="265" y="113"/>
                    <a:pt x="264" y="110"/>
                    <a:pt x="263" y="107"/>
                  </a:cubicBezTo>
                  <a:cubicBezTo>
                    <a:pt x="261" y="104"/>
                    <a:pt x="259" y="101"/>
                    <a:pt x="255" y="101"/>
                  </a:cubicBezTo>
                  <a:cubicBezTo>
                    <a:pt x="253" y="100"/>
                    <a:pt x="251" y="100"/>
                    <a:pt x="248" y="100"/>
                  </a:cubicBezTo>
                  <a:cubicBezTo>
                    <a:pt x="245" y="100"/>
                    <a:pt x="242" y="100"/>
                    <a:pt x="239" y="100"/>
                  </a:cubicBezTo>
                  <a:cubicBezTo>
                    <a:pt x="237" y="100"/>
                    <a:pt x="236" y="100"/>
                    <a:pt x="234" y="101"/>
                  </a:cubicBezTo>
                  <a:cubicBezTo>
                    <a:pt x="234" y="102"/>
                    <a:pt x="233" y="101"/>
                    <a:pt x="232" y="101"/>
                  </a:cubicBezTo>
                  <a:cubicBezTo>
                    <a:pt x="232" y="101"/>
                    <a:pt x="232" y="101"/>
                    <a:pt x="232" y="101"/>
                  </a:cubicBezTo>
                  <a:cubicBezTo>
                    <a:pt x="230" y="101"/>
                    <a:pt x="228" y="100"/>
                    <a:pt x="227" y="101"/>
                  </a:cubicBezTo>
                  <a:cubicBezTo>
                    <a:pt x="224" y="101"/>
                    <a:pt x="221" y="101"/>
                    <a:pt x="219" y="101"/>
                  </a:cubicBezTo>
                  <a:cubicBezTo>
                    <a:pt x="218" y="100"/>
                    <a:pt x="218" y="101"/>
                    <a:pt x="217" y="101"/>
                  </a:cubicBezTo>
                  <a:cubicBezTo>
                    <a:pt x="216" y="102"/>
                    <a:pt x="215" y="101"/>
                    <a:pt x="214" y="100"/>
                  </a:cubicBezTo>
                  <a:cubicBezTo>
                    <a:pt x="214" y="100"/>
                    <a:pt x="213" y="100"/>
                    <a:pt x="212" y="99"/>
                  </a:cubicBezTo>
                  <a:cubicBezTo>
                    <a:pt x="210" y="99"/>
                    <a:pt x="208" y="98"/>
                    <a:pt x="206" y="98"/>
                  </a:cubicBezTo>
                  <a:cubicBezTo>
                    <a:pt x="201" y="98"/>
                    <a:pt x="195" y="98"/>
                    <a:pt x="190" y="98"/>
                  </a:cubicBezTo>
                  <a:cubicBezTo>
                    <a:pt x="183" y="98"/>
                    <a:pt x="177" y="98"/>
                    <a:pt x="170" y="98"/>
                  </a:cubicBezTo>
                  <a:cubicBezTo>
                    <a:pt x="163" y="99"/>
                    <a:pt x="155" y="99"/>
                    <a:pt x="148" y="99"/>
                  </a:cubicBezTo>
                  <a:cubicBezTo>
                    <a:pt x="140" y="99"/>
                    <a:pt x="133" y="99"/>
                    <a:pt x="125" y="99"/>
                  </a:cubicBezTo>
                  <a:cubicBezTo>
                    <a:pt x="125" y="99"/>
                    <a:pt x="124" y="99"/>
                    <a:pt x="124" y="100"/>
                  </a:cubicBezTo>
                  <a:cubicBezTo>
                    <a:pt x="123" y="100"/>
                    <a:pt x="123" y="100"/>
                    <a:pt x="122" y="100"/>
                  </a:cubicBezTo>
                  <a:cubicBezTo>
                    <a:pt x="121" y="99"/>
                    <a:pt x="121" y="99"/>
                    <a:pt x="120" y="99"/>
                  </a:cubicBezTo>
                  <a:cubicBezTo>
                    <a:pt x="118" y="99"/>
                    <a:pt x="116" y="99"/>
                    <a:pt x="115" y="99"/>
                  </a:cubicBezTo>
                  <a:cubicBezTo>
                    <a:pt x="107" y="99"/>
                    <a:pt x="99" y="99"/>
                    <a:pt x="91" y="99"/>
                  </a:cubicBezTo>
                  <a:cubicBezTo>
                    <a:pt x="83" y="99"/>
                    <a:pt x="76" y="100"/>
                    <a:pt x="68" y="101"/>
                  </a:cubicBezTo>
                  <a:cubicBezTo>
                    <a:pt x="68" y="101"/>
                    <a:pt x="67" y="101"/>
                    <a:pt x="67" y="101"/>
                  </a:cubicBezTo>
                  <a:cubicBezTo>
                    <a:pt x="67" y="103"/>
                    <a:pt x="66" y="104"/>
                    <a:pt x="65" y="104"/>
                  </a:cubicBezTo>
                  <a:cubicBezTo>
                    <a:pt x="65" y="104"/>
                    <a:pt x="64" y="104"/>
                    <a:pt x="64" y="104"/>
                  </a:cubicBezTo>
                  <a:cubicBezTo>
                    <a:pt x="63" y="103"/>
                    <a:pt x="63" y="103"/>
                    <a:pt x="62" y="102"/>
                  </a:cubicBezTo>
                  <a:cubicBezTo>
                    <a:pt x="62" y="102"/>
                    <a:pt x="62" y="102"/>
                    <a:pt x="61" y="102"/>
                  </a:cubicBezTo>
                  <a:cubicBezTo>
                    <a:pt x="59" y="102"/>
                    <a:pt x="56" y="102"/>
                    <a:pt x="53" y="102"/>
                  </a:cubicBezTo>
                  <a:cubicBezTo>
                    <a:pt x="50" y="103"/>
                    <a:pt x="47" y="103"/>
                    <a:pt x="43" y="103"/>
                  </a:cubicBezTo>
                  <a:cubicBezTo>
                    <a:pt x="42" y="103"/>
                    <a:pt x="40" y="103"/>
                    <a:pt x="39" y="104"/>
                  </a:cubicBezTo>
                  <a:cubicBezTo>
                    <a:pt x="38" y="104"/>
                    <a:pt x="37" y="104"/>
                    <a:pt x="36" y="105"/>
                  </a:cubicBezTo>
                  <a:cubicBezTo>
                    <a:pt x="35" y="105"/>
                    <a:pt x="35" y="105"/>
                    <a:pt x="34" y="105"/>
                  </a:cubicBezTo>
                  <a:cubicBezTo>
                    <a:pt x="34" y="104"/>
                    <a:pt x="34" y="104"/>
                    <a:pt x="34" y="104"/>
                  </a:cubicBezTo>
                  <a:cubicBezTo>
                    <a:pt x="32" y="105"/>
                    <a:pt x="31" y="105"/>
                    <a:pt x="30" y="104"/>
                  </a:cubicBezTo>
                  <a:cubicBezTo>
                    <a:pt x="26" y="105"/>
                    <a:pt x="23" y="107"/>
                    <a:pt x="20" y="109"/>
                  </a:cubicBezTo>
                  <a:cubicBezTo>
                    <a:pt x="18" y="111"/>
                    <a:pt x="16" y="112"/>
                    <a:pt x="14" y="114"/>
                  </a:cubicBezTo>
                  <a:cubicBezTo>
                    <a:pt x="12" y="116"/>
                    <a:pt x="10" y="120"/>
                    <a:pt x="9" y="123"/>
                  </a:cubicBezTo>
                  <a:cubicBezTo>
                    <a:pt x="7" y="128"/>
                    <a:pt x="6" y="132"/>
                    <a:pt x="6" y="137"/>
                  </a:cubicBezTo>
                  <a:cubicBezTo>
                    <a:pt x="6" y="139"/>
                    <a:pt x="5" y="142"/>
                    <a:pt x="5" y="145"/>
                  </a:cubicBezTo>
                  <a:cubicBezTo>
                    <a:pt x="5" y="148"/>
                    <a:pt x="4" y="151"/>
                    <a:pt x="4" y="155"/>
                  </a:cubicBezTo>
                  <a:cubicBezTo>
                    <a:pt x="3" y="158"/>
                    <a:pt x="4" y="162"/>
                    <a:pt x="4" y="166"/>
                  </a:cubicBezTo>
                  <a:cubicBezTo>
                    <a:pt x="4" y="170"/>
                    <a:pt x="4" y="174"/>
                    <a:pt x="5" y="178"/>
                  </a:cubicBezTo>
                  <a:cubicBezTo>
                    <a:pt x="5" y="184"/>
                    <a:pt x="5" y="190"/>
                    <a:pt x="5" y="196"/>
                  </a:cubicBezTo>
                  <a:cubicBezTo>
                    <a:pt x="5" y="197"/>
                    <a:pt x="5" y="198"/>
                    <a:pt x="6" y="200"/>
                  </a:cubicBezTo>
                  <a:cubicBezTo>
                    <a:pt x="7" y="202"/>
                    <a:pt x="7" y="203"/>
                    <a:pt x="8" y="205"/>
                  </a:cubicBezTo>
                  <a:cubicBezTo>
                    <a:pt x="8" y="206"/>
                    <a:pt x="9" y="207"/>
                    <a:pt x="9" y="207"/>
                  </a:cubicBezTo>
                  <a:cubicBezTo>
                    <a:pt x="11" y="209"/>
                    <a:pt x="14" y="210"/>
                    <a:pt x="16" y="211"/>
                  </a:cubicBezTo>
                  <a:cubicBezTo>
                    <a:pt x="18" y="211"/>
                    <a:pt x="19" y="211"/>
                    <a:pt x="21" y="211"/>
                  </a:cubicBezTo>
                  <a:cubicBezTo>
                    <a:pt x="25" y="211"/>
                    <a:pt x="30" y="211"/>
                    <a:pt x="35" y="212"/>
                  </a:cubicBezTo>
                  <a:cubicBezTo>
                    <a:pt x="37" y="212"/>
                    <a:pt x="40" y="212"/>
                    <a:pt x="42" y="215"/>
                  </a:cubicBezTo>
                  <a:cubicBezTo>
                    <a:pt x="42" y="216"/>
                    <a:pt x="43" y="217"/>
                    <a:pt x="44" y="218"/>
                  </a:cubicBezTo>
                  <a:cubicBezTo>
                    <a:pt x="45" y="220"/>
                    <a:pt x="45" y="222"/>
                    <a:pt x="46" y="225"/>
                  </a:cubicBezTo>
                  <a:cubicBezTo>
                    <a:pt x="46" y="226"/>
                    <a:pt x="46" y="227"/>
                    <a:pt x="47" y="229"/>
                  </a:cubicBezTo>
                  <a:cubicBezTo>
                    <a:pt x="47" y="230"/>
                    <a:pt x="47" y="231"/>
                    <a:pt x="47" y="231"/>
                  </a:cubicBezTo>
                  <a:cubicBezTo>
                    <a:pt x="47" y="236"/>
                    <a:pt x="48" y="240"/>
                    <a:pt x="48" y="244"/>
                  </a:cubicBezTo>
                  <a:cubicBezTo>
                    <a:pt x="48" y="245"/>
                    <a:pt x="48" y="246"/>
                    <a:pt x="48" y="246"/>
                  </a:cubicBezTo>
                  <a:cubicBezTo>
                    <a:pt x="48" y="248"/>
                    <a:pt x="48" y="249"/>
                    <a:pt x="49" y="250"/>
                  </a:cubicBezTo>
                  <a:cubicBezTo>
                    <a:pt x="50" y="251"/>
                    <a:pt x="50" y="252"/>
                    <a:pt x="52" y="252"/>
                  </a:cubicBezTo>
                  <a:cubicBezTo>
                    <a:pt x="52" y="252"/>
                    <a:pt x="53" y="252"/>
                    <a:pt x="54" y="252"/>
                  </a:cubicBezTo>
                  <a:cubicBezTo>
                    <a:pt x="57" y="253"/>
                    <a:pt x="61" y="253"/>
                    <a:pt x="64" y="254"/>
                  </a:cubicBezTo>
                  <a:cubicBezTo>
                    <a:pt x="67" y="254"/>
                    <a:pt x="69" y="254"/>
                    <a:pt x="72" y="254"/>
                  </a:cubicBezTo>
                  <a:cubicBezTo>
                    <a:pt x="73" y="254"/>
                    <a:pt x="74" y="254"/>
                    <a:pt x="76" y="254"/>
                  </a:cubicBezTo>
                  <a:cubicBezTo>
                    <a:pt x="77" y="254"/>
                    <a:pt x="78" y="254"/>
                    <a:pt x="78" y="252"/>
                  </a:cubicBezTo>
                  <a:cubicBezTo>
                    <a:pt x="78" y="252"/>
                    <a:pt x="78" y="251"/>
                    <a:pt x="78" y="251"/>
                  </a:cubicBezTo>
                  <a:cubicBezTo>
                    <a:pt x="78" y="249"/>
                    <a:pt x="78" y="248"/>
                    <a:pt x="79" y="247"/>
                  </a:cubicBezTo>
                  <a:cubicBezTo>
                    <a:pt x="79" y="246"/>
                    <a:pt x="79" y="245"/>
                    <a:pt x="79" y="245"/>
                  </a:cubicBezTo>
                  <a:cubicBezTo>
                    <a:pt x="79" y="241"/>
                    <a:pt x="79" y="237"/>
                    <a:pt x="80" y="233"/>
                  </a:cubicBezTo>
                  <a:cubicBezTo>
                    <a:pt x="81" y="231"/>
                    <a:pt x="82" y="229"/>
                    <a:pt x="83" y="227"/>
                  </a:cubicBezTo>
                  <a:cubicBezTo>
                    <a:pt x="85" y="226"/>
                    <a:pt x="87" y="224"/>
                    <a:pt x="89" y="224"/>
                  </a:cubicBezTo>
                  <a:cubicBezTo>
                    <a:pt x="93" y="222"/>
                    <a:pt x="97" y="222"/>
                    <a:pt x="101" y="221"/>
                  </a:cubicBezTo>
                  <a:cubicBezTo>
                    <a:pt x="104" y="221"/>
                    <a:pt x="108" y="221"/>
                    <a:pt x="111" y="221"/>
                  </a:cubicBezTo>
                  <a:cubicBezTo>
                    <a:pt x="116" y="221"/>
                    <a:pt x="122" y="220"/>
                    <a:pt x="127" y="220"/>
                  </a:cubicBezTo>
                  <a:cubicBezTo>
                    <a:pt x="127" y="220"/>
                    <a:pt x="127" y="220"/>
                    <a:pt x="128" y="220"/>
                  </a:cubicBezTo>
                  <a:cubicBezTo>
                    <a:pt x="128" y="220"/>
                    <a:pt x="129" y="220"/>
                    <a:pt x="130" y="220"/>
                  </a:cubicBezTo>
                  <a:cubicBezTo>
                    <a:pt x="131" y="220"/>
                    <a:pt x="132" y="220"/>
                    <a:pt x="132" y="220"/>
                  </a:cubicBezTo>
                  <a:cubicBezTo>
                    <a:pt x="136" y="220"/>
                    <a:pt x="141" y="220"/>
                    <a:pt x="145" y="219"/>
                  </a:cubicBezTo>
                  <a:cubicBezTo>
                    <a:pt x="148" y="219"/>
                    <a:pt x="150" y="219"/>
                    <a:pt x="153" y="218"/>
                  </a:cubicBezTo>
                  <a:cubicBezTo>
                    <a:pt x="155" y="218"/>
                    <a:pt x="158" y="217"/>
                    <a:pt x="161" y="216"/>
                  </a:cubicBezTo>
                  <a:cubicBezTo>
                    <a:pt x="162" y="215"/>
                    <a:pt x="163" y="216"/>
                    <a:pt x="164" y="217"/>
                  </a:cubicBezTo>
                  <a:cubicBezTo>
                    <a:pt x="164" y="218"/>
                    <a:pt x="164" y="218"/>
                    <a:pt x="164" y="218"/>
                  </a:cubicBezTo>
                  <a:cubicBezTo>
                    <a:pt x="165" y="218"/>
                    <a:pt x="166" y="218"/>
                    <a:pt x="167" y="219"/>
                  </a:cubicBezTo>
                  <a:cubicBezTo>
                    <a:pt x="170" y="219"/>
                    <a:pt x="173" y="220"/>
                    <a:pt x="176" y="220"/>
                  </a:cubicBezTo>
                  <a:cubicBezTo>
                    <a:pt x="178" y="220"/>
                    <a:pt x="180" y="220"/>
                    <a:pt x="182" y="220"/>
                  </a:cubicBezTo>
                  <a:cubicBezTo>
                    <a:pt x="185" y="221"/>
                    <a:pt x="188" y="221"/>
                    <a:pt x="191" y="221"/>
                  </a:cubicBezTo>
                  <a:cubicBezTo>
                    <a:pt x="193" y="221"/>
                    <a:pt x="194" y="221"/>
                    <a:pt x="195" y="221"/>
                  </a:cubicBezTo>
                  <a:cubicBezTo>
                    <a:pt x="197" y="222"/>
                    <a:pt x="199" y="223"/>
                    <a:pt x="200" y="225"/>
                  </a:cubicBezTo>
                  <a:cubicBezTo>
                    <a:pt x="201" y="228"/>
                    <a:pt x="201" y="230"/>
                    <a:pt x="202" y="233"/>
                  </a:cubicBezTo>
                  <a:cubicBezTo>
                    <a:pt x="202" y="234"/>
                    <a:pt x="202" y="236"/>
                    <a:pt x="202" y="237"/>
                  </a:cubicBezTo>
                  <a:cubicBezTo>
                    <a:pt x="202" y="239"/>
                    <a:pt x="203" y="241"/>
                    <a:pt x="203" y="243"/>
                  </a:cubicBezTo>
                  <a:cubicBezTo>
                    <a:pt x="204" y="244"/>
                    <a:pt x="204" y="246"/>
                    <a:pt x="205" y="247"/>
                  </a:cubicBezTo>
                  <a:cubicBezTo>
                    <a:pt x="205" y="248"/>
                    <a:pt x="206" y="248"/>
                    <a:pt x="207" y="248"/>
                  </a:cubicBezTo>
                  <a:cubicBezTo>
                    <a:pt x="209" y="247"/>
                    <a:pt x="212" y="247"/>
                    <a:pt x="215" y="247"/>
                  </a:cubicBezTo>
                  <a:cubicBezTo>
                    <a:pt x="218" y="246"/>
                    <a:pt x="221" y="246"/>
                    <a:pt x="223" y="246"/>
                  </a:cubicBezTo>
                  <a:cubicBezTo>
                    <a:pt x="226" y="246"/>
                    <a:pt x="229" y="245"/>
                    <a:pt x="231" y="244"/>
                  </a:cubicBezTo>
                  <a:close/>
                  <a:moveTo>
                    <a:pt x="178" y="18"/>
                  </a:moveTo>
                  <a:cubicBezTo>
                    <a:pt x="174" y="20"/>
                    <a:pt x="170" y="21"/>
                    <a:pt x="166" y="21"/>
                  </a:cubicBezTo>
                  <a:cubicBezTo>
                    <a:pt x="163" y="21"/>
                    <a:pt x="160" y="21"/>
                    <a:pt x="157" y="21"/>
                  </a:cubicBezTo>
                  <a:cubicBezTo>
                    <a:pt x="155" y="20"/>
                    <a:pt x="152" y="20"/>
                    <a:pt x="149" y="20"/>
                  </a:cubicBezTo>
                  <a:cubicBezTo>
                    <a:pt x="148" y="20"/>
                    <a:pt x="147" y="20"/>
                    <a:pt x="146" y="19"/>
                  </a:cubicBezTo>
                  <a:cubicBezTo>
                    <a:pt x="146" y="20"/>
                    <a:pt x="146" y="20"/>
                    <a:pt x="146" y="21"/>
                  </a:cubicBezTo>
                  <a:cubicBezTo>
                    <a:pt x="146" y="25"/>
                    <a:pt x="146" y="29"/>
                    <a:pt x="146" y="33"/>
                  </a:cubicBezTo>
                  <a:cubicBezTo>
                    <a:pt x="146" y="34"/>
                    <a:pt x="146" y="36"/>
                    <a:pt x="146" y="37"/>
                  </a:cubicBezTo>
                  <a:cubicBezTo>
                    <a:pt x="146" y="42"/>
                    <a:pt x="145" y="46"/>
                    <a:pt x="145" y="51"/>
                  </a:cubicBezTo>
                  <a:cubicBezTo>
                    <a:pt x="145" y="56"/>
                    <a:pt x="144" y="61"/>
                    <a:pt x="144" y="66"/>
                  </a:cubicBezTo>
                  <a:cubicBezTo>
                    <a:pt x="144" y="70"/>
                    <a:pt x="144" y="74"/>
                    <a:pt x="144" y="77"/>
                  </a:cubicBezTo>
                  <a:cubicBezTo>
                    <a:pt x="144" y="81"/>
                    <a:pt x="144" y="84"/>
                    <a:pt x="144" y="87"/>
                  </a:cubicBezTo>
                  <a:cubicBezTo>
                    <a:pt x="144" y="89"/>
                    <a:pt x="144" y="91"/>
                    <a:pt x="144" y="93"/>
                  </a:cubicBezTo>
                  <a:cubicBezTo>
                    <a:pt x="144" y="93"/>
                    <a:pt x="144" y="93"/>
                    <a:pt x="144" y="94"/>
                  </a:cubicBezTo>
                  <a:cubicBezTo>
                    <a:pt x="154" y="94"/>
                    <a:pt x="164" y="94"/>
                    <a:pt x="174" y="94"/>
                  </a:cubicBezTo>
                  <a:cubicBezTo>
                    <a:pt x="174" y="93"/>
                    <a:pt x="174" y="92"/>
                    <a:pt x="174" y="92"/>
                  </a:cubicBezTo>
                  <a:cubicBezTo>
                    <a:pt x="174" y="91"/>
                    <a:pt x="175" y="91"/>
                    <a:pt x="175" y="90"/>
                  </a:cubicBezTo>
                  <a:cubicBezTo>
                    <a:pt x="175" y="88"/>
                    <a:pt x="176" y="86"/>
                    <a:pt x="176" y="84"/>
                  </a:cubicBezTo>
                  <a:cubicBezTo>
                    <a:pt x="176" y="84"/>
                    <a:pt x="176" y="83"/>
                    <a:pt x="176" y="82"/>
                  </a:cubicBezTo>
                  <a:cubicBezTo>
                    <a:pt x="177" y="76"/>
                    <a:pt x="177" y="70"/>
                    <a:pt x="177" y="64"/>
                  </a:cubicBezTo>
                  <a:cubicBezTo>
                    <a:pt x="177" y="57"/>
                    <a:pt x="177" y="51"/>
                    <a:pt x="177" y="44"/>
                  </a:cubicBezTo>
                  <a:cubicBezTo>
                    <a:pt x="178" y="41"/>
                    <a:pt x="178" y="38"/>
                    <a:pt x="178" y="34"/>
                  </a:cubicBezTo>
                  <a:cubicBezTo>
                    <a:pt x="178" y="29"/>
                    <a:pt x="178" y="24"/>
                    <a:pt x="178" y="19"/>
                  </a:cubicBezTo>
                  <a:cubicBezTo>
                    <a:pt x="178" y="19"/>
                    <a:pt x="178" y="18"/>
                    <a:pt x="178" y="18"/>
                  </a:cubicBezTo>
                  <a:close/>
                  <a:moveTo>
                    <a:pt x="92" y="18"/>
                  </a:moveTo>
                  <a:cubicBezTo>
                    <a:pt x="92" y="18"/>
                    <a:pt x="92" y="18"/>
                    <a:pt x="92" y="18"/>
                  </a:cubicBezTo>
                  <a:cubicBezTo>
                    <a:pt x="92" y="30"/>
                    <a:pt x="91" y="42"/>
                    <a:pt x="90" y="53"/>
                  </a:cubicBezTo>
                  <a:cubicBezTo>
                    <a:pt x="90" y="53"/>
                    <a:pt x="90" y="54"/>
                    <a:pt x="90" y="54"/>
                  </a:cubicBezTo>
                  <a:cubicBezTo>
                    <a:pt x="90" y="54"/>
                    <a:pt x="91" y="54"/>
                    <a:pt x="91" y="54"/>
                  </a:cubicBezTo>
                  <a:cubicBezTo>
                    <a:pt x="91" y="54"/>
                    <a:pt x="91" y="54"/>
                    <a:pt x="91" y="53"/>
                  </a:cubicBezTo>
                  <a:cubicBezTo>
                    <a:pt x="93" y="52"/>
                    <a:pt x="95" y="51"/>
                    <a:pt x="98" y="51"/>
                  </a:cubicBezTo>
                  <a:cubicBezTo>
                    <a:pt x="99" y="51"/>
                    <a:pt x="100" y="51"/>
                    <a:pt x="102" y="51"/>
                  </a:cubicBezTo>
                  <a:cubicBezTo>
                    <a:pt x="104" y="50"/>
                    <a:pt x="104" y="51"/>
                    <a:pt x="105" y="52"/>
                  </a:cubicBezTo>
                  <a:cubicBezTo>
                    <a:pt x="105" y="52"/>
                    <a:pt x="105" y="52"/>
                    <a:pt x="105" y="52"/>
                  </a:cubicBezTo>
                  <a:cubicBezTo>
                    <a:pt x="112" y="53"/>
                    <a:pt x="118" y="55"/>
                    <a:pt x="125" y="58"/>
                  </a:cubicBezTo>
                  <a:cubicBezTo>
                    <a:pt x="125" y="57"/>
                    <a:pt x="125" y="56"/>
                    <a:pt x="125" y="56"/>
                  </a:cubicBezTo>
                  <a:cubicBezTo>
                    <a:pt x="126" y="52"/>
                    <a:pt x="126" y="48"/>
                    <a:pt x="126" y="44"/>
                  </a:cubicBezTo>
                  <a:cubicBezTo>
                    <a:pt x="126" y="39"/>
                    <a:pt x="126" y="35"/>
                    <a:pt x="126" y="30"/>
                  </a:cubicBezTo>
                  <a:cubicBezTo>
                    <a:pt x="127" y="26"/>
                    <a:pt x="127" y="22"/>
                    <a:pt x="128" y="19"/>
                  </a:cubicBezTo>
                  <a:cubicBezTo>
                    <a:pt x="128" y="19"/>
                    <a:pt x="128" y="19"/>
                    <a:pt x="128" y="19"/>
                  </a:cubicBezTo>
                  <a:cubicBezTo>
                    <a:pt x="128" y="19"/>
                    <a:pt x="127" y="19"/>
                    <a:pt x="127" y="19"/>
                  </a:cubicBezTo>
                  <a:cubicBezTo>
                    <a:pt x="124" y="19"/>
                    <a:pt x="122" y="20"/>
                    <a:pt x="119" y="20"/>
                  </a:cubicBezTo>
                  <a:cubicBezTo>
                    <a:pt x="114" y="20"/>
                    <a:pt x="110" y="20"/>
                    <a:pt x="105" y="20"/>
                  </a:cubicBezTo>
                  <a:cubicBezTo>
                    <a:pt x="102" y="20"/>
                    <a:pt x="99" y="20"/>
                    <a:pt x="96" y="19"/>
                  </a:cubicBezTo>
                  <a:cubicBezTo>
                    <a:pt x="95" y="19"/>
                    <a:pt x="94" y="18"/>
                    <a:pt x="92" y="18"/>
                  </a:cubicBezTo>
                  <a:close/>
                  <a:moveTo>
                    <a:pt x="34" y="36"/>
                  </a:moveTo>
                  <a:cubicBezTo>
                    <a:pt x="35" y="36"/>
                    <a:pt x="35" y="36"/>
                    <a:pt x="36" y="36"/>
                  </a:cubicBezTo>
                  <a:cubicBezTo>
                    <a:pt x="36" y="35"/>
                    <a:pt x="36" y="35"/>
                    <a:pt x="36" y="35"/>
                  </a:cubicBezTo>
                  <a:cubicBezTo>
                    <a:pt x="38" y="35"/>
                    <a:pt x="40" y="34"/>
                    <a:pt x="41" y="34"/>
                  </a:cubicBezTo>
                  <a:cubicBezTo>
                    <a:pt x="42" y="34"/>
                    <a:pt x="42" y="34"/>
                    <a:pt x="42" y="33"/>
                  </a:cubicBezTo>
                  <a:cubicBezTo>
                    <a:pt x="43" y="33"/>
                    <a:pt x="44" y="33"/>
                    <a:pt x="44" y="33"/>
                  </a:cubicBezTo>
                  <a:cubicBezTo>
                    <a:pt x="44" y="33"/>
                    <a:pt x="45" y="33"/>
                    <a:pt x="45" y="33"/>
                  </a:cubicBezTo>
                  <a:cubicBezTo>
                    <a:pt x="48" y="33"/>
                    <a:pt x="50" y="33"/>
                    <a:pt x="53" y="33"/>
                  </a:cubicBezTo>
                  <a:cubicBezTo>
                    <a:pt x="53" y="33"/>
                    <a:pt x="54" y="33"/>
                    <a:pt x="55" y="33"/>
                  </a:cubicBezTo>
                  <a:cubicBezTo>
                    <a:pt x="54" y="33"/>
                    <a:pt x="55" y="32"/>
                    <a:pt x="55" y="32"/>
                  </a:cubicBezTo>
                  <a:cubicBezTo>
                    <a:pt x="56" y="32"/>
                    <a:pt x="57" y="32"/>
                    <a:pt x="58" y="33"/>
                  </a:cubicBezTo>
                  <a:cubicBezTo>
                    <a:pt x="58" y="33"/>
                    <a:pt x="58" y="33"/>
                    <a:pt x="58" y="34"/>
                  </a:cubicBezTo>
                  <a:cubicBezTo>
                    <a:pt x="62" y="34"/>
                    <a:pt x="65" y="35"/>
                    <a:pt x="68" y="37"/>
                  </a:cubicBezTo>
                  <a:cubicBezTo>
                    <a:pt x="68" y="34"/>
                    <a:pt x="69" y="31"/>
                    <a:pt x="69" y="27"/>
                  </a:cubicBezTo>
                  <a:cubicBezTo>
                    <a:pt x="70" y="24"/>
                    <a:pt x="70" y="21"/>
                    <a:pt x="71" y="18"/>
                  </a:cubicBezTo>
                  <a:cubicBezTo>
                    <a:pt x="70" y="19"/>
                    <a:pt x="69" y="19"/>
                    <a:pt x="68" y="20"/>
                  </a:cubicBezTo>
                  <a:cubicBezTo>
                    <a:pt x="64" y="22"/>
                    <a:pt x="59" y="23"/>
                    <a:pt x="54" y="23"/>
                  </a:cubicBezTo>
                  <a:cubicBezTo>
                    <a:pt x="51" y="23"/>
                    <a:pt x="47" y="23"/>
                    <a:pt x="44" y="23"/>
                  </a:cubicBezTo>
                  <a:cubicBezTo>
                    <a:pt x="40" y="22"/>
                    <a:pt x="37" y="22"/>
                    <a:pt x="33" y="20"/>
                  </a:cubicBezTo>
                  <a:cubicBezTo>
                    <a:pt x="33" y="20"/>
                    <a:pt x="33" y="20"/>
                    <a:pt x="33" y="20"/>
                  </a:cubicBezTo>
                  <a:cubicBezTo>
                    <a:pt x="33" y="25"/>
                    <a:pt x="34" y="31"/>
                    <a:pt x="34" y="36"/>
                  </a:cubicBezTo>
                  <a:close/>
                  <a:moveTo>
                    <a:pt x="36" y="17"/>
                  </a:moveTo>
                  <a:cubicBezTo>
                    <a:pt x="37" y="17"/>
                    <a:pt x="38" y="17"/>
                    <a:pt x="39" y="17"/>
                  </a:cubicBezTo>
                  <a:cubicBezTo>
                    <a:pt x="46" y="18"/>
                    <a:pt x="53" y="18"/>
                    <a:pt x="59" y="18"/>
                  </a:cubicBezTo>
                  <a:cubicBezTo>
                    <a:pt x="62" y="18"/>
                    <a:pt x="64" y="17"/>
                    <a:pt x="67" y="17"/>
                  </a:cubicBezTo>
                  <a:cubicBezTo>
                    <a:pt x="68" y="16"/>
                    <a:pt x="70" y="15"/>
                    <a:pt x="71" y="14"/>
                  </a:cubicBezTo>
                  <a:cubicBezTo>
                    <a:pt x="71" y="14"/>
                    <a:pt x="72" y="13"/>
                    <a:pt x="72" y="13"/>
                  </a:cubicBezTo>
                  <a:cubicBezTo>
                    <a:pt x="72" y="12"/>
                    <a:pt x="72" y="11"/>
                    <a:pt x="71" y="9"/>
                  </a:cubicBezTo>
                  <a:cubicBezTo>
                    <a:pt x="71" y="8"/>
                    <a:pt x="71" y="8"/>
                    <a:pt x="70" y="8"/>
                  </a:cubicBezTo>
                  <a:cubicBezTo>
                    <a:pt x="68" y="8"/>
                    <a:pt x="67" y="7"/>
                    <a:pt x="66" y="7"/>
                  </a:cubicBezTo>
                  <a:cubicBezTo>
                    <a:pt x="66" y="7"/>
                    <a:pt x="65" y="7"/>
                    <a:pt x="65" y="7"/>
                  </a:cubicBezTo>
                  <a:cubicBezTo>
                    <a:pt x="64" y="6"/>
                    <a:pt x="63" y="5"/>
                    <a:pt x="62" y="5"/>
                  </a:cubicBezTo>
                  <a:cubicBezTo>
                    <a:pt x="58" y="5"/>
                    <a:pt x="54" y="5"/>
                    <a:pt x="49" y="5"/>
                  </a:cubicBezTo>
                  <a:cubicBezTo>
                    <a:pt x="49" y="5"/>
                    <a:pt x="48" y="6"/>
                    <a:pt x="48" y="6"/>
                  </a:cubicBezTo>
                  <a:cubicBezTo>
                    <a:pt x="46" y="6"/>
                    <a:pt x="43" y="7"/>
                    <a:pt x="41" y="8"/>
                  </a:cubicBezTo>
                  <a:cubicBezTo>
                    <a:pt x="41" y="8"/>
                    <a:pt x="40" y="8"/>
                    <a:pt x="40" y="9"/>
                  </a:cubicBezTo>
                  <a:cubicBezTo>
                    <a:pt x="38" y="10"/>
                    <a:pt x="38" y="12"/>
                    <a:pt x="37" y="14"/>
                  </a:cubicBezTo>
                  <a:cubicBezTo>
                    <a:pt x="37" y="15"/>
                    <a:pt x="37" y="16"/>
                    <a:pt x="36" y="17"/>
                  </a:cubicBezTo>
                  <a:close/>
                  <a:moveTo>
                    <a:pt x="130" y="9"/>
                  </a:moveTo>
                  <a:cubicBezTo>
                    <a:pt x="129" y="8"/>
                    <a:pt x="128" y="8"/>
                    <a:pt x="128" y="8"/>
                  </a:cubicBezTo>
                  <a:cubicBezTo>
                    <a:pt x="124" y="7"/>
                    <a:pt x="121" y="7"/>
                    <a:pt x="118" y="6"/>
                  </a:cubicBezTo>
                  <a:cubicBezTo>
                    <a:pt x="112" y="6"/>
                    <a:pt x="107" y="6"/>
                    <a:pt x="102" y="7"/>
                  </a:cubicBezTo>
                  <a:cubicBezTo>
                    <a:pt x="101" y="7"/>
                    <a:pt x="101" y="7"/>
                    <a:pt x="100" y="6"/>
                  </a:cubicBezTo>
                  <a:cubicBezTo>
                    <a:pt x="99" y="6"/>
                    <a:pt x="98" y="6"/>
                    <a:pt x="97" y="6"/>
                  </a:cubicBezTo>
                  <a:cubicBezTo>
                    <a:pt x="97" y="7"/>
                    <a:pt x="97" y="7"/>
                    <a:pt x="96" y="7"/>
                  </a:cubicBezTo>
                  <a:cubicBezTo>
                    <a:pt x="96" y="8"/>
                    <a:pt x="95" y="8"/>
                    <a:pt x="94" y="8"/>
                  </a:cubicBezTo>
                  <a:cubicBezTo>
                    <a:pt x="93" y="8"/>
                    <a:pt x="93" y="8"/>
                    <a:pt x="93" y="8"/>
                  </a:cubicBezTo>
                  <a:cubicBezTo>
                    <a:pt x="93" y="8"/>
                    <a:pt x="94" y="8"/>
                    <a:pt x="94" y="8"/>
                  </a:cubicBezTo>
                  <a:cubicBezTo>
                    <a:pt x="95" y="9"/>
                    <a:pt x="96" y="11"/>
                    <a:pt x="95" y="12"/>
                  </a:cubicBezTo>
                  <a:cubicBezTo>
                    <a:pt x="94" y="12"/>
                    <a:pt x="94" y="13"/>
                    <a:pt x="93" y="12"/>
                  </a:cubicBezTo>
                  <a:cubicBezTo>
                    <a:pt x="93" y="13"/>
                    <a:pt x="93" y="14"/>
                    <a:pt x="93" y="15"/>
                  </a:cubicBezTo>
                  <a:cubicBezTo>
                    <a:pt x="93" y="15"/>
                    <a:pt x="94" y="16"/>
                    <a:pt x="94" y="16"/>
                  </a:cubicBezTo>
                  <a:cubicBezTo>
                    <a:pt x="96" y="16"/>
                    <a:pt x="97" y="17"/>
                    <a:pt x="99" y="17"/>
                  </a:cubicBezTo>
                  <a:cubicBezTo>
                    <a:pt x="102" y="18"/>
                    <a:pt x="104" y="18"/>
                    <a:pt x="107" y="18"/>
                  </a:cubicBezTo>
                  <a:cubicBezTo>
                    <a:pt x="112" y="18"/>
                    <a:pt x="116" y="18"/>
                    <a:pt x="120" y="17"/>
                  </a:cubicBezTo>
                  <a:cubicBezTo>
                    <a:pt x="122" y="16"/>
                    <a:pt x="124" y="16"/>
                    <a:pt x="126" y="15"/>
                  </a:cubicBezTo>
                  <a:cubicBezTo>
                    <a:pt x="129" y="13"/>
                    <a:pt x="130" y="12"/>
                    <a:pt x="130" y="9"/>
                  </a:cubicBezTo>
                  <a:close/>
                  <a:moveTo>
                    <a:pt x="193" y="15"/>
                  </a:moveTo>
                  <a:cubicBezTo>
                    <a:pt x="195" y="16"/>
                    <a:pt x="197" y="17"/>
                    <a:pt x="200" y="17"/>
                  </a:cubicBezTo>
                  <a:cubicBezTo>
                    <a:pt x="202" y="17"/>
                    <a:pt x="205" y="18"/>
                    <a:pt x="208" y="18"/>
                  </a:cubicBezTo>
                  <a:cubicBezTo>
                    <a:pt x="212" y="18"/>
                    <a:pt x="217" y="18"/>
                    <a:pt x="221" y="17"/>
                  </a:cubicBezTo>
                  <a:cubicBezTo>
                    <a:pt x="222" y="16"/>
                    <a:pt x="224" y="15"/>
                    <a:pt x="225" y="15"/>
                  </a:cubicBezTo>
                  <a:cubicBezTo>
                    <a:pt x="225" y="14"/>
                    <a:pt x="226" y="13"/>
                    <a:pt x="227" y="12"/>
                  </a:cubicBezTo>
                  <a:cubicBezTo>
                    <a:pt x="226" y="11"/>
                    <a:pt x="227" y="10"/>
                    <a:pt x="228" y="9"/>
                  </a:cubicBezTo>
                  <a:cubicBezTo>
                    <a:pt x="228" y="9"/>
                    <a:pt x="227" y="8"/>
                    <a:pt x="227" y="8"/>
                  </a:cubicBezTo>
                  <a:cubicBezTo>
                    <a:pt x="226" y="8"/>
                    <a:pt x="225" y="8"/>
                    <a:pt x="224" y="8"/>
                  </a:cubicBezTo>
                  <a:cubicBezTo>
                    <a:pt x="223" y="8"/>
                    <a:pt x="222" y="7"/>
                    <a:pt x="222" y="6"/>
                  </a:cubicBezTo>
                  <a:cubicBezTo>
                    <a:pt x="222" y="6"/>
                    <a:pt x="222" y="6"/>
                    <a:pt x="222" y="6"/>
                  </a:cubicBezTo>
                  <a:cubicBezTo>
                    <a:pt x="221" y="6"/>
                    <a:pt x="221" y="6"/>
                    <a:pt x="221" y="7"/>
                  </a:cubicBezTo>
                  <a:cubicBezTo>
                    <a:pt x="221" y="7"/>
                    <a:pt x="220" y="7"/>
                    <a:pt x="220" y="8"/>
                  </a:cubicBezTo>
                  <a:cubicBezTo>
                    <a:pt x="219" y="8"/>
                    <a:pt x="219" y="7"/>
                    <a:pt x="219" y="7"/>
                  </a:cubicBezTo>
                  <a:cubicBezTo>
                    <a:pt x="218" y="7"/>
                    <a:pt x="218" y="7"/>
                    <a:pt x="217" y="7"/>
                  </a:cubicBezTo>
                  <a:cubicBezTo>
                    <a:pt x="216" y="7"/>
                    <a:pt x="215" y="6"/>
                    <a:pt x="214" y="6"/>
                  </a:cubicBezTo>
                  <a:cubicBezTo>
                    <a:pt x="210" y="6"/>
                    <a:pt x="205" y="6"/>
                    <a:pt x="201" y="6"/>
                  </a:cubicBezTo>
                  <a:cubicBezTo>
                    <a:pt x="198" y="7"/>
                    <a:pt x="195" y="8"/>
                    <a:pt x="192" y="9"/>
                  </a:cubicBezTo>
                  <a:cubicBezTo>
                    <a:pt x="191" y="10"/>
                    <a:pt x="191" y="10"/>
                    <a:pt x="191" y="11"/>
                  </a:cubicBezTo>
                  <a:cubicBezTo>
                    <a:pt x="191" y="11"/>
                    <a:pt x="191" y="12"/>
                    <a:pt x="192" y="12"/>
                  </a:cubicBezTo>
                  <a:cubicBezTo>
                    <a:pt x="193" y="12"/>
                    <a:pt x="193" y="12"/>
                    <a:pt x="194" y="13"/>
                  </a:cubicBezTo>
                  <a:cubicBezTo>
                    <a:pt x="194" y="13"/>
                    <a:pt x="194" y="14"/>
                    <a:pt x="193" y="14"/>
                  </a:cubicBezTo>
                  <a:cubicBezTo>
                    <a:pt x="193" y="15"/>
                    <a:pt x="193" y="15"/>
                    <a:pt x="193" y="15"/>
                  </a:cubicBezTo>
                  <a:close/>
                  <a:moveTo>
                    <a:pt x="193" y="33"/>
                  </a:moveTo>
                  <a:cubicBezTo>
                    <a:pt x="193" y="33"/>
                    <a:pt x="194" y="33"/>
                    <a:pt x="194" y="33"/>
                  </a:cubicBezTo>
                  <a:cubicBezTo>
                    <a:pt x="196" y="31"/>
                    <a:pt x="198" y="30"/>
                    <a:pt x="201" y="30"/>
                  </a:cubicBezTo>
                  <a:cubicBezTo>
                    <a:pt x="202" y="30"/>
                    <a:pt x="203" y="30"/>
                    <a:pt x="204" y="29"/>
                  </a:cubicBezTo>
                  <a:cubicBezTo>
                    <a:pt x="204" y="29"/>
                    <a:pt x="204" y="29"/>
                    <a:pt x="205" y="29"/>
                  </a:cubicBezTo>
                  <a:cubicBezTo>
                    <a:pt x="206" y="29"/>
                    <a:pt x="207" y="29"/>
                    <a:pt x="208" y="28"/>
                  </a:cubicBezTo>
                  <a:cubicBezTo>
                    <a:pt x="210" y="28"/>
                    <a:pt x="212" y="28"/>
                    <a:pt x="214" y="28"/>
                  </a:cubicBezTo>
                  <a:cubicBezTo>
                    <a:pt x="218" y="28"/>
                    <a:pt x="221" y="28"/>
                    <a:pt x="225" y="29"/>
                  </a:cubicBezTo>
                  <a:cubicBezTo>
                    <a:pt x="225" y="30"/>
                    <a:pt x="226" y="30"/>
                    <a:pt x="226" y="30"/>
                  </a:cubicBezTo>
                  <a:cubicBezTo>
                    <a:pt x="226" y="30"/>
                    <a:pt x="227" y="30"/>
                    <a:pt x="227" y="30"/>
                  </a:cubicBezTo>
                  <a:cubicBezTo>
                    <a:pt x="227" y="26"/>
                    <a:pt x="227" y="23"/>
                    <a:pt x="227" y="19"/>
                  </a:cubicBezTo>
                  <a:cubicBezTo>
                    <a:pt x="227" y="19"/>
                    <a:pt x="226" y="19"/>
                    <a:pt x="226" y="18"/>
                  </a:cubicBezTo>
                  <a:cubicBezTo>
                    <a:pt x="226" y="18"/>
                    <a:pt x="226" y="18"/>
                    <a:pt x="225" y="19"/>
                  </a:cubicBezTo>
                  <a:cubicBezTo>
                    <a:pt x="222" y="20"/>
                    <a:pt x="218" y="20"/>
                    <a:pt x="215" y="20"/>
                  </a:cubicBezTo>
                  <a:cubicBezTo>
                    <a:pt x="211" y="21"/>
                    <a:pt x="207" y="20"/>
                    <a:pt x="203" y="20"/>
                  </a:cubicBezTo>
                  <a:cubicBezTo>
                    <a:pt x="200" y="20"/>
                    <a:pt x="196" y="20"/>
                    <a:pt x="193" y="19"/>
                  </a:cubicBezTo>
                  <a:cubicBezTo>
                    <a:pt x="193" y="19"/>
                    <a:pt x="193" y="19"/>
                    <a:pt x="193" y="19"/>
                  </a:cubicBezTo>
                  <a:cubicBezTo>
                    <a:pt x="193" y="20"/>
                    <a:pt x="193" y="32"/>
                    <a:pt x="193" y="33"/>
                  </a:cubicBezTo>
                  <a:close/>
                  <a:moveTo>
                    <a:pt x="147" y="15"/>
                  </a:moveTo>
                  <a:cubicBezTo>
                    <a:pt x="147" y="15"/>
                    <a:pt x="148" y="16"/>
                    <a:pt x="148" y="16"/>
                  </a:cubicBezTo>
                  <a:cubicBezTo>
                    <a:pt x="149" y="16"/>
                    <a:pt x="151" y="16"/>
                    <a:pt x="152" y="17"/>
                  </a:cubicBezTo>
                  <a:cubicBezTo>
                    <a:pt x="157" y="17"/>
                    <a:pt x="162" y="17"/>
                    <a:pt x="167" y="17"/>
                  </a:cubicBezTo>
                  <a:cubicBezTo>
                    <a:pt x="169" y="17"/>
                    <a:pt x="172" y="16"/>
                    <a:pt x="174" y="16"/>
                  </a:cubicBezTo>
                  <a:cubicBezTo>
                    <a:pt x="175" y="15"/>
                    <a:pt x="177" y="15"/>
                    <a:pt x="177" y="14"/>
                  </a:cubicBezTo>
                  <a:cubicBezTo>
                    <a:pt x="177" y="12"/>
                    <a:pt x="178" y="12"/>
                    <a:pt x="179" y="11"/>
                  </a:cubicBezTo>
                  <a:cubicBezTo>
                    <a:pt x="178" y="11"/>
                    <a:pt x="178" y="10"/>
                    <a:pt x="178" y="10"/>
                  </a:cubicBezTo>
                  <a:cubicBezTo>
                    <a:pt x="177" y="9"/>
                    <a:pt x="176" y="9"/>
                    <a:pt x="176" y="8"/>
                  </a:cubicBezTo>
                  <a:cubicBezTo>
                    <a:pt x="173" y="7"/>
                    <a:pt x="170" y="6"/>
                    <a:pt x="167" y="6"/>
                  </a:cubicBezTo>
                  <a:cubicBezTo>
                    <a:pt x="163" y="6"/>
                    <a:pt x="160" y="6"/>
                    <a:pt x="156" y="7"/>
                  </a:cubicBezTo>
                  <a:cubicBezTo>
                    <a:pt x="155" y="7"/>
                    <a:pt x="154" y="7"/>
                    <a:pt x="153" y="7"/>
                  </a:cubicBezTo>
                  <a:cubicBezTo>
                    <a:pt x="153" y="8"/>
                    <a:pt x="153" y="8"/>
                    <a:pt x="152" y="8"/>
                  </a:cubicBezTo>
                  <a:cubicBezTo>
                    <a:pt x="152" y="8"/>
                    <a:pt x="151" y="9"/>
                    <a:pt x="151" y="9"/>
                  </a:cubicBezTo>
                  <a:cubicBezTo>
                    <a:pt x="151" y="9"/>
                    <a:pt x="150" y="9"/>
                    <a:pt x="150" y="9"/>
                  </a:cubicBezTo>
                  <a:cubicBezTo>
                    <a:pt x="150" y="8"/>
                    <a:pt x="150" y="8"/>
                    <a:pt x="149" y="8"/>
                  </a:cubicBezTo>
                  <a:cubicBezTo>
                    <a:pt x="149" y="8"/>
                    <a:pt x="149" y="8"/>
                    <a:pt x="149" y="8"/>
                  </a:cubicBezTo>
                  <a:cubicBezTo>
                    <a:pt x="147" y="9"/>
                    <a:pt x="146" y="10"/>
                    <a:pt x="145" y="12"/>
                  </a:cubicBezTo>
                  <a:cubicBezTo>
                    <a:pt x="146" y="12"/>
                    <a:pt x="147" y="12"/>
                    <a:pt x="147" y="13"/>
                  </a:cubicBezTo>
                  <a:cubicBezTo>
                    <a:pt x="148" y="14"/>
                    <a:pt x="147" y="15"/>
                    <a:pt x="147" y="15"/>
                  </a:cubicBezTo>
                  <a:close/>
                  <a:moveTo>
                    <a:pt x="219" y="44"/>
                  </a:moveTo>
                  <a:cubicBezTo>
                    <a:pt x="218" y="44"/>
                    <a:pt x="217" y="44"/>
                    <a:pt x="217" y="45"/>
                  </a:cubicBezTo>
                  <a:cubicBezTo>
                    <a:pt x="216" y="45"/>
                    <a:pt x="216" y="45"/>
                    <a:pt x="216" y="46"/>
                  </a:cubicBezTo>
                  <a:cubicBezTo>
                    <a:pt x="215" y="47"/>
                    <a:pt x="215" y="48"/>
                    <a:pt x="215" y="49"/>
                  </a:cubicBezTo>
                  <a:cubicBezTo>
                    <a:pt x="215" y="51"/>
                    <a:pt x="215" y="53"/>
                    <a:pt x="215" y="55"/>
                  </a:cubicBezTo>
                  <a:cubicBezTo>
                    <a:pt x="216" y="61"/>
                    <a:pt x="216" y="66"/>
                    <a:pt x="216" y="72"/>
                  </a:cubicBezTo>
                  <a:cubicBezTo>
                    <a:pt x="216" y="79"/>
                    <a:pt x="216" y="86"/>
                    <a:pt x="216" y="92"/>
                  </a:cubicBezTo>
                  <a:cubicBezTo>
                    <a:pt x="216" y="93"/>
                    <a:pt x="216" y="94"/>
                    <a:pt x="217" y="94"/>
                  </a:cubicBezTo>
                  <a:cubicBezTo>
                    <a:pt x="218" y="94"/>
                    <a:pt x="219" y="94"/>
                    <a:pt x="220" y="94"/>
                  </a:cubicBezTo>
                  <a:cubicBezTo>
                    <a:pt x="220" y="94"/>
                    <a:pt x="220" y="93"/>
                    <a:pt x="220" y="93"/>
                  </a:cubicBezTo>
                  <a:cubicBezTo>
                    <a:pt x="221" y="90"/>
                    <a:pt x="221" y="87"/>
                    <a:pt x="221" y="84"/>
                  </a:cubicBezTo>
                  <a:cubicBezTo>
                    <a:pt x="221" y="81"/>
                    <a:pt x="220" y="77"/>
                    <a:pt x="220" y="73"/>
                  </a:cubicBezTo>
                  <a:cubicBezTo>
                    <a:pt x="220" y="65"/>
                    <a:pt x="220" y="57"/>
                    <a:pt x="220" y="49"/>
                  </a:cubicBezTo>
                  <a:cubicBezTo>
                    <a:pt x="220" y="48"/>
                    <a:pt x="220" y="47"/>
                    <a:pt x="219" y="46"/>
                  </a:cubicBezTo>
                  <a:cubicBezTo>
                    <a:pt x="218" y="46"/>
                    <a:pt x="219" y="45"/>
                    <a:pt x="219" y="45"/>
                  </a:cubicBezTo>
                  <a:cubicBezTo>
                    <a:pt x="219" y="44"/>
                    <a:pt x="219" y="44"/>
                    <a:pt x="219" y="44"/>
                  </a:cubicBezTo>
                  <a:close/>
                  <a:moveTo>
                    <a:pt x="62" y="37"/>
                  </a:moveTo>
                  <a:cubicBezTo>
                    <a:pt x="62" y="37"/>
                    <a:pt x="62" y="37"/>
                    <a:pt x="62" y="37"/>
                  </a:cubicBezTo>
                  <a:cubicBezTo>
                    <a:pt x="61" y="38"/>
                    <a:pt x="61" y="38"/>
                    <a:pt x="61" y="38"/>
                  </a:cubicBezTo>
                  <a:cubicBezTo>
                    <a:pt x="60" y="39"/>
                    <a:pt x="60" y="39"/>
                    <a:pt x="59" y="40"/>
                  </a:cubicBezTo>
                  <a:cubicBezTo>
                    <a:pt x="59" y="42"/>
                    <a:pt x="58" y="43"/>
                    <a:pt x="57" y="45"/>
                  </a:cubicBezTo>
                  <a:cubicBezTo>
                    <a:pt x="56" y="46"/>
                    <a:pt x="56" y="48"/>
                    <a:pt x="55" y="50"/>
                  </a:cubicBezTo>
                  <a:cubicBezTo>
                    <a:pt x="55" y="50"/>
                    <a:pt x="54" y="51"/>
                    <a:pt x="55" y="51"/>
                  </a:cubicBezTo>
                  <a:cubicBezTo>
                    <a:pt x="55" y="52"/>
                    <a:pt x="55" y="53"/>
                    <a:pt x="55" y="53"/>
                  </a:cubicBezTo>
                  <a:cubicBezTo>
                    <a:pt x="55" y="54"/>
                    <a:pt x="54" y="55"/>
                    <a:pt x="53" y="55"/>
                  </a:cubicBezTo>
                  <a:cubicBezTo>
                    <a:pt x="52" y="55"/>
                    <a:pt x="51" y="54"/>
                    <a:pt x="51" y="53"/>
                  </a:cubicBezTo>
                  <a:cubicBezTo>
                    <a:pt x="51" y="52"/>
                    <a:pt x="52" y="52"/>
                    <a:pt x="52" y="51"/>
                  </a:cubicBezTo>
                  <a:cubicBezTo>
                    <a:pt x="52" y="51"/>
                    <a:pt x="53" y="50"/>
                    <a:pt x="53" y="50"/>
                  </a:cubicBezTo>
                  <a:cubicBezTo>
                    <a:pt x="53" y="49"/>
                    <a:pt x="54" y="48"/>
                    <a:pt x="54" y="47"/>
                  </a:cubicBezTo>
                  <a:cubicBezTo>
                    <a:pt x="55" y="44"/>
                    <a:pt x="57" y="41"/>
                    <a:pt x="58" y="38"/>
                  </a:cubicBezTo>
                  <a:cubicBezTo>
                    <a:pt x="58" y="38"/>
                    <a:pt x="59" y="38"/>
                    <a:pt x="59" y="37"/>
                  </a:cubicBezTo>
                  <a:cubicBezTo>
                    <a:pt x="59" y="36"/>
                    <a:pt x="58" y="36"/>
                    <a:pt x="57" y="36"/>
                  </a:cubicBezTo>
                  <a:cubicBezTo>
                    <a:pt x="57" y="36"/>
                    <a:pt x="56" y="36"/>
                    <a:pt x="56" y="36"/>
                  </a:cubicBezTo>
                  <a:cubicBezTo>
                    <a:pt x="54" y="40"/>
                    <a:pt x="52" y="43"/>
                    <a:pt x="50" y="46"/>
                  </a:cubicBezTo>
                  <a:cubicBezTo>
                    <a:pt x="50" y="48"/>
                    <a:pt x="49" y="49"/>
                    <a:pt x="49" y="51"/>
                  </a:cubicBezTo>
                  <a:cubicBezTo>
                    <a:pt x="50" y="52"/>
                    <a:pt x="49" y="52"/>
                    <a:pt x="49" y="53"/>
                  </a:cubicBezTo>
                  <a:cubicBezTo>
                    <a:pt x="48" y="53"/>
                    <a:pt x="47" y="53"/>
                    <a:pt x="47" y="52"/>
                  </a:cubicBezTo>
                  <a:cubicBezTo>
                    <a:pt x="46" y="52"/>
                    <a:pt x="46" y="52"/>
                    <a:pt x="46" y="51"/>
                  </a:cubicBezTo>
                  <a:cubicBezTo>
                    <a:pt x="46" y="50"/>
                    <a:pt x="47" y="50"/>
                    <a:pt x="47" y="49"/>
                  </a:cubicBezTo>
                  <a:cubicBezTo>
                    <a:pt x="48" y="48"/>
                    <a:pt x="48" y="47"/>
                    <a:pt x="49" y="46"/>
                  </a:cubicBezTo>
                  <a:cubicBezTo>
                    <a:pt x="50" y="43"/>
                    <a:pt x="52" y="40"/>
                    <a:pt x="54" y="37"/>
                  </a:cubicBezTo>
                  <a:cubicBezTo>
                    <a:pt x="54" y="36"/>
                    <a:pt x="54" y="36"/>
                    <a:pt x="54" y="36"/>
                  </a:cubicBezTo>
                  <a:cubicBezTo>
                    <a:pt x="53" y="36"/>
                    <a:pt x="52" y="36"/>
                    <a:pt x="51" y="36"/>
                  </a:cubicBezTo>
                  <a:cubicBezTo>
                    <a:pt x="51" y="36"/>
                    <a:pt x="51" y="36"/>
                    <a:pt x="51" y="36"/>
                  </a:cubicBezTo>
                  <a:cubicBezTo>
                    <a:pt x="51" y="37"/>
                    <a:pt x="51" y="37"/>
                    <a:pt x="50" y="38"/>
                  </a:cubicBezTo>
                  <a:cubicBezTo>
                    <a:pt x="50" y="38"/>
                    <a:pt x="49" y="38"/>
                    <a:pt x="49" y="39"/>
                  </a:cubicBezTo>
                  <a:cubicBezTo>
                    <a:pt x="48" y="42"/>
                    <a:pt x="47" y="45"/>
                    <a:pt x="46" y="47"/>
                  </a:cubicBezTo>
                  <a:cubicBezTo>
                    <a:pt x="45" y="49"/>
                    <a:pt x="45" y="50"/>
                    <a:pt x="45" y="52"/>
                  </a:cubicBezTo>
                  <a:cubicBezTo>
                    <a:pt x="45" y="53"/>
                    <a:pt x="45" y="53"/>
                    <a:pt x="44" y="53"/>
                  </a:cubicBezTo>
                  <a:cubicBezTo>
                    <a:pt x="43" y="54"/>
                    <a:pt x="43" y="55"/>
                    <a:pt x="43" y="56"/>
                  </a:cubicBezTo>
                  <a:cubicBezTo>
                    <a:pt x="44" y="56"/>
                    <a:pt x="45" y="56"/>
                    <a:pt x="46" y="56"/>
                  </a:cubicBezTo>
                  <a:cubicBezTo>
                    <a:pt x="47" y="55"/>
                    <a:pt x="47" y="55"/>
                    <a:pt x="48" y="56"/>
                  </a:cubicBezTo>
                  <a:cubicBezTo>
                    <a:pt x="48" y="56"/>
                    <a:pt x="48" y="56"/>
                    <a:pt x="49" y="56"/>
                  </a:cubicBezTo>
                  <a:cubicBezTo>
                    <a:pt x="52" y="56"/>
                    <a:pt x="55" y="56"/>
                    <a:pt x="57" y="55"/>
                  </a:cubicBezTo>
                  <a:cubicBezTo>
                    <a:pt x="59" y="54"/>
                    <a:pt x="61" y="52"/>
                    <a:pt x="63" y="51"/>
                  </a:cubicBezTo>
                  <a:cubicBezTo>
                    <a:pt x="63" y="51"/>
                    <a:pt x="64" y="51"/>
                    <a:pt x="64" y="50"/>
                  </a:cubicBezTo>
                  <a:cubicBezTo>
                    <a:pt x="63" y="50"/>
                    <a:pt x="62" y="49"/>
                    <a:pt x="62" y="48"/>
                  </a:cubicBezTo>
                  <a:cubicBezTo>
                    <a:pt x="61" y="49"/>
                    <a:pt x="61" y="49"/>
                    <a:pt x="60" y="50"/>
                  </a:cubicBezTo>
                  <a:cubicBezTo>
                    <a:pt x="60" y="50"/>
                    <a:pt x="60" y="51"/>
                    <a:pt x="59" y="51"/>
                  </a:cubicBezTo>
                  <a:cubicBezTo>
                    <a:pt x="59" y="51"/>
                    <a:pt x="58" y="51"/>
                    <a:pt x="58" y="51"/>
                  </a:cubicBezTo>
                  <a:cubicBezTo>
                    <a:pt x="58" y="51"/>
                    <a:pt x="57" y="50"/>
                    <a:pt x="58" y="50"/>
                  </a:cubicBezTo>
                  <a:cubicBezTo>
                    <a:pt x="58" y="50"/>
                    <a:pt x="58" y="50"/>
                    <a:pt x="58" y="50"/>
                  </a:cubicBezTo>
                  <a:cubicBezTo>
                    <a:pt x="58" y="48"/>
                    <a:pt x="59" y="46"/>
                    <a:pt x="59" y="45"/>
                  </a:cubicBezTo>
                  <a:cubicBezTo>
                    <a:pt x="60" y="43"/>
                    <a:pt x="61" y="41"/>
                    <a:pt x="62" y="39"/>
                  </a:cubicBezTo>
                  <a:cubicBezTo>
                    <a:pt x="62" y="38"/>
                    <a:pt x="62" y="37"/>
                    <a:pt x="63" y="37"/>
                  </a:cubicBezTo>
                  <a:cubicBezTo>
                    <a:pt x="62" y="37"/>
                    <a:pt x="62" y="37"/>
                    <a:pt x="62" y="37"/>
                  </a:cubicBezTo>
                  <a:cubicBezTo>
                    <a:pt x="62" y="37"/>
                    <a:pt x="62" y="37"/>
                    <a:pt x="62" y="37"/>
                  </a:cubicBezTo>
                  <a:close/>
                  <a:moveTo>
                    <a:pt x="206" y="47"/>
                  </a:moveTo>
                  <a:cubicBezTo>
                    <a:pt x="205" y="47"/>
                    <a:pt x="205" y="48"/>
                    <a:pt x="205" y="48"/>
                  </a:cubicBezTo>
                  <a:cubicBezTo>
                    <a:pt x="205" y="49"/>
                    <a:pt x="205" y="49"/>
                    <a:pt x="205" y="50"/>
                  </a:cubicBezTo>
                  <a:cubicBezTo>
                    <a:pt x="205" y="51"/>
                    <a:pt x="205" y="52"/>
                    <a:pt x="205" y="54"/>
                  </a:cubicBezTo>
                  <a:cubicBezTo>
                    <a:pt x="205" y="59"/>
                    <a:pt x="205" y="63"/>
                    <a:pt x="205" y="68"/>
                  </a:cubicBezTo>
                  <a:cubicBezTo>
                    <a:pt x="205" y="75"/>
                    <a:pt x="205" y="82"/>
                    <a:pt x="206" y="89"/>
                  </a:cubicBezTo>
                  <a:cubicBezTo>
                    <a:pt x="206" y="91"/>
                    <a:pt x="207" y="92"/>
                    <a:pt x="207" y="94"/>
                  </a:cubicBezTo>
                  <a:cubicBezTo>
                    <a:pt x="208" y="94"/>
                    <a:pt x="209" y="94"/>
                    <a:pt x="209" y="94"/>
                  </a:cubicBezTo>
                  <a:cubicBezTo>
                    <a:pt x="210" y="93"/>
                    <a:pt x="210" y="91"/>
                    <a:pt x="210" y="90"/>
                  </a:cubicBezTo>
                  <a:cubicBezTo>
                    <a:pt x="209" y="87"/>
                    <a:pt x="209" y="84"/>
                    <a:pt x="209" y="82"/>
                  </a:cubicBezTo>
                  <a:cubicBezTo>
                    <a:pt x="209" y="76"/>
                    <a:pt x="209" y="71"/>
                    <a:pt x="209" y="66"/>
                  </a:cubicBezTo>
                  <a:cubicBezTo>
                    <a:pt x="209" y="60"/>
                    <a:pt x="209" y="54"/>
                    <a:pt x="209" y="48"/>
                  </a:cubicBezTo>
                  <a:cubicBezTo>
                    <a:pt x="209" y="47"/>
                    <a:pt x="209" y="46"/>
                    <a:pt x="208" y="46"/>
                  </a:cubicBezTo>
                  <a:cubicBezTo>
                    <a:pt x="207" y="46"/>
                    <a:pt x="207" y="46"/>
                    <a:pt x="206" y="46"/>
                  </a:cubicBezTo>
                  <a:cubicBezTo>
                    <a:pt x="206" y="46"/>
                    <a:pt x="206" y="46"/>
                    <a:pt x="206" y="47"/>
                  </a:cubicBezTo>
                  <a:close/>
                  <a:moveTo>
                    <a:pt x="34" y="98"/>
                  </a:moveTo>
                  <a:cubicBezTo>
                    <a:pt x="36" y="98"/>
                    <a:pt x="38" y="98"/>
                    <a:pt x="40" y="97"/>
                  </a:cubicBezTo>
                  <a:cubicBezTo>
                    <a:pt x="40" y="97"/>
                    <a:pt x="40" y="97"/>
                    <a:pt x="40" y="97"/>
                  </a:cubicBezTo>
                  <a:cubicBezTo>
                    <a:pt x="40" y="95"/>
                    <a:pt x="41" y="93"/>
                    <a:pt x="41" y="92"/>
                  </a:cubicBezTo>
                  <a:cubicBezTo>
                    <a:pt x="41" y="82"/>
                    <a:pt x="40" y="72"/>
                    <a:pt x="40" y="61"/>
                  </a:cubicBezTo>
                  <a:cubicBezTo>
                    <a:pt x="40" y="60"/>
                    <a:pt x="40" y="59"/>
                    <a:pt x="40" y="58"/>
                  </a:cubicBezTo>
                  <a:cubicBezTo>
                    <a:pt x="39" y="57"/>
                    <a:pt x="38" y="57"/>
                    <a:pt x="38" y="57"/>
                  </a:cubicBezTo>
                  <a:cubicBezTo>
                    <a:pt x="37" y="60"/>
                    <a:pt x="38" y="84"/>
                    <a:pt x="38" y="89"/>
                  </a:cubicBezTo>
                  <a:cubicBezTo>
                    <a:pt x="38" y="89"/>
                    <a:pt x="38" y="89"/>
                    <a:pt x="38" y="89"/>
                  </a:cubicBezTo>
                  <a:cubicBezTo>
                    <a:pt x="40" y="89"/>
                    <a:pt x="40" y="90"/>
                    <a:pt x="40" y="92"/>
                  </a:cubicBezTo>
                  <a:cubicBezTo>
                    <a:pt x="39" y="93"/>
                    <a:pt x="39" y="94"/>
                    <a:pt x="39" y="95"/>
                  </a:cubicBezTo>
                  <a:cubicBezTo>
                    <a:pt x="38" y="96"/>
                    <a:pt x="38" y="96"/>
                    <a:pt x="37" y="96"/>
                  </a:cubicBezTo>
                  <a:cubicBezTo>
                    <a:pt x="36" y="96"/>
                    <a:pt x="36" y="96"/>
                    <a:pt x="36" y="95"/>
                  </a:cubicBezTo>
                  <a:cubicBezTo>
                    <a:pt x="35" y="93"/>
                    <a:pt x="35" y="92"/>
                    <a:pt x="36" y="90"/>
                  </a:cubicBezTo>
                  <a:cubicBezTo>
                    <a:pt x="36" y="90"/>
                    <a:pt x="36" y="89"/>
                    <a:pt x="36" y="89"/>
                  </a:cubicBezTo>
                  <a:cubicBezTo>
                    <a:pt x="36" y="86"/>
                    <a:pt x="36" y="84"/>
                    <a:pt x="36" y="81"/>
                  </a:cubicBezTo>
                  <a:cubicBezTo>
                    <a:pt x="35" y="77"/>
                    <a:pt x="35" y="73"/>
                    <a:pt x="35" y="69"/>
                  </a:cubicBezTo>
                  <a:cubicBezTo>
                    <a:pt x="35" y="66"/>
                    <a:pt x="35" y="63"/>
                    <a:pt x="35" y="60"/>
                  </a:cubicBezTo>
                  <a:cubicBezTo>
                    <a:pt x="35" y="59"/>
                    <a:pt x="35" y="57"/>
                    <a:pt x="35" y="56"/>
                  </a:cubicBezTo>
                  <a:cubicBezTo>
                    <a:pt x="35" y="56"/>
                    <a:pt x="35" y="56"/>
                    <a:pt x="34" y="56"/>
                  </a:cubicBezTo>
                  <a:cubicBezTo>
                    <a:pt x="34" y="56"/>
                    <a:pt x="34" y="56"/>
                    <a:pt x="34" y="57"/>
                  </a:cubicBezTo>
                  <a:cubicBezTo>
                    <a:pt x="34" y="66"/>
                    <a:pt x="34" y="76"/>
                    <a:pt x="34" y="85"/>
                  </a:cubicBezTo>
                  <a:cubicBezTo>
                    <a:pt x="34" y="86"/>
                    <a:pt x="34" y="87"/>
                    <a:pt x="34" y="88"/>
                  </a:cubicBezTo>
                  <a:cubicBezTo>
                    <a:pt x="34" y="91"/>
                    <a:pt x="34" y="93"/>
                    <a:pt x="34" y="95"/>
                  </a:cubicBezTo>
                  <a:cubicBezTo>
                    <a:pt x="35" y="96"/>
                    <a:pt x="34" y="97"/>
                    <a:pt x="34" y="98"/>
                  </a:cubicBezTo>
                  <a:close/>
                  <a:moveTo>
                    <a:pt x="104" y="94"/>
                  </a:moveTo>
                  <a:cubicBezTo>
                    <a:pt x="105" y="92"/>
                    <a:pt x="106" y="90"/>
                    <a:pt x="106" y="87"/>
                  </a:cubicBezTo>
                  <a:cubicBezTo>
                    <a:pt x="106" y="84"/>
                    <a:pt x="106" y="80"/>
                    <a:pt x="106" y="76"/>
                  </a:cubicBezTo>
                  <a:cubicBezTo>
                    <a:pt x="106" y="76"/>
                    <a:pt x="106" y="75"/>
                    <a:pt x="106" y="74"/>
                  </a:cubicBezTo>
                  <a:cubicBezTo>
                    <a:pt x="106" y="73"/>
                    <a:pt x="105" y="73"/>
                    <a:pt x="106" y="72"/>
                  </a:cubicBezTo>
                  <a:cubicBezTo>
                    <a:pt x="103" y="72"/>
                    <a:pt x="100" y="72"/>
                    <a:pt x="96" y="71"/>
                  </a:cubicBezTo>
                  <a:cubicBezTo>
                    <a:pt x="96" y="72"/>
                    <a:pt x="96" y="72"/>
                    <a:pt x="96" y="73"/>
                  </a:cubicBezTo>
                  <a:cubicBezTo>
                    <a:pt x="96" y="76"/>
                    <a:pt x="97" y="80"/>
                    <a:pt x="96" y="83"/>
                  </a:cubicBezTo>
                  <a:cubicBezTo>
                    <a:pt x="96" y="86"/>
                    <a:pt x="96" y="89"/>
                    <a:pt x="97" y="92"/>
                  </a:cubicBezTo>
                  <a:cubicBezTo>
                    <a:pt x="97" y="92"/>
                    <a:pt x="97" y="93"/>
                    <a:pt x="97" y="94"/>
                  </a:cubicBezTo>
                  <a:cubicBezTo>
                    <a:pt x="97" y="94"/>
                    <a:pt x="98" y="94"/>
                    <a:pt x="98" y="94"/>
                  </a:cubicBezTo>
                  <a:cubicBezTo>
                    <a:pt x="99" y="94"/>
                    <a:pt x="99" y="94"/>
                    <a:pt x="100" y="94"/>
                  </a:cubicBezTo>
                  <a:cubicBezTo>
                    <a:pt x="100" y="92"/>
                    <a:pt x="100" y="91"/>
                    <a:pt x="100" y="89"/>
                  </a:cubicBezTo>
                  <a:cubicBezTo>
                    <a:pt x="100" y="86"/>
                    <a:pt x="100" y="82"/>
                    <a:pt x="100" y="78"/>
                  </a:cubicBezTo>
                  <a:cubicBezTo>
                    <a:pt x="100" y="77"/>
                    <a:pt x="100" y="77"/>
                    <a:pt x="100" y="76"/>
                  </a:cubicBezTo>
                  <a:cubicBezTo>
                    <a:pt x="100" y="76"/>
                    <a:pt x="99" y="76"/>
                    <a:pt x="99" y="77"/>
                  </a:cubicBezTo>
                  <a:cubicBezTo>
                    <a:pt x="98" y="76"/>
                    <a:pt x="98" y="75"/>
                    <a:pt x="98" y="74"/>
                  </a:cubicBezTo>
                  <a:cubicBezTo>
                    <a:pt x="99" y="73"/>
                    <a:pt x="100" y="73"/>
                    <a:pt x="101" y="73"/>
                  </a:cubicBezTo>
                  <a:cubicBezTo>
                    <a:pt x="101" y="73"/>
                    <a:pt x="101" y="74"/>
                    <a:pt x="101" y="74"/>
                  </a:cubicBezTo>
                  <a:cubicBezTo>
                    <a:pt x="102" y="74"/>
                    <a:pt x="102" y="75"/>
                    <a:pt x="102" y="75"/>
                  </a:cubicBezTo>
                  <a:cubicBezTo>
                    <a:pt x="102" y="76"/>
                    <a:pt x="102" y="77"/>
                    <a:pt x="102" y="79"/>
                  </a:cubicBezTo>
                  <a:cubicBezTo>
                    <a:pt x="102" y="82"/>
                    <a:pt x="102" y="85"/>
                    <a:pt x="102" y="89"/>
                  </a:cubicBezTo>
                  <a:cubicBezTo>
                    <a:pt x="102" y="91"/>
                    <a:pt x="103" y="92"/>
                    <a:pt x="103" y="94"/>
                  </a:cubicBezTo>
                  <a:cubicBezTo>
                    <a:pt x="103" y="94"/>
                    <a:pt x="104" y="94"/>
                    <a:pt x="104" y="94"/>
                  </a:cubicBezTo>
                  <a:close/>
                  <a:moveTo>
                    <a:pt x="107" y="56"/>
                  </a:moveTo>
                  <a:cubicBezTo>
                    <a:pt x="106" y="56"/>
                    <a:pt x="105" y="56"/>
                    <a:pt x="104" y="56"/>
                  </a:cubicBezTo>
                  <a:cubicBezTo>
                    <a:pt x="104" y="56"/>
                    <a:pt x="103" y="57"/>
                    <a:pt x="103" y="57"/>
                  </a:cubicBezTo>
                  <a:cubicBezTo>
                    <a:pt x="103" y="59"/>
                    <a:pt x="103" y="60"/>
                    <a:pt x="102" y="62"/>
                  </a:cubicBezTo>
                  <a:cubicBezTo>
                    <a:pt x="102" y="63"/>
                    <a:pt x="102" y="64"/>
                    <a:pt x="101" y="66"/>
                  </a:cubicBezTo>
                  <a:cubicBezTo>
                    <a:pt x="101" y="66"/>
                    <a:pt x="101" y="67"/>
                    <a:pt x="100" y="67"/>
                  </a:cubicBezTo>
                  <a:cubicBezTo>
                    <a:pt x="100" y="67"/>
                    <a:pt x="99" y="67"/>
                    <a:pt x="99" y="66"/>
                  </a:cubicBezTo>
                  <a:cubicBezTo>
                    <a:pt x="98" y="66"/>
                    <a:pt x="98" y="65"/>
                    <a:pt x="99" y="65"/>
                  </a:cubicBezTo>
                  <a:cubicBezTo>
                    <a:pt x="99" y="63"/>
                    <a:pt x="100" y="62"/>
                    <a:pt x="101" y="60"/>
                  </a:cubicBezTo>
                  <a:cubicBezTo>
                    <a:pt x="101" y="59"/>
                    <a:pt x="102" y="58"/>
                    <a:pt x="102" y="57"/>
                  </a:cubicBezTo>
                  <a:cubicBezTo>
                    <a:pt x="100" y="57"/>
                    <a:pt x="99" y="58"/>
                    <a:pt x="97" y="57"/>
                  </a:cubicBezTo>
                  <a:cubicBezTo>
                    <a:pt x="96" y="58"/>
                    <a:pt x="96" y="60"/>
                    <a:pt x="96" y="61"/>
                  </a:cubicBezTo>
                  <a:cubicBezTo>
                    <a:pt x="95" y="62"/>
                    <a:pt x="95" y="63"/>
                    <a:pt x="95" y="63"/>
                  </a:cubicBezTo>
                  <a:cubicBezTo>
                    <a:pt x="95" y="64"/>
                    <a:pt x="95" y="64"/>
                    <a:pt x="95" y="65"/>
                  </a:cubicBezTo>
                  <a:cubicBezTo>
                    <a:pt x="96" y="66"/>
                    <a:pt x="95" y="68"/>
                    <a:pt x="94" y="68"/>
                  </a:cubicBezTo>
                  <a:cubicBezTo>
                    <a:pt x="94" y="68"/>
                    <a:pt x="93" y="68"/>
                    <a:pt x="93" y="68"/>
                  </a:cubicBezTo>
                  <a:cubicBezTo>
                    <a:pt x="94" y="69"/>
                    <a:pt x="94" y="69"/>
                    <a:pt x="94" y="68"/>
                  </a:cubicBezTo>
                  <a:cubicBezTo>
                    <a:pt x="95" y="67"/>
                    <a:pt x="96" y="68"/>
                    <a:pt x="97" y="69"/>
                  </a:cubicBezTo>
                  <a:cubicBezTo>
                    <a:pt x="97" y="69"/>
                    <a:pt x="97" y="69"/>
                    <a:pt x="98" y="69"/>
                  </a:cubicBezTo>
                  <a:cubicBezTo>
                    <a:pt x="100" y="70"/>
                    <a:pt x="106" y="70"/>
                    <a:pt x="108" y="70"/>
                  </a:cubicBezTo>
                  <a:cubicBezTo>
                    <a:pt x="108" y="69"/>
                    <a:pt x="108" y="69"/>
                    <a:pt x="108" y="68"/>
                  </a:cubicBezTo>
                  <a:cubicBezTo>
                    <a:pt x="109" y="66"/>
                    <a:pt x="109" y="64"/>
                    <a:pt x="110" y="62"/>
                  </a:cubicBezTo>
                  <a:cubicBezTo>
                    <a:pt x="110" y="61"/>
                    <a:pt x="111" y="60"/>
                    <a:pt x="111" y="59"/>
                  </a:cubicBezTo>
                  <a:cubicBezTo>
                    <a:pt x="110" y="58"/>
                    <a:pt x="110" y="58"/>
                    <a:pt x="111" y="56"/>
                  </a:cubicBezTo>
                  <a:cubicBezTo>
                    <a:pt x="109" y="56"/>
                    <a:pt x="109" y="57"/>
                    <a:pt x="108" y="58"/>
                  </a:cubicBezTo>
                  <a:cubicBezTo>
                    <a:pt x="108" y="58"/>
                    <a:pt x="107" y="59"/>
                    <a:pt x="107" y="60"/>
                  </a:cubicBezTo>
                  <a:cubicBezTo>
                    <a:pt x="106" y="62"/>
                    <a:pt x="106" y="63"/>
                    <a:pt x="106" y="65"/>
                  </a:cubicBezTo>
                  <a:cubicBezTo>
                    <a:pt x="106" y="66"/>
                    <a:pt x="106" y="66"/>
                    <a:pt x="105" y="66"/>
                  </a:cubicBezTo>
                  <a:cubicBezTo>
                    <a:pt x="105" y="67"/>
                    <a:pt x="104" y="66"/>
                    <a:pt x="104" y="66"/>
                  </a:cubicBezTo>
                  <a:cubicBezTo>
                    <a:pt x="103" y="66"/>
                    <a:pt x="103" y="65"/>
                    <a:pt x="103" y="65"/>
                  </a:cubicBezTo>
                  <a:cubicBezTo>
                    <a:pt x="104" y="64"/>
                    <a:pt x="104" y="64"/>
                    <a:pt x="104" y="64"/>
                  </a:cubicBezTo>
                  <a:cubicBezTo>
                    <a:pt x="104" y="63"/>
                    <a:pt x="105" y="63"/>
                    <a:pt x="105" y="62"/>
                  </a:cubicBezTo>
                  <a:cubicBezTo>
                    <a:pt x="106" y="60"/>
                    <a:pt x="106" y="59"/>
                    <a:pt x="107" y="57"/>
                  </a:cubicBezTo>
                  <a:cubicBezTo>
                    <a:pt x="107" y="57"/>
                    <a:pt x="107" y="57"/>
                    <a:pt x="107" y="56"/>
                  </a:cubicBezTo>
                  <a:close/>
                  <a:moveTo>
                    <a:pt x="43" y="58"/>
                  </a:moveTo>
                  <a:cubicBezTo>
                    <a:pt x="43" y="59"/>
                    <a:pt x="42" y="60"/>
                    <a:pt x="42" y="62"/>
                  </a:cubicBezTo>
                  <a:cubicBezTo>
                    <a:pt x="42" y="64"/>
                    <a:pt x="43" y="67"/>
                    <a:pt x="43" y="69"/>
                  </a:cubicBezTo>
                  <a:cubicBezTo>
                    <a:pt x="43" y="77"/>
                    <a:pt x="43" y="84"/>
                    <a:pt x="43" y="92"/>
                  </a:cubicBezTo>
                  <a:cubicBezTo>
                    <a:pt x="43" y="93"/>
                    <a:pt x="43" y="95"/>
                    <a:pt x="43" y="96"/>
                  </a:cubicBezTo>
                  <a:cubicBezTo>
                    <a:pt x="43" y="97"/>
                    <a:pt x="44" y="97"/>
                    <a:pt x="44" y="97"/>
                  </a:cubicBezTo>
                  <a:cubicBezTo>
                    <a:pt x="45" y="97"/>
                    <a:pt x="45" y="97"/>
                    <a:pt x="46" y="97"/>
                  </a:cubicBezTo>
                  <a:cubicBezTo>
                    <a:pt x="46" y="96"/>
                    <a:pt x="46" y="96"/>
                    <a:pt x="46" y="96"/>
                  </a:cubicBezTo>
                  <a:cubicBezTo>
                    <a:pt x="46" y="94"/>
                    <a:pt x="47" y="92"/>
                    <a:pt x="47" y="90"/>
                  </a:cubicBezTo>
                  <a:cubicBezTo>
                    <a:pt x="47" y="81"/>
                    <a:pt x="47" y="72"/>
                    <a:pt x="46" y="63"/>
                  </a:cubicBezTo>
                  <a:cubicBezTo>
                    <a:pt x="46" y="62"/>
                    <a:pt x="46" y="61"/>
                    <a:pt x="46" y="60"/>
                  </a:cubicBezTo>
                  <a:cubicBezTo>
                    <a:pt x="46" y="59"/>
                    <a:pt x="45" y="59"/>
                    <a:pt x="45" y="58"/>
                  </a:cubicBezTo>
                  <a:cubicBezTo>
                    <a:pt x="44" y="58"/>
                    <a:pt x="44" y="58"/>
                    <a:pt x="43" y="58"/>
                  </a:cubicBezTo>
                  <a:close/>
                  <a:moveTo>
                    <a:pt x="49" y="58"/>
                  </a:moveTo>
                  <a:cubicBezTo>
                    <a:pt x="49" y="60"/>
                    <a:pt x="48" y="61"/>
                    <a:pt x="48" y="63"/>
                  </a:cubicBezTo>
                  <a:cubicBezTo>
                    <a:pt x="48" y="71"/>
                    <a:pt x="49" y="79"/>
                    <a:pt x="49" y="87"/>
                  </a:cubicBezTo>
                  <a:cubicBezTo>
                    <a:pt x="49" y="89"/>
                    <a:pt x="49" y="91"/>
                    <a:pt x="49" y="93"/>
                  </a:cubicBezTo>
                  <a:cubicBezTo>
                    <a:pt x="49" y="95"/>
                    <a:pt x="50" y="95"/>
                    <a:pt x="50" y="96"/>
                  </a:cubicBezTo>
                  <a:cubicBezTo>
                    <a:pt x="50" y="96"/>
                    <a:pt x="51" y="95"/>
                    <a:pt x="51" y="94"/>
                  </a:cubicBezTo>
                  <a:cubicBezTo>
                    <a:pt x="52" y="90"/>
                    <a:pt x="52" y="86"/>
                    <a:pt x="52" y="82"/>
                  </a:cubicBezTo>
                  <a:cubicBezTo>
                    <a:pt x="52" y="75"/>
                    <a:pt x="53" y="69"/>
                    <a:pt x="53" y="62"/>
                  </a:cubicBezTo>
                  <a:cubicBezTo>
                    <a:pt x="53" y="61"/>
                    <a:pt x="52" y="60"/>
                    <a:pt x="52" y="59"/>
                  </a:cubicBezTo>
                  <a:cubicBezTo>
                    <a:pt x="52" y="58"/>
                    <a:pt x="51" y="58"/>
                    <a:pt x="51" y="58"/>
                  </a:cubicBezTo>
                  <a:cubicBezTo>
                    <a:pt x="50" y="58"/>
                    <a:pt x="50" y="58"/>
                    <a:pt x="49" y="58"/>
                  </a:cubicBezTo>
                  <a:close/>
                  <a:moveTo>
                    <a:pt x="211" y="42"/>
                  </a:moveTo>
                  <a:cubicBezTo>
                    <a:pt x="211" y="42"/>
                    <a:pt x="211" y="42"/>
                    <a:pt x="211" y="41"/>
                  </a:cubicBezTo>
                  <a:cubicBezTo>
                    <a:pt x="212" y="41"/>
                    <a:pt x="212" y="40"/>
                    <a:pt x="213" y="39"/>
                  </a:cubicBezTo>
                  <a:cubicBezTo>
                    <a:pt x="213" y="38"/>
                    <a:pt x="214" y="37"/>
                    <a:pt x="214" y="35"/>
                  </a:cubicBezTo>
                  <a:cubicBezTo>
                    <a:pt x="214" y="35"/>
                    <a:pt x="214" y="35"/>
                    <a:pt x="215" y="34"/>
                  </a:cubicBezTo>
                  <a:cubicBezTo>
                    <a:pt x="214" y="34"/>
                    <a:pt x="214" y="34"/>
                    <a:pt x="214" y="34"/>
                  </a:cubicBezTo>
                  <a:cubicBezTo>
                    <a:pt x="214" y="33"/>
                    <a:pt x="215" y="33"/>
                    <a:pt x="215" y="33"/>
                  </a:cubicBezTo>
                  <a:cubicBezTo>
                    <a:pt x="216" y="33"/>
                    <a:pt x="217" y="33"/>
                    <a:pt x="217" y="34"/>
                  </a:cubicBezTo>
                  <a:cubicBezTo>
                    <a:pt x="216" y="34"/>
                    <a:pt x="216" y="35"/>
                    <a:pt x="216" y="35"/>
                  </a:cubicBezTo>
                  <a:cubicBezTo>
                    <a:pt x="215" y="37"/>
                    <a:pt x="215" y="39"/>
                    <a:pt x="214" y="40"/>
                  </a:cubicBezTo>
                  <a:cubicBezTo>
                    <a:pt x="214" y="41"/>
                    <a:pt x="214" y="41"/>
                    <a:pt x="214" y="41"/>
                  </a:cubicBezTo>
                  <a:cubicBezTo>
                    <a:pt x="214" y="42"/>
                    <a:pt x="215" y="42"/>
                    <a:pt x="216" y="42"/>
                  </a:cubicBezTo>
                  <a:cubicBezTo>
                    <a:pt x="216" y="42"/>
                    <a:pt x="216" y="42"/>
                    <a:pt x="217" y="42"/>
                  </a:cubicBezTo>
                  <a:cubicBezTo>
                    <a:pt x="220" y="41"/>
                    <a:pt x="223" y="41"/>
                    <a:pt x="226" y="39"/>
                  </a:cubicBezTo>
                  <a:cubicBezTo>
                    <a:pt x="225" y="38"/>
                    <a:pt x="225" y="38"/>
                    <a:pt x="226" y="37"/>
                  </a:cubicBezTo>
                  <a:cubicBezTo>
                    <a:pt x="226" y="37"/>
                    <a:pt x="227" y="36"/>
                    <a:pt x="227" y="35"/>
                  </a:cubicBezTo>
                  <a:cubicBezTo>
                    <a:pt x="227" y="34"/>
                    <a:pt x="227" y="33"/>
                    <a:pt x="227" y="32"/>
                  </a:cubicBezTo>
                  <a:cubicBezTo>
                    <a:pt x="226" y="32"/>
                    <a:pt x="225" y="32"/>
                    <a:pt x="224" y="32"/>
                  </a:cubicBezTo>
                  <a:cubicBezTo>
                    <a:pt x="221" y="31"/>
                    <a:pt x="217" y="31"/>
                    <a:pt x="213" y="31"/>
                  </a:cubicBezTo>
                  <a:cubicBezTo>
                    <a:pt x="213" y="31"/>
                    <a:pt x="212" y="32"/>
                    <a:pt x="212" y="32"/>
                  </a:cubicBezTo>
                  <a:cubicBezTo>
                    <a:pt x="212" y="34"/>
                    <a:pt x="211" y="35"/>
                    <a:pt x="211" y="36"/>
                  </a:cubicBezTo>
                  <a:cubicBezTo>
                    <a:pt x="210" y="37"/>
                    <a:pt x="210" y="38"/>
                    <a:pt x="210" y="39"/>
                  </a:cubicBezTo>
                  <a:cubicBezTo>
                    <a:pt x="209" y="40"/>
                    <a:pt x="209" y="41"/>
                    <a:pt x="209" y="42"/>
                  </a:cubicBezTo>
                  <a:cubicBezTo>
                    <a:pt x="210" y="42"/>
                    <a:pt x="210" y="42"/>
                    <a:pt x="211" y="42"/>
                  </a:cubicBezTo>
                  <a:close/>
                  <a:moveTo>
                    <a:pt x="202" y="94"/>
                  </a:moveTo>
                  <a:cubicBezTo>
                    <a:pt x="202" y="94"/>
                    <a:pt x="202" y="93"/>
                    <a:pt x="203" y="93"/>
                  </a:cubicBezTo>
                  <a:cubicBezTo>
                    <a:pt x="203" y="92"/>
                    <a:pt x="203" y="91"/>
                    <a:pt x="203" y="90"/>
                  </a:cubicBezTo>
                  <a:cubicBezTo>
                    <a:pt x="203" y="87"/>
                    <a:pt x="204" y="84"/>
                    <a:pt x="203" y="81"/>
                  </a:cubicBezTo>
                  <a:cubicBezTo>
                    <a:pt x="203" y="75"/>
                    <a:pt x="203" y="69"/>
                    <a:pt x="203" y="63"/>
                  </a:cubicBezTo>
                  <a:cubicBezTo>
                    <a:pt x="203" y="58"/>
                    <a:pt x="203" y="54"/>
                    <a:pt x="203" y="50"/>
                  </a:cubicBezTo>
                  <a:cubicBezTo>
                    <a:pt x="203" y="49"/>
                    <a:pt x="202" y="47"/>
                    <a:pt x="201" y="46"/>
                  </a:cubicBezTo>
                  <a:cubicBezTo>
                    <a:pt x="201" y="46"/>
                    <a:pt x="201" y="46"/>
                    <a:pt x="201" y="45"/>
                  </a:cubicBezTo>
                  <a:cubicBezTo>
                    <a:pt x="201" y="45"/>
                    <a:pt x="200" y="45"/>
                    <a:pt x="200" y="46"/>
                  </a:cubicBezTo>
                  <a:cubicBezTo>
                    <a:pt x="200" y="46"/>
                    <a:pt x="200" y="46"/>
                    <a:pt x="200" y="47"/>
                  </a:cubicBezTo>
                  <a:cubicBezTo>
                    <a:pt x="200" y="55"/>
                    <a:pt x="200" y="63"/>
                    <a:pt x="201" y="71"/>
                  </a:cubicBezTo>
                  <a:cubicBezTo>
                    <a:pt x="201" y="77"/>
                    <a:pt x="201" y="83"/>
                    <a:pt x="201" y="90"/>
                  </a:cubicBezTo>
                  <a:cubicBezTo>
                    <a:pt x="201" y="91"/>
                    <a:pt x="201" y="92"/>
                    <a:pt x="202" y="94"/>
                  </a:cubicBezTo>
                  <a:cubicBezTo>
                    <a:pt x="202" y="94"/>
                    <a:pt x="202" y="94"/>
                    <a:pt x="202" y="94"/>
                  </a:cubicBezTo>
                  <a:close/>
                  <a:moveTo>
                    <a:pt x="214" y="94"/>
                  </a:moveTo>
                  <a:cubicBezTo>
                    <a:pt x="214" y="93"/>
                    <a:pt x="214" y="93"/>
                    <a:pt x="214" y="92"/>
                  </a:cubicBezTo>
                  <a:cubicBezTo>
                    <a:pt x="214" y="88"/>
                    <a:pt x="214" y="83"/>
                    <a:pt x="214" y="79"/>
                  </a:cubicBezTo>
                  <a:cubicBezTo>
                    <a:pt x="214" y="73"/>
                    <a:pt x="214" y="67"/>
                    <a:pt x="214" y="62"/>
                  </a:cubicBezTo>
                  <a:cubicBezTo>
                    <a:pt x="214" y="58"/>
                    <a:pt x="213" y="53"/>
                    <a:pt x="213" y="49"/>
                  </a:cubicBezTo>
                  <a:cubicBezTo>
                    <a:pt x="213" y="48"/>
                    <a:pt x="213" y="47"/>
                    <a:pt x="212" y="45"/>
                  </a:cubicBezTo>
                  <a:cubicBezTo>
                    <a:pt x="212" y="45"/>
                    <a:pt x="211" y="45"/>
                    <a:pt x="211" y="46"/>
                  </a:cubicBezTo>
                  <a:cubicBezTo>
                    <a:pt x="211" y="48"/>
                    <a:pt x="211" y="50"/>
                    <a:pt x="211" y="51"/>
                  </a:cubicBezTo>
                  <a:cubicBezTo>
                    <a:pt x="211" y="61"/>
                    <a:pt x="211" y="70"/>
                    <a:pt x="211" y="79"/>
                  </a:cubicBezTo>
                  <a:cubicBezTo>
                    <a:pt x="211" y="83"/>
                    <a:pt x="212" y="87"/>
                    <a:pt x="212" y="91"/>
                  </a:cubicBezTo>
                  <a:cubicBezTo>
                    <a:pt x="212" y="92"/>
                    <a:pt x="212" y="93"/>
                    <a:pt x="212" y="94"/>
                  </a:cubicBezTo>
                  <a:cubicBezTo>
                    <a:pt x="213" y="94"/>
                    <a:pt x="213" y="94"/>
                    <a:pt x="214" y="94"/>
                  </a:cubicBezTo>
                  <a:close/>
                  <a:moveTo>
                    <a:pt x="57" y="96"/>
                  </a:moveTo>
                  <a:cubicBezTo>
                    <a:pt x="57" y="96"/>
                    <a:pt x="57" y="96"/>
                    <a:pt x="57" y="95"/>
                  </a:cubicBezTo>
                  <a:cubicBezTo>
                    <a:pt x="57" y="92"/>
                    <a:pt x="58" y="89"/>
                    <a:pt x="58" y="87"/>
                  </a:cubicBezTo>
                  <a:cubicBezTo>
                    <a:pt x="58" y="84"/>
                    <a:pt x="58" y="82"/>
                    <a:pt x="58" y="80"/>
                  </a:cubicBezTo>
                  <a:cubicBezTo>
                    <a:pt x="58" y="74"/>
                    <a:pt x="58" y="68"/>
                    <a:pt x="58" y="62"/>
                  </a:cubicBezTo>
                  <a:cubicBezTo>
                    <a:pt x="58" y="61"/>
                    <a:pt x="57" y="60"/>
                    <a:pt x="57" y="59"/>
                  </a:cubicBezTo>
                  <a:cubicBezTo>
                    <a:pt x="57" y="58"/>
                    <a:pt x="56" y="58"/>
                    <a:pt x="56" y="57"/>
                  </a:cubicBezTo>
                  <a:cubicBezTo>
                    <a:pt x="56" y="57"/>
                    <a:pt x="56" y="58"/>
                    <a:pt x="56" y="58"/>
                  </a:cubicBezTo>
                  <a:cubicBezTo>
                    <a:pt x="56" y="58"/>
                    <a:pt x="56" y="58"/>
                    <a:pt x="56" y="59"/>
                  </a:cubicBezTo>
                  <a:cubicBezTo>
                    <a:pt x="55" y="59"/>
                    <a:pt x="55" y="59"/>
                    <a:pt x="55" y="60"/>
                  </a:cubicBezTo>
                  <a:cubicBezTo>
                    <a:pt x="55" y="60"/>
                    <a:pt x="55" y="61"/>
                    <a:pt x="55" y="62"/>
                  </a:cubicBezTo>
                  <a:cubicBezTo>
                    <a:pt x="55" y="69"/>
                    <a:pt x="55" y="76"/>
                    <a:pt x="54" y="83"/>
                  </a:cubicBezTo>
                  <a:cubicBezTo>
                    <a:pt x="54" y="87"/>
                    <a:pt x="54" y="90"/>
                    <a:pt x="55" y="94"/>
                  </a:cubicBezTo>
                  <a:cubicBezTo>
                    <a:pt x="55" y="95"/>
                    <a:pt x="55" y="96"/>
                    <a:pt x="55" y="96"/>
                  </a:cubicBezTo>
                  <a:cubicBezTo>
                    <a:pt x="55" y="96"/>
                    <a:pt x="56" y="96"/>
                    <a:pt x="57" y="96"/>
                  </a:cubicBezTo>
                  <a:close/>
                  <a:moveTo>
                    <a:pt x="197" y="94"/>
                  </a:moveTo>
                  <a:cubicBezTo>
                    <a:pt x="198" y="94"/>
                    <a:pt x="198" y="94"/>
                    <a:pt x="198" y="93"/>
                  </a:cubicBezTo>
                  <a:cubicBezTo>
                    <a:pt x="198" y="92"/>
                    <a:pt x="199" y="91"/>
                    <a:pt x="199" y="89"/>
                  </a:cubicBezTo>
                  <a:cubicBezTo>
                    <a:pt x="198" y="82"/>
                    <a:pt x="198" y="74"/>
                    <a:pt x="198" y="66"/>
                  </a:cubicBezTo>
                  <a:cubicBezTo>
                    <a:pt x="198" y="60"/>
                    <a:pt x="198" y="54"/>
                    <a:pt x="198" y="48"/>
                  </a:cubicBezTo>
                  <a:cubicBezTo>
                    <a:pt x="198" y="48"/>
                    <a:pt x="198" y="47"/>
                    <a:pt x="198" y="47"/>
                  </a:cubicBezTo>
                  <a:cubicBezTo>
                    <a:pt x="197" y="46"/>
                    <a:pt x="197" y="46"/>
                    <a:pt x="197" y="46"/>
                  </a:cubicBezTo>
                  <a:cubicBezTo>
                    <a:pt x="196" y="45"/>
                    <a:pt x="196" y="45"/>
                    <a:pt x="196" y="44"/>
                  </a:cubicBezTo>
                  <a:cubicBezTo>
                    <a:pt x="195" y="45"/>
                    <a:pt x="195" y="46"/>
                    <a:pt x="195" y="47"/>
                  </a:cubicBezTo>
                  <a:cubicBezTo>
                    <a:pt x="195" y="51"/>
                    <a:pt x="195" y="56"/>
                    <a:pt x="196" y="61"/>
                  </a:cubicBezTo>
                  <a:cubicBezTo>
                    <a:pt x="196" y="67"/>
                    <a:pt x="196" y="72"/>
                    <a:pt x="196" y="78"/>
                  </a:cubicBezTo>
                  <a:cubicBezTo>
                    <a:pt x="197" y="83"/>
                    <a:pt x="197" y="88"/>
                    <a:pt x="197" y="93"/>
                  </a:cubicBezTo>
                  <a:cubicBezTo>
                    <a:pt x="197" y="93"/>
                    <a:pt x="197" y="93"/>
                    <a:pt x="197" y="94"/>
                  </a:cubicBezTo>
                  <a:close/>
                  <a:moveTo>
                    <a:pt x="116" y="72"/>
                  </a:moveTo>
                  <a:cubicBezTo>
                    <a:pt x="116" y="74"/>
                    <a:pt x="116" y="75"/>
                    <a:pt x="116" y="77"/>
                  </a:cubicBezTo>
                  <a:cubicBezTo>
                    <a:pt x="116" y="81"/>
                    <a:pt x="116" y="86"/>
                    <a:pt x="116" y="90"/>
                  </a:cubicBezTo>
                  <a:cubicBezTo>
                    <a:pt x="116" y="91"/>
                    <a:pt x="116" y="92"/>
                    <a:pt x="116" y="93"/>
                  </a:cubicBezTo>
                  <a:cubicBezTo>
                    <a:pt x="116" y="93"/>
                    <a:pt x="116" y="93"/>
                    <a:pt x="116" y="93"/>
                  </a:cubicBezTo>
                  <a:cubicBezTo>
                    <a:pt x="116" y="93"/>
                    <a:pt x="117" y="93"/>
                    <a:pt x="117" y="93"/>
                  </a:cubicBezTo>
                  <a:cubicBezTo>
                    <a:pt x="117" y="90"/>
                    <a:pt x="118" y="88"/>
                    <a:pt x="119" y="85"/>
                  </a:cubicBezTo>
                  <a:cubicBezTo>
                    <a:pt x="120" y="83"/>
                    <a:pt x="120" y="80"/>
                    <a:pt x="120" y="77"/>
                  </a:cubicBezTo>
                  <a:cubicBezTo>
                    <a:pt x="120" y="76"/>
                    <a:pt x="120" y="76"/>
                    <a:pt x="119" y="75"/>
                  </a:cubicBezTo>
                  <a:cubicBezTo>
                    <a:pt x="120" y="74"/>
                    <a:pt x="120" y="74"/>
                    <a:pt x="121" y="74"/>
                  </a:cubicBezTo>
                  <a:cubicBezTo>
                    <a:pt x="121" y="74"/>
                    <a:pt x="122" y="74"/>
                    <a:pt x="123" y="75"/>
                  </a:cubicBezTo>
                  <a:cubicBezTo>
                    <a:pt x="123" y="73"/>
                    <a:pt x="123" y="72"/>
                    <a:pt x="123" y="70"/>
                  </a:cubicBezTo>
                  <a:cubicBezTo>
                    <a:pt x="122" y="71"/>
                    <a:pt x="121" y="71"/>
                    <a:pt x="120" y="72"/>
                  </a:cubicBezTo>
                  <a:cubicBezTo>
                    <a:pt x="118" y="72"/>
                    <a:pt x="117" y="72"/>
                    <a:pt x="116" y="72"/>
                  </a:cubicBezTo>
                  <a:close/>
                  <a:moveTo>
                    <a:pt x="224" y="90"/>
                  </a:moveTo>
                  <a:cubicBezTo>
                    <a:pt x="224" y="90"/>
                    <a:pt x="224" y="90"/>
                    <a:pt x="224" y="90"/>
                  </a:cubicBezTo>
                  <a:cubicBezTo>
                    <a:pt x="224" y="89"/>
                    <a:pt x="224" y="89"/>
                    <a:pt x="224" y="89"/>
                  </a:cubicBezTo>
                  <a:cubicBezTo>
                    <a:pt x="224" y="87"/>
                    <a:pt x="224" y="84"/>
                    <a:pt x="224" y="82"/>
                  </a:cubicBezTo>
                  <a:cubicBezTo>
                    <a:pt x="224" y="72"/>
                    <a:pt x="224" y="63"/>
                    <a:pt x="224" y="54"/>
                  </a:cubicBezTo>
                  <a:cubicBezTo>
                    <a:pt x="223" y="51"/>
                    <a:pt x="223" y="49"/>
                    <a:pt x="223" y="47"/>
                  </a:cubicBezTo>
                  <a:cubicBezTo>
                    <a:pt x="223" y="47"/>
                    <a:pt x="223" y="47"/>
                    <a:pt x="223" y="46"/>
                  </a:cubicBezTo>
                  <a:cubicBezTo>
                    <a:pt x="222" y="47"/>
                    <a:pt x="222" y="48"/>
                    <a:pt x="222" y="49"/>
                  </a:cubicBezTo>
                  <a:cubicBezTo>
                    <a:pt x="222" y="51"/>
                    <a:pt x="222" y="54"/>
                    <a:pt x="222" y="56"/>
                  </a:cubicBezTo>
                  <a:cubicBezTo>
                    <a:pt x="222" y="61"/>
                    <a:pt x="222" y="66"/>
                    <a:pt x="222" y="71"/>
                  </a:cubicBezTo>
                  <a:cubicBezTo>
                    <a:pt x="222" y="75"/>
                    <a:pt x="223" y="79"/>
                    <a:pt x="223" y="84"/>
                  </a:cubicBezTo>
                  <a:cubicBezTo>
                    <a:pt x="223" y="86"/>
                    <a:pt x="223" y="88"/>
                    <a:pt x="224" y="90"/>
                  </a:cubicBezTo>
                  <a:close/>
                  <a:moveTo>
                    <a:pt x="61" y="58"/>
                  </a:moveTo>
                  <a:cubicBezTo>
                    <a:pt x="61" y="59"/>
                    <a:pt x="60" y="59"/>
                    <a:pt x="60" y="60"/>
                  </a:cubicBezTo>
                  <a:cubicBezTo>
                    <a:pt x="60" y="61"/>
                    <a:pt x="60" y="61"/>
                    <a:pt x="60" y="62"/>
                  </a:cubicBezTo>
                  <a:cubicBezTo>
                    <a:pt x="60" y="71"/>
                    <a:pt x="60" y="79"/>
                    <a:pt x="60" y="88"/>
                  </a:cubicBezTo>
                  <a:cubicBezTo>
                    <a:pt x="60" y="88"/>
                    <a:pt x="60" y="89"/>
                    <a:pt x="60" y="89"/>
                  </a:cubicBezTo>
                  <a:cubicBezTo>
                    <a:pt x="60" y="87"/>
                    <a:pt x="60" y="86"/>
                    <a:pt x="61" y="84"/>
                  </a:cubicBezTo>
                  <a:cubicBezTo>
                    <a:pt x="61" y="80"/>
                    <a:pt x="62" y="76"/>
                    <a:pt x="62" y="71"/>
                  </a:cubicBezTo>
                  <a:cubicBezTo>
                    <a:pt x="63" y="66"/>
                    <a:pt x="63" y="62"/>
                    <a:pt x="63" y="57"/>
                  </a:cubicBezTo>
                  <a:cubicBezTo>
                    <a:pt x="63" y="56"/>
                    <a:pt x="63" y="55"/>
                    <a:pt x="62" y="54"/>
                  </a:cubicBezTo>
                  <a:cubicBezTo>
                    <a:pt x="61" y="55"/>
                    <a:pt x="60" y="55"/>
                    <a:pt x="60" y="56"/>
                  </a:cubicBezTo>
                  <a:cubicBezTo>
                    <a:pt x="61" y="57"/>
                    <a:pt x="61" y="57"/>
                    <a:pt x="61" y="58"/>
                  </a:cubicBezTo>
                  <a:close/>
                  <a:moveTo>
                    <a:pt x="85" y="95"/>
                  </a:moveTo>
                  <a:cubicBezTo>
                    <a:pt x="86" y="95"/>
                    <a:pt x="87" y="94"/>
                    <a:pt x="87" y="93"/>
                  </a:cubicBezTo>
                  <a:cubicBezTo>
                    <a:pt x="87" y="92"/>
                    <a:pt x="88" y="90"/>
                    <a:pt x="88" y="89"/>
                  </a:cubicBezTo>
                  <a:cubicBezTo>
                    <a:pt x="88" y="86"/>
                    <a:pt x="88" y="84"/>
                    <a:pt x="88" y="82"/>
                  </a:cubicBezTo>
                  <a:cubicBezTo>
                    <a:pt x="88" y="78"/>
                    <a:pt x="88" y="73"/>
                    <a:pt x="88" y="69"/>
                  </a:cubicBezTo>
                  <a:cubicBezTo>
                    <a:pt x="88" y="68"/>
                    <a:pt x="88" y="68"/>
                    <a:pt x="88" y="68"/>
                  </a:cubicBezTo>
                  <a:cubicBezTo>
                    <a:pt x="87" y="67"/>
                    <a:pt x="87" y="66"/>
                    <a:pt x="86" y="66"/>
                  </a:cubicBezTo>
                  <a:cubicBezTo>
                    <a:pt x="86" y="66"/>
                    <a:pt x="86" y="66"/>
                    <a:pt x="86" y="66"/>
                  </a:cubicBezTo>
                  <a:cubicBezTo>
                    <a:pt x="86" y="70"/>
                    <a:pt x="86" y="74"/>
                    <a:pt x="86" y="78"/>
                  </a:cubicBezTo>
                  <a:cubicBezTo>
                    <a:pt x="86" y="79"/>
                    <a:pt x="86" y="80"/>
                    <a:pt x="86" y="81"/>
                  </a:cubicBezTo>
                  <a:cubicBezTo>
                    <a:pt x="85" y="84"/>
                    <a:pt x="85" y="87"/>
                    <a:pt x="85" y="91"/>
                  </a:cubicBezTo>
                  <a:cubicBezTo>
                    <a:pt x="85" y="92"/>
                    <a:pt x="85" y="93"/>
                    <a:pt x="85" y="95"/>
                  </a:cubicBezTo>
                  <a:close/>
                  <a:moveTo>
                    <a:pt x="48" y="36"/>
                  </a:moveTo>
                  <a:cubicBezTo>
                    <a:pt x="47" y="36"/>
                    <a:pt x="46" y="36"/>
                    <a:pt x="45" y="36"/>
                  </a:cubicBezTo>
                  <a:cubicBezTo>
                    <a:pt x="44" y="36"/>
                    <a:pt x="44" y="36"/>
                    <a:pt x="44" y="37"/>
                  </a:cubicBezTo>
                  <a:cubicBezTo>
                    <a:pt x="43" y="38"/>
                    <a:pt x="43" y="40"/>
                    <a:pt x="42" y="41"/>
                  </a:cubicBezTo>
                  <a:cubicBezTo>
                    <a:pt x="41" y="43"/>
                    <a:pt x="41" y="45"/>
                    <a:pt x="40" y="47"/>
                  </a:cubicBezTo>
                  <a:cubicBezTo>
                    <a:pt x="40" y="49"/>
                    <a:pt x="40" y="50"/>
                    <a:pt x="40" y="52"/>
                  </a:cubicBezTo>
                  <a:cubicBezTo>
                    <a:pt x="40" y="52"/>
                    <a:pt x="41" y="52"/>
                    <a:pt x="41" y="52"/>
                  </a:cubicBezTo>
                  <a:cubicBezTo>
                    <a:pt x="41" y="52"/>
                    <a:pt x="42" y="52"/>
                    <a:pt x="42" y="51"/>
                  </a:cubicBezTo>
                  <a:cubicBezTo>
                    <a:pt x="43" y="50"/>
                    <a:pt x="44" y="49"/>
                    <a:pt x="44" y="47"/>
                  </a:cubicBezTo>
                  <a:cubicBezTo>
                    <a:pt x="45" y="44"/>
                    <a:pt x="46" y="41"/>
                    <a:pt x="47" y="38"/>
                  </a:cubicBezTo>
                  <a:cubicBezTo>
                    <a:pt x="48" y="37"/>
                    <a:pt x="48" y="37"/>
                    <a:pt x="48" y="36"/>
                  </a:cubicBezTo>
                  <a:close/>
                  <a:moveTo>
                    <a:pt x="92" y="70"/>
                  </a:moveTo>
                  <a:cubicBezTo>
                    <a:pt x="92" y="71"/>
                    <a:pt x="92" y="72"/>
                    <a:pt x="92" y="73"/>
                  </a:cubicBezTo>
                  <a:cubicBezTo>
                    <a:pt x="92" y="74"/>
                    <a:pt x="92" y="75"/>
                    <a:pt x="92" y="76"/>
                  </a:cubicBezTo>
                  <a:cubicBezTo>
                    <a:pt x="92" y="81"/>
                    <a:pt x="92" y="86"/>
                    <a:pt x="92" y="91"/>
                  </a:cubicBezTo>
                  <a:cubicBezTo>
                    <a:pt x="92" y="91"/>
                    <a:pt x="92" y="92"/>
                    <a:pt x="92" y="92"/>
                  </a:cubicBezTo>
                  <a:cubicBezTo>
                    <a:pt x="92" y="93"/>
                    <a:pt x="92" y="93"/>
                    <a:pt x="91" y="94"/>
                  </a:cubicBezTo>
                  <a:cubicBezTo>
                    <a:pt x="91" y="94"/>
                    <a:pt x="91" y="94"/>
                    <a:pt x="90" y="94"/>
                  </a:cubicBezTo>
                  <a:cubicBezTo>
                    <a:pt x="91" y="94"/>
                    <a:pt x="92" y="94"/>
                    <a:pt x="93" y="94"/>
                  </a:cubicBezTo>
                  <a:cubicBezTo>
                    <a:pt x="93" y="93"/>
                    <a:pt x="93" y="92"/>
                    <a:pt x="93" y="91"/>
                  </a:cubicBezTo>
                  <a:cubicBezTo>
                    <a:pt x="94" y="90"/>
                    <a:pt x="94" y="88"/>
                    <a:pt x="94" y="86"/>
                  </a:cubicBezTo>
                  <a:cubicBezTo>
                    <a:pt x="95" y="81"/>
                    <a:pt x="95" y="77"/>
                    <a:pt x="95" y="72"/>
                  </a:cubicBezTo>
                  <a:cubicBezTo>
                    <a:pt x="95" y="72"/>
                    <a:pt x="95" y="72"/>
                    <a:pt x="95" y="72"/>
                  </a:cubicBezTo>
                  <a:cubicBezTo>
                    <a:pt x="95" y="71"/>
                    <a:pt x="94" y="71"/>
                    <a:pt x="94" y="71"/>
                  </a:cubicBezTo>
                  <a:cubicBezTo>
                    <a:pt x="93" y="71"/>
                    <a:pt x="93" y="71"/>
                    <a:pt x="92" y="70"/>
                  </a:cubicBezTo>
                  <a:close/>
                  <a:moveTo>
                    <a:pt x="37" y="53"/>
                  </a:moveTo>
                  <a:cubicBezTo>
                    <a:pt x="38" y="50"/>
                    <a:pt x="38" y="48"/>
                    <a:pt x="39" y="45"/>
                  </a:cubicBezTo>
                  <a:cubicBezTo>
                    <a:pt x="40" y="42"/>
                    <a:pt x="41" y="40"/>
                    <a:pt x="42" y="37"/>
                  </a:cubicBezTo>
                  <a:cubicBezTo>
                    <a:pt x="41" y="37"/>
                    <a:pt x="41" y="37"/>
                    <a:pt x="41" y="37"/>
                  </a:cubicBezTo>
                  <a:cubicBezTo>
                    <a:pt x="39" y="38"/>
                    <a:pt x="38" y="39"/>
                    <a:pt x="37" y="41"/>
                  </a:cubicBezTo>
                  <a:cubicBezTo>
                    <a:pt x="37" y="42"/>
                    <a:pt x="36" y="44"/>
                    <a:pt x="36" y="45"/>
                  </a:cubicBezTo>
                  <a:cubicBezTo>
                    <a:pt x="36" y="46"/>
                    <a:pt x="35" y="47"/>
                    <a:pt x="35" y="48"/>
                  </a:cubicBezTo>
                  <a:cubicBezTo>
                    <a:pt x="36" y="50"/>
                    <a:pt x="36" y="51"/>
                    <a:pt x="35" y="52"/>
                  </a:cubicBezTo>
                  <a:cubicBezTo>
                    <a:pt x="35" y="53"/>
                    <a:pt x="35" y="53"/>
                    <a:pt x="37" y="53"/>
                  </a:cubicBezTo>
                  <a:close/>
                  <a:moveTo>
                    <a:pt x="205" y="34"/>
                  </a:moveTo>
                  <a:cubicBezTo>
                    <a:pt x="205" y="34"/>
                    <a:pt x="205" y="35"/>
                    <a:pt x="205" y="36"/>
                  </a:cubicBezTo>
                  <a:cubicBezTo>
                    <a:pt x="205" y="37"/>
                    <a:pt x="205" y="39"/>
                    <a:pt x="204" y="41"/>
                  </a:cubicBezTo>
                  <a:cubicBezTo>
                    <a:pt x="204" y="42"/>
                    <a:pt x="203" y="42"/>
                    <a:pt x="202" y="42"/>
                  </a:cubicBezTo>
                  <a:cubicBezTo>
                    <a:pt x="201" y="42"/>
                    <a:pt x="200" y="42"/>
                    <a:pt x="200" y="41"/>
                  </a:cubicBezTo>
                  <a:cubicBezTo>
                    <a:pt x="200" y="40"/>
                    <a:pt x="200" y="40"/>
                    <a:pt x="200" y="40"/>
                  </a:cubicBezTo>
                  <a:cubicBezTo>
                    <a:pt x="199" y="40"/>
                    <a:pt x="199" y="40"/>
                    <a:pt x="198" y="41"/>
                  </a:cubicBezTo>
                  <a:cubicBezTo>
                    <a:pt x="198" y="41"/>
                    <a:pt x="197" y="41"/>
                    <a:pt x="197" y="42"/>
                  </a:cubicBezTo>
                  <a:cubicBezTo>
                    <a:pt x="198" y="42"/>
                    <a:pt x="198" y="42"/>
                    <a:pt x="198" y="42"/>
                  </a:cubicBezTo>
                  <a:cubicBezTo>
                    <a:pt x="199" y="42"/>
                    <a:pt x="199" y="42"/>
                    <a:pt x="200" y="42"/>
                  </a:cubicBezTo>
                  <a:cubicBezTo>
                    <a:pt x="200" y="42"/>
                    <a:pt x="200" y="43"/>
                    <a:pt x="200" y="43"/>
                  </a:cubicBezTo>
                  <a:cubicBezTo>
                    <a:pt x="202" y="43"/>
                    <a:pt x="204" y="43"/>
                    <a:pt x="206" y="43"/>
                  </a:cubicBezTo>
                  <a:cubicBezTo>
                    <a:pt x="206" y="43"/>
                    <a:pt x="206" y="42"/>
                    <a:pt x="207" y="42"/>
                  </a:cubicBezTo>
                  <a:cubicBezTo>
                    <a:pt x="208" y="39"/>
                    <a:pt x="209" y="36"/>
                    <a:pt x="211" y="33"/>
                  </a:cubicBezTo>
                  <a:cubicBezTo>
                    <a:pt x="211" y="33"/>
                    <a:pt x="211" y="32"/>
                    <a:pt x="211" y="32"/>
                  </a:cubicBezTo>
                  <a:cubicBezTo>
                    <a:pt x="210" y="32"/>
                    <a:pt x="210" y="32"/>
                    <a:pt x="210" y="33"/>
                  </a:cubicBezTo>
                  <a:cubicBezTo>
                    <a:pt x="210" y="34"/>
                    <a:pt x="209" y="34"/>
                    <a:pt x="207" y="34"/>
                  </a:cubicBezTo>
                  <a:cubicBezTo>
                    <a:pt x="207" y="33"/>
                    <a:pt x="206" y="33"/>
                    <a:pt x="206" y="34"/>
                  </a:cubicBezTo>
                  <a:cubicBezTo>
                    <a:pt x="206" y="34"/>
                    <a:pt x="205" y="34"/>
                    <a:pt x="205" y="34"/>
                  </a:cubicBezTo>
                  <a:close/>
                  <a:moveTo>
                    <a:pt x="66" y="54"/>
                  </a:moveTo>
                  <a:cubicBezTo>
                    <a:pt x="65" y="55"/>
                    <a:pt x="65" y="56"/>
                    <a:pt x="65" y="57"/>
                  </a:cubicBezTo>
                  <a:cubicBezTo>
                    <a:pt x="65" y="59"/>
                    <a:pt x="65" y="61"/>
                    <a:pt x="65" y="63"/>
                  </a:cubicBezTo>
                  <a:cubicBezTo>
                    <a:pt x="65" y="66"/>
                    <a:pt x="65" y="68"/>
                    <a:pt x="64" y="71"/>
                  </a:cubicBezTo>
                  <a:cubicBezTo>
                    <a:pt x="64" y="76"/>
                    <a:pt x="63" y="81"/>
                    <a:pt x="63" y="86"/>
                  </a:cubicBezTo>
                  <a:cubicBezTo>
                    <a:pt x="63" y="86"/>
                    <a:pt x="63" y="87"/>
                    <a:pt x="63" y="88"/>
                  </a:cubicBezTo>
                  <a:cubicBezTo>
                    <a:pt x="64" y="87"/>
                    <a:pt x="64" y="87"/>
                    <a:pt x="64" y="87"/>
                  </a:cubicBezTo>
                  <a:cubicBezTo>
                    <a:pt x="64" y="84"/>
                    <a:pt x="64" y="81"/>
                    <a:pt x="65" y="78"/>
                  </a:cubicBezTo>
                  <a:cubicBezTo>
                    <a:pt x="66" y="73"/>
                    <a:pt x="66" y="67"/>
                    <a:pt x="66" y="62"/>
                  </a:cubicBezTo>
                  <a:cubicBezTo>
                    <a:pt x="67" y="58"/>
                    <a:pt x="67" y="55"/>
                    <a:pt x="67" y="52"/>
                  </a:cubicBezTo>
                  <a:cubicBezTo>
                    <a:pt x="67" y="51"/>
                    <a:pt x="67" y="51"/>
                    <a:pt x="67" y="51"/>
                  </a:cubicBezTo>
                  <a:cubicBezTo>
                    <a:pt x="66" y="52"/>
                    <a:pt x="66" y="52"/>
                    <a:pt x="65" y="52"/>
                  </a:cubicBezTo>
                  <a:cubicBezTo>
                    <a:pt x="65" y="53"/>
                    <a:pt x="66" y="53"/>
                    <a:pt x="66" y="53"/>
                  </a:cubicBezTo>
                  <a:cubicBezTo>
                    <a:pt x="66" y="53"/>
                    <a:pt x="66" y="54"/>
                    <a:pt x="66" y="54"/>
                  </a:cubicBezTo>
                  <a:close/>
                  <a:moveTo>
                    <a:pt x="112" y="74"/>
                  </a:moveTo>
                  <a:cubicBezTo>
                    <a:pt x="112" y="75"/>
                    <a:pt x="112" y="75"/>
                    <a:pt x="112" y="76"/>
                  </a:cubicBezTo>
                  <a:cubicBezTo>
                    <a:pt x="112" y="80"/>
                    <a:pt x="112" y="85"/>
                    <a:pt x="112" y="90"/>
                  </a:cubicBezTo>
                  <a:cubicBezTo>
                    <a:pt x="112" y="91"/>
                    <a:pt x="112" y="92"/>
                    <a:pt x="112" y="94"/>
                  </a:cubicBezTo>
                  <a:cubicBezTo>
                    <a:pt x="113" y="94"/>
                    <a:pt x="113" y="94"/>
                    <a:pt x="114" y="94"/>
                  </a:cubicBezTo>
                  <a:cubicBezTo>
                    <a:pt x="114" y="92"/>
                    <a:pt x="114" y="91"/>
                    <a:pt x="114" y="90"/>
                  </a:cubicBezTo>
                  <a:cubicBezTo>
                    <a:pt x="115" y="86"/>
                    <a:pt x="114" y="81"/>
                    <a:pt x="114" y="77"/>
                  </a:cubicBezTo>
                  <a:cubicBezTo>
                    <a:pt x="114" y="75"/>
                    <a:pt x="114" y="75"/>
                    <a:pt x="112" y="74"/>
                  </a:cubicBezTo>
                  <a:cubicBezTo>
                    <a:pt x="112" y="74"/>
                    <a:pt x="112" y="74"/>
                    <a:pt x="112" y="74"/>
                  </a:cubicBezTo>
                  <a:close/>
                  <a:moveTo>
                    <a:pt x="110" y="74"/>
                  </a:moveTo>
                  <a:cubicBezTo>
                    <a:pt x="109" y="74"/>
                    <a:pt x="108" y="75"/>
                    <a:pt x="108" y="76"/>
                  </a:cubicBezTo>
                  <a:cubicBezTo>
                    <a:pt x="108" y="82"/>
                    <a:pt x="108" y="87"/>
                    <a:pt x="108" y="93"/>
                  </a:cubicBezTo>
                  <a:cubicBezTo>
                    <a:pt x="108" y="93"/>
                    <a:pt x="108" y="93"/>
                    <a:pt x="108" y="94"/>
                  </a:cubicBezTo>
                  <a:cubicBezTo>
                    <a:pt x="109" y="94"/>
                    <a:pt x="109" y="94"/>
                    <a:pt x="109" y="93"/>
                  </a:cubicBezTo>
                  <a:cubicBezTo>
                    <a:pt x="110" y="91"/>
                    <a:pt x="110" y="90"/>
                    <a:pt x="110" y="88"/>
                  </a:cubicBezTo>
                  <a:cubicBezTo>
                    <a:pt x="110" y="84"/>
                    <a:pt x="110" y="80"/>
                    <a:pt x="110" y="76"/>
                  </a:cubicBezTo>
                  <a:cubicBezTo>
                    <a:pt x="110" y="75"/>
                    <a:pt x="110" y="75"/>
                    <a:pt x="110" y="74"/>
                  </a:cubicBezTo>
                  <a:close/>
                  <a:moveTo>
                    <a:pt x="255" y="215"/>
                  </a:moveTo>
                  <a:cubicBezTo>
                    <a:pt x="256" y="215"/>
                    <a:pt x="256" y="215"/>
                    <a:pt x="256" y="215"/>
                  </a:cubicBezTo>
                  <a:cubicBezTo>
                    <a:pt x="259" y="215"/>
                    <a:pt x="262" y="215"/>
                    <a:pt x="265" y="214"/>
                  </a:cubicBezTo>
                  <a:cubicBezTo>
                    <a:pt x="266" y="214"/>
                    <a:pt x="267" y="213"/>
                    <a:pt x="268" y="213"/>
                  </a:cubicBezTo>
                  <a:cubicBezTo>
                    <a:pt x="270" y="212"/>
                    <a:pt x="271" y="210"/>
                    <a:pt x="272" y="209"/>
                  </a:cubicBezTo>
                  <a:cubicBezTo>
                    <a:pt x="274" y="206"/>
                    <a:pt x="274" y="203"/>
                    <a:pt x="275" y="200"/>
                  </a:cubicBezTo>
                  <a:cubicBezTo>
                    <a:pt x="274" y="201"/>
                    <a:pt x="274" y="201"/>
                    <a:pt x="274" y="201"/>
                  </a:cubicBezTo>
                  <a:cubicBezTo>
                    <a:pt x="273" y="203"/>
                    <a:pt x="273" y="204"/>
                    <a:pt x="272" y="205"/>
                  </a:cubicBezTo>
                  <a:cubicBezTo>
                    <a:pt x="270" y="209"/>
                    <a:pt x="267" y="211"/>
                    <a:pt x="263" y="212"/>
                  </a:cubicBezTo>
                  <a:cubicBezTo>
                    <a:pt x="260" y="213"/>
                    <a:pt x="258" y="214"/>
                    <a:pt x="255" y="215"/>
                  </a:cubicBezTo>
                  <a:close/>
                  <a:moveTo>
                    <a:pt x="124" y="67"/>
                  </a:moveTo>
                  <a:cubicBezTo>
                    <a:pt x="124" y="67"/>
                    <a:pt x="124" y="67"/>
                    <a:pt x="124" y="67"/>
                  </a:cubicBezTo>
                  <a:cubicBezTo>
                    <a:pt x="124" y="67"/>
                    <a:pt x="124" y="67"/>
                    <a:pt x="124" y="66"/>
                  </a:cubicBezTo>
                  <a:cubicBezTo>
                    <a:pt x="124" y="65"/>
                    <a:pt x="124" y="63"/>
                    <a:pt x="124" y="61"/>
                  </a:cubicBezTo>
                  <a:cubicBezTo>
                    <a:pt x="125" y="61"/>
                    <a:pt x="124" y="60"/>
                    <a:pt x="124" y="60"/>
                  </a:cubicBezTo>
                  <a:cubicBezTo>
                    <a:pt x="121" y="59"/>
                    <a:pt x="118" y="57"/>
                    <a:pt x="115" y="57"/>
                  </a:cubicBezTo>
                  <a:cubicBezTo>
                    <a:pt x="115" y="57"/>
                    <a:pt x="115" y="57"/>
                    <a:pt x="114" y="56"/>
                  </a:cubicBezTo>
                  <a:cubicBezTo>
                    <a:pt x="114" y="57"/>
                    <a:pt x="115" y="58"/>
                    <a:pt x="115" y="58"/>
                  </a:cubicBezTo>
                  <a:cubicBezTo>
                    <a:pt x="116" y="57"/>
                    <a:pt x="117" y="58"/>
                    <a:pt x="117" y="60"/>
                  </a:cubicBezTo>
                  <a:cubicBezTo>
                    <a:pt x="117" y="60"/>
                    <a:pt x="117" y="60"/>
                    <a:pt x="117" y="60"/>
                  </a:cubicBezTo>
                  <a:cubicBezTo>
                    <a:pt x="117" y="61"/>
                    <a:pt x="117" y="62"/>
                    <a:pt x="117" y="63"/>
                  </a:cubicBezTo>
                  <a:cubicBezTo>
                    <a:pt x="117" y="63"/>
                    <a:pt x="117" y="64"/>
                    <a:pt x="117" y="64"/>
                  </a:cubicBezTo>
                  <a:cubicBezTo>
                    <a:pt x="117" y="64"/>
                    <a:pt x="117" y="64"/>
                    <a:pt x="117" y="64"/>
                  </a:cubicBezTo>
                  <a:cubicBezTo>
                    <a:pt x="118" y="63"/>
                    <a:pt x="118" y="62"/>
                    <a:pt x="119" y="62"/>
                  </a:cubicBezTo>
                  <a:cubicBezTo>
                    <a:pt x="120" y="61"/>
                    <a:pt x="121" y="61"/>
                    <a:pt x="122" y="62"/>
                  </a:cubicBezTo>
                  <a:cubicBezTo>
                    <a:pt x="122" y="62"/>
                    <a:pt x="122" y="63"/>
                    <a:pt x="122" y="63"/>
                  </a:cubicBezTo>
                  <a:cubicBezTo>
                    <a:pt x="123" y="65"/>
                    <a:pt x="123" y="66"/>
                    <a:pt x="124" y="67"/>
                  </a:cubicBezTo>
                  <a:close/>
                  <a:moveTo>
                    <a:pt x="231" y="72"/>
                  </a:moveTo>
                  <a:cubicBezTo>
                    <a:pt x="231" y="72"/>
                    <a:pt x="231" y="72"/>
                    <a:pt x="231" y="72"/>
                  </a:cubicBezTo>
                  <a:cubicBezTo>
                    <a:pt x="231" y="72"/>
                    <a:pt x="231" y="72"/>
                    <a:pt x="231" y="71"/>
                  </a:cubicBezTo>
                  <a:cubicBezTo>
                    <a:pt x="231" y="69"/>
                    <a:pt x="231" y="67"/>
                    <a:pt x="231" y="65"/>
                  </a:cubicBezTo>
                  <a:cubicBezTo>
                    <a:pt x="231" y="57"/>
                    <a:pt x="230" y="49"/>
                    <a:pt x="230" y="41"/>
                  </a:cubicBezTo>
                  <a:cubicBezTo>
                    <a:pt x="229" y="40"/>
                    <a:pt x="229" y="40"/>
                    <a:pt x="229" y="40"/>
                  </a:cubicBezTo>
                  <a:cubicBezTo>
                    <a:pt x="229" y="40"/>
                    <a:pt x="229" y="40"/>
                    <a:pt x="229" y="40"/>
                  </a:cubicBezTo>
                  <a:cubicBezTo>
                    <a:pt x="229" y="40"/>
                    <a:pt x="229" y="41"/>
                    <a:pt x="229" y="41"/>
                  </a:cubicBezTo>
                  <a:cubicBezTo>
                    <a:pt x="229" y="47"/>
                    <a:pt x="229" y="53"/>
                    <a:pt x="229" y="59"/>
                  </a:cubicBezTo>
                  <a:cubicBezTo>
                    <a:pt x="229" y="62"/>
                    <a:pt x="229" y="65"/>
                    <a:pt x="230" y="68"/>
                  </a:cubicBezTo>
                  <a:cubicBezTo>
                    <a:pt x="230" y="69"/>
                    <a:pt x="230" y="71"/>
                    <a:pt x="231" y="72"/>
                  </a:cubicBezTo>
                  <a:close/>
                  <a:moveTo>
                    <a:pt x="13" y="107"/>
                  </a:moveTo>
                  <a:cubicBezTo>
                    <a:pt x="8" y="108"/>
                    <a:pt x="4" y="113"/>
                    <a:pt x="4" y="117"/>
                  </a:cubicBezTo>
                  <a:cubicBezTo>
                    <a:pt x="5" y="117"/>
                    <a:pt x="5" y="117"/>
                    <a:pt x="5" y="117"/>
                  </a:cubicBezTo>
                  <a:cubicBezTo>
                    <a:pt x="5" y="117"/>
                    <a:pt x="6" y="117"/>
                    <a:pt x="6" y="117"/>
                  </a:cubicBezTo>
                  <a:cubicBezTo>
                    <a:pt x="8" y="113"/>
                    <a:pt x="11" y="111"/>
                    <a:pt x="14" y="107"/>
                  </a:cubicBezTo>
                  <a:cubicBezTo>
                    <a:pt x="14" y="107"/>
                    <a:pt x="14" y="107"/>
                    <a:pt x="13" y="107"/>
                  </a:cubicBezTo>
                  <a:close/>
                  <a:moveTo>
                    <a:pt x="226" y="251"/>
                  </a:moveTo>
                  <a:cubicBezTo>
                    <a:pt x="222" y="251"/>
                    <a:pt x="218" y="251"/>
                    <a:pt x="213" y="251"/>
                  </a:cubicBezTo>
                  <a:cubicBezTo>
                    <a:pt x="213" y="252"/>
                    <a:pt x="212" y="253"/>
                    <a:pt x="211" y="253"/>
                  </a:cubicBezTo>
                  <a:cubicBezTo>
                    <a:pt x="211" y="253"/>
                    <a:pt x="210" y="253"/>
                    <a:pt x="210" y="252"/>
                  </a:cubicBezTo>
                  <a:cubicBezTo>
                    <a:pt x="210" y="252"/>
                    <a:pt x="210" y="252"/>
                    <a:pt x="210" y="252"/>
                  </a:cubicBezTo>
                  <a:cubicBezTo>
                    <a:pt x="208" y="251"/>
                    <a:pt x="207" y="251"/>
                    <a:pt x="205" y="252"/>
                  </a:cubicBezTo>
                  <a:cubicBezTo>
                    <a:pt x="206" y="252"/>
                    <a:pt x="206" y="253"/>
                    <a:pt x="207" y="253"/>
                  </a:cubicBezTo>
                  <a:cubicBezTo>
                    <a:pt x="208" y="254"/>
                    <a:pt x="209" y="254"/>
                    <a:pt x="210" y="254"/>
                  </a:cubicBezTo>
                  <a:cubicBezTo>
                    <a:pt x="214" y="253"/>
                    <a:pt x="218" y="253"/>
                    <a:pt x="222" y="252"/>
                  </a:cubicBezTo>
                  <a:cubicBezTo>
                    <a:pt x="223" y="252"/>
                    <a:pt x="225" y="252"/>
                    <a:pt x="226" y="251"/>
                  </a:cubicBezTo>
                  <a:close/>
                  <a:moveTo>
                    <a:pt x="128" y="39"/>
                  </a:moveTo>
                  <a:cubicBezTo>
                    <a:pt x="128" y="39"/>
                    <a:pt x="128" y="39"/>
                    <a:pt x="128" y="39"/>
                  </a:cubicBezTo>
                  <a:cubicBezTo>
                    <a:pt x="129" y="36"/>
                    <a:pt x="129" y="33"/>
                    <a:pt x="130" y="29"/>
                  </a:cubicBezTo>
                  <a:cubicBezTo>
                    <a:pt x="130" y="26"/>
                    <a:pt x="131" y="22"/>
                    <a:pt x="132" y="19"/>
                  </a:cubicBezTo>
                  <a:cubicBezTo>
                    <a:pt x="132" y="18"/>
                    <a:pt x="132" y="17"/>
                    <a:pt x="132" y="17"/>
                  </a:cubicBezTo>
                  <a:cubicBezTo>
                    <a:pt x="131" y="17"/>
                    <a:pt x="131" y="17"/>
                    <a:pt x="131" y="18"/>
                  </a:cubicBezTo>
                  <a:cubicBezTo>
                    <a:pt x="130" y="19"/>
                    <a:pt x="130" y="20"/>
                    <a:pt x="129" y="22"/>
                  </a:cubicBezTo>
                  <a:cubicBezTo>
                    <a:pt x="129" y="26"/>
                    <a:pt x="129" y="31"/>
                    <a:pt x="128" y="36"/>
                  </a:cubicBezTo>
                  <a:cubicBezTo>
                    <a:pt x="128" y="37"/>
                    <a:pt x="128" y="38"/>
                    <a:pt x="128" y="39"/>
                  </a:cubicBezTo>
                  <a:close/>
                  <a:moveTo>
                    <a:pt x="115" y="62"/>
                  </a:moveTo>
                  <a:cubicBezTo>
                    <a:pt x="115" y="62"/>
                    <a:pt x="115" y="62"/>
                    <a:pt x="115" y="62"/>
                  </a:cubicBezTo>
                  <a:cubicBezTo>
                    <a:pt x="113" y="65"/>
                    <a:pt x="111" y="67"/>
                    <a:pt x="110" y="70"/>
                  </a:cubicBezTo>
                  <a:cubicBezTo>
                    <a:pt x="113" y="70"/>
                    <a:pt x="117" y="70"/>
                    <a:pt x="120" y="69"/>
                  </a:cubicBezTo>
                  <a:cubicBezTo>
                    <a:pt x="120" y="69"/>
                    <a:pt x="120" y="69"/>
                    <a:pt x="120" y="69"/>
                  </a:cubicBezTo>
                  <a:cubicBezTo>
                    <a:pt x="119" y="68"/>
                    <a:pt x="119" y="67"/>
                    <a:pt x="119" y="66"/>
                  </a:cubicBezTo>
                  <a:cubicBezTo>
                    <a:pt x="119" y="66"/>
                    <a:pt x="119" y="65"/>
                    <a:pt x="119" y="65"/>
                  </a:cubicBezTo>
                  <a:cubicBezTo>
                    <a:pt x="119" y="65"/>
                    <a:pt x="119" y="65"/>
                    <a:pt x="119" y="65"/>
                  </a:cubicBezTo>
                  <a:cubicBezTo>
                    <a:pt x="119" y="66"/>
                    <a:pt x="118" y="66"/>
                    <a:pt x="118" y="67"/>
                  </a:cubicBezTo>
                  <a:cubicBezTo>
                    <a:pt x="117" y="68"/>
                    <a:pt x="116" y="68"/>
                    <a:pt x="116" y="69"/>
                  </a:cubicBezTo>
                  <a:cubicBezTo>
                    <a:pt x="115" y="70"/>
                    <a:pt x="115" y="70"/>
                    <a:pt x="114" y="69"/>
                  </a:cubicBezTo>
                  <a:cubicBezTo>
                    <a:pt x="114" y="69"/>
                    <a:pt x="114" y="69"/>
                    <a:pt x="114" y="68"/>
                  </a:cubicBezTo>
                  <a:cubicBezTo>
                    <a:pt x="114" y="68"/>
                    <a:pt x="114" y="68"/>
                    <a:pt x="114" y="67"/>
                  </a:cubicBezTo>
                  <a:cubicBezTo>
                    <a:pt x="114" y="66"/>
                    <a:pt x="114" y="64"/>
                    <a:pt x="115" y="62"/>
                  </a:cubicBezTo>
                  <a:close/>
                  <a:moveTo>
                    <a:pt x="83" y="235"/>
                  </a:moveTo>
                  <a:cubicBezTo>
                    <a:pt x="83" y="236"/>
                    <a:pt x="82" y="236"/>
                    <a:pt x="82" y="236"/>
                  </a:cubicBezTo>
                  <a:cubicBezTo>
                    <a:pt x="82" y="238"/>
                    <a:pt x="82" y="240"/>
                    <a:pt x="82" y="242"/>
                  </a:cubicBezTo>
                  <a:cubicBezTo>
                    <a:pt x="81" y="245"/>
                    <a:pt x="81" y="248"/>
                    <a:pt x="81" y="251"/>
                  </a:cubicBezTo>
                  <a:cubicBezTo>
                    <a:pt x="81" y="252"/>
                    <a:pt x="81" y="254"/>
                    <a:pt x="80" y="255"/>
                  </a:cubicBezTo>
                  <a:cubicBezTo>
                    <a:pt x="80" y="255"/>
                    <a:pt x="80" y="255"/>
                    <a:pt x="80" y="255"/>
                  </a:cubicBezTo>
                  <a:cubicBezTo>
                    <a:pt x="80" y="255"/>
                    <a:pt x="80" y="255"/>
                    <a:pt x="80" y="255"/>
                  </a:cubicBezTo>
                  <a:cubicBezTo>
                    <a:pt x="80" y="255"/>
                    <a:pt x="81" y="255"/>
                    <a:pt x="81" y="254"/>
                  </a:cubicBezTo>
                  <a:cubicBezTo>
                    <a:pt x="82" y="253"/>
                    <a:pt x="82" y="253"/>
                    <a:pt x="82" y="252"/>
                  </a:cubicBezTo>
                  <a:cubicBezTo>
                    <a:pt x="83" y="249"/>
                    <a:pt x="84" y="245"/>
                    <a:pt x="83" y="242"/>
                  </a:cubicBezTo>
                  <a:cubicBezTo>
                    <a:pt x="83" y="242"/>
                    <a:pt x="83" y="242"/>
                    <a:pt x="83" y="242"/>
                  </a:cubicBezTo>
                  <a:cubicBezTo>
                    <a:pt x="83" y="240"/>
                    <a:pt x="83" y="238"/>
                    <a:pt x="83" y="235"/>
                  </a:cubicBezTo>
                  <a:close/>
                  <a:moveTo>
                    <a:pt x="30" y="17"/>
                  </a:moveTo>
                  <a:cubicBezTo>
                    <a:pt x="30" y="19"/>
                    <a:pt x="30" y="20"/>
                    <a:pt x="30" y="21"/>
                  </a:cubicBezTo>
                  <a:cubicBezTo>
                    <a:pt x="30" y="27"/>
                    <a:pt x="30" y="32"/>
                    <a:pt x="31" y="38"/>
                  </a:cubicBezTo>
                  <a:cubicBezTo>
                    <a:pt x="31" y="38"/>
                    <a:pt x="31" y="38"/>
                    <a:pt x="31" y="38"/>
                  </a:cubicBezTo>
                  <a:cubicBezTo>
                    <a:pt x="31" y="38"/>
                    <a:pt x="32" y="38"/>
                    <a:pt x="32" y="37"/>
                  </a:cubicBezTo>
                  <a:cubicBezTo>
                    <a:pt x="32" y="35"/>
                    <a:pt x="32" y="34"/>
                    <a:pt x="32" y="32"/>
                  </a:cubicBezTo>
                  <a:cubicBezTo>
                    <a:pt x="31" y="28"/>
                    <a:pt x="31" y="23"/>
                    <a:pt x="31" y="19"/>
                  </a:cubicBezTo>
                  <a:cubicBezTo>
                    <a:pt x="31" y="18"/>
                    <a:pt x="30" y="18"/>
                    <a:pt x="30" y="17"/>
                  </a:cubicBezTo>
                  <a:close/>
                  <a:moveTo>
                    <a:pt x="193" y="39"/>
                  </a:moveTo>
                  <a:cubicBezTo>
                    <a:pt x="194" y="39"/>
                    <a:pt x="195" y="39"/>
                    <a:pt x="196" y="39"/>
                  </a:cubicBezTo>
                  <a:cubicBezTo>
                    <a:pt x="196" y="37"/>
                    <a:pt x="198" y="35"/>
                    <a:pt x="198" y="33"/>
                  </a:cubicBezTo>
                  <a:cubicBezTo>
                    <a:pt x="196" y="33"/>
                    <a:pt x="195" y="34"/>
                    <a:pt x="194" y="36"/>
                  </a:cubicBezTo>
                  <a:cubicBezTo>
                    <a:pt x="193" y="37"/>
                    <a:pt x="193" y="38"/>
                    <a:pt x="193" y="39"/>
                  </a:cubicBezTo>
                  <a:close/>
                  <a:moveTo>
                    <a:pt x="137" y="224"/>
                  </a:moveTo>
                  <a:cubicBezTo>
                    <a:pt x="137" y="224"/>
                    <a:pt x="137" y="224"/>
                    <a:pt x="137" y="224"/>
                  </a:cubicBezTo>
                  <a:cubicBezTo>
                    <a:pt x="138" y="224"/>
                    <a:pt x="139" y="224"/>
                    <a:pt x="140" y="224"/>
                  </a:cubicBezTo>
                  <a:cubicBezTo>
                    <a:pt x="149" y="224"/>
                    <a:pt x="157" y="224"/>
                    <a:pt x="165" y="224"/>
                  </a:cubicBezTo>
                  <a:cubicBezTo>
                    <a:pt x="169" y="224"/>
                    <a:pt x="172" y="224"/>
                    <a:pt x="175" y="224"/>
                  </a:cubicBezTo>
                  <a:cubicBezTo>
                    <a:pt x="175" y="224"/>
                    <a:pt x="174" y="224"/>
                    <a:pt x="173" y="224"/>
                  </a:cubicBezTo>
                  <a:cubicBezTo>
                    <a:pt x="168" y="224"/>
                    <a:pt x="162" y="224"/>
                    <a:pt x="156" y="223"/>
                  </a:cubicBezTo>
                  <a:cubicBezTo>
                    <a:pt x="151" y="223"/>
                    <a:pt x="145" y="223"/>
                    <a:pt x="139" y="224"/>
                  </a:cubicBezTo>
                  <a:cubicBezTo>
                    <a:pt x="139" y="224"/>
                    <a:pt x="138" y="224"/>
                    <a:pt x="137" y="224"/>
                  </a:cubicBezTo>
                  <a:close/>
                  <a:moveTo>
                    <a:pt x="31" y="89"/>
                  </a:moveTo>
                  <a:cubicBezTo>
                    <a:pt x="32" y="89"/>
                    <a:pt x="32" y="89"/>
                    <a:pt x="32" y="89"/>
                  </a:cubicBezTo>
                  <a:cubicBezTo>
                    <a:pt x="32" y="88"/>
                    <a:pt x="32" y="87"/>
                    <a:pt x="32" y="86"/>
                  </a:cubicBezTo>
                  <a:cubicBezTo>
                    <a:pt x="32" y="75"/>
                    <a:pt x="32" y="64"/>
                    <a:pt x="32" y="53"/>
                  </a:cubicBezTo>
                  <a:cubicBezTo>
                    <a:pt x="32" y="53"/>
                    <a:pt x="32" y="53"/>
                    <a:pt x="32" y="52"/>
                  </a:cubicBezTo>
                  <a:cubicBezTo>
                    <a:pt x="32" y="52"/>
                    <a:pt x="32" y="52"/>
                    <a:pt x="31" y="52"/>
                  </a:cubicBezTo>
                  <a:cubicBezTo>
                    <a:pt x="31" y="52"/>
                    <a:pt x="31" y="52"/>
                    <a:pt x="31" y="52"/>
                  </a:cubicBezTo>
                  <a:cubicBezTo>
                    <a:pt x="31" y="64"/>
                    <a:pt x="31" y="77"/>
                    <a:pt x="31" y="89"/>
                  </a:cubicBezTo>
                  <a:close/>
                  <a:moveTo>
                    <a:pt x="39" y="20"/>
                  </a:moveTo>
                  <a:cubicBezTo>
                    <a:pt x="39" y="20"/>
                    <a:pt x="39" y="20"/>
                    <a:pt x="39" y="20"/>
                  </a:cubicBezTo>
                  <a:cubicBezTo>
                    <a:pt x="40" y="20"/>
                    <a:pt x="40" y="20"/>
                    <a:pt x="41" y="20"/>
                  </a:cubicBezTo>
                  <a:cubicBezTo>
                    <a:pt x="45" y="21"/>
                    <a:pt x="49" y="21"/>
                    <a:pt x="54" y="21"/>
                  </a:cubicBezTo>
                  <a:cubicBezTo>
                    <a:pt x="56" y="21"/>
                    <a:pt x="58" y="21"/>
                    <a:pt x="61" y="21"/>
                  </a:cubicBezTo>
                  <a:cubicBezTo>
                    <a:pt x="61" y="20"/>
                    <a:pt x="62" y="20"/>
                    <a:pt x="62" y="20"/>
                  </a:cubicBezTo>
                  <a:cubicBezTo>
                    <a:pt x="58" y="20"/>
                    <a:pt x="55" y="20"/>
                    <a:pt x="51" y="20"/>
                  </a:cubicBezTo>
                  <a:cubicBezTo>
                    <a:pt x="47" y="20"/>
                    <a:pt x="43" y="20"/>
                    <a:pt x="39" y="20"/>
                  </a:cubicBezTo>
                  <a:close/>
                  <a:moveTo>
                    <a:pt x="106" y="224"/>
                  </a:moveTo>
                  <a:cubicBezTo>
                    <a:pt x="106" y="224"/>
                    <a:pt x="106" y="224"/>
                    <a:pt x="106" y="224"/>
                  </a:cubicBezTo>
                  <a:cubicBezTo>
                    <a:pt x="113" y="224"/>
                    <a:pt x="121" y="224"/>
                    <a:pt x="128" y="224"/>
                  </a:cubicBezTo>
                  <a:cubicBezTo>
                    <a:pt x="127" y="223"/>
                    <a:pt x="127" y="223"/>
                    <a:pt x="127" y="223"/>
                  </a:cubicBezTo>
                  <a:cubicBezTo>
                    <a:pt x="122" y="223"/>
                    <a:pt x="118" y="223"/>
                    <a:pt x="114" y="223"/>
                  </a:cubicBezTo>
                  <a:cubicBezTo>
                    <a:pt x="111" y="223"/>
                    <a:pt x="109" y="224"/>
                    <a:pt x="106" y="224"/>
                  </a:cubicBezTo>
                  <a:close/>
                  <a:moveTo>
                    <a:pt x="89" y="34"/>
                  </a:moveTo>
                  <a:cubicBezTo>
                    <a:pt x="88" y="41"/>
                    <a:pt x="88" y="49"/>
                    <a:pt x="87" y="57"/>
                  </a:cubicBezTo>
                  <a:cubicBezTo>
                    <a:pt x="88" y="56"/>
                    <a:pt x="88" y="56"/>
                    <a:pt x="88" y="55"/>
                  </a:cubicBezTo>
                  <a:cubicBezTo>
                    <a:pt x="88" y="53"/>
                    <a:pt x="88" y="52"/>
                    <a:pt x="88" y="50"/>
                  </a:cubicBezTo>
                  <a:cubicBezTo>
                    <a:pt x="89" y="46"/>
                    <a:pt x="89" y="42"/>
                    <a:pt x="89" y="37"/>
                  </a:cubicBezTo>
                  <a:cubicBezTo>
                    <a:pt x="89" y="36"/>
                    <a:pt x="89" y="35"/>
                    <a:pt x="89" y="34"/>
                  </a:cubicBezTo>
                  <a:close/>
                  <a:moveTo>
                    <a:pt x="273" y="177"/>
                  </a:moveTo>
                  <a:cubicBezTo>
                    <a:pt x="273" y="177"/>
                    <a:pt x="273" y="177"/>
                    <a:pt x="273" y="177"/>
                  </a:cubicBezTo>
                  <a:cubicBezTo>
                    <a:pt x="273" y="183"/>
                    <a:pt x="273" y="189"/>
                    <a:pt x="273" y="196"/>
                  </a:cubicBezTo>
                  <a:cubicBezTo>
                    <a:pt x="274" y="194"/>
                    <a:pt x="274" y="192"/>
                    <a:pt x="274" y="191"/>
                  </a:cubicBezTo>
                  <a:cubicBezTo>
                    <a:pt x="274" y="188"/>
                    <a:pt x="274" y="186"/>
                    <a:pt x="274" y="183"/>
                  </a:cubicBezTo>
                  <a:cubicBezTo>
                    <a:pt x="274" y="181"/>
                    <a:pt x="274" y="179"/>
                    <a:pt x="273" y="177"/>
                  </a:cubicBezTo>
                  <a:close/>
                  <a:moveTo>
                    <a:pt x="250" y="98"/>
                  </a:moveTo>
                  <a:cubicBezTo>
                    <a:pt x="245" y="97"/>
                    <a:pt x="240" y="97"/>
                    <a:pt x="235" y="97"/>
                  </a:cubicBezTo>
                  <a:cubicBezTo>
                    <a:pt x="236" y="98"/>
                    <a:pt x="236" y="98"/>
                    <a:pt x="237" y="98"/>
                  </a:cubicBezTo>
                  <a:cubicBezTo>
                    <a:pt x="241" y="98"/>
                    <a:pt x="245" y="98"/>
                    <a:pt x="249" y="98"/>
                  </a:cubicBezTo>
                  <a:cubicBezTo>
                    <a:pt x="249" y="98"/>
                    <a:pt x="249" y="98"/>
                    <a:pt x="250" y="98"/>
                  </a:cubicBezTo>
                  <a:close/>
                  <a:moveTo>
                    <a:pt x="274" y="162"/>
                  </a:moveTo>
                  <a:cubicBezTo>
                    <a:pt x="274" y="168"/>
                    <a:pt x="275" y="173"/>
                    <a:pt x="276" y="178"/>
                  </a:cubicBezTo>
                  <a:cubicBezTo>
                    <a:pt x="276" y="174"/>
                    <a:pt x="276" y="167"/>
                    <a:pt x="274" y="162"/>
                  </a:cubicBezTo>
                  <a:close/>
                  <a:moveTo>
                    <a:pt x="213" y="249"/>
                  </a:moveTo>
                  <a:cubicBezTo>
                    <a:pt x="213" y="249"/>
                    <a:pt x="213" y="249"/>
                    <a:pt x="213" y="249"/>
                  </a:cubicBezTo>
                  <a:cubicBezTo>
                    <a:pt x="214" y="249"/>
                    <a:pt x="215" y="249"/>
                    <a:pt x="216" y="249"/>
                  </a:cubicBezTo>
                  <a:cubicBezTo>
                    <a:pt x="219" y="249"/>
                    <a:pt x="221" y="249"/>
                    <a:pt x="223" y="249"/>
                  </a:cubicBezTo>
                  <a:cubicBezTo>
                    <a:pt x="225" y="249"/>
                    <a:pt x="226" y="248"/>
                    <a:pt x="227" y="248"/>
                  </a:cubicBezTo>
                  <a:cubicBezTo>
                    <a:pt x="228" y="248"/>
                    <a:pt x="229" y="248"/>
                    <a:pt x="229" y="247"/>
                  </a:cubicBezTo>
                  <a:cubicBezTo>
                    <a:pt x="229" y="247"/>
                    <a:pt x="229" y="247"/>
                    <a:pt x="229" y="247"/>
                  </a:cubicBezTo>
                  <a:cubicBezTo>
                    <a:pt x="229" y="247"/>
                    <a:pt x="229" y="247"/>
                    <a:pt x="228" y="247"/>
                  </a:cubicBezTo>
                  <a:cubicBezTo>
                    <a:pt x="226" y="248"/>
                    <a:pt x="224" y="248"/>
                    <a:pt x="222" y="248"/>
                  </a:cubicBezTo>
                  <a:cubicBezTo>
                    <a:pt x="221" y="248"/>
                    <a:pt x="219" y="248"/>
                    <a:pt x="218" y="249"/>
                  </a:cubicBezTo>
                  <a:cubicBezTo>
                    <a:pt x="216" y="249"/>
                    <a:pt x="215" y="249"/>
                    <a:pt x="213" y="249"/>
                  </a:cubicBezTo>
                  <a:close/>
                  <a:moveTo>
                    <a:pt x="67" y="46"/>
                  </a:moveTo>
                  <a:cubicBezTo>
                    <a:pt x="67" y="44"/>
                    <a:pt x="67" y="41"/>
                    <a:pt x="67" y="40"/>
                  </a:cubicBezTo>
                  <a:cubicBezTo>
                    <a:pt x="67" y="39"/>
                    <a:pt x="67" y="39"/>
                    <a:pt x="66" y="39"/>
                  </a:cubicBezTo>
                  <a:cubicBezTo>
                    <a:pt x="66" y="39"/>
                    <a:pt x="66" y="39"/>
                    <a:pt x="66" y="39"/>
                  </a:cubicBezTo>
                  <a:cubicBezTo>
                    <a:pt x="66" y="40"/>
                    <a:pt x="65" y="41"/>
                    <a:pt x="64" y="41"/>
                  </a:cubicBezTo>
                  <a:cubicBezTo>
                    <a:pt x="63" y="41"/>
                    <a:pt x="63" y="41"/>
                    <a:pt x="63" y="42"/>
                  </a:cubicBezTo>
                  <a:cubicBezTo>
                    <a:pt x="63" y="42"/>
                    <a:pt x="63" y="42"/>
                    <a:pt x="63" y="42"/>
                  </a:cubicBezTo>
                  <a:cubicBezTo>
                    <a:pt x="64" y="41"/>
                    <a:pt x="65" y="41"/>
                    <a:pt x="66" y="42"/>
                  </a:cubicBezTo>
                  <a:cubicBezTo>
                    <a:pt x="66" y="42"/>
                    <a:pt x="66" y="43"/>
                    <a:pt x="66" y="43"/>
                  </a:cubicBezTo>
                  <a:cubicBezTo>
                    <a:pt x="67" y="44"/>
                    <a:pt x="67" y="45"/>
                    <a:pt x="67" y="46"/>
                  </a:cubicBezTo>
                  <a:close/>
                  <a:moveTo>
                    <a:pt x="123" y="82"/>
                  </a:moveTo>
                  <a:cubicBezTo>
                    <a:pt x="122" y="83"/>
                    <a:pt x="122" y="84"/>
                    <a:pt x="122" y="86"/>
                  </a:cubicBezTo>
                  <a:cubicBezTo>
                    <a:pt x="122" y="87"/>
                    <a:pt x="122" y="89"/>
                    <a:pt x="122" y="90"/>
                  </a:cubicBezTo>
                  <a:cubicBezTo>
                    <a:pt x="122" y="91"/>
                    <a:pt x="122" y="92"/>
                    <a:pt x="121" y="92"/>
                  </a:cubicBezTo>
                  <a:cubicBezTo>
                    <a:pt x="121" y="93"/>
                    <a:pt x="121" y="93"/>
                    <a:pt x="121" y="94"/>
                  </a:cubicBezTo>
                  <a:cubicBezTo>
                    <a:pt x="121" y="94"/>
                    <a:pt x="121" y="94"/>
                    <a:pt x="122" y="94"/>
                  </a:cubicBezTo>
                  <a:cubicBezTo>
                    <a:pt x="123" y="90"/>
                    <a:pt x="122" y="86"/>
                    <a:pt x="123" y="82"/>
                  </a:cubicBezTo>
                  <a:close/>
                  <a:moveTo>
                    <a:pt x="5" y="126"/>
                  </a:moveTo>
                  <a:cubicBezTo>
                    <a:pt x="6" y="126"/>
                    <a:pt x="6" y="125"/>
                    <a:pt x="6" y="125"/>
                  </a:cubicBezTo>
                  <a:cubicBezTo>
                    <a:pt x="7" y="120"/>
                    <a:pt x="10" y="115"/>
                    <a:pt x="13" y="112"/>
                  </a:cubicBezTo>
                  <a:cubicBezTo>
                    <a:pt x="14" y="111"/>
                    <a:pt x="15" y="110"/>
                    <a:pt x="16" y="110"/>
                  </a:cubicBezTo>
                  <a:cubicBezTo>
                    <a:pt x="16" y="109"/>
                    <a:pt x="16" y="109"/>
                    <a:pt x="17" y="109"/>
                  </a:cubicBezTo>
                  <a:cubicBezTo>
                    <a:pt x="16" y="109"/>
                    <a:pt x="15" y="109"/>
                    <a:pt x="15" y="110"/>
                  </a:cubicBezTo>
                  <a:cubicBezTo>
                    <a:pt x="13" y="112"/>
                    <a:pt x="11" y="114"/>
                    <a:pt x="9" y="116"/>
                  </a:cubicBezTo>
                  <a:cubicBezTo>
                    <a:pt x="8" y="117"/>
                    <a:pt x="8" y="118"/>
                    <a:pt x="7" y="119"/>
                  </a:cubicBezTo>
                  <a:cubicBezTo>
                    <a:pt x="7" y="120"/>
                    <a:pt x="6" y="122"/>
                    <a:pt x="6" y="123"/>
                  </a:cubicBezTo>
                  <a:cubicBezTo>
                    <a:pt x="6" y="124"/>
                    <a:pt x="5" y="125"/>
                    <a:pt x="5" y="126"/>
                  </a:cubicBezTo>
                  <a:close/>
                  <a:moveTo>
                    <a:pt x="235" y="237"/>
                  </a:moveTo>
                  <a:cubicBezTo>
                    <a:pt x="235" y="237"/>
                    <a:pt x="235" y="237"/>
                    <a:pt x="235" y="237"/>
                  </a:cubicBezTo>
                  <a:cubicBezTo>
                    <a:pt x="235" y="233"/>
                    <a:pt x="235" y="228"/>
                    <a:pt x="235" y="223"/>
                  </a:cubicBezTo>
                  <a:cubicBezTo>
                    <a:pt x="234" y="228"/>
                    <a:pt x="234" y="233"/>
                    <a:pt x="235" y="237"/>
                  </a:cubicBezTo>
                  <a:close/>
                  <a:moveTo>
                    <a:pt x="219" y="98"/>
                  </a:moveTo>
                  <a:cubicBezTo>
                    <a:pt x="221" y="99"/>
                    <a:pt x="227" y="99"/>
                    <a:pt x="229" y="97"/>
                  </a:cubicBezTo>
                  <a:cubicBezTo>
                    <a:pt x="229" y="97"/>
                    <a:pt x="229" y="97"/>
                    <a:pt x="229" y="97"/>
                  </a:cubicBezTo>
                  <a:cubicBezTo>
                    <a:pt x="226" y="98"/>
                    <a:pt x="223" y="98"/>
                    <a:pt x="219" y="98"/>
                  </a:cubicBezTo>
                  <a:cubicBezTo>
                    <a:pt x="219" y="98"/>
                    <a:pt x="219" y="98"/>
                    <a:pt x="219" y="98"/>
                  </a:cubicBezTo>
                  <a:close/>
                  <a:moveTo>
                    <a:pt x="95" y="54"/>
                  </a:moveTo>
                  <a:cubicBezTo>
                    <a:pt x="95" y="55"/>
                    <a:pt x="95" y="55"/>
                    <a:pt x="95" y="55"/>
                  </a:cubicBezTo>
                  <a:cubicBezTo>
                    <a:pt x="95" y="56"/>
                    <a:pt x="95" y="56"/>
                    <a:pt x="94" y="57"/>
                  </a:cubicBezTo>
                  <a:cubicBezTo>
                    <a:pt x="94" y="57"/>
                    <a:pt x="94" y="57"/>
                    <a:pt x="93" y="57"/>
                  </a:cubicBezTo>
                  <a:cubicBezTo>
                    <a:pt x="93" y="58"/>
                    <a:pt x="92" y="59"/>
                    <a:pt x="92" y="60"/>
                  </a:cubicBezTo>
                  <a:cubicBezTo>
                    <a:pt x="91" y="60"/>
                    <a:pt x="91" y="61"/>
                    <a:pt x="91" y="62"/>
                  </a:cubicBezTo>
                  <a:cubicBezTo>
                    <a:pt x="91" y="62"/>
                    <a:pt x="91" y="62"/>
                    <a:pt x="91" y="61"/>
                  </a:cubicBezTo>
                  <a:cubicBezTo>
                    <a:pt x="92" y="60"/>
                    <a:pt x="94" y="58"/>
                    <a:pt x="95" y="57"/>
                  </a:cubicBezTo>
                  <a:cubicBezTo>
                    <a:pt x="95" y="56"/>
                    <a:pt x="96" y="55"/>
                    <a:pt x="97" y="56"/>
                  </a:cubicBezTo>
                  <a:cubicBezTo>
                    <a:pt x="97" y="55"/>
                    <a:pt x="97" y="54"/>
                    <a:pt x="97" y="54"/>
                  </a:cubicBezTo>
                  <a:cubicBezTo>
                    <a:pt x="96" y="54"/>
                    <a:pt x="95" y="54"/>
                    <a:pt x="95" y="54"/>
                  </a:cubicBezTo>
                  <a:close/>
                  <a:moveTo>
                    <a:pt x="3" y="200"/>
                  </a:moveTo>
                  <a:cubicBezTo>
                    <a:pt x="3" y="203"/>
                    <a:pt x="5" y="208"/>
                    <a:pt x="7" y="209"/>
                  </a:cubicBezTo>
                  <a:cubicBezTo>
                    <a:pt x="5" y="206"/>
                    <a:pt x="4" y="203"/>
                    <a:pt x="3" y="200"/>
                  </a:cubicBezTo>
                  <a:close/>
                  <a:moveTo>
                    <a:pt x="198" y="4"/>
                  </a:moveTo>
                  <a:cubicBezTo>
                    <a:pt x="195" y="5"/>
                    <a:pt x="192" y="5"/>
                    <a:pt x="190" y="8"/>
                  </a:cubicBezTo>
                  <a:cubicBezTo>
                    <a:pt x="193" y="6"/>
                    <a:pt x="195" y="5"/>
                    <a:pt x="198" y="4"/>
                  </a:cubicBezTo>
                  <a:close/>
                  <a:moveTo>
                    <a:pt x="229" y="20"/>
                  </a:moveTo>
                  <a:cubicBezTo>
                    <a:pt x="229" y="20"/>
                    <a:pt x="229" y="20"/>
                    <a:pt x="229" y="20"/>
                  </a:cubicBezTo>
                  <a:cubicBezTo>
                    <a:pt x="229" y="20"/>
                    <a:pt x="229" y="21"/>
                    <a:pt x="229" y="21"/>
                  </a:cubicBezTo>
                  <a:cubicBezTo>
                    <a:pt x="229" y="24"/>
                    <a:pt x="229" y="27"/>
                    <a:pt x="229" y="30"/>
                  </a:cubicBezTo>
                  <a:cubicBezTo>
                    <a:pt x="229" y="30"/>
                    <a:pt x="229" y="30"/>
                    <a:pt x="229" y="31"/>
                  </a:cubicBezTo>
                  <a:cubicBezTo>
                    <a:pt x="229" y="31"/>
                    <a:pt x="229" y="31"/>
                    <a:pt x="229" y="31"/>
                  </a:cubicBezTo>
                  <a:cubicBezTo>
                    <a:pt x="229" y="31"/>
                    <a:pt x="229" y="31"/>
                    <a:pt x="229" y="31"/>
                  </a:cubicBezTo>
                  <a:cubicBezTo>
                    <a:pt x="229" y="27"/>
                    <a:pt x="229" y="24"/>
                    <a:pt x="229" y="20"/>
                  </a:cubicBezTo>
                  <a:close/>
                  <a:moveTo>
                    <a:pt x="229" y="80"/>
                  </a:moveTo>
                  <a:cubicBezTo>
                    <a:pt x="229" y="80"/>
                    <a:pt x="229" y="80"/>
                    <a:pt x="229" y="80"/>
                  </a:cubicBezTo>
                  <a:cubicBezTo>
                    <a:pt x="230" y="82"/>
                    <a:pt x="230" y="85"/>
                    <a:pt x="230" y="88"/>
                  </a:cubicBezTo>
                  <a:cubicBezTo>
                    <a:pt x="231" y="85"/>
                    <a:pt x="230" y="82"/>
                    <a:pt x="229" y="80"/>
                  </a:cubicBezTo>
                  <a:close/>
                  <a:moveTo>
                    <a:pt x="63" y="96"/>
                  </a:moveTo>
                  <a:cubicBezTo>
                    <a:pt x="63" y="96"/>
                    <a:pt x="62" y="96"/>
                    <a:pt x="62" y="95"/>
                  </a:cubicBezTo>
                  <a:cubicBezTo>
                    <a:pt x="61" y="95"/>
                    <a:pt x="61" y="95"/>
                    <a:pt x="60" y="95"/>
                  </a:cubicBezTo>
                  <a:cubicBezTo>
                    <a:pt x="60" y="95"/>
                    <a:pt x="60" y="96"/>
                    <a:pt x="60" y="96"/>
                  </a:cubicBezTo>
                  <a:cubicBezTo>
                    <a:pt x="61" y="96"/>
                    <a:pt x="62" y="96"/>
                    <a:pt x="63" y="96"/>
                  </a:cubicBezTo>
                  <a:close/>
                  <a:moveTo>
                    <a:pt x="227" y="72"/>
                  </a:moveTo>
                  <a:cubicBezTo>
                    <a:pt x="227" y="72"/>
                    <a:pt x="227" y="72"/>
                    <a:pt x="227" y="72"/>
                  </a:cubicBezTo>
                  <a:cubicBezTo>
                    <a:pt x="227" y="76"/>
                    <a:pt x="227" y="79"/>
                    <a:pt x="227" y="82"/>
                  </a:cubicBezTo>
                  <a:cubicBezTo>
                    <a:pt x="227" y="82"/>
                    <a:pt x="227" y="82"/>
                    <a:pt x="227" y="82"/>
                  </a:cubicBezTo>
                  <a:cubicBezTo>
                    <a:pt x="227" y="79"/>
                    <a:pt x="227" y="76"/>
                    <a:pt x="227" y="72"/>
                  </a:cubicBezTo>
                  <a:close/>
                  <a:moveTo>
                    <a:pt x="265" y="105"/>
                  </a:moveTo>
                  <a:cubicBezTo>
                    <a:pt x="266" y="107"/>
                    <a:pt x="267" y="110"/>
                    <a:pt x="268" y="112"/>
                  </a:cubicBezTo>
                  <a:cubicBezTo>
                    <a:pt x="268" y="109"/>
                    <a:pt x="267" y="107"/>
                    <a:pt x="265" y="105"/>
                  </a:cubicBezTo>
                  <a:close/>
                  <a:moveTo>
                    <a:pt x="36" y="40"/>
                  </a:moveTo>
                  <a:cubicBezTo>
                    <a:pt x="35" y="40"/>
                    <a:pt x="35" y="40"/>
                    <a:pt x="35" y="40"/>
                  </a:cubicBezTo>
                  <a:cubicBezTo>
                    <a:pt x="35" y="41"/>
                    <a:pt x="34" y="41"/>
                    <a:pt x="34" y="42"/>
                  </a:cubicBezTo>
                  <a:cubicBezTo>
                    <a:pt x="34" y="42"/>
                    <a:pt x="34" y="44"/>
                    <a:pt x="34" y="44"/>
                  </a:cubicBezTo>
                  <a:cubicBezTo>
                    <a:pt x="35" y="43"/>
                    <a:pt x="35" y="42"/>
                    <a:pt x="36" y="40"/>
                  </a:cubicBezTo>
                  <a:close/>
                  <a:moveTo>
                    <a:pt x="226" y="44"/>
                  </a:moveTo>
                  <a:cubicBezTo>
                    <a:pt x="225" y="46"/>
                    <a:pt x="225" y="49"/>
                    <a:pt x="226" y="50"/>
                  </a:cubicBezTo>
                  <a:cubicBezTo>
                    <a:pt x="226" y="49"/>
                    <a:pt x="226" y="46"/>
                    <a:pt x="226" y="44"/>
                  </a:cubicBezTo>
                  <a:close/>
                  <a:moveTo>
                    <a:pt x="92" y="68"/>
                  </a:moveTo>
                  <a:cubicBezTo>
                    <a:pt x="92" y="68"/>
                    <a:pt x="92" y="68"/>
                    <a:pt x="92" y="68"/>
                  </a:cubicBezTo>
                  <a:cubicBezTo>
                    <a:pt x="91" y="67"/>
                    <a:pt x="91" y="66"/>
                    <a:pt x="91" y="65"/>
                  </a:cubicBezTo>
                  <a:cubicBezTo>
                    <a:pt x="90" y="66"/>
                    <a:pt x="90" y="66"/>
                    <a:pt x="90" y="67"/>
                  </a:cubicBezTo>
                  <a:cubicBezTo>
                    <a:pt x="91" y="67"/>
                    <a:pt x="91" y="67"/>
                    <a:pt x="92" y="68"/>
                  </a:cubicBezTo>
                  <a:close/>
                  <a:moveTo>
                    <a:pt x="229" y="37"/>
                  </a:moveTo>
                  <a:cubicBezTo>
                    <a:pt x="230" y="36"/>
                    <a:pt x="229" y="34"/>
                    <a:pt x="229" y="34"/>
                  </a:cubicBezTo>
                  <a:cubicBezTo>
                    <a:pt x="229" y="35"/>
                    <a:pt x="229" y="36"/>
                    <a:pt x="229" y="37"/>
                  </a:cubicBezTo>
                  <a:close/>
                  <a:moveTo>
                    <a:pt x="199" y="229"/>
                  </a:moveTo>
                  <a:cubicBezTo>
                    <a:pt x="199" y="229"/>
                    <a:pt x="199" y="229"/>
                    <a:pt x="198" y="229"/>
                  </a:cubicBezTo>
                  <a:cubicBezTo>
                    <a:pt x="199" y="230"/>
                    <a:pt x="199" y="231"/>
                    <a:pt x="199" y="232"/>
                  </a:cubicBezTo>
                  <a:cubicBezTo>
                    <a:pt x="199" y="232"/>
                    <a:pt x="199" y="232"/>
                    <a:pt x="199" y="232"/>
                  </a:cubicBezTo>
                  <a:cubicBezTo>
                    <a:pt x="199" y="231"/>
                    <a:pt x="199" y="230"/>
                    <a:pt x="199" y="229"/>
                  </a:cubicBezTo>
                  <a:close/>
                  <a:moveTo>
                    <a:pt x="34" y="11"/>
                  </a:moveTo>
                  <a:cubicBezTo>
                    <a:pt x="34" y="11"/>
                    <a:pt x="34" y="11"/>
                    <a:pt x="34" y="11"/>
                  </a:cubicBezTo>
                  <a:cubicBezTo>
                    <a:pt x="33" y="11"/>
                    <a:pt x="33" y="11"/>
                    <a:pt x="33" y="11"/>
                  </a:cubicBezTo>
                  <a:cubicBezTo>
                    <a:pt x="33" y="12"/>
                    <a:pt x="33" y="12"/>
                    <a:pt x="33" y="12"/>
                  </a:cubicBezTo>
                  <a:cubicBezTo>
                    <a:pt x="34" y="11"/>
                    <a:pt x="34" y="11"/>
                    <a:pt x="34" y="11"/>
                  </a:cubicBezTo>
                  <a:close/>
                  <a:moveTo>
                    <a:pt x="122" y="77"/>
                  </a:moveTo>
                  <a:cubicBezTo>
                    <a:pt x="122" y="76"/>
                    <a:pt x="122" y="76"/>
                    <a:pt x="122" y="76"/>
                  </a:cubicBezTo>
                  <a:cubicBezTo>
                    <a:pt x="122" y="76"/>
                    <a:pt x="122" y="76"/>
                    <a:pt x="122" y="77"/>
                  </a:cubicBezTo>
                  <a:close/>
                  <a:moveTo>
                    <a:pt x="35" y="7"/>
                  </a:moveTo>
                  <a:cubicBezTo>
                    <a:pt x="35" y="7"/>
                    <a:pt x="35" y="7"/>
                    <a:pt x="35" y="8"/>
                  </a:cubicBezTo>
                  <a:cubicBezTo>
                    <a:pt x="35" y="7"/>
                    <a:pt x="36" y="7"/>
                    <a:pt x="36" y="7"/>
                  </a:cubicBezTo>
                  <a:cubicBezTo>
                    <a:pt x="36" y="7"/>
                    <a:pt x="36" y="7"/>
                    <a:pt x="36" y="7"/>
                  </a:cubicBezTo>
                  <a:cubicBezTo>
                    <a:pt x="36" y="7"/>
                    <a:pt x="35" y="7"/>
                    <a:pt x="35" y="7"/>
                  </a:cubicBezTo>
                  <a:close/>
                  <a:moveTo>
                    <a:pt x="88" y="63"/>
                  </a:moveTo>
                  <a:cubicBezTo>
                    <a:pt x="88" y="63"/>
                    <a:pt x="88" y="63"/>
                    <a:pt x="88" y="63"/>
                  </a:cubicBezTo>
                  <a:cubicBezTo>
                    <a:pt x="88" y="62"/>
                    <a:pt x="88" y="62"/>
                    <a:pt x="88" y="61"/>
                  </a:cubicBezTo>
                  <a:cubicBezTo>
                    <a:pt x="88" y="61"/>
                    <a:pt x="88" y="61"/>
                    <a:pt x="88" y="61"/>
                  </a:cubicBezTo>
                  <a:cubicBezTo>
                    <a:pt x="88" y="62"/>
                    <a:pt x="88" y="62"/>
                    <a:pt x="88" y="63"/>
                  </a:cubicBezTo>
                  <a:close/>
                  <a:moveTo>
                    <a:pt x="52" y="100"/>
                  </a:moveTo>
                  <a:cubicBezTo>
                    <a:pt x="52" y="100"/>
                    <a:pt x="52" y="100"/>
                    <a:pt x="52" y="100"/>
                  </a:cubicBezTo>
                  <a:cubicBezTo>
                    <a:pt x="53" y="100"/>
                    <a:pt x="53" y="100"/>
                    <a:pt x="53" y="100"/>
                  </a:cubicBezTo>
                  <a:cubicBezTo>
                    <a:pt x="53" y="100"/>
                    <a:pt x="53" y="100"/>
                    <a:pt x="53" y="100"/>
                  </a:cubicBezTo>
                  <a:cubicBezTo>
                    <a:pt x="53" y="100"/>
                    <a:pt x="53" y="100"/>
                    <a:pt x="52" y="100"/>
                  </a:cubicBezTo>
                  <a:close/>
                  <a:moveTo>
                    <a:pt x="178" y="7"/>
                  </a:moveTo>
                  <a:cubicBezTo>
                    <a:pt x="178" y="7"/>
                    <a:pt x="177" y="7"/>
                    <a:pt x="177" y="7"/>
                  </a:cubicBezTo>
                  <a:cubicBezTo>
                    <a:pt x="178" y="7"/>
                    <a:pt x="178" y="7"/>
                    <a:pt x="178" y="7"/>
                  </a:cubicBezTo>
                  <a:cubicBezTo>
                    <a:pt x="178" y="7"/>
                    <a:pt x="178" y="7"/>
                    <a:pt x="178" y="7"/>
                  </a:cubicBezTo>
                  <a:cubicBezTo>
                    <a:pt x="178" y="7"/>
                    <a:pt x="178" y="7"/>
                    <a:pt x="178" y="7"/>
                  </a:cubicBezTo>
                  <a:close/>
                  <a:moveTo>
                    <a:pt x="194" y="67"/>
                  </a:moveTo>
                  <a:cubicBezTo>
                    <a:pt x="194" y="67"/>
                    <a:pt x="194" y="67"/>
                    <a:pt x="194" y="67"/>
                  </a:cubicBezTo>
                  <a:cubicBezTo>
                    <a:pt x="194" y="67"/>
                    <a:pt x="194" y="67"/>
                    <a:pt x="194" y="68"/>
                  </a:cubicBezTo>
                  <a:cubicBezTo>
                    <a:pt x="194" y="68"/>
                    <a:pt x="194" y="68"/>
                    <a:pt x="194" y="68"/>
                  </a:cubicBezTo>
                  <a:cubicBezTo>
                    <a:pt x="194" y="67"/>
                    <a:pt x="194" y="67"/>
                    <a:pt x="194" y="67"/>
                  </a:cubicBezTo>
                  <a:close/>
                  <a:moveTo>
                    <a:pt x="194" y="70"/>
                  </a:moveTo>
                  <a:cubicBezTo>
                    <a:pt x="194" y="70"/>
                    <a:pt x="194" y="70"/>
                    <a:pt x="194" y="70"/>
                  </a:cubicBezTo>
                  <a:cubicBezTo>
                    <a:pt x="194" y="70"/>
                    <a:pt x="194" y="71"/>
                    <a:pt x="194" y="71"/>
                  </a:cubicBezTo>
                  <a:cubicBezTo>
                    <a:pt x="194" y="71"/>
                    <a:pt x="194" y="71"/>
                    <a:pt x="194" y="71"/>
                  </a:cubicBezTo>
                  <a:cubicBezTo>
                    <a:pt x="194" y="71"/>
                    <a:pt x="194" y="70"/>
                    <a:pt x="194" y="70"/>
                  </a:cubicBezTo>
                  <a:close/>
                  <a:moveTo>
                    <a:pt x="18" y="108"/>
                  </a:moveTo>
                  <a:cubicBezTo>
                    <a:pt x="18" y="108"/>
                    <a:pt x="18" y="108"/>
                    <a:pt x="18" y="108"/>
                  </a:cubicBezTo>
                  <a:cubicBezTo>
                    <a:pt x="18" y="108"/>
                    <a:pt x="17" y="108"/>
                    <a:pt x="17" y="108"/>
                  </a:cubicBezTo>
                  <a:cubicBezTo>
                    <a:pt x="17" y="108"/>
                    <a:pt x="17" y="108"/>
                    <a:pt x="17" y="108"/>
                  </a:cubicBezTo>
                  <a:cubicBezTo>
                    <a:pt x="17" y="108"/>
                    <a:pt x="18" y="108"/>
                    <a:pt x="18" y="108"/>
                  </a:cubicBezTo>
                  <a:close/>
                </a:path>
              </a:pathLst>
            </a:custGeom>
            <a:grpFill/>
            <a:ln>
              <a:noFill/>
            </a:ln>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54038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08077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2052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160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70129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324167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78206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432244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endParaRPr>
            </a:p>
          </p:txBody>
        </p:sp>
        <p:sp>
          <p:nvSpPr>
            <p:cNvPr id="8" name="Freeform 105"/>
            <p:cNvSpPr>
              <a:spLocks noEditPoints="1"/>
            </p:cNvSpPr>
            <p:nvPr>
              <p:custDataLst>
                <p:tags r:id="rId3"/>
              </p:custDataLst>
            </p:nvPr>
          </p:nvSpPr>
          <p:spPr bwMode="auto">
            <a:xfrm>
              <a:off x="5296280" y="3292096"/>
              <a:ext cx="608448" cy="239951"/>
            </a:xfrm>
            <a:custGeom>
              <a:avLst/>
              <a:gdLst>
                <a:gd name="T0" fmla="*/ 222 w 234"/>
                <a:gd name="T1" fmla="*/ 82 h 92"/>
                <a:gd name="T2" fmla="*/ 1 w 234"/>
                <a:gd name="T3" fmla="*/ 27 h 92"/>
                <a:gd name="T4" fmla="*/ 39 w 234"/>
                <a:gd name="T5" fmla="*/ 67 h 92"/>
                <a:gd name="T6" fmla="*/ 76 w 234"/>
                <a:gd name="T7" fmla="*/ 41 h 92"/>
                <a:gd name="T8" fmla="*/ 75 w 234"/>
                <a:gd name="T9" fmla="*/ 14 h 92"/>
                <a:gd name="T10" fmla="*/ 22 w 234"/>
                <a:gd name="T11" fmla="*/ 75 h 92"/>
                <a:gd name="T12" fmla="*/ 41 w 234"/>
                <a:gd name="T13" fmla="*/ 85 h 92"/>
                <a:gd name="T14" fmla="*/ 221 w 234"/>
                <a:gd name="T15" fmla="*/ 18 h 92"/>
                <a:gd name="T16" fmla="*/ 172 w 234"/>
                <a:gd name="T17" fmla="*/ 47 h 92"/>
                <a:gd name="T18" fmla="*/ 143 w 234"/>
                <a:gd name="T19" fmla="*/ 63 h 92"/>
                <a:gd name="T20" fmla="*/ 119 w 234"/>
                <a:gd name="T21" fmla="*/ 7 h 92"/>
                <a:gd name="T22" fmla="*/ 66 w 234"/>
                <a:gd name="T23" fmla="*/ 68 h 92"/>
                <a:gd name="T24" fmla="*/ 131 w 234"/>
                <a:gd name="T25" fmla="*/ 19 h 92"/>
                <a:gd name="T26" fmla="*/ 112 w 234"/>
                <a:gd name="T27" fmla="*/ 89 h 92"/>
                <a:gd name="T28" fmla="*/ 10 w 234"/>
                <a:gd name="T29" fmla="*/ 82 h 92"/>
                <a:gd name="T30" fmla="*/ 15 w 234"/>
                <a:gd name="T31" fmla="*/ 21 h 92"/>
                <a:gd name="T32" fmla="*/ 87 w 234"/>
                <a:gd name="T33" fmla="*/ 28 h 92"/>
                <a:gd name="T34" fmla="*/ 147 w 234"/>
                <a:gd name="T35" fmla="*/ 23 h 92"/>
                <a:gd name="T36" fmla="*/ 138 w 234"/>
                <a:gd name="T37" fmla="*/ 25 h 92"/>
                <a:gd name="T38" fmla="*/ 207 w 234"/>
                <a:gd name="T39" fmla="*/ 21 h 92"/>
                <a:gd name="T40" fmla="*/ 21 w 234"/>
                <a:gd name="T41" fmla="*/ 46 h 92"/>
                <a:gd name="T42" fmla="*/ 177 w 234"/>
                <a:gd name="T43" fmla="*/ 39 h 92"/>
                <a:gd name="T44" fmla="*/ 199 w 234"/>
                <a:gd name="T45" fmla="*/ 10 h 92"/>
                <a:gd name="T46" fmla="*/ 82 w 234"/>
                <a:gd name="T47" fmla="*/ 8 h 92"/>
                <a:gd name="T48" fmla="*/ 39 w 234"/>
                <a:gd name="T49" fmla="*/ 55 h 92"/>
                <a:gd name="T50" fmla="*/ 213 w 234"/>
                <a:gd name="T51" fmla="*/ 8 h 92"/>
                <a:gd name="T52" fmla="*/ 179 w 234"/>
                <a:gd name="T53" fmla="*/ 39 h 92"/>
                <a:gd name="T54" fmla="*/ 37 w 234"/>
                <a:gd name="T55" fmla="*/ 30 h 92"/>
                <a:gd name="T56" fmla="*/ 204 w 234"/>
                <a:gd name="T57" fmla="*/ 33 h 92"/>
                <a:gd name="T58" fmla="*/ 126 w 234"/>
                <a:gd name="T59" fmla="*/ 61 h 92"/>
                <a:gd name="T60" fmla="*/ 28 w 234"/>
                <a:gd name="T61" fmla="*/ 43 h 92"/>
                <a:gd name="T62" fmla="*/ 197 w 234"/>
                <a:gd name="T63" fmla="*/ 39 h 92"/>
                <a:gd name="T64" fmla="*/ 92 w 234"/>
                <a:gd name="T65" fmla="*/ 60 h 92"/>
                <a:gd name="T66" fmla="*/ 23 w 234"/>
                <a:gd name="T67" fmla="*/ 67 h 92"/>
                <a:gd name="T68" fmla="*/ 179 w 234"/>
                <a:gd name="T69" fmla="*/ 42 h 92"/>
                <a:gd name="T70" fmla="*/ 79 w 234"/>
                <a:gd name="T71" fmla="*/ 56 h 92"/>
                <a:gd name="T72" fmla="*/ 135 w 234"/>
                <a:gd name="T73" fmla="*/ 57 h 92"/>
                <a:gd name="T74" fmla="*/ 231 w 234"/>
                <a:gd name="T75" fmla="*/ 59 h 92"/>
                <a:gd name="T76" fmla="*/ 45 w 234"/>
                <a:gd name="T77" fmla="*/ 3 h 92"/>
                <a:gd name="T78" fmla="*/ 41 w 234"/>
                <a:gd name="T79" fmla="*/ 43 h 92"/>
                <a:gd name="T80" fmla="*/ 154 w 234"/>
                <a:gd name="T81" fmla="*/ 30 h 92"/>
                <a:gd name="T82" fmla="*/ 144 w 234"/>
                <a:gd name="T83" fmla="*/ 20 h 92"/>
                <a:gd name="T84" fmla="*/ 145 w 234"/>
                <a:gd name="T85" fmla="*/ 57 h 92"/>
                <a:gd name="T86" fmla="*/ 76 w 234"/>
                <a:gd name="T87" fmla="*/ 62 h 92"/>
                <a:gd name="T88" fmla="*/ 143 w 234"/>
                <a:gd name="T89" fmla="*/ 50 h 92"/>
                <a:gd name="T90" fmla="*/ 123 w 234"/>
                <a:gd name="T91" fmla="*/ 7 h 92"/>
                <a:gd name="T92" fmla="*/ 85 w 234"/>
                <a:gd name="T93" fmla="*/ 56 h 92"/>
                <a:gd name="T94" fmla="*/ 6 w 234"/>
                <a:gd name="T95" fmla="*/ 27 h 92"/>
                <a:gd name="T96" fmla="*/ 194 w 234"/>
                <a:gd name="T97" fmla="*/ 37 h 92"/>
                <a:gd name="T98" fmla="*/ 138 w 234"/>
                <a:gd name="T99" fmla="*/ 49 h 92"/>
                <a:gd name="T100" fmla="*/ 62 w 234"/>
                <a:gd name="T101" fmla="*/ 59 h 92"/>
                <a:gd name="T102" fmla="*/ 160 w 234"/>
                <a:gd name="T103" fmla="*/ 5 h 92"/>
                <a:gd name="T104" fmla="*/ 183 w 234"/>
                <a:gd name="T105" fmla="*/ 8 h 92"/>
                <a:gd name="T106" fmla="*/ 65 w 234"/>
                <a:gd name="T107" fmla="*/ 58 h 92"/>
                <a:gd name="T108" fmla="*/ 14 w 234"/>
                <a:gd name="T109" fmla="*/ 66 h 92"/>
                <a:gd name="T110" fmla="*/ 68 w 234"/>
                <a:gd name="T111" fmla="*/ 65 h 92"/>
                <a:gd name="T112" fmla="*/ 177 w 234"/>
                <a:gd name="T113" fmla="*/ 57 h 92"/>
                <a:gd name="T114" fmla="*/ 150 w 234"/>
                <a:gd name="T115" fmla="*/ 56 h 92"/>
                <a:gd name="T116" fmla="*/ 126 w 234"/>
                <a:gd name="T117" fmla="*/ 55 h 92"/>
                <a:gd name="T118" fmla="*/ 184 w 234"/>
                <a:gd name="T119" fmla="*/ 25 h 92"/>
                <a:gd name="T120" fmla="*/ 16 w 234"/>
                <a:gd name="T121" fmla="*/ 13 h 92"/>
                <a:gd name="T122" fmla="*/ 128 w 234"/>
                <a:gd name="T123" fmla="*/ 56 h 92"/>
                <a:gd name="T124" fmla="*/ 23 w 234"/>
                <a:gd name="T125"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 h="92">
                  <a:moveTo>
                    <a:pt x="163" y="3"/>
                  </a:moveTo>
                  <a:cubicBezTo>
                    <a:pt x="163" y="3"/>
                    <a:pt x="163" y="3"/>
                    <a:pt x="164" y="3"/>
                  </a:cubicBezTo>
                  <a:cubicBezTo>
                    <a:pt x="167" y="3"/>
                    <a:pt x="170" y="3"/>
                    <a:pt x="173" y="3"/>
                  </a:cubicBezTo>
                  <a:cubicBezTo>
                    <a:pt x="177" y="3"/>
                    <a:pt x="182" y="3"/>
                    <a:pt x="186" y="3"/>
                  </a:cubicBezTo>
                  <a:cubicBezTo>
                    <a:pt x="191" y="3"/>
                    <a:pt x="195" y="3"/>
                    <a:pt x="200" y="3"/>
                  </a:cubicBezTo>
                  <a:cubicBezTo>
                    <a:pt x="203" y="3"/>
                    <a:pt x="206" y="3"/>
                    <a:pt x="210" y="4"/>
                  </a:cubicBezTo>
                  <a:cubicBezTo>
                    <a:pt x="211" y="4"/>
                    <a:pt x="212" y="5"/>
                    <a:pt x="214" y="5"/>
                  </a:cubicBezTo>
                  <a:cubicBezTo>
                    <a:pt x="214" y="5"/>
                    <a:pt x="215" y="5"/>
                    <a:pt x="215" y="6"/>
                  </a:cubicBezTo>
                  <a:cubicBezTo>
                    <a:pt x="219" y="7"/>
                    <a:pt x="222" y="8"/>
                    <a:pt x="225" y="12"/>
                  </a:cubicBezTo>
                  <a:cubicBezTo>
                    <a:pt x="225" y="13"/>
                    <a:pt x="226" y="14"/>
                    <a:pt x="226" y="15"/>
                  </a:cubicBezTo>
                  <a:cubicBezTo>
                    <a:pt x="227" y="16"/>
                    <a:pt x="227" y="17"/>
                    <a:pt x="228" y="19"/>
                  </a:cubicBezTo>
                  <a:cubicBezTo>
                    <a:pt x="230" y="23"/>
                    <a:pt x="231" y="28"/>
                    <a:pt x="232" y="32"/>
                  </a:cubicBezTo>
                  <a:cubicBezTo>
                    <a:pt x="233" y="35"/>
                    <a:pt x="233" y="38"/>
                    <a:pt x="233" y="42"/>
                  </a:cubicBezTo>
                  <a:cubicBezTo>
                    <a:pt x="234" y="45"/>
                    <a:pt x="234" y="49"/>
                    <a:pt x="234" y="52"/>
                  </a:cubicBezTo>
                  <a:cubicBezTo>
                    <a:pt x="234" y="57"/>
                    <a:pt x="234" y="61"/>
                    <a:pt x="234" y="65"/>
                  </a:cubicBezTo>
                  <a:cubicBezTo>
                    <a:pt x="233" y="67"/>
                    <a:pt x="233" y="69"/>
                    <a:pt x="232" y="71"/>
                  </a:cubicBezTo>
                  <a:cubicBezTo>
                    <a:pt x="231" y="73"/>
                    <a:pt x="230" y="74"/>
                    <a:pt x="229" y="75"/>
                  </a:cubicBezTo>
                  <a:cubicBezTo>
                    <a:pt x="229" y="76"/>
                    <a:pt x="228" y="76"/>
                    <a:pt x="228" y="77"/>
                  </a:cubicBezTo>
                  <a:cubicBezTo>
                    <a:pt x="226" y="79"/>
                    <a:pt x="224" y="81"/>
                    <a:pt x="222" y="82"/>
                  </a:cubicBezTo>
                  <a:cubicBezTo>
                    <a:pt x="222" y="82"/>
                    <a:pt x="221" y="83"/>
                    <a:pt x="221" y="83"/>
                  </a:cubicBezTo>
                  <a:cubicBezTo>
                    <a:pt x="217" y="86"/>
                    <a:pt x="213" y="88"/>
                    <a:pt x="209" y="89"/>
                  </a:cubicBezTo>
                  <a:cubicBezTo>
                    <a:pt x="205" y="90"/>
                    <a:pt x="202" y="90"/>
                    <a:pt x="198" y="90"/>
                  </a:cubicBezTo>
                  <a:cubicBezTo>
                    <a:pt x="194" y="90"/>
                    <a:pt x="190" y="91"/>
                    <a:pt x="186" y="91"/>
                  </a:cubicBezTo>
                  <a:cubicBezTo>
                    <a:pt x="181" y="91"/>
                    <a:pt x="175" y="92"/>
                    <a:pt x="170" y="92"/>
                  </a:cubicBezTo>
                  <a:cubicBezTo>
                    <a:pt x="157" y="92"/>
                    <a:pt x="143" y="92"/>
                    <a:pt x="130" y="92"/>
                  </a:cubicBezTo>
                  <a:cubicBezTo>
                    <a:pt x="121" y="91"/>
                    <a:pt x="112" y="91"/>
                    <a:pt x="103" y="91"/>
                  </a:cubicBezTo>
                  <a:cubicBezTo>
                    <a:pt x="98" y="91"/>
                    <a:pt x="93" y="90"/>
                    <a:pt x="88" y="90"/>
                  </a:cubicBezTo>
                  <a:cubicBezTo>
                    <a:pt x="86" y="90"/>
                    <a:pt x="84" y="90"/>
                    <a:pt x="82" y="90"/>
                  </a:cubicBezTo>
                  <a:cubicBezTo>
                    <a:pt x="70" y="90"/>
                    <a:pt x="58" y="90"/>
                    <a:pt x="46" y="90"/>
                  </a:cubicBezTo>
                  <a:cubicBezTo>
                    <a:pt x="38" y="90"/>
                    <a:pt x="31" y="90"/>
                    <a:pt x="23" y="90"/>
                  </a:cubicBezTo>
                  <a:cubicBezTo>
                    <a:pt x="20" y="90"/>
                    <a:pt x="17" y="90"/>
                    <a:pt x="14" y="89"/>
                  </a:cubicBezTo>
                  <a:cubicBezTo>
                    <a:pt x="10" y="88"/>
                    <a:pt x="7" y="87"/>
                    <a:pt x="4" y="85"/>
                  </a:cubicBezTo>
                  <a:cubicBezTo>
                    <a:pt x="2" y="83"/>
                    <a:pt x="1" y="80"/>
                    <a:pt x="0" y="77"/>
                  </a:cubicBezTo>
                  <a:cubicBezTo>
                    <a:pt x="0" y="74"/>
                    <a:pt x="0" y="72"/>
                    <a:pt x="0" y="69"/>
                  </a:cubicBezTo>
                  <a:cubicBezTo>
                    <a:pt x="0" y="64"/>
                    <a:pt x="0" y="59"/>
                    <a:pt x="0" y="54"/>
                  </a:cubicBezTo>
                  <a:cubicBezTo>
                    <a:pt x="0" y="50"/>
                    <a:pt x="0" y="47"/>
                    <a:pt x="0" y="44"/>
                  </a:cubicBezTo>
                  <a:cubicBezTo>
                    <a:pt x="0" y="43"/>
                    <a:pt x="0" y="42"/>
                    <a:pt x="0" y="41"/>
                  </a:cubicBezTo>
                  <a:cubicBezTo>
                    <a:pt x="0" y="36"/>
                    <a:pt x="0" y="32"/>
                    <a:pt x="1" y="27"/>
                  </a:cubicBezTo>
                  <a:cubicBezTo>
                    <a:pt x="1" y="25"/>
                    <a:pt x="2" y="23"/>
                    <a:pt x="3" y="22"/>
                  </a:cubicBezTo>
                  <a:cubicBezTo>
                    <a:pt x="4" y="20"/>
                    <a:pt x="5" y="19"/>
                    <a:pt x="6" y="17"/>
                  </a:cubicBezTo>
                  <a:cubicBezTo>
                    <a:pt x="8" y="15"/>
                    <a:pt x="9" y="14"/>
                    <a:pt x="11" y="12"/>
                  </a:cubicBezTo>
                  <a:cubicBezTo>
                    <a:pt x="16" y="9"/>
                    <a:pt x="21" y="7"/>
                    <a:pt x="26" y="5"/>
                  </a:cubicBezTo>
                  <a:cubicBezTo>
                    <a:pt x="30" y="4"/>
                    <a:pt x="34" y="3"/>
                    <a:pt x="38" y="2"/>
                  </a:cubicBezTo>
                  <a:cubicBezTo>
                    <a:pt x="43" y="1"/>
                    <a:pt x="48" y="1"/>
                    <a:pt x="53" y="0"/>
                  </a:cubicBezTo>
                  <a:cubicBezTo>
                    <a:pt x="56" y="0"/>
                    <a:pt x="58" y="0"/>
                    <a:pt x="61" y="0"/>
                  </a:cubicBezTo>
                  <a:cubicBezTo>
                    <a:pt x="70" y="0"/>
                    <a:pt x="80" y="0"/>
                    <a:pt x="90" y="1"/>
                  </a:cubicBezTo>
                  <a:cubicBezTo>
                    <a:pt x="94" y="1"/>
                    <a:pt x="98" y="1"/>
                    <a:pt x="102" y="1"/>
                  </a:cubicBezTo>
                  <a:cubicBezTo>
                    <a:pt x="106" y="1"/>
                    <a:pt x="109" y="2"/>
                    <a:pt x="113" y="2"/>
                  </a:cubicBezTo>
                  <a:cubicBezTo>
                    <a:pt x="126" y="2"/>
                    <a:pt x="139" y="2"/>
                    <a:pt x="153" y="2"/>
                  </a:cubicBezTo>
                  <a:cubicBezTo>
                    <a:pt x="155" y="2"/>
                    <a:pt x="157" y="2"/>
                    <a:pt x="158" y="2"/>
                  </a:cubicBezTo>
                  <a:cubicBezTo>
                    <a:pt x="159" y="2"/>
                    <a:pt x="159" y="1"/>
                    <a:pt x="160" y="1"/>
                  </a:cubicBezTo>
                  <a:cubicBezTo>
                    <a:pt x="161" y="1"/>
                    <a:pt x="162" y="1"/>
                    <a:pt x="162" y="2"/>
                  </a:cubicBezTo>
                  <a:cubicBezTo>
                    <a:pt x="162" y="2"/>
                    <a:pt x="163" y="2"/>
                    <a:pt x="163" y="3"/>
                  </a:cubicBezTo>
                  <a:close/>
                  <a:moveTo>
                    <a:pt x="37" y="71"/>
                  </a:moveTo>
                  <a:cubicBezTo>
                    <a:pt x="38" y="70"/>
                    <a:pt x="39" y="69"/>
                    <a:pt x="39" y="68"/>
                  </a:cubicBezTo>
                  <a:cubicBezTo>
                    <a:pt x="39" y="68"/>
                    <a:pt x="39" y="67"/>
                    <a:pt x="39" y="67"/>
                  </a:cubicBezTo>
                  <a:cubicBezTo>
                    <a:pt x="39" y="67"/>
                    <a:pt x="39" y="67"/>
                    <a:pt x="39" y="67"/>
                  </a:cubicBezTo>
                  <a:cubicBezTo>
                    <a:pt x="39" y="67"/>
                    <a:pt x="39" y="68"/>
                    <a:pt x="39" y="68"/>
                  </a:cubicBezTo>
                  <a:cubicBezTo>
                    <a:pt x="38" y="69"/>
                    <a:pt x="38" y="70"/>
                    <a:pt x="37" y="71"/>
                  </a:cubicBezTo>
                  <a:cubicBezTo>
                    <a:pt x="37" y="71"/>
                    <a:pt x="37" y="71"/>
                    <a:pt x="36" y="71"/>
                  </a:cubicBezTo>
                  <a:cubicBezTo>
                    <a:pt x="36" y="71"/>
                    <a:pt x="36" y="72"/>
                    <a:pt x="36" y="72"/>
                  </a:cubicBezTo>
                  <a:cubicBezTo>
                    <a:pt x="37" y="71"/>
                    <a:pt x="37" y="71"/>
                    <a:pt x="37" y="71"/>
                  </a:cubicBezTo>
                  <a:close/>
                  <a:moveTo>
                    <a:pt x="18" y="56"/>
                  </a:moveTo>
                  <a:cubicBezTo>
                    <a:pt x="18" y="56"/>
                    <a:pt x="18" y="57"/>
                    <a:pt x="18" y="57"/>
                  </a:cubicBezTo>
                  <a:cubicBezTo>
                    <a:pt x="18" y="58"/>
                    <a:pt x="17" y="60"/>
                    <a:pt x="17" y="61"/>
                  </a:cubicBezTo>
                  <a:cubicBezTo>
                    <a:pt x="17" y="61"/>
                    <a:pt x="17" y="61"/>
                    <a:pt x="17" y="61"/>
                  </a:cubicBezTo>
                  <a:cubicBezTo>
                    <a:pt x="18" y="61"/>
                    <a:pt x="18" y="61"/>
                    <a:pt x="18" y="61"/>
                  </a:cubicBezTo>
                  <a:cubicBezTo>
                    <a:pt x="18" y="60"/>
                    <a:pt x="18" y="58"/>
                    <a:pt x="18" y="56"/>
                  </a:cubicBezTo>
                  <a:cubicBezTo>
                    <a:pt x="18" y="56"/>
                    <a:pt x="18" y="56"/>
                    <a:pt x="18" y="55"/>
                  </a:cubicBezTo>
                  <a:cubicBezTo>
                    <a:pt x="18" y="55"/>
                    <a:pt x="18" y="55"/>
                    <a:pt x="18" y="55"/>
                  </a:cubicBezTo>
                  <a:cubicBezTo>
                    <a:pt x="18" y="56"/>
                    <a:pt x="18" y="56"/>
                    <a:pt x="18" y="56"/>
                  </a:cubicBezTo>
                  <a:close/>
                  <a:moveTo>
                    <a:pt x="78" y="9"/>
                  </a:moveTo>
                  <a:cubicBezTo>
                    <a:pt x="77" y="10"/>
                    <a:pt x="77" y="12"/>
                    <a:pt x="77" y="14"/>
                  </a:cubicBezTo>
                  <a:cubicBezTo>
                    <a:pt x="77" y="22"/>
                    <a:pt x="76" y="29"/>
                    <a:pt x="75" y="37"/>
                  </a:cubicBezTo>
                  <a:cubicBezTo>
                    <a:pt x="75" y="38"/>
                    <a:pt x="75" y="39"/>
                    <a:pt x="75" y="40"/>
                  </a:cubicBezTo>
                  <a:cubicBezTo>
                    <a:pt x="76" y="40"/>
                    <a:pt x="76" y="41"/>
                    <a:pt x="76" y="41"/>
                  </a:cubicBezTo>
                  <a:cubicBezTo>
                    <a:pt x="76" y="42"/>
                    <a:pt x="77" y="43"/>
                    <a:pt x="77" y="43"/>
                  </a:cubicBezTo>
                  <a:cubicBezTo>
                    <a:pt x="77" y="42"/>
                    <a:pt x="78" y="42"/>
                    <a:pt x="78" y="42"/>
                  </a:cubicBezTo>
                  <a:cubicBezTo>
                    <a:pt x="78" y="38"/>
                    <a:pt x="78" y="35"/>
                    <a:pt x="79" y="32"/>
                  </a:cubicBezTo>
                  <a:cubicBezTo>
                    <a:pt x="80" y="25"/>
                    <a:pt x="80" y="18"/>
                    <a:pt x="80" y="11"/>
                  </a:cubicBezTo>
                  <a:cubicBezTo>
                    <a:pt x="80" y="10"/>
                    <a:pt x="79" y="10"/>
                    <a:pt x="79" y="10"/>
                  </a:cubicBezTo>
                  <a:cubicBezTo>
                    <a:pt x="79" y="10"/>
                    <a:pt x="78" y="9"/>
                    <a:pt x="78" y="9"/>
                  </a:cubicBezTo>
                  <a:cubicBezTo>
                    <a:pt x="78" y="8"/>
                    <a:pt x="78" y="7"/>
                    <a:pt x="78" y="7"/>
                  </a:cubicBezTo>
                  <a:cubicBezTo>
                    <a:pt x="76" y="7"/>
                    <a:pt x="74" y="7"/>
                    <a:pt x="71" y="7"/>
                  </a:cubicBezTo>
                  <a:cubicBezTo>
                    <a:pt x="71" y="8"/>
                    <a:pt x="71" y="9"/>
                    <a:pt x="71" y="10"/>
                  </a:cubicBezTo>
                  <a:cubicBezTo>
                    <a:pt x="71" y="13"/>
                    <a:pt x="71" y="15"/>
                    <a:pt x="71" y="17"/>
                  </a:cubicBezTo>
                  <a:cubicBezTo>
                    <a:pt x="72" y="25"/>
                    <a:pt x="71" y="33"/>
                    <a:pt x="70" y="40"/>
                  </a:cubicBezTo>
                  <a:cubicBezTo>
                    <a:pt x="69" y="43"/>
                    <a:pt x="69" y="46"/>
                    <a:pt x="68" y="49"/>
                  </a:cubicBezTo>
                  <a:cubicBezTo>
                    <a:pt x="68" y="49"/>
                    <a:pt x="68" y="50"/>
                    <a:pt x="68" y="51"/>
                  </a:cubicBezTo>
                  <a:cubicBezTo>
                    <a:pt x="69" y="50"/>
                    <a:pt x="70" y="50"/>
                    <a:pt x="70" y="51"/>
                  </a:cubicBezTo>
                  <a:cubicBezTo>
                    <a:pt x="71" y="51"/>
                    <a:pt x="71" y="52"/>
                    <a:pt x="72" y="52"/>
                  </a:cubicBezTo>
                  <a:cubicBezTo>
                    <a:pt x="72" y="52"/>
                    <a:pt x="72" y="51"/>
                    <a:pt x="72" y="51"/>
                  </a:cubicBezTo>
                  <a:cubicBezTo>
                    <a:pt x="72" y="49"/>
                    <a:pt x="72" y="47"/>
                    <a:pt x="73" y="45"/>
                  </a:cubicBezTo>
                  <a:cubicBezTo>
                    <a:pt x="73" y="40"/>
                    <a:pt x="73" y="34"/>
                    <a:pt x="74" y="29"/>
                  </a:cubicBezTo>
                  <a:cubicBezTo>
                    <a:pt x="74" y="24"/>
                    <a:pt x="75" y="19"/>
                    <a:pt x="75" y="14"/>
                  </a:cubicBezTo>
                  <a:cubicBezTo>
                    <a:pt x="75" y="12"/>
                    <a:pt x="74" y="11"/>
                    <a:pt x="74" y="9"/>
                  </a:cubicBezTo>
                  <a:cubicBezTo>
                    <a:pt x="73" y="9"/>
                    <a:pt x="73" y="9"/>
                    <a:pt x="74" y="8"/>
                  </a:cubicBezTo>
                  <a:cubicBezTo>
                    <a:pt x="74" y="7"/>
                    <a:pt x="76" y="6"/>
                    <a:pt x="78" y="8"/>
                  </a:cubicBezTo>
                  <a:cubicBezTo>
                    <a:pt x="78" y="8"/>
                    <a:pt x="78" y="8"/>
                    <a:pt x="78" y="9"/>
                  </a:cubicBezTo>
                  <a:close/>
                  <a:moveTo>
                    <a:pt x="47" y="9"/>
                  </a:moveTo>
                  <a:cubicBezTo>
                    <a:pt x="46" y="10"/>
                    <a:pt x="46" y="11"/>
                    <a:pt x="46" y="12"/>
                  </a:cubicBezTo>
                  <a:cubicBezTo>
                    <a:pt x="46" y="16"/>
                    <a:pt x="45" y="20"/>
                    <a:pt x="45" y="23"/>
                  </a:cubicBezTo>
                  <a:cubicBezTo>
                    <a:pt x="45" y="25"/>
                    <a:pt x="45" y="26"/>
                    <a:pt x="45" y="28"/>
                  </a:cubicBezTo>
                  <a:cubicBezTo>
                    <a:pt x="44" y="32"/>
                    <a:pt x="44" y="37"/>
                    <a:pt x="44" y="41"/>
                  </a:cubicBezTo>
                  <a:cubicBezTo>
                    <a:pt x="44" y="43"/>
                    <a:pt x="44" y="46"/>
                    <a:pt x="43" y="48"/>
                  </a:cubicBezTo>
                  <a:cubicBezTo>
                    <a:pt x="43" y="50"/>
                    <a:pt x="43" y="53"/>
                    <a:pt x="43" y="56"/>
                  </a:cubicBezTo>
                  <a:cubicBezTo>
                    <a:pt x="43" y="58"/>
                    <a:pt x="43" y="60"/>
                    <a:pt x="42" y="62"/>
                  </a:cubicBezTo>
                  <a:cubicBezTo>
                    <a:pt x="42" y="65"/>
                    <a:pt x="41" y="67"/>
                    <a:pt x="41" y="69"/>
                  </a:cubicBezTo>
                  <a:cubicBezTo>
                    <a:pt x="40" y="72"/>
                    <a:pt x="38" y="73"/>
                    <a:pt x="36" y="75"/>
                  </a:cubicBezTo>
                  <a:cubicBezTo>
                    <a:pt x="36" y="75"/>
                    <a:pt x="35" y="75"/>
                    <a:pt x="35" y="75"/>
                  </a:cubicBezTo>
                  <a:cubicBezTo>
                    <a:pt x="34" y="76"/>
                    <a:pt x="33" y="76"/>
                    <a:pt x="32" y="76"/>
                  </a:cubicBezTo>
                  <a:cubicBezTo>
                    <a:pt x="32" y="76"/>
                    <a:pt x="32" y="76"/>
                    <a:pt x="31" y="76"/>
                  </a:cubicBezTo>
                  <a:cubicBezTo>
                    <a:pt x="29" y="76"/>
                    <a:pt x="26" y="75"/>
                    <a:pt x="24" y="75"/>
                  </a:cubicBezTo>
                  <a:cubicBezTo>
                    <a:pt x="23" y="75"/>
                    <a:pt x="23" y="75"/>
                    <a:pt x="22" y="75"/>
                  </a:cubicBezTo>
                  <a:cubicBezTo>
                    <a:pt x="22" y="75"/>
                    <a:pt x="22" y="75"/>
                    <a:pt x="21" y="75"/>
                  </a:cubicBezTo>
                  <a:cubicBezTo>
                    <a:pt x="21" y="74"/>
                    <a:pt x="20" y="74"/>
                    <a:pt x="20" y="74"/>
                  </a:cubicBezTo>
                  <a:cubicBezTo>
                    <a:pt x="17" y="74"/>
                    <a:pt x="14" y="73"/>
                    <a:pt x="12" y="71"/>
                  </a:cubicBezTo>
                  <a:cubicBezTo>
                    <a:pt x="12" y="70"/>
                    <a:pt x="11" y="69"/>
                    <a:pt x="11" y="69"/>
                  </a:cubicBezTo>
                  <a:cubicBezTo>
                    <a:pt x="11" y="67"/>
                    <a:pt x="10" y="66"/>
                    <a:pt x="10" y="64"/>
                  </a:cubicBezTo>
                  <a:cubicBezTo>
                    <a:pt x="10" y="62"/>
                    <a:pt x="10" y="60"/>
                    <a:pt x="10" y="57"/>
                  </a:cubicBezTo>
                  <a:cubicBezTo>
                    <a:pt x="10" y="49"/>
                    <a:pt x="10" y="41"/>
                    <a:pt x="11" y="33"/>
                  </a:cubicBezTo>
                  <a:cubicBezTo>
                    <a:pt x="11" y="29"/>
                    <a:pt x="11" y="26"/>
                    <a:pt x="12" y="22"/>
                  </a:cubicBezTo>
                  <a:cubicBezTo>
                    <a:pt x="12" y="22"/>
                    <a:pt x="12" y="22"/>
                    <a:pt x="12" y="22"/>
                  </a:cubicBezTo>
                  <a:cubicBezTo>
                    <a:pt x="11" y="23"/>
                    <a:pt x="10" y="24"/>
                    <a:pt x="10" y="25"/>
                  </a:cubicBezTo>
                  <a:cubicBezTo>
                    <a:pt x="9" y="27"/>
                    <a:pt x="8" y="29"/>
                    <a:pt x="7" y="31"/>
                  </a:cubicBezTo>
                  <a:cubicBezTo>
                    <a:pt x="5" y="35"/>
                    <a:pt x="4" y="39"/>
                    <a:pt x="3" y="43"/>
                  </a:cubicBezTo>
                  <a:cubicBezTo>
                    <a:pt x="3" y="44"/>
                    <a:pt x="3" y="45"/>
                    <a:pt x="3" y="47"/>
                  </a:cubicBezTo>
                  <a:cubicBezTo>
                    <a:pt x="3" y="47"/>
                    <a:pt x="3" y="48"/>
                    <a:pt x="3" y="48"/>
                  </a:cubicBezTo>
                  <a:cubicBezTo>
                    <a:pt x="4" y="52"/>
                    <a:pt x="4" y="55"/>
                    <a:pt x="4" y="59"/>
                  </a:cubicBezTo>
                  <a:cubicBezTo>
                    <a:pt x="5" y="61"/>
                    <a:pt x="5" y="64"/>
                    <a:pt x="7" y="66"/>
                  </a:cubicBezTo>
                  <a:cubicBezTo>
                    <a:pt x="10" y="70"/>
                    <a:pt x="14" y="74"/>
                    <a:pt x="18" y="76"/>
                  </a:cubicBezTo>
                  <a:cubicBezTo>
                    <a:pt x="22" y="79"/>
                    <a:pt x="27" y="81"/>
                    <a:pt x="31" y="83"/>
                  </a:cubicBezTo>
                  <a:cubicBezTo>
                    <a:pt x="34" y="84"/>
                    <a:pt x="37" y="85"/>
                    <a:pt x="41" y="85"/>
                  </a:cubicBezTo>
                  <a:cubicBezTo>
                    <a:pt x="45" y="86"/>
                    <a:pt x="49" y="86"/>
                    <a:pt x="54" y="86"/>
                  </a:cubicBezTo>
                  <a:cubicBezTo>
                    <a:pt x="56" y="86"/>
                    <a:pt x="59" y="87"/>
                    <a:pt x="61" y="87"/>
                  </a:cubicBezTo>
                  <a:cubicBezTo>
                    <a:pt x="64" y="87"/>
                    <a:pt x="67" y="87"/>
                    <a:pt x="70" y="87"/>
                  </a:cubicBezTo>
                  <a:cubicBezTo>
                    <a:pt x="78" y="86"/>
                    <a:pt x="86" y="86"/>
                    <a:pt x="94" y="85"/>
                  </a:cubicBezTo>
                  <a:cubicBezTo>
                    <a:pt x="94" y="85"/>
                    <a:pt x="95" y="85"/>
                    <a:pt x="95" y="85"/>
                  </a:cubicBezTo>
                  <a:cubicBezTo>
                    <a:pt x="96" y="85"/>
                    <a:pt x="96" y="85"/>
                    <a:pt x="97" y="85"/>
                  </a:cubicBezTo>
                  <a:cubicBezTo>
                    <a:pt x="99" y="85"/>
                    <a:pt x="101" y="85"/>
                    <a:pt x="102" y="85"/>
                  </a:cubicBezTo>
                  <a:cubicBezTo>
                    <a:pt x="107" y="84"/>
                    <a:pt x="111" y="84"/>
                    <a:pt x="115" y="84"/>
                  </a:cubicBezTo>
                  <a:cubicBezTo>
                    <a:pt x="127" y="84"/>
                    <a:pt x="140" y="84"/>
                    <a:pt x="153" y="84"/>
                  </a:cubicBezTo>
                  <a:cubicBezTo>
                    <a:pt x="165" y="84"/>
                    <a:pt x="178" y="84"/>
                    <a:pt x="190" y="83"/>
                  </a:cubicBezTo>
                  <a:cubicBezTo>
                    <a:pt x="192" y="83"/>
                    <a:pt x="195" y="83"/>
                    <a:pt x="197" y="83"/>
                  </a:cubicBezTo>
                  <a:cubicBezTo>
                    <a:pt x="202" y="82"/>
                    <a:pt x="207" y="81"/>
                    <a:pt x="213" y="80"/>
                  </a:cubicBezTo>
                  <a:cubicBezTo>
                    <a:pt x="215" y="79"/>
                    <a:pt x="218" y="79"/>
                    <a:pt x="221" y="78"/>
                  </a:cubicBezTo>
                  <a:cubicBezTo>
                    <a:pt x="222" y="78"/>
                    <a:pt x="223" y="77"/>
                    <a:pt x="224" y="76"/>
                  </a:cubicBezTo>
                  <a:cubicBezTo>
                    <a:pt x="226" y="73"/>
                    <a:pt x="228" y="69"/>
                    <a:pt x="228" y="65"/>
                  </a:cubicBezTo>
                  <a:cubicBezTo>
                    <a:pt x="228" y="61"/>
                    <a:pt x="228" y="57"/>
                    <a:pt x="228" y="52"/>
                  </a:cubicBezTo>
                  <a:cubicBezTo>
                    <a:pt x="228" y="51"/>
                    <a:pt x="228" y="50"/>
                    <a:pt x="228" y="49"/>
                  </a:cubicBezTo>
                  <a:cubicBezTo>
                    <a:pt x="227" y="44"/>
                    <a:pt x="227" y="39"/>
                    <a:pt x="226" y="34"/>
                  </a:cubicBezTo>
                  <a:cubicBezTo>
                    <a:pt x="225" y="29"/>
                    <a:pt x="224" y="23"/>
                    <a:pt x="221" y="18"/>
                  </a:cubicBezTo>
                  <a:cubicBezTo>
                    <a:pt x="221" y="17"/>
                    <a:pt x="221" y="17"/>
                    <a:pt x="220" y="17"/>
                  </a:cubicBezTo>
                  <a:cubicBezTo>
                    <a:pt x="218" y="15"/>
                    <a:pt x="216" y="15"/>
                    <a:pt x="214" y="14"/>
                  </a:cubicBezTo>
                  <a:cubicBezTo>
                    <a:pt x="214" y="14"/>
                    <a:pt x="213" y="13"/>
                    <a:pt x="213" y="13"/>
                  </a:cubicBezTo>
                  <a:cubicBezTo>
                    <a:pt x="212" y="15"/>
                    <a:pt x="212" y="21"/>
                    <a:pt x="212" y="24"/>
                  </a:cubicBezTo>
                  <a:cubicBezTo>
                    <a:pt x="212" y="27"/>
                    <a:pt x="213" y="30"/>
                    <a:pt x="213" y="33"/>
                  </a:cubicBezTo>
                  <a:cubicBezTo>
                    <a:pt x="213" y="36"/>
                    <a:pt x="212" y="38"/>
                    <a:pt x="212" y="41"/>
                  </a:cubicBezTo>
                  <a:cubicBezTo>
                    <a:pt x="212" y="42"/>
                    <a:pt x="212" y="43"/>
                    <a:pt x="213" y="44"/>
                  </a:cubicBezTo>
                  <a:cubicBezTo>
                    <a:pt x="213" y="46"/>
                    <a:pt x="213" y="48"/>
                    <a:pt x="213" y="50"/>
                  </a:cubicBezTo>
                  <a:cubicBezTo>
                    <a:pt x="213" y="52"/>
                    <a:pt x="213" y="53"/>
                    <a:pt x="213" y="55"/>
                  </a:cubicBezTo>
                  <a:cubicBezTo>
                    <a:pt x="212" y="57"/>
                    <a:pt x="210" y="59"/>
                    <a:pt x="207" y="60"/>
                  </a:cubicBezTo>
                  <a:cubicBezTo>
                    <a:pt x="206" y="60"/>
                    <a:pt x="205" y="61"/>
                    <a:pt x="205" y="62"/>
                  </a:cubicBezTo>
                  <a:cubicBezTo>
                    <a:pt x="203" y="64"/>
                    <a:pt x="201" y="64"/>
                    <a:pt x="198" y="65"/>
                  </a:cubicBezTo>
                  <a:cubicBezTo>
                    <a:pt x="196" y="65"/>
                    <a:pt x="193" y="65"/>
                    <a:pt x="191" y="65"/>
                  </a:cubicBezTo>
                  <a:cubicBezTo>
                    <a:pt x="189" y="65"/>
                    <a:pt x="188" y="65"/>
                    <a:pt x="186" y="65"/>
                  </a:cubicBezTo>
                  <a:cubicBezTo>
                    <a:pt x="185" y="65"/>
                    <a:pt x="185" y="65"/>
                    <a:pt x="185" y="65"/>
                  </a:cubicBezTo>
                  <a:cubicBezTo>
                    <a:pt x="184" y="66"/>
                    <a:pt x="183" y="66"/>
                    <a:pt x="183" y="65"/>
                  </a:cubicBezTo>
                  <a:cubicBezTo>
                    <a:pt x="182" y="65"/>
                    <a:pt x="182" y="65"/>
                    <a:pt x="181" y="65"/>
                  </a:cubicBezTo>
                  <a:cubicBezTo>
                    <a:pt x="177" y="64"/>
                    <a:pt x="173" y="61"/>
                    <a:pt x="173" y="56"/>
                  </a:cubicBezTo>
                  <a:cubicBezTo>
                    <a:pt x="173" y="53"/>
                    <a:pt x="172" y="50"/>
                    <a:pt x="172" y="47"/>
                  </a:cubicBezTo>
                  <a:cubicBezTo>
                    <a:pt x="172" y="40"/>
                    <a:pt x="172" y="34"/>
                    <a:pt x="172" y="27"/>
                  </a:cubicBezTo>
                  <a:cubicBezTo>
                    <a:pt x="172" y="22"/>
                    <a:pt x="172" y="17"/>
                    <a:pt x="172" y="12"/>
                  </a:cubicBezTo>
                  <a:cubicBezTo>
                    <a:pt x="172" y="11"/>
                    <a:pt x="172" y="10"/>
                    <a:pt x="172" y="9"/>
                  </a:cubicBezTo>
                  <a:cubicBezTo>
                    <a:pt x="171" y="8"/>
                    <a:pt x="171" y="8"/>
                    <a:pt x="170" y="8"/>
                  </a:cubicBezTo>
                  <a:cubicBezTo>
                    <a:pt x="166" y="8"/>
                    <a:pt x="163" y="8"/>
                    <a:pt x="159" y="8"/>
                  </a:cubicBezTo>
                  <a:cubicBezTo>
                    <a:pt x="159" y="8"/>
                    <a:pt x="158" y="8"/>
                    <a:pt x="158" y="8"/>
                  </a:cubicBezTo>
                  <a:cubicBezTo>
                    <a:pt x="158" y="10"/>
                    <a:pt x="158" y="12"/>
                    <a:pt x="158" y="14"/>
                  </a:cubicBezTo>
                  <a:cubicBezTo>
                    <a:pt x="158" y="16"/>
                    <a:pt x="158" y="18"/>
                    <a:pt x="158" y="20"/>
                  </a:cubicBezTo>
                  <a:cubicBezTo>
                    <a:pt x="158" y="20"/>
                    <a:pt x="158" y="21"/>
                    <a:pt x="158" y="21"/>
                  </a:cubicBezTo>
                  <a:cubicBezTo>
                    <a:pt x="159" y="22"/>
                    <a:pt x="159" y="23"/>
                    <a:pt x="159" y="25"/>
                  </a:cubicBezTo>
                  <a:cubicBezTo>
                    <a:pt x="158" y="25"/>
                    <a:pt x="158" y="25"/>
                    <a:pt x="158" y="26"/>
                  </a:cubicBezTo>
                  <a:cubicBezTo>
                    <a:pt x="158" y="26"/>
                    <a:pt x="158" y="27"/>
                    <a:pt x="158" y="27"/>
                  </a:cubicBezTo>
                  <a:cubicBezTo>
                    <a:pt x="158" y="32"/>
                    <a:pt x="159" y="36"/>
                    <a:pt x="159" y="41"/>
                  </a:cubicBezTo>
                  <a:cubicBezTo>
                    <a:pt x="160" y="44"/>
                    <a:pt x="161" y="48"/>
                    <a:pt x="160" y="51"/>
                  </a:cubicBezTo>
                  <a:cubicBezTo>
                    <a:pt x="160" y="54"/>
                    <a:pt x="160" y="56"/>
                    <a:pt x="158" y="58"/>
                  </a:cubicBezTo>
                  <a:cubicBezTo>
                    <a:pt x="157" y="58"/>
                    <a:pt x="157" y="59"/>
                    <a:pt x="157" y="59"/>
                  </a:cubicBezTo>
                  <a:cubicBezTo>
                    <a:pt x="156" y="61"/>
                    <a:pt x="155" y="62"/>
                    <a:pt x="153" y="63"/>
                  </a:cubicBezTo>
                  <a:cubicBezTo>
                    <a:pt x="152" y="63"/>
                    <a:pt x="151" y="63"/>
                    <a:pt x="150" y="63"/>
                  </a:cubicBezTo>
                  <a:cubicBezTo>
                    <a:pt x="147" y="63"/>
                    <a:pt x="145" y="63"/>
                    <a:pt x="143" y="63"/>
                  </a:cubicBezTo>
                  <a:cubicBezTo>
                    <a:pt x="139" y="63"/>
                    <a:pt x="134" y="63"/>
                    <a:pt x="130" y="64"/>
                  </a:cubicBezTo>
                  <a:cubicBezTo>
                    <a:pt x="130" y="64"/>
                    <a:pt x="130" y="64"/>
                    <a:pt x="129" y="64"/>
                  </a:cubicBezTo>
                  <a:cubicBezTo>
                    <a:pt x="129" y="66"/>
                    <a:pt x="128" y="67"/>
                    <a:pt x="127" y="66"/>
                  </a:cubicBezTo>
                  <a:cubicBezTo>
                    <a:pt x="126" y="66"/>
                    <a:pt x="126" y="66"/>
                    <a:pt x="125" y="66"/>
                  </a:cubicBezTo>
                  <a:cubicBezTo>
                    <a:pt x="125" y="65"/>
                    <a:pt x="125" y="64"/>
                    <a:pt x="125" y="63"/>
                  </a:cubicBezTo>
                  <a:cubicBezTo>
                    <a:pt x="125" y="63"/>
                    <a:pt x="125" y="63"/>
                    <a:pt x="125" y="63"/>
                  </a:cubicBezTo>
                  <a:cubicBezTo>
                    <a:pt x="125" y="63"/>
                    <a:pt x="125" y="63"/>
                    <a:pt x="124" y="63"/>
                  </a:cubicBezTo>
                  <a:cubicBezTo>
                    <a:pt x="122" y="62"/>
                    <a:pt x="121" y="61"/>
                    <a:pt x="120" y="59"/>
                  </a:cubicBezTo>
                  <a:cubicBezTo>
                    <a:pt x="119" y="57"/>
                    <a:pt x="119" y="56"/>
                    <a:pt x="119" y="54"/>
                  </a:cubicBezTo>
                  <a:cubicBezTo>
                    <a:pt x="119" y="52"/>
                    <a:pt x="120" y="49"/>
                    <a:pt x="120" y="47"/>
                  </a:cubicBezTo>
                  <a:cubicBezTo>
                    <a:pt x="120" y="42"/>
                    <a:pt x="120" y="37"/>
                    <a:pt x="120" y="32"/>
                  </a:cubicBezTo>
                  <a:cubicBezTo>
                    <a:pt x="120" y="31"/>
                    <a:pt x="120" y="30"/>
                    <a:pt x="120" y="29"/>
                  </a:cubicBezTo>
                  <a:cubicBezTo>
                    <a:pt x="120" y="28"/>
                    <a:pt x="120" y="28"/>
                    <a:pt x="120" y="27"/>
                  </a:cubicBezTo>
                  <a:cubicBezTo>
                    <a:pt x="120" y="27"/>
                    <a:pt x="120" y="26"/>
                    <a:pt x="120" y="26"/>
                  </a:cubicBezTo>
                  <a:cubicBezTo>
                    <a:pt x="120" y="25"/>
                    <a:pt x="120" y="23"/>
                    <a:pt x="120" y="22"/>
                  </a:cubicBezTo>
                  <a:cubicBezTo>
                    <a:pt x="121" y="19"/>
                    <a:pt x="121" y="15"/>
                    <a:pt x="121" y="12"/>
                  </a:cubicBezTo>
                  <a:cubicBezTo>
                    <a:pt x="121" y="11"/>
                    <a:pt x="120" y="10"/>
                    <a:pt x="120" y="10"/>
                  </a:cubicBezTo>
                  <a:cubicBezTo>
                    <a:pt x="120" y="9"/>
                    <a:pt x="120" y="9"/>
                    <a:pt x="119" y="9"/>
                  </a:cubicBezTo>
                  <a:cubicBezTo>
                    <a:pt x="119" y="9"/>
                    <a:pt x="119" y="8"/>
                    <a:pt x="119" y="7"/>
                  </a:cubicBezTo>
                  <a:cubicBezTo>
                    <a:pt x="119" y="7"/>
                    <a:pt x="119" y="7"/>
                    <a:pt x="119" y="7"/>
                  </a:cubicBezTo>
                  <a:cubicBezTo>
                    <a:pt x="113" y="7"/>
                    <a:pt x="108" y="7"/>
                    <a:pt x="103" y="7"/>
                  </a:cubicBezTo>
                  <a:cubicBezTo>
                    <a:pt x="103" y="7"/>
                    <a:pt x="103" y="8"/>
                    <a:pt x="102" y="8"/>
                  </a:cubicBezTo>
                  <a:cubicBezTo>
                    <a:pt x="101" y="9"/>
                    <a:pt x="101" y="9"/>
                    <a:pt x="101" y="10"/>
                  </a:cubicBezTo>
                  <a:cubicBezTo>
                    <a:pt x="101" y="12"/>
                    <a:pt x="101" y="14"/>
                    <a:pt x="101" y="16"/>
                  </a:cubicBezTo>
                  <a:cubicBezTo>
                    <a:pt x="101" y="18"/>
                    <a:pt x="101" y="21"/>
                    <a:pt x="101" y="24"/>
                  </a:cubicBezTo>
                  <a:cubicBezTo>
                    <a:pt x="100" y="28"/>
                    <a:pt x="100" y="32"/>
                    <a:pt x="100" y="36"/>
                  </a:cubicBezTo>
                  <a:cubicBezTo>
                    <a:pt x="100" y="43"/>
                    <a:pt x="100" y="50"/>
                    <a:pt x="100" y="57"/>
                  </a:cubicBezTo>
                  <a:cubicBezTo>
                    <a:pt x="100" y="59"/>
                    <a:pt x="99" y="62"/>
                    <a:pt x="99" y="64"/>
                  </a:cubicBezTo>
                  <a:cubicBezTo>
                    <a:pt x="98" y="66"/>
                    <a:pt x="97" y="67"/>
                    <a:pt x="95" y="68"/>
                  </a:cubicBezTo>
                  <a:cubicBezTo>
                    <a:pt x="93" y="69"/>
                    <a:pt x="91" y="69"/>
                    <a:pt x="89" y="69"/>
                  </a:cubicBezTo>
                  <a:cubicBezTo>
                    <a:pt x="85" y="69"/>
                    <a:pt x="82" y="69"/>
                    <a:pt x="79" y="70"/>
                  </a:cubicBezTo>
                  <a:cubicBezTo>
                    <a:pt x="79" y="70"/>
                    <a:pt x="79" y="70"/>
                    <a:pt x="78" y="70"/>
                  </a:cubicBezTo>
                  <a:cubicBezTo>
                    <a:pt x="78" y="70"/>
                    <a:pt x="77" y="70"/>
                    <a:pt x="76" y="69"/>
                  </a:cubicBezTo>
                  <a:cubicBezTo>
                    <a:pt x="75" y="69"/>
                    <a:pt x="74" y="69"/>
                    <a:pt x="74" y="70"/>
                  </a:cubicBezTo>
                  <a:cubicBezTo>
                    <a:pt x="73" y="70"/>
                    <a:pt x="72" y="70"/>
                    <a:pt x="71" y="69"/>
                  </a:cubicBezTo>
                  <a:cubicBezTo>
                    <a:pt x="71" y="69"/>
                    <a:pt x="70" y="69"/>
                    <a:pt x="70" y="68"/>
                  </a:cubicBezTo>
                  <a:cubicBezTo>
                    <a:pt x="69" y="68"/>
                    <a:pt x="68" y="68"/>
                    <a:pt x="68" y="68"/>
                  </a:cubicBezTo>
                  <a:cubicBezTo>
                    <a:pt x="67" y="68"/>
                    <a:pt x="67" y="68"/>
                    <a:pt x="66" y="68"/>
                  </a:cubicBezTo>
                  <a:cubicBezTo>
                    <a:pt x="65" y="68"/>
                    <a:pt x="64" y="68"/>
                    <a:pt x="64" y="67"/>
                  </a:cubicBezTo>
                  <a:cubicBezTo>
                    <a:pt x="64" y="66"/>
                    <a:pt x="63" y="65"/>
                    <a:pt x="62" y="65"/>
                  </a:cubicBezTo>
                  <a:cubicBezTo>
                    <a:pt x="62" y="64"/>
                    <a:pt x="61" y="63"/>
                    <a:pt x="61" y="63"/>
                  </a:cubicBezTo>
                  <a:cubicBezTo>
                    <a:pt x="60" y="60"/>
                    <a:pt x="60" y="58"/>
                    <a:pt x="60" y="56"/>
                  </a:cubicBezTo>
                  <a:cubicBezTo>
                    <a:pt x="60" y="50"/>
                    <a:pt x="60" y="44"/>
                    <a:pt x="61" y="38"/>
                  </a:cubicBezTo>
                  <a:cubicBezTo>
                    <a:pt x="61" y="35"/>
                    <a:pt x="61" y="32"/>
                    <a:pt x="62" y="28"/>
                  </a:cubicBezTo>
                  <a:cubicBezTo>
                    <a:pt x="62" y="22"/>
                    <a:pt x="62" y="17"/>
                    <a:pt x="62" y="11"/>
                  </a:cubicBezTo>
                  <a:cubicBezTo>
                    <a:pt x="62" y="10"/>
                    <a:pt x="62" y="9"/>
                    <a:pt x="61" y="8"/>
                  </a:cubicBezTo>
                  <a:cubicBezTo>
                    <a:pt x="61" y="7"/>
                    <a:pt x="61" y="7"/>
                    <a:pt x="60" y="7"/>
                  </a:cubicBezTo>
                  <a:cubicBezTo>
                    <a:pt x="56" y="7"/>
                    <a:pt x="52" y="8"/>
                    <a:pt x="48" y="8"/>
                  </a:cubicBezTo>
                  <a:cubicBezTo>
                    <a:pt x="48" y="8"/>
                    <a:pt x="47" y="9"/>
                    <a:pt x="47" y="9"/>
                  </a:cubicBezTo>
                  <a:close/>
                  <a:moveTo>
                    <a:pt x="154" y="8"/>
                  </a:moveTo>
                  <a:cubicBezTo>
                    <a:pt x="150" y="8"/>
                    <a:pt x="145" y="8"/>
                    <a:pt x="140" y="8"/>
                  </a:cubicBezTo>
                  <a:cubicBezTo>
                    <a:pt x="135" y="7"/>
                    <a:pt x="131" y="7"/>
                    <a:pt x="126" y="7"/>
                  </a:cubicBezTo>
                  <a:cubicBezTo>
                    <a:pt x="125" y="12"/>
                    <a:pt x="125" y="17"/>
                    <a:pt x="125" y="22"/>
                  </a:cubicBezTo>
                  <a:cubicBezTo>
                    <a:pt x="126" y="21"/>
                    <a:pt x="127" y="21"/>
                    <a:pt x="127" y="21"/>
                  </a:cubicBezTo>
                  <a:cubicBezTo>
                    <a:pt x="127" y="21"/>
                    <a:pt x="127" y="21"/>
                    <a:pt x="128" y="20"/>
                  </a:cubicBezTo>
                  <a:cubicBezTo>
                    <a:pt x="128" y="19"/>
                    <a:pt x="129" y="19"/>
                    <a:pt x="130" y="19"/>
                  </a:cubicBezTo>
                  <a:cubicBezTo>
                    <a:pt x="130" y="19"/>
                    <a:pt x="131" y="19"/>
                    <a:pt x="131" y="19"/>
                  </a:cubicBezTo>
                  <a:cubicBezTo>
                    <a:pt x="133" y="19"/>
                    <a:pt x="134" y="18"/>
                    <a:pt x="135" y="18"/>
                  </a:cubicBezTo>
                  <a:cubicBezTo>
                    <a:pt x="138" y="17"/>
                    <a:pt x="140" y="17"/>
                    <a:pt x="143" y="17"/>
                  </a:cubicBezTo>
                  <a:cubicBezTo>
                    <a:pt x="145" y="17"/>
                    <a:pt x="147" y="17"/>
                    <a:pt x="149" y="17"/>
                  </a:cubicBezTo>
                  <a:cubicBezTo>
                    <a:pt x="149" y="17"/>
                    <a:pt x="150" y="17"/>
                    <a:pt x="150" y="17"/>
                  </a:cubicBezTo>
                  <a:cubicBezTo>
                    <a:pt x="151" y="17"/>
                    <a:pt x="152" y="17"/>
                    <a:pt x="153" y="16"/>
                  </a:cubicBezTo>
                  <a:cubicBezTo>
                    <a:pt x="153" y="16"/>
                    <a:pt x="153" y="16"/>
                    <a:pt x="153" y="16"/>
                  </a:cubicBezTo>
                  <a:cubicBezTo>
                    <a:pt x="153" y="14"/>
                    <a:pt x="153" y="13"/>
                    <a:pt x="153" y="12"/>
                  </a:cubicBezTo>
                  <a:cubicBezTo>
                    <a:pt x="153" y="11"/>
                    <a:pt x="153" y="10"/>
                    <a:pt x="154" y="10"/>
                  </a:cubicBezTo>
                  <a:cubicBezTo>
                    <a:pt x="154" y="10"/>
                    <a:pt x="155" y="9"/>
                    <a:pt x="155" y="9"/>
                  </a:cubicBezTo>
                  <a:cubicBezTo>
                    <a:pt x="155" y="9"/>
                    <a:pt x="155" y="8"/>
                    <a:pt x="154" y="8"/>
                  </a:cubicBezTo>
                  <a:close/>
                  <a:moveTo>
                    <a:pt x="214" y="85"/>
                  </a:moveTo>
                  <a:cubicBezTo>
                    <a:pt x="214" y="84"/>
                    <a:pt x="214" y="84"/>
                    <a:pt x="214" y="84"/>
                  </a:cubicBezTo>
                  <a:cubicBezTo>
                    <a:pt x="212" y="84"/>
                    <a:pt x="210" y="85"/>
                    <a:pt x="208" y="85"/>
                  </a:cubicBezTo>
                  <a:cubicBezTo>
                    <a:pt x="203" y="85"/>
                    <a:pt x="198" y="86"/>
                    <a:pt x="193" y="86"/>
                  </a:cubicBezTo>
                  <a:cubicBezTo>
                    <a:pt x="184" y="87"/>
                    <a:pt x="176" y="87"/>
                    <a:pt x="167" y="87"/>
                  </a:cubicBezTo>
                  <a:cubicBezTo>
                    <a:pt x="165" y="87"/>
                    <a:pt x="162" y="87"/>
                    <a:pt x="159" y="87"/>
                  </a:cubicBezTo>
                  <a:cubicBezTo>
                    <a:pt x="153" y="87"/>
                    <a:pt x="148" y="88"/>
                    <a:pt x="142" y="88"/>
                  </a:cubicBezTo>
                  <a:cubicBezTo>
                    <a:pt x="135" y="88"/>
                    <a:pt x="129" y="88"/>
                    <a:pt x="122" y="89"/>
                  </a:cubicBezTo>
                  <a:cubicBezTo>
                    <a:pt x="119" y="89"/>
                    <a:pt x="115" y="89"/>
                    <a:pt x="112" y="89"/>
                  </a:cubicBezTo>
                  <a:cubicBezTo>
                    <a:pt x="114" y="89"/>
                    <a:pt x="116" y="89"/>
                    <a:pt x="118" y="89"/>
                  </a:cubicBezTo>
                  <a:cubicBezTo>
                    <a:pt x="124" y="89"/>
                    <a:pt x="130" y="90"/>
                    <a:pt x="136" y="90"/>
                  </a:cubicBezTo>
                  <a:cubicBezTo>
                    <a:pt x="145" y="90"/>
                    <a:pt x="155" y="90"/>
                    <a:pt x="164" y="90"/>
                  </a:cubicBezTo>
                  <a:cubicBezTo>
                    <a:pt x="170" y="90"/>
                    <a:pt x="177" y="90"/>
                    <a:pt x="183" y="89"/>
                  </a:cubicBezTo>
                  <a:cubicBezTo>
                    <a:pt x="186" y="89"/>
                    <a:pt x="188" y="89"/>
                    <a:pt x="191" y="88"/>
                  </a:cubicBezTo>
                  <a:cubicBezTo>
                    <a:pt x="194" y="88"/>
                    <a:pt x="197" y="88"/>
                    <a:pt x="200" y="88"/>
                  </a:cubicBezTo>
                  <a:cubicBezTo>
                    <a:pt x="205" y="88"/>
                    <a:pt x="209" y="87"/>
                    <a:pt x="214" y="85"/>
                  </a:cubicBezTo>
                  <a:cubicBezTo>
                    <a:pt x="214" y="85"/>
                    <a:pt x="214" y="85"/>
                    <a:pt x="214" y="85"/>
                  </a:cubicBezTo>
                  <a:close/>
                  <a:moveTo>
                    <a:pt x="39" y="87"/>
                  </a:moveTo>
                  <a:cubicBezTo>
                    <a:pt x="39" y="87"/>
                    <a:pt x="39" y="87"/>
                    <a:pt x="39" y="87"/>
                  </a:cubicBezTo>
                  <a:cubicBezTo>
                    <a:pt x="38" y="87"/>
                    <a:pt x="38" y="87"/>
                    <a:pt x="38" y="87"/>
                  </a:cubicBezTo>
                  <a:cubicBezTo>
                    <a:pt x="36" y="86"/>
                    <a:pt x="34" y="86"/>
                    <a:pt x="32" y="85"/>
                  </a:cubicBezTo>
                  <a:cubicBezTo>
                    <a:pt x="30" y="85"/>
                    <a:pt x="28" y="84"/>
                    <a:pt x="26" y="83"/>
                  </a:cubicBezTo>
                  <a:cubicBezTo>
                    <a:pt x="22" y="81"/>
                    <a:pt x="19" y="80"/>
                    <a:pt x="16" y="78"/>
                  </a:cubicBezTo>
                  <a:cubicBezTo>
                    <a:pt x="12" y="75"/>
                    <a:pt x="9" y="72"/>
                    <a:pt x="6" y="69"/>
                  </a:cubicBezTo>
                  <a:cubicBezTo>
                    <a:pt x="6" y="69"/>
                    <a:pt x="6" y="69"/>
                    <a:pt x="6" y="69"/>
                  </a:cubicBezTo>
                  <a:cubicBezTo>
                    <a:pt x="6" y="70"/>
                    <a:pt x="6" y="72"/>
                    <a:pt x="7" y="73"/>
                  </a:cubicBezTo>
                  <a:cubicBezTo>
                    <a:pt x="7" y="75"/>
                    <a:pt x="7" y="77"/>
                    <a:pt x="8" y="79"/>
                  </a:cubicBezTo>
                  <a:cubicBezTo>
                    <a:pt x="8" y="81"/>
                    <a:pt x="9" y="82"/>
                    <a:pt x="10" y="82"/>
                  </a:cubicBezTo>
                  <a:cubicBezTo>
                    <a:pt x="11" y="83"/>
                    <a:pt x="13" y="84"/>
                    <a:pt x="14" y="85"/>
                  </a:cubicBezTo>
                  <a:cubicBezTo>
                    <a:pt x="17" y="86"/>
                    <a:pt x="21" y="86"/>
                    <a:pt x="24" y="87"/>
                  </a:cubicBezTo>
                  <a:cubicBezTo>
                    <a:pt x="29" y="87"/>
                    <a:pt x="33" y="87"/>
                    <a:pt x="38" y="87"/>
                  </a:cubicBezTo>
                  <a:cubicBezTo>
                    <a:pt x="38" y="87"/>
                    <a:pt x="38" y="87"/>
                    <a:pt x="39" y="87"/>
                  </a:cubicBezTo>
                  <a:close/>
                  <a:moveTo>
                    <a:pt x="67" y="7"/>
                  </a:moveTo>
                  <a:cubicBezTo>
                    <a:pt x="67" y="8"/>
                    <a:pt x="67" y="8"/>
                    <a:pt x="67" y="9"/>
                  </a:cubicBezTo>
                  <a:cubicBezTo>
                    <a:pt x="67" y="12"/>
                    <a:pt x="66" y="15"/>
                    <a:pt x="66" y="18"/>
                  </a:cubicBezTo>
                  <a:cubicBezTo>
                    <a:pt x="66" y="21"/>
                    <a:pt x="66" y="24"/>
                    <a:pt x="65" y="27"/>
                  </a:cubicBezTo>
                  <a:cubicBezTo>
                    <a:pt x="65" y="31"/>
                    <a:pt x="65" y="35"/>
                    <a:pt x="65" y="39"/>
                  </a:cubicBezTo>
                  <a:cubicBezTo>
                    <a:pt x="65" y="41"/>
                    <a:pt x="65" y="43"/>
                    <a:pt x="65" y="45"/>
                  </a:cubicBezTo>
                  <a:cubicBezTo>
                    <a:pt x="66" y="46"/>
                    <a:pt x="66" y="48"/>
                    <a:pt x="66" y="49"/>
                  </a:cubicBezTo>
                  <a:cubicBezTo>
                    <a:pt x="66" y="48"/>
                    <a:pt x="66" y="47"/>
                    <a:pt x="67" y="47"/>
                  </a:cubicBezTo>
                  <a:cubicBezTo>
                    <a:pt x="67" y="42"/>
                    <a:pt x="68" y="38"/>
                    <a:pt x="69" y="34"/>
                  </a:cubicBezTo>
                  <a:cubicBezTo>
                    <a:pt x="69" y="31"/>
                    <a:pt x="69" y="27"/>
                    <a:pt x="69" y="24"/>
                  </a:cubicBezTo>
                  <a:cubicBezTo>
                    <a:pt x="69" y="21"/>
                    <a:pt x="69" y="18"/>
                    <a:pt x="69" y="15"/>
                  </a:cubicBezTo>
                  <a:cubicBezTo>
                    <a:pt x="69" y="13"/>
                    <a:pt x="69" y="10"/>
                    <a:pt x="68" y="8"/>
                  </a:cubicBezTo>
                  <a:cubicBezTo>
                    <a:pt x="68" y="8"/>
                    <a:pt x="68" y="7"/>
                    <a:pt x="67" y="7"/>
                  </a:cubicBezTo>
                  <a:close/>
                  <a:moveTo>
                    <a:pt x="15" y="20"/>
                  </a:moveTo>
                  <a:cubicBezTo>
                    <a:pt x="15" y="20"/>
                    <a:pt x="15" y="20"/>
                    <a:pt x="15" y="21"/>
                  </a:cubicBezTo>
                  <a:cubicBezTo>
                    <a:pt x="15" y="21"/>
                    <a:pt x="15" y="22"/>
                    <a:pt x="15" y="22"/>
                  </a:cubicBezTo>
                  <a:cubicBezTo>
                    <a:pt x="15" y="24"/>
                    <a:pt x="15" y="26"/>
                    <a:pt x="15" y="28"/>
                  </a:cubicBezTo>
                  <a:cubicBezTo>
                    <a:pt x="14" y="33"/>
                    <a:pt x="14" y="37"/>
                    <a:pt x="14" y="42"/>
                  </a:cubicBezTo>
                  <a:cubicBezTo>
                    <a:pt x="13" y="47"/>
                    <a:pt x="13" y="52"/>
                    <a:pt x="13" y="57"/>
                  </a:cubicBezTo>
                  <a:cubicBezTo>
                    <a:pt x="13" y="57"/>
                    <a:pt x="13" y="57"/>
                    <a:pt x="13" y="58"/>
                  </a:cubicBezTo>
                  <a:cubicBezTo>
                    <a:pt x="14" y="58"/>
                    <a:pt x="14" y="58"/>
                    <a:pt x="14" y="59"/>
                  </a:cubicBezTo>
                  <a:cubicBezTo>
                    <a:pt x="14" y="60"/>
                    <a:pt x="15" y="60"/>
                    <a:pt x="15" y="61"/>
                  </a:cubicBezTo>
                  <a:cubicBezTo>
                    <a:pt x="17" y="46"/>
                    <a:pt x="17" y="31"/>
                    <a:pt x="17" y="17"/>
                  </a:cubicBezTo>
                  <a:cubicBezTo>
                    <a:pt x="16" y="17"/>
                    <a:pt x="15" y="18"/>
                    <a:pt x="14" y="18"/>
                  </a:cubicBezTo>
                  <a:cubicBezTo>
                    <a:pt x="15" y="19"/>
                    <a:pt x="15" y="19"/>
                    <a:pt x="15" y="20"/>
                  </a:cubicBezTo>
                  <a:close/>
                  <a:moveTo>
                    <a:pt x="90" y="29"/>
                  </a:moveTo>
                  <a:cubicBezTo>
                    <a:pt x="91" y="28"/>
                    <a:pt x="92" y="27"/>
                    <a:pt x="93" y="27"/>
                  </a:cubicBezTo>
                  <a:cubicBezTo>
                    <a:pt x="93" y="27"/>
                    <a:pt x="93" y="27"/>
                    <a:pt x="93" y="26"/>
                  </a:cubicBezTo>
                  <a:cubicBezTo>
                    <a:pt x="93" y="21"/>
                    <a:pt x="93" y="16"/>
                    <a:pt x="93" y="10"/>
                  </a:cubicBezTo>
                  <a:cubicBezTo>
                    <a:pt x="93" y="9"/>
                    <a:pt x="93" y="8"/>
                    <a:pt x="93" y="7"/>
                  </a:cubicBezTo>
                  <a:cubicBezTo>
                    <a:pt x="91" y="7"/>
                    <a:pt x="89" y="7"/>
                    <a:pt x="87" y="7"/>
                  </a:cubicBezTo>
                  <a:cubicBezTo>
                    <a:pt x="86" y="8"/>
                    <a:pt x="86" y="9"/>
                    <a:pt x="86" y="11"/>
                  </a:cubicBezTo>
                  <a:cubicBezTo>
                    <a:pt x="86" y="12"/>
                    <a:pt x="86" y="13"/>
                    <a:pt x="86" y="14"/>
                  </a:cubicBezTo>
                  <a:cubicBezTo>
                    <a:pt x="86" y="19"/>
                    <a:pt x="87" y="24"/>
                    <a:pt x="87" y="28"/>
                  </a:cubicBezTo>
                  <a:cubicBezTo>
                    <a:pt x="87" y="29"/>
                    <a:pt x="87" y="29"/>
                    <a:pt x="87" y="29"/>
                  </a:cubicBezTo>
                  <a:cubicBezTo>
                    <a:pt x="87" y="29"/>
                    <a:pt x="88" y="29"/>
                    <a:pt x="88" y="29"/>
                  </a:cubicBezTo>
                  <a:cubicBezTo>
                    <a:pt x="88" y="29"/>
                    <a:pt x="88" y="29"/>
                    <a:pt x="88" y="29"/>
                  </a:cubicBezTo>
                  <a:cubicBezTo>
                    <a:pt x="88" y="25"/>
                    <a:pt x="88" y="20"/>
                    <a:pt x="88" y="16"/>
                  </a:cubicBezTo>
                  <a:cubicBezTo>
                    <a:pt x="88" y="15"/>
                    <a:pt x="88" y="14"/>
                    <a:pt x="87" y="13"/>
                  </a:cubicBezTo>
                  <a:cubicBezTo>
                    <a:pt x="87" y="12"/>
                    <a:pt x="88" y="11"/>
                    <a:pt x="89" y="11"/>
                  </a:cubicBezTo>
                  <a:cubicBezTo>
                    <a:pt x="90" y="11"/>
                    <a:pt x="91" y="12"/>
                    <a:pt x="92" y="13"/>
                  </a:cubicBezTo>
                  <a:cubicBezTo>
                    <a:pt x="91" y="14"/>
                    <a:pt x="90" y="15"/>
                    <a:pt x="90" y="16"/>
                  </a:cubicBezTo>
                  <a:cubicBezTo>
                    <a:pt x="90" y="20"/>
                    <a:pt x="90" y="24"/>
                    <a:pt x="90" y="28"/>
                  </a:cubicBezTo>
                  <a:cubicBezTo>
                    <a:pt x="90" y="28"/>
                    <a:pt x="90" y="28"/>
                    <a:pt x="90" y="29"/>
                  </a:cubicBezTo>
                  <a:close/>
                  <a:moveTo>
                    <a:pt x="150" y="30"/>
                  </a:moveTo>
                  <a:cubicBezTo>
                    <a:pt x="150" y="29"/>
                    <a:pt x="150" y="29"/>
                    <a:pt x="150" y="28"/>
                  </a:cubicBezTo>
                  <a:cubicBezTo>
                    <a:pt x="149" y="29"/>
                    <a:pt x="149" y="29"/>
                    <a:pt x="148" y="30"/>
                  </a:cubicBezTo>
                  <a:cubicBezTo>
                    <a:pt x="148" y="30"/>
                    <a:pt x="148" y="30"/>
                    <a:pt x="147" y="30"/>
                  </a:cubicBezTo>
                  <a:cubicBezTo>
                    <a:pt x="147" y="30"/>
                    <a:pt x="146" y="29"/>
                    <a:pt x="146" y="29"/>
                  </a:cubicBezTo>
                  <a:cubicBezTo>
                    <a:pt x="146" y="29"/>
                    <a:pt x="146" y="29"/>
                    <a:pt x="146" y="28"/>
                  </a:cubicBezTo>
                  <a:cubicBezTo>
                    <a:pt x="147" y="27"/>
                    <a:pt x="147" y="26"/>
                    <a:pt x="147" y="25"/>
                  </a:cubicBezTo>
                  <a:cubicBezTo>
                    <a:pt x="147" y="24"/>
                    <a:pt x="147" y="24"/>
                    <a:pt x="147" y="23"/>
                  </a:cubicBezTo>
                  <a:cubicBezTo>
                    <a:pt x="147" y="23"/>
                    <a:pt x="147" y="23"/>
                    <a:pt x="147" y="23"/>
                  </a:cubicBezTo>
                  <a:cubicBezTo>
                    <a:pt x="147" y="24"/>
                    <a:pt x="146" y="24"/>
                    <a:pt x="146" y="24"/>
                  </a:cubicBezTo>
                  <a:cubicBezTo>
                    <a:pt x="145" y="26"/>
                    <a:pt x="144" y="27"/>
                    <a:pt x="143" y="29"/>
                  </a:cubicBezTo>
                  <a:cubicBezTo>
                    <a:pt x="143" y="29"/>
                    <a:pt x="143" y="30"/>
                    <a:pt x="142" y="30"/>
                  </a:cubicBezTo>
                  <a:cubicBezTo>
                    <a:pt x="142" y="31"/>
                    <a:pt x="141" y="31"/>
                    <a:pt x="141" y="31"/>
                  </a:cubicBezTo>
                  <a:cubicBezTo>
                    <a:pt x="140" y="30"/>
                    <a:pt x="140" y="30"/>
                    <a:pt x="140" y="29"/>
                  </a:cubicBezTo>
                  <a:cubicBezTo>
                    <a:pt x="140" y="29"/>
                    <a:pt x="140" y="29"/>
                    <a:pt x="140" y="28"/>
                  </a:cubicBezTo>
                  <a:cubicBezTo>
                    <a:pt x="141" y="27"/>
                    <a:pt x="141" y="26"/>
                    <a:pt x="141" y="24"/>
                  </a:cubicBezTo>
                  <a:cubicBezTo>
                    <a:pt x="141" y="23"/>
                    <a:pt x="141" y="21"/>
                    <a:pt x="141" y="20"/>
                  </a:cubicBezTo>
                  <a:cubicBezTo>
                    <a:pt x="141" y="19"/>
                    <a:pt x="140" y="19"/>
                    <a:pt x="140" y="19"/>
                  </a:cubicBezTo>
                  <a:cubicBezTo>
                    <a:pt x="138" y="20"/>
                    <a:pt x="137" y="20"/>
                    <a:pt x="135" y="20"/>
                  </a:cubicBezTo>
                  <a:cubicBezTo>
                    <a:pt x="134" y="20"/>
                    <a:pt x="133" y="21"/>
                    <a:pt x="132" y="21"/>
                  </a:cubicBezTo>
                  <a:cubicBezTo>
                    <a:pt x="132" y="21"/>
                    <a:pt x="132" y="22"/>
                    <a:pt x="132" y="22"/>
                  </a:cubicBezTo>
                  <a:cubicBezTo>
                    <a:pt x="134" y="23"/>
                    <a:pt x="133" y="24"/>
                    <a:pt x="133" y="25"/>
                  </a:cubicBezTo>
                  <a:cubicBezTo>
                    <a:pt x="133" y="25"/>
                    <a:pt x="133" y="25"/>
                    <a:pt x="134" y="25"/>
                  </a:cubicBezTo>
                  <a:cubicBezTo>
                    <a:pt x="134" y="24"/>
                    <a:pt x="135" y="23"/>
                    <a:pt x="135" y="22"/>
                  </a:cubicBezTo>
                  <a:cubicBezTo>
                    <a:pt x="135" y="22"/>
                    <a:pt x="136" y="21"/>
                    <a:pt x="136" y="21"/>
                  </a:cubicBezTo>
                  <a:cubicBezTo>
                    <a:pt x="137" y="20"/>
                    <a:pt x="138" y="20"/>
                    <a:pt x="138" y="21"/>
                  </a:cubicBezTo>
                  <a:cubicBezTo>
                    <a:pt x="138" y="22"/>
                    <a:pt x="138" y="22"/>
                    <a:pt x="138" y="22"/>
                  </a:cubicBezTo>
                  <a:cubicBezTo>
                    <a:pt x="138" y="23"/>
                    <a:pt x="138" y="24"/>
                    <a:pt x="138" y="25"/>
                  </a:cubicBezTo>
                  <a:cubicBezTo>
                    <a:pt x="138" y="26"/>
                    <a:pt x="138" y="27"/>
                    <a:pt x="138" y="29"/>
                  </a:cubicBezTo>
                  <a:cubicBezTo>
                    <a:pt x="138" y="30"/>
                    <a:pt x="138" y="31"/>
                    <a:pt x="137" y="31"/>
                  </a:cubicBezTo>
                  <a:cubicBezTo>
                    <a:pt x="137" y="31"/>
                    <a:pt x="137" y="31"/>
                    <a:pt x="136" y="31"/>
                  </a:cubicBezTo>
                  <a:cubicBezTo>
                    <a:pt x="137" y="33"/>
                    <a:pt x="137" y="33"/>
                    <a:pt x="138" y="33"/>
                  </a:cubicBezTo>
                  <a:cubicBezTo>
                    <a:pt x="139" y="33"/>
                    <a:pt x="140" y="33"/>
                    <a:pt x="141" y="33"/>
                  </a:cubicBezTo>
                  <a:cubicBezTo>
                    <a:pt x="142" y="33"/>
                    <a:pt x="143" y="32"/>
                    <a:pt x="144" y="32"/>
                  </a:cubicBezTo>
                  <a:cubicBezTo>
                    <a:pt x="146" y="32"/>
                    <a:pt x="148" y="31"/>
                    <a:pt x="150" y="30"/>
                  </a:cubicBezTo>
                  <a:close/>
                  <a:moveTo>
                    <a:pt x="208" y="53"/>
                  </a:moveTo>
                  <a:cubicBezTo>
                    <a:pt x="208" y="53"/>
                    <a:pt x="208" y="53"/>
                    <a:pt x="208" y="53"/>
                  </a:cubicBezTo>
                  <a:cubicBezTo>
                    <a:pt x="208" y="53"/>
                    <a:pt x="208" y="52"/>
                    <a:pt x="208" y="52"/>
                  </a:cubicBezTo>
                  <a:cubicBezTo>
                    <a:pt x="209" y="52"/>
                    <a:pt x="209" y="51"/>
                    <a:pt x="209" y="51"/>
                  </a:cubicBezTo>
                  <a:cubicBezTo>
                    <a:pt x="210" y="47"/>
                    <a:pt x="210" y="43"/>
                    <a:pt x="210" y="39"/>
                  </a:cubicBezTo>
                  <a:cubicBezTo>
                    <a:pt x="210" y="36"/>
                    <a:pt x="209" y="32"/>
                    <a:pt x="209" y="28"/>
                  </a:cubicBezTo>
                  <a:cubicBezTo>
                    <a:pt x="209" y="24"/>
                    <a:pt x="208" y="20"/>
                    <a:pt x="208" y="16"/>
                  </a:cubicBezTo>
                  <a:cubicBezTo>
                    <a:pt x="208" y="14"/>
                    <a:pt x="207" y="13"/>
                    <a:pt x="207" y="12"/>
                  </a:cubicBezTo>
                  <a:cubicBezTo>
                    <a:pt x="207" y="12"/>
                    <a:pt x="207" y="12"/>
                    <a:pt x="207" y="12"/>
                  </a:cubicBezTo>
                  <a:cubicBezTo>
                    <a:pt x="207" y="12"/>
                    <a:pt x="207" y="12"/>
                    <a:pt x="207" y="12"/>
                  </a:cubicBezTo>
                  <a:cubicBezTo>
                    <a:pt x="207" y="13"/>
                    <a:pt x="207" y="13"/>
                    <a:pt x="207" y="13"/>
                  </a:cubicBezTo>
                  <a:cubicBezTo>
                    <a:pt x="206" y="16"/>
                    <a:pt x="207" y="18"/>
                    <a:pt x="207" y="21"/>
                  </a:cubicBezTo>
                  <a:cubicBezTo>
                    <a:pt x="207" y="25"/>
                    <a:pt x="207" y="28"/>
                    <a:pt x="207" y="32"/>
                  </a:cubicBezTo>
                  <a:cubicBezTo>
                    <a:pt x="207" y="37"/>
                    <a:pt x="207" y="42"/>
                    <a:pt x="207" y="47"/>
                  </a:cubicBezTo>
                  <a:cubicBezTo>
                    <a:pt x="208" y="49"/>
                    <a:pt x="208" y="51"/>
                    <a:pt x="208" y="53"/>
                  </a:cubicBezTo>
                  <a:close/>
                  <a:moveTo>
                    <a:pt x="31" y="10"/>
                  </a:moveTo>
                  <a:cubicBezTo>
                    <a:pt x="31" y="11"/>
                    <a:pt x="31" y="11"/>
                    <a:pt x="30" y="11"/>
                  </a:cubicBezTo>
                  <a:cubicBezTo>
                    <a:pt x="30" y="13"/>
                    <a:pt x="29" y="14"/>
                    <a:pt x="29" y="15"/>
                  </a:cubicBezTo>
                  <a:cubicBezTo>
                    <a:pt x="29" y="22"/>
                    <a:pt x="30" y="29"/>
                    <a:pt x="30" y="37"/>
                  </a:cubicBezTo>
                  <a:cubicBezTo>
                    <a:pt x="30" y="38"/>
                    <a:pt x="30" y="38"/>
                    <a:pt x="31" y="38"/>
                  </a:cubicBezTo>
                  <a:cubicBezTo>
                    <a:pt x="31" y="36"/>
                    <a:pt x="32" y="33"/>
                    <a:pt x="32" y="31"/>
                  </a:cubicBezTo>
                  <a:cubicBezTo>
                    <a:pt x="32" y="31"/>
                    <a:pt x="32" y="30"/>
                    <a:pt x="32" y="30"/>
                  </a:cubicBezTo>
                  <a:cubicBezTo>
                    <a:pt x="31" y="30"/>
                    <a:pt x="31" y="29"/>
                    <a:pt x="32" y="29"/>
                  </a:cubicBezTo>
                  <a:cubicBezTo>
                    <a:pt x="32" y="29"/>
                    <a:pt x="32" y="28"/>
                    <a:pt x="32" y="28"/>
                  </a:cubicBezTo>
                  <a:cubicBezTo>
                    <a:pt x="33" y="24"/>
                    <a:pt x="33" y="19"/>
                    <a:pt x="33" y="15"/>
                  </a:cubicBezTo>
                  <a:cubicBezTo>
                    <a:pt x="33" y="13"/>
                    <a:pt x="33" y="12"/>
                    <a:pt x="33" y="10"/>
                  </a:cubicBezTo>
                  <a:cubicBezTo>
                    <a:pt x="33" y="10"/>
                    <a:pt x="33" y="10"/>
                    <a:pt x="32" y="10"/>
                  </a:cubicBezTo>
                  <a:cubicBezTo>
                    <a:pt x="32" y="10"/>
                    <a:pt x="31" y="10"/>
                    <a:pt x="31" y="10"/>
                  </a:cubicBezTo>
                  <a:close/>
                  <a:moveTo>
                    <a:pt x="22" y="16"/>
                  </a:moveTo>
                  <a:cubicBezTo>
                    <a:pt x="22" y="18"/>
                    <a:pt x="22" y="18"/>
                    <a:pt x="22" y="21"/>
                  </a:cubicBezTo>
                  <a:cubicBezTo>
                    <a:pt x="21" y="29"/>
                    <a:pt x="21" y="37"/>
                    <a:pt x="21" y="46"/>
                  </a:cubicBezTo>
                  <a:cubicBezTo>
                    <a:pt x="21" y="47"/>
                    <a:pt x="21" y="47"/>
                    <a:pt x="21" y="48"/>
                  </a:cubicBezTo>
                  <a:cubicBezTo>
                    <a:pt x="21" y="48"/>
                    <a:pt x="22" y="48"/>
                    <a:pt x="22" y="48"/>
                  </a:cubicBezTo>
                  <a:cubicBezTo>
                    <a:pt x="24" y="37"/>
                    <a:pt x="25" y="26"/>
                    <a:pt x="24" y="15"/>
                  </a:cubicBezTo>
                  <a:cubicBezTo>
                    <a:pt x="24" y="16"/>
                    <a:pt x="24" y="16"/>
                    <a:pt x="24" y="16"/>
                  </a:cubicBezTo>
                  <a:cubicBezTo>
                    <a:pt x="23" y="16"/>
                    <a:pt x="23" y="16"/>
                    <a:pt x="23" y="17"/>
                  </a:cubicBezTo>
                  <a:cubicBezTo>
                    <a:pt x="23" y="17"/>
                    <a:pt x="23" y="16"/>
                    <a:pt x="22" y="16"/>
                  </a:cubicBezTo>
                  <a:close/>
                  <a:moveTo>
                    <a:pt x="42" y="37"/>
                  </a:moveTo>
                  <a:cubicBezTo>
                    <a:pt x="42" y="28"/>
                    <a:pt x="42" y="20"/>
                    <a:pt x="41" y="11"/>
                  </a:cubicBezTo>
                  <a:cubicBezTo>
                    <a:pt x="41" y="11"/>
                    <a:pt x="40" y="11"/>
                    <a:pt x="40" y="12"/>
                  </a:cubicBezTo>
                  <a:cubicBezTo>
                    <a:pt x="40" y="13"/>
                    <a:pt x="40" y="14"/>
                    <a:pt x="40" y="15"/>
                  </a:cubicBezTo>
                  <a:cubicBezTo>
                    <a:pt x="40" y="17"/>
                    <a:pt x="40" y="20"/>
                    <a:pt x="39" y="22"/>
                  </a:cubicBezTo>
                  <a:cubicBezTo>
                    <a:pt x="39" y="25"/>
                    <a:pt x="39" y="27"/>
                    <a:pt x="39" y="29"/>
                  </a:cubicBezTo>
                  <a:cubicBezTo>
                    <a:pt x="40" y="30"/>
                    <a:pt x="40" y="31"/>
                    <a:pt x="39" y="31"/>
                  </a:cubicBezTo>
                  <a:cubicBezTo>
                    <a:pt x="38" y="34"/>
                    <a:pt x="38" y="36"/>
                    <a:pt x="38" y="39"/>
                  </a:cubicBezTo>
                  <a:cubicBezTo>
                    <a:pt x="39" y="39"/>
                    <a:pt x="39" y="39"/>
                    <a:pt x="40" y="38"/>
                  </a:cubicBezTo>
                  <a:cubicBezTo>
                    <a:pt x="40" y="37"/>
                    <a:pt x="41" y="37"/>
                    <a:pt x="42" y="37"/>
                  </a:cubicBezTo>
                  <a:close/>
                  <a:moveTo>
                    <a:pt x="177" y="50"/>
                  </a:moveTo>
                  <a:cubicBezTo>
                    <a:pt x="177" y="50"/>
                    <a:pt x="177" y="49"/>
                    <a:pt x="177" y="49"/>
                  </a:cubicBezTo>
                  <a:cubicBezTo>
                    <a:pt x="177" y="46"/>
                    <a:pt x="177" y="42"/>
                    <a:pt x="177" y="39"/>
                  </a:cubicBezTo>
                  <a:cubicBezTo>
                    <a:pt x="177" y="39"/>
                    <a:pt x="177" y="38"/>
                    <a:pt x="177" y="38"/>
                  </a:cubicBezTo>
                  <a:cubicBezTo>
                    <a:pt x="176" y="37"/>
                    <a:pt x="176" y="37"/>
                    <a:pt x="177" y="36"/>
                  </a:cubicBezTo>
                  <a:cubicBezTo>
                    <a:pt x="177" y="36"/>
                    <a:pt x="177" y="36"/>
                    <a:pt x="177" y="35"/>
                  </a:cubicBezTo>
                  <a:cubicBezTo>
                    <a:pt x="177" y="27"/>
                    <a:pt x="177" y="19"/>
                    <a:pt x="177" y="11"/>
                  </a:cubicBezTo>
                  <a:cubicBezTo>
                    <a:pt x="177" y="10"/>
                    <a:pt x="177" y="10"/>
                    <a:pt x="177" y="9"/>
                  </a:cubicBezTo>
                  <a:cubicBezTo>
                    <a:pt x="177" y="9"/>
                    <a:pt x="176" y="8"/>
                    <a:pt x="176" y="8"/>
                  </a:cubicBezTo>
                  <a:cubicBezTo>
                    <a:pt x="176" y="8"/>
                    <a:pt x="176" y="9"/>
                    <a:pt x="176" y="9"/>
                  </a:cubicBezTo>
                  <a:cubicBezTo>
                    <a:pt x="176" y="10"/>
                    <a:pt x="175" y="11"/>
                    <a:pt x="175" y="12"/>
                  </a:cubicBezTo>
                  <a:cubicBezTo>
                    <a:pt x="175" y="24"/>
                    <a:pt x="175" y="36"/>
                    <a:pt x="175" y="48"/>
                  </a:cubicBezTo>
                  <a:cubicBezTo>
                    <a:pt x="175" y="48"/>
                    <a:pt x="175" y="49"/>
                    <a:pt x="175" y="49"/>
                  </a:cubicBezTo>
                  <a:cubicBezTo>
                    <a:pt x="176" y="49"/>
                    <a:pt x="176" y="49"/>
                    <a:pt x="177" y="50"/>
                  </a:cubicBezTo>
                  <a:close/>
                  <a:moveTo>
                    <a:pt x="201" y="30"/>
                  </a:moveTo>
                  <a:cubicBezTo>
                    <a:pt x="201" y="29"/>
                    <a:pt x="201" y="29"/>
                    <a:pt x="201" y="29"/>
                  </a:cubicBezTo>
                  <a:cubicBezTo>
                    <a:pt x="201" y="25"/>
                    <a:pt x="201" y="21"/>
                    <a:pt x="201" y="17"/>
                  </a:cubicBezTo>
                  <a:cubicBezTo>
                    <a:pt x="201" y="16"/>
                    <a:pt x="200" y="15"/>
                    <a:pt x="200" y="14"/>
                  </a:cubicBezTo>
                  <a:cubicBezTo>
                    <a:pt x="200" y="14"/>
                    <a:pt x="199" y="14"/>
                    <a:pt x="199" y="14"/>
                  </a:cubicBezTo>
                  <a:cubicBezTo>
                    <a:pt x="199" y="14"/>
                    <a:pt x="198" y="13"/>
                    <a:pt x="198" y="13"/>
                  </a:cubicBezTo>
                  <a:cubicBezTo>
                    <a:pt x="198" y="12"/>
                    <a:pt x="198" y="11"/>
                    <a:pt x="199" y="10"/>
                  </a:cubicBezTo>
                  <a:cubicBezTo>
                    <a:pt x="199" y="10"/>
                    <a:pt x="199" y="10"/>
                    <a:pt x="199" y="10"/>
                  </a:cubicBezTo>
                  <a:cubicBezTo>
                    <a:pt x="199" y="10"/>
                    <a:pt x="198" y="10"/>
                    <a:pt x="198" y="10"/>
                  </a:cubicBezTo>
                  <a:cubicBezTo>
                    <a:pt x="198" y="11"/>
                    <a:pt x="197" y="13"/>
                    <a:pt x="197" y="14"/>
                  </a:cubicBezTo>
                  <a:cubicBezTo>
                    <a:pt x="197" y="18"/>
                    <a:pt x="197" y="22"/>
                    <a:pt x="197" y="25"/>
                  </a:cubicBezTo>
                  <a:cubicBezTo>
                    <a:pt x="197" y="26"/>
                    <a:pt x="197" y="26"/>
                    <a:pt x="197" y="26"/>
                  </a:cubicBezTo>
                  <a:cubicBezTo>
                    <a:pt x="198" y="26"/>
                    <a:pt x="198" y="26"/>
                    <a:pt x="198" y="26"/>
                  </a:cubicBezTo>
                  <a:cubicBezTo>
                    <a:pt x="199" y="26"/>
                    <a:pt x="200" y="26"/>
                    <a:pt x="200" y="27"/>
                  </a:cubicBezTo>
                  <a:cubicBezTo>
                    <a:pt x="200" y="27"/>
                    <a:pt x="200" y="28"/>
                    <a:pt x="199" y="28"/>
                  </a:cubicBezTo>
                  <a:cubicBezTo>
                    <a:pt x="199" y="29"/>
                    <a:pt x="198" y="29"/>
                    <a:pt x="197" y="29"/>
                  </a:cubicBezTo>
                  <a:cubicBezTo>
                    <a:pt x="197" y="30"/>
                    <a:pt x="197" y="31"/>
                    <a:pt x="197" y="32"/>
                  </a:cubicBezTo>
                  <a:cubicBezTo>
                    <a:pt x="198" y="32"/>
                    <a:pt x="199" y="32"/>
                    <a:pt x="199" y="32"/>
                  </a:cubicBezTo>
                  <a:cubicBezTo>
                    <a:pt x="200" y="32"/>
                    <a:pt x="200" y="32"/>
                    <a:pt x="200" y="31"/>
                  </a:cubicBezTo>
                  <a:cubicBezTo>
                    <a:pt x="200" y="30"/>
                    <a:pt x="201" y="30"/>
                    <a:pt x="201" y="30"/>
                  </a:cubicBezTo>
                  <a:close/>
                  <a:moveTo>
                    <a:pt x="84" y="45"/>
                  </a:moveTo>
                  <a:cubicBezTo>
                    <a:pt x="84" y="40"/>
                    <a:pt x="85" y="35"/>
                    <a:pt x="85" y="30"/>
                  </a:cubicBezTo>
                  <a:cubicBezTo>
                    <a:pt x="83" y="30"/>
                    <a:pt x="82" y="30"/>
                    <a:pt x="81" y="30"/>
                  </a:cubicBezTo>
                  <a:cubicBezTo>
                    <a:pt x="81" y="35"/>
                    <a:pt x="80" y="39"/>
                    <a:pt x="80" y="44"/>
                  </a:cubicBezTo>
                  <a:cubicBezTo>
                    <a:pt x="81" y="44"/>
                    <a:pt x="82" y="45"/>
                    <a:pt x="84" y="45"/>
                  </a:cubicBezTo>
                  <a:close/>
                  <a:moveTo>
                    <a:pt x="82" y="7"/>
                  </a:moveTo>
                  <a:cubicBezTo>
                    <a:pt x="82" y="7"/>
                    <a:pt x="82" y="7"/>
                    <a:pt x="82" y="8"/>
                  </a:cubicBezTo>
                  <a:cubicBezTo>
                    <a:pt x="82" y="8"/>
                    <a:pt x="82" y="9"/>
                    <a:pt x="82" y="9"/>
                  </a:cubicBezTo>
                  <a:cubicBezTo>
                    <a:pt x="82" y="10"/>
                    <a:pt x="82" y="10"/>
                    <a:pt x="82" y="11"/>
                  </a:cubicBezTo>
                  <a:cubicBezTo>
                    <a:pt x="82" y="16"/>
                    <a:pt x="82" y="21"/>
                    <a:pt x="81" y="27"/>
                  </a:cubicBezTo>
                  <a:cubicBezTo>
                    <a:pt x="81" y="27"/>
                    <a:pt x="81" y="27"/>
                    <a:pt x="81" y="28"/>
                  </a:cubicBezTo>
                  <a:cubicBezTo>
                    <a:pt x="82" y="27"/>
                    <a:pt x="83" y="27"/>
                    <a:pt x="83" y="28"/>
                  </a:cubicBezTo>
                  <a:cubicBezTo>
                    <a:pt x="83" y="29"/>
                    <a:pt x="84" y="29"/>
                    <a:pt x="85" y="29"/>
                  </a:cubicBezTo>
                  <a:cubicBezTo>
                    <a:pt x="85" y="29"/>
                    <a:pt x="85" y="28"/>
                    <a:pt x="85" y="28"/>
                  </a:cubicBezTo>
                  <a:cubicBezTo>
                    <a:pt x="84" y="23"/>
                    <a:pt x="84" y="19"/>
                    <a:pt x="84" y="14"/>
                  </a:cubicBezTo>
                  <a:cubicBezTo>
                    <a:pt x="84" y="12"/>
                    <a:pt x="84" y="10"/>
                    <a:pt x="83" y="8"/>
                  </a:cubicBezTo>
                  <a:cubicBezTo>
                    <a:pt x="83" y="8"/>
                    <a:pt x="83" y="7"/>
                    <a:pt x="83" y="7"/>
                  </a:cubicBezTo>
                  <a:cubicBezTo>
                    <a:pt x="82" y="7"/>
                    <a:pt x="82" y="7"/>
                    <a:pt x="82" y="7"/>
                  </a:cubicBezTo>
                  <a:close/>
                  <a:moveTo>
                    <a:pt x="35" y="69"/>
                  </a:moveTo>
                  <a:cubicBezTo>
                    <a:pt x="39" y="62"/>
                    <a:pt x="41" y="54"/>
                    <a:pt x="41" y="46"/>
                  </a:cubicBezTo>
                  <a:cubicBezTo>
                    <a:pt x="39" y="47"/>
                    <a:pt x="38" y="47"/>
                    <a:pt x="37" y="47"/>
                  </a:cubicBezTo>
                  <a:cubicBezTo>
                    <a:pt x="36" y="49"/>
                    <a:pt x="36" y="52"/>
                    <a:pt x="36" y="55"/>
                  </a:cubicBezTo>
                  <a:cubicBezTo>
                    <a:pt x="36" y="54"/>
                    <a:pt x="37" y="54"/>
                    <a:pt x="37" y="54"/>
                  </a:cubicBezTo>
                  <a:cubicBezTo>
                    <a:pt x="37" y="53"/>
                    <a:pt x="38" y="53"/>
                    <a:pt x="38" y="53"/>
                  </a:cubicBezTo>
                  <a:cubicBezTo>
                    <a:pt x="39" y="52"/>
                    <a:pt x="39" y="53"/>
                    <a:pt x="40" y="53"/>
                  </a:cubicBezTo>
                  <a:cubicBezTo>
                    <a:pt x="40" y="54"/>
                    <a:pt x="40" y="55"/>
                    <a:pt x="39" y="55"/>
                  </a:cubicBezTo>
                  <a:cubicBezTo>
                    <a:pt x="39" y="55"/>
                    <a:pt x="39" y="56"/>
                    <a:pt x="39" y="56"/>
                  </a:cubicBezTo>
                  <a:cubicBezTo>
                    <a:pt x="39" y="57"/>
                    <a:pt x="39" y="58"/>
                    <a:pt x="38" y="59"/>
                  </a:cubicBezTo>
                  <a:cubicBezTo>
                    <a:pt x="38" y="59"/>
                    <a:pt x="38" y="59"/>
                    <a:pt x="37" y="60"/>
                  </a:cubicBezTo>
                  <a:cubicBezTo>
                    <a:pt x="37" y="60"/>
                    <a:pt x="36" y="60"/>
                    <a:pt x="35" y="60"/>
                  </a:cubicBezTo>
                  <a:cubicBezTo>
                    <a:pt x="35" y="62"/>
                    <a:pt x="35" y="63"/>
                    <a:pt x="35" y="65"/>
                  </a:cubicBezTo>
                  <a:cubicBezTo>
                    <a:pt x="35" y="66"/>
                    <a:pt x="35" y="67"/>
                    <a:pt x="35" y="69"/>
                  </a:cubicBezTo>
                  <a:close/>
                  <a:moveTo>
                    <a:pt x="192" y="7"/>
                  </a:moveTo>
                  <a:cubicBezTo>
                    <a:pt x="192" y="7"/>
                    <a:pt x="192" y="7"/>
                    <a:pt x="192" y="7"/>
                  </a:cubicBezTo>
                  <a:cubicBezTo>
                    <a:pt x="192" y="7"/>
                    <a:pt x="193" y="7"/>
                    <a:pt x="193" y="7"/>
                  </a:cubicBezTo>
                  <a:cubicBezTo>
                    <a:pt x="195" y="8"/>
                    <a:pt x="197" y="7"/>
                    <a:pt x="198" y="8"/>
                  </a:cubicBezTo>
                  <a:cubicBezTo>
                    <a:pt x="199" y="8"/>
                    <a:pt x="199" y="8"/>
                    <a:pt x="199" y="8"/>
                  </a:cubicBezTo>
                  <a:cubicBezTo>
                    <a:pt x="202" y="8"/>
                    <a:pt x="205" y="9"/>
                    <a:pt x="208" y="10"/>
                  </a:cubicBezTo>
                  <a:cubicBezTo>
                    <a:pt x="208" y="10"/>
                    <a:pt x="209" y="10"/>
                    <a:pt x="209" y="9"/>
                  </a:cubicBezTo>
                  <a:cubicBezTo>
                    <a:pt x="210" y="8"/>
                    <a:pt x="212" y="9"/>
                    <a:pt x="212" y="10"/>
                  </a:cubicBezTo>
                  <a:cubicBezTo>
                    <a:pt x="213" y="11"/>
                    <a:pt x="213" y="11"/>
                    <a:pt x="213" y="11"/>
                  </a:cubicBezTo>
                  <a:cubicBezTo>
                    <a:pt x="215" y="12"/>
                    <a:pt x="217" y="12"/>
                    <a:pt x="218" y="13"/>
                  </a:cubicBezTo>
                  <a:cubicBezTo>
                    <a:pt x="218" y="13"/>
                    <a:pt x="219" y="13"/>
                    <a:pt x="219" y="13"/>
                  </a:cubicBezTo>
                  <a:cubicBezTo>
                    <a:pt x="218" y="11"/>
                    <a:pt x="217" y="9"/>
                    <a:pt x="214" y="8"/>
                  </a:cubicBezTo>
                  <a:cubicBezTo>
                    <a:pt x="214" y="8"/>
                    <a:pt x="214" y="8"/>
                    <a:pt x="213" y="8"/>
                  </a:cubicBezTo>
                  <a:cubicBezTo>
                    <a:pt x="212" y="7"/>
                    <a:pt x="210" y="7"/>
                    <a:pt x="208" y="7"/>
                  </a:cubicBezTo>
                  <a:cubicBezTo>
                    <a:pt x="203" y="7"/>
                    <a:pt x="197" y="7"/>
                    <a:pt x="192" y="7"/>
                  </a:cubicBezTo>
                  <a:close/>
                  <a:moveTo>
                    <a:pt x="13" y="87"/>
                  </a:moveTo>
                  <a:cubicBezTo>
                    <a:pt x="13" y="87"/>
                    <a:pt x="13" y="86"/>
                    <a:pt x="12" y="86"/>
                  </a:cubicBezTo>
                  <a:cubicBezTo>
                    <a:pt x="11" y="85"/>
                    <a:pt x="10" y="85"/>
                    <a:pt x="8" y="84"/>
                  </a:cubicBezTo>
                  <a:cubicBezTo>
                    <a:pt x="7" y="83"/>
                    <a:pt x="6" y="82"/>
                    <a:pt x="6" y="80"/>
                  </a:cubicBezTo>
                  <a:cubicBezTo>
                    <a:pt x="5" y="78"/>
                    <a:pt x="5" y="76"/>
                    <a:pt x="4" y="74"/>
                  </a:cubicBezTo>
                  <a:cubicBezTo>
                    <a:pt x="4" y="71"/>
                    <a:pt x="4" y="67"/>
                    <a:pt x="3" y="64"/>
                  </a:cubicBezTo>
                  <a:cubicBezTo>
                    <a:pt x="3" y="63"/>
                    <a:pt x="3" y="62"/>
                    <a:pt x="2" y="61"/>
                  </a:cubicBezTo>
                  <a:cubicBezTo>
                    <a:pt x="2" y="64"/>
                    <a:pt x="2" y="67"/>
                    <a:pt x="2" y="70"/>
                  </a:cubicBezTo>
                  <a:cubicBezTo>
                    <a:pt x="2" y="72"/>
                    <a:pt x="2" y="74"/>
                    <a:pt x="2" y="76"/>
                  </a:cubicBezTo>
                  <a:cubicBezTo>
                    <a:pt x="3" y="78"/>
                    <a:pt x="3" y="79"/>
                    <a:pt x="4" y="81"/>
                  </a:cubicBezTo>
                  <a:cubicBezTo>
                    <a:pt x="6" y="84"/>
                    <a:pt x="9" y="86"/>
                    <a:pt x="13" y="87"/>
                  </a:cubicBezTo>
                  <a:close/>
                  <a:moveTo>
                    <a:pt x="180" y="10"/>
                  </a:moveTo>
                  <a:cubicBezTo>
                    <a:pt x="179" y="10"/>
                    <a:pt x="179" y="10"/>
                    <a:pt x="179" y="10"/>
                  </a:cubicBezTo>
                  <a:cubicBezTo>
                    <a:pt x="179" y="10"/>
                    <a:pt x="179" y="11"/>
                    <a:pt x="179" y="11"/>
                  </a:cubicBezTo>
                  <a:cubicBezTo>
                    <a:pt x="179" y="18"/>
                    <a:pt x="179" y="24"/>
                    <a:pt x="179" y="31"/>
                  </a:cubicBezTo>
                  <a:cubicBezTo>
                    <a:pt x="179" y="33"/>
                    <a:pt x="179" y="35"/>
                    <a:pt x="179" y="38"/>
                  </a:cubicBezTo>
                  <a:cubicBezTo>
                    <a:pt x="179" y="38"/>
                    <a:pt x="179" y="38"/>
                    <a:pt x="179" y="39"/>
                  </a:cubicBezTo>
                  <a:cubicBezTo>
                    <a:pt x="180" y="39"/>
                    <a:pt x="181" y="40"/>
                    <a:pt x="181" y="40"/>
                  </a:cubicBezTo>
                  <a:cubicBezTo>
                    <a:pt x="181" y="41"/>
                    <a:pt x="181" y="40"/>
                    <a:pt x="181" y="40"/>
                  </a:cubicBezTo>
                  <a:cubicBezTo>
                    <a:pt x="181" y="39"/>
                    <a:pt x="182" y="37"/>
                    <a:pt x="181" y="36"/>
                  </a:cubicBezTo>
                  <a:cubicBezTo>
                    <a:pt x="181" y="35"/>
                    <a:pt x="181" y="35"/>
                    <a:pt x="181" y="34"/>
                  </a:cubicBezTo>
                  <a:cubicBezTo>
                    <a:pt x="181" y="34"/>
                    <a:pt x="181" y="33"/>
                    <a:pt x="181" y="33"/>
                  </a:cubicBezTo>
                  <a:cubicBezTo>
                    <a:pt x="181" y="33"/>
                    <a:pt x="181" y="32"/>
                    <a:pt x="181" y="32"/>
                  </a:cubicBezTo>
                  <a:cubicBezTo>
                    <a:pt x="181" y="31"/>
                    <a:pt x="181" y="29"/>
                    <a:pt x="181" y="28"/>
                  </a:cubicBezTo>
                  <a:cubicBezTo>
                    <a:pt x="181" y="27"/>
                    <a:pt x="181" y="27"/>
                    <a:pt x="181" y="27"/>
                  </a:cubicBezTo>
                  <a:cubicBezTo>
                    <a:pt x="181" y="26"/>
                    <a:pt x="181" y="26"/>
                    <a:pt x="181" y="25"/>
                  </a:cubicBezTo>
                  <a:cubicBezTo>
                    <a:pt x="181" y="24"/>
                    <a:pt x="181" y="23"/>
                    <a:pt x="181" y="23"/>
                  </a:cubicBezTo>
                  <a:cubicBezTo>
                    <a:pt x="180" y="22"/>
                    <a:pt x="180" y="21"/>
                    <a:pt x="180" y="20"/>
                  </a:cubicBezTo>
                  <a:cubicBezTo>
                    <a:pt x="180" y="19"/>
                    <a:pt x="180" y="19"/>
                    <a:pt x="180" y="19"/>
                  </a:cubicBezTo>
                  <a:cubicBezTo>
                    <a:pt x="180" y="19"/>
                    <a:pt x="181" y="19"/>
                    <a:pt x="181" y="18"/>
                  </a:cubicBezTo>
                  <a:cubicBezTo>
                    <a:pt x="181" y="17"/>
                    <a:pt x="181" y="16"/>
                    <a:pt x="181" y="16"/>
                  </a:cubicBezTo>
                  <a:cubicBezTo>
                    <a:pt x="181" y="15"/>
                    <a:pt x="181" y="15"/>
                    <a:pt x="180" y="14"/>
                  </a:cubicBezTo>
                  <a:cubicBezTo>
                    <a:pt x="179" y="14"/>
                    <a:pt x="179" y="14"/>
                    <a:pt x="180" y="13"/>
                  </a:cubicBezTo>
                  <a:cubicBezTo>
                    <a:pt x="180" y="13"/>
                    <a:pt x="180" y="13"/>
                    <a:pt x="180" y="12"/>
                  </a:cubicBezTo>
                  <a:cubicBezTo>
                    <a:pt x="180" y="12"/>
                    <a:pt x="180" y="11"/>
                    <a:pt x="180" y="10"/>
                  </a:cubicBezTo>
                  <a:close/>
                  <a:moveTo>
                    <a:pt x="37" y="30"/>
                  </a:moveTo>
                  <a:cubicBezTo>
                    <a:pt x="37" y="28"/>
                    <a:pt x="37" y="25"/>
                    <a:pt x="37" y="23"/>
                  </a:cubicBezTo>
                  <a:cubicBezTo>
                    <a:pt x="37" y="20"/>
                    <a:pt x="38" y="18"/>
                    <a:pt x="38" y="15"/>
                  </a:cubicBezTo>
                  <a:cubicBezTo>
                    <a:pt x="38" y="13"/>
                    <a:pt x="37" y="11"/>
                    <a:pt x="37" y="8"/>
                  </a:cubicBezTo>
                  <a:cubicBezTo>
                    <a:pt x="37" y="8"/>
                    <a:pt x="36" y="8"/>
                    <a:pt x="36" y="9"/>
                  </a:cubicBezTo>
                  <a:cubicBezTo>
                    <a:pt x="36" y="9"/>
                    <a:pt x="37" y="10"/>
                    <a:pt x="37" y="10"/>
                  </a:cubicBezTo>
                  <a:cubicBezTo>
                    <a:pt x="37" y="11"/>
                    <a:pt x="37" y="11"/>
                    <a:pt x="36" y="12"/>
                  </a:cubicBezTo>
                  <a:cubicBezTo>
                    <a:pt x="36" y="12"/>
                    <a:pt x="36" y="12"/>
                    <a:pt x="36" y="13"/>
                  </a:cubicBezTo>
                  <a:cubicBezTo>
                    <a:pt x="35" y="13"/>
                    <a:pt x="35" y="14"/>
                    <a:pt x="35" y="15"/>
                  </a:cubicBezTo>
                  <a:cubicBezTo>
                    <a:pt x="35" y="19"/>
                    <a:pt x="35" y="24"/>
                    <a:pt x="34" y="29"/>
                  </a:cubicBezTo>
                  <a:cubicBezTo>
                    <a:pt x="34" y="29"/>
                    <a:pt x="34" y="30"/>
                    <a:pt x="34" y="30"/>
                  </a:cubicBezTo>
                  <a:cubicBezTo>
                    <a:pt x="35" y="30"/>
                    <a:pt x="36" y="30"/>
                    <a:pt x="37" y="30"/>
                  </a:cubicBezTo>
                  <a:close/>
                  <a:moveTo>
                    <a:pt x="205" y="44"/>
                  </a:moveTo>
                  <a:cubicBezTo>
                    <a:pt x="205" y="43"/>
                    <a:pt x="205" y="43"/>
                    <a:pt x="205" y="43"/>
                  </a:cubicBezTo>
                  <a:cubicBezTo>
                    <a:pt x="205" y="39"/>
                    <a:pt x="205" y="35"/>
                    <a:pt x="205" y="32"/>
                  </a:cubicBezTo>
                  <a:cubicBezTo>
                    <a:pt x="205" y="27"/>
                    <a:pt x="205" y="22"/>
                    <a:pt x="204" y="16"/>
                  </a:cubicBezTo>
                  <a:cubicBezTo>
                    <a:pt x="204" y="16"/>
                    <a:pt x="204" y="15"/>
                    <a:pt x="204" y="14"/>
                  </a:cubicBezTo>
                  <a:cubicBezTo>
                    <a:pt x="203" y="14"/>
                    <a:pt x="203" y="14"/>
                    <a:pt x="203" y="14"/>
                  </a:cubicBezTo>
                  <a:cubicBezTo>
                    <a:pt x="203" y="15"/>
                    <a:pt x="203" y="16"/>
                    <a:pt x="203" y="17"/>
                  </a:cubicBezTo>
                  <a:cubicBezTo>
                    <a:pt x="203" y="22"/>
                    <a:pt x="203" y="28"/>
                    <a:pt x="204" y="33"/>
                  </a:cubicBezTo>
                  <a:cubicBezTo>
                    <a:pt x="204" y="36"/>
                    <a:pt x="204" y="39"/>
                    <a:pt x="204" y="42"/>
                  </a:cubicBezTo>
                  <a:cubicBezTo>
                    <a:pt x="204" y="43"/>
                    <a:pt x="204" y="43"/>
                    <a:pt x="204" y="43"/>
                  </a:cubicBezTo>
                  <a:cubicBezTo>
                    <a:pt x="204" y="43"/>
                    <a:pt x="205" y="44"/>
                    <a:pt x="205" y="44"/>
                  </a:cubicBezTo>
                  <a:close/>
                  <a:moveTo>
                    <a:pt x="197" y="47"/>
                  </a:moveTo>
                  <a:cubicBezTo>
                    <a:pt x="197" y="48"/>
                    <a:pt x="197" y="48"/>
                    <a:pt x="197" y="48"/>
                  </a:cubicBezTo>
                  <a:cubicBezTo>
                    <a:pt x="198" y="50"/>
                    <a:pt x="198" y="52"/>
                    <a:pt x="198" y="54"/>
                  </a:cubicBezTo>
                  <a:cubicBezTo>
                    <a:pt x="198" y="55"/>
                    <a:pt x="198" y="56"/>
                    <a:pt x="199" y="57"/>
                  </a:cubicBezTo>
                  <a:cubicBezTo>
                    <a:pt x="200" y="57"/>
                    <a:pt x="201" y="57"/>
                    <a:pt x="202" y="56"/>
                  </a:cubicBezTo>
                  <a:cubicBezTo>
                    <a:pt x="202" y="53"/>
                    <a:pt x="202" y="50"/>
                    <a:pt x="202" y="47"/>
                  </a:cubicBezTo>
                  <a:cubicBezTo>
                    <a:pt x="200" y="47"/>
                    <a:pt x="199" y="47"/>
                    <a:pt x="197" y="47"/>
                  </a:cubicBezTo>
                  <a:close/>
                  <a:moveTo>
                    <a:pt x="154" y="35"/>
                  </a:moveTo>
                  <a:cubicBezTo>
                    <a:pt x="153" y="35"/>
                    <a:pt x="153" y="35"/>
                    <a:pt x="153" y="36"/>
                  </a:cubicBezTo>
                  <a:cubicBezTo>
                    <a:pt x="153" y="37"/>
                    <a:pt x="153" y="38"/>
                    <a:pt x="153" y="39"/>
                  </a:cubicBezTo>
                  <a:cubicBezTo>
                    <a:pt x="153" y="45"/>
                    <a:pt x="153" y="51"/>
                    <a:pt x="154" y="57"/>
                  </a:cubicBezTo>
                  <a:cubicBezTo>
                    <a:pt x="154" y="57"/>
                    <a:pt x="154" y="57"/>
                    <a:pt x="154" y="58"/>
                  </a:cubicBezTo>
                  <a:cubicBezTo>
                    <a:pt x="155" y="57"/>
                    <a:pt x="155" y="57"/>
                    <a:pt x="155" y="57"/>
                  </a:cubicBezTo>
                  <a:cubicBezTo>
                    <a:pt x="155" y="53"/>
                    <a:pt x="155" y="50"/>
                    <a:pt x="155" y="46"/>
                  </a:cubicBezTo>
                  <a:cubicBezTo>
                    <a:pt x="155" y="43"/>
                    <a:pt x="154" y="39"/>
                    <a:pt x="154" y="35"/>
                  </a:cubicBezTo>
                  <a:close/>
                  <a:moveTo>
                    <a:pt x="126" y="61"/>
                  </a:moveTo>
                  <a:cubicBezTo>
                    <a:pt x="126" y="60"/>
                    <a:pt x="126" y="60"/>
                    <a:pt x="125" y="60"/>
                  </a:cubicBezTo>
                  <a:cubicBezTo>
                    <a:pt x="125" y="59"/>
                    <a:pt x="124" y="59"/>
                    <a:pt x="124" y="58"/>
                  </a:cubicBezTo>
                  <a:cubicBezTo>
                    <a:pt x="123" y="57"/>
                    <a:pt x="123" y="56"/>
                    <a:pt x="123" y="56"/>
                  </a:cubicBezTo>
                  <a:cubicBezTo>
                    <a:pt x="123" y="48"/>
                    <a:pt x="123" y="41"/>
                    <a:pt x="123" y="34"/>
                  </a:cubicBezTo>
                  <a:cubicBezTo>
                    <a:pt x="123" y="33"/>
                    <a:pt x="123" y="33"/>
                    <a:pt x="123" y="33"/>
                  </a:cubicBezTo>
                  <a:cubicBezTo>
                    <a:pt x="123" y="32"/>
                    <a:pt x="123" y="32"/>
                    <a:pt x="123" y="32"/>
                  </a:cubicBezTo>
                  <a:cubicBezTo>
                    <a:pt x="123" y="32"/>
                    <a:pt x="123" y="33"/>
                    <a:pt x="123" y="33"/>
                  </a:cubicBezTo>
                  <a:cubicBezTo>
                    <a:pt x="122" y="37"/>
                    <a:pt x="122" y="41"/>
                    <a:pt x="122" y="45"/>
                  </a:cubicBezTo>
                  <a:cubicBezTo>
                    <a:pt x="122" y="47"/>
                    <a:pt x="122" y="49"/>
                    <a:pt x="122" y="51"/>
                  </a:cubicBezTo>
                  <a:cubicBezTo>
                    <a:pt x="122" y="53"/>
                    <a:pt x="121" y="54"/>
                    <a:pt x="121" y="56"/>
                  </a:cubicBezTo>
                  <a:cubicBezTo>
                    <a:pt x="122" y="59"/>
                    <a:pt x="124" y="61"/>
                    <a:pt x="126" y="61"/>
                  </a:cubicBezTo>
                  <a:close/>
                  <a:moveTo>
                    <a:pt x="83" y="55"/>
                  </a:moveTo>
                  <a:cubicBezTo>
                    <a:pt x="83" y="52"/>
                    <a:pt x="83" y="49"/>
                    <a:pt x="84" y="46"/>
                  </a:cubicBezTo>
                  <a:cubicBezTo>
                    <a:pt x="82" y="46"/>
                    <a:pt x="81" y="46"/>
                    <a:pt x="79" y="46"/>
                  </a:cubicBezTo>
                  <a:cubicBezTo>
                    <a:pt x="79" y="48"/>
                    <a:pt x="79" y="51"/>
                    <a:pt x="79" y="54"/>
                  </a:cubicBezTo>
                  <a:cubicBezTo>
                    <a:pt x="80" y="54"/>
                    <a:pt x="81" y="54"/>
                    <a:pt x="83" y="55"/>
                  </a:cubicBezTo>
                  <a:close/>
                  <a:moveTo>
                    <a:pt x="27" y="54"/>
                  </a:moveTo>
                  <a:cubicBezTo>
                    <a:pt x="28" y="54"/>
                    <a:pt x="28" y="54"/>
                    <a:pt x="28" y="54"/>
                  </a:cubicBezTo>
                  <a:cubicBezTo>
                    <a:pt x="28" y="50"/>
                    <a:pt x="28" y="47"/>
                    <a:pt x="28" y="43"/>
                  </a:cubicBezTo>
                  <a:cubicBezTo>
                    <a:pt x="28" y="43"/>
                    <a:pt x="28" y="43"/>
                    <a:pt x="27" y="43"/>
                  </a:cubicBezTo>
                  <a:cubicBezTo>
                    <a:pt x="27" y="42"/>
                    <a:pt x="26" y="41"/>
                    <a:pt x="25" y="41"/>
                  </a:cubicBezTo>
                  <a:cubicBezTo>
                    <a:pt x="25" y="42"/>
                    <a:pt x="25" y="44"/>
                    <a:pt x="25" y="45"/>
                  </a:cubicBezTo>
                  <a:cubicBezTo>
                    <a:pt x="25" y="47"/>
                    <a:pt x="24" y="49"/>
                    <a:pt x="24" y="51"/>
                  </a:cubicBezTo>
                  <a:cubicBezTo>
                    <a:pt x="24" y="52"/>
                    <a:pt x="24" y="52"/>
                    <a:pt x="25" y="53"/>
                  </a:cubicBezTo>
                  <a:cubicBezTo>
                    <a:pt x="26" y="53"/>
                    <a:pt x="26" y="54"/>
                    <a:pt x="27" y="54"/>
                  </a:cubicBezTo>
                  <a:close/>
                  <a:moveTo>
                    <a:pt x="187" y="49"/>
                  </a:moveTo>
                  <a:cubicBezTo>
                    <a:pt x="187" y="52"/>
                    <a:pt x="187" y="54"/>
                    <a:pt x="187" y="57"/>
                  </a:cubicBezTo>
                  <a:cubicBezTo>
                    <a:pt x="188" y="57"/>
                    <a:pt x="190" y="58"/>
                    <a:pt x="191" y="58"/>
                  </a:cubicBezTo>
                  <a:cubicBezTo>
                    <a:pt x="191" y="56"/>
                    <a:pt x="191" y="50"/>
                    <a:pt x="191" y="50"/>
                  </a:cubicBezTo>
                  <a:cubicBezTo>
                    <a:pt x="190" y="49"/>
                    <a:pt x="188" y="49"/>
                    <a:pt x="187" y="49"/>
                  </a:cubicBezTo>
                  <a:close/>
                  <a:moveTo>
                    <a:pt x="134" y="35"/>
                  </a:moveTo>
                  <a:cubicBezTo>
                    <a:pt x="133" y="34"/>
                    <a:pt x="132" y="35"/>
                    <a:pt x="132" y="35"/>
                  </a:cubicBezTo>
                  <a:cubicBezTo>
                    <a:pt x="132" y="36"/>
                    <a:pt x="132" y="36"/>
                    <a:pt x="132" y="37"/>
                  </a:cubicBezTo>
                  <a:cubicBezTo>
                    <a:pt x="132" y="39"/>
                    <a:pt x="131" y="42"/>
                    <a:pt x="131" y="44"/>
                  </a:cubicBezTo>
                  <a:cubicBezTo>
                    <a:pt x="131" y="45"/>
                    <a:pt x="131" y="46"/>
                    <a:pt x="131" y="47"/>
                  </a:cubicBezTo>
                  <a:cubicBezTo>
                    <a:pt x="132" y="48"/>
                    <a:pt x="134" y="48"/>
                    <a:pt x="135" y="48"/>
                  </a:cubicBezTo>
                  <a:cubicBezTo>
                    <a:pt x="134" y="44"/>
                    <a:pt x="134" y="39"/>
                    <a:pt x="134" y="35"/>
                  </a:cubicBezTo>
                  <a:close/>
                  <a:moveTo>
                    <a:pt x="197" y="39"/>
                  </a:moveTo>
                  <a:cubicBezTo>
                    <a:pt x="197" y="41"/>
                    <a:pt x="197" y="43"/>
                    <a:pt x="197" y="44"/>
                  </a:cubicBezTo>
                  <a:cubicBezTo>
                    <a:pt x="198" y="44"/>
                    <a:pt x="199" y="44"/>
                    <a:pt x="200" y="43"/>
                  </a:cubicBezTo>
                  <a:cubicBezTo>
                    <a:pt x="200" y="43"/>
                    <a:pt x="201" y="42"/>
                    <a:pt x="201" y="42"/>
                  </a:cubicBezTo>
                  <a:cubicBezTo>
                    <a:pt x="201" y="42"/>
                    <a:pt x="202" y="41"/>
                    <a:pt x="202" y="41"/>
                  </a:cubicBezTo>
                  <a:cubicBezTo>
                    <a:pt x="201" y="39"/>
                    <a:pt x="201" y="37"/>
                    <a:pt x="201" y="34"/>
                  </a:cubicBezTo>
                  <a:cubicBezTo>
                    <a:pt x="201" y="34"/>
                    <a:pt x="201" y="34"/>
                    <a:pt x="201" y="34"/>
                  </a:cubicBezTo>
                  <a:cubicBezTo>
                    <a:pt x="200" y="34"/>
                    <a:pt x="199" y="34"/>
                    <a:pt x="197" y="34"/>
                  </a:cubicBezTo>
                  <a:cubicBezTo>
                    <a:pt x="197" y="35"/>
                    <a:pt x="197" y="36"/>
                    <a:pt x="197" y="37"/>
                  </a:cubicBezTo>
                  <a:cubicBezTo>
                    <a:pt x="199" y="36"/>
                    <a:pt x="199" y="37"/>
                    <a:pt x="200" y="38"/>
                  </a:cubicBezTo>
                  <a:cubicBezTo>
                    <a:pt x="200" y="38"/>
                    <a:pt x="199" y="39"/>
                    <a:pt x="197" y="39"/>
                  </a:cubicBezTo>
                  <a:close/>
                  <a:moveTo>
                    <a:pt x="90" y="31"/>
                  </a:moveTo>
                  <a:cubicBezTo>
                    <a:pt x="90" y="32"/>
                    <a:pt x="90" y="33"/>
                    <a:pt x="90" y="35"/>
                  </a:cubicBezTo>
                  <a:cubicBezTo>
                    <a:pt x="90" y="36"/>
                    <a:pt x="90" y="37"/>
                    <a:pt x="90" y="39"/>
                  </a:cubicBezTo>
                  <a:cubicBezTo>
                    <a:pt x="90" y="40"/>
                    <a:pt x="90" y="41"/>
                    <a:pt x="90" y="43"/>
                  </a:cubicBezTo>
                  <a:cubicBezTo>
                    <a:pt x="91" y="42"/>
                    <a:pt x="91" y="41"/>
                    <a:pt x="92" y="41"/>
                  </a:cubicBezTo>
                  <a:cubicBezTo>
                    <a:pt x="92" y="41"/>
                    <a:pt x="93" y="41"/>
                    <a:pt x="93" y="41"/>
                  </a:cubicBezTo>
                  <a:cubicBezTo>
                    <a:pt x="93" y="37"/>
                    <a:pt x="93" y="33"/>
                    <a:pt x="93" y="30"/>
                  </a:cubicBezTo>
                  <a:cubicBezTo>
                    <a:pt x="92" y="30"/>
                    <a:pt x="91" y="30"/>
                    <a:pt x="90" y="31"/>
                  </a:cubicBezTo>
                  <a:close/>
                  <a:moveTo>
                    <a:pt x="92" y="60"/>
                  </a:moveTo>
                  <a:cubicBezTo>
                    <a:pt x="92" y="55"/>
                    <a:pt x="93" y="50"/>
                    <a:pt x="93" y="44"/>
                  </a:cubicBezTo>
                  <a:cubicBezTo>
                    <a:pt x="92" y="45"/>
                    <a:pt x="91" y="45"/>
                    <a:pt x="91" y="45"/>
                  </a:cubicBezTo>
                  <a:cubicBezTo>
                    <a:pt x="90" y="46"/>
                    <a:pt x="90" y="46"/>
                    <a:pt x="90" y="46"/>
                  </a:cubicBezTo>
                  <a:cubicBezTo>
                    <a:pt x="90" y="48"/>
                    <a:pt x="90" y="49"/>
                    <a:pt x="90" y="51"/>
                  </a:cubicBezTo>
                  <a:cubicBezTo>
                    <a:pt x="90" y="51"/>
                    <a:pt x="90" y="51"/>
                    <a:pt x="91" y="51"/>
                  </a:cubicBezTo>
                  <a:cubicBezTo>
                    <a:pt x="91" y="51"/>
                    <a:pt x="92" y="52"/>
                    <a:pt x="92" y="53"/>
                  </a:cubicBezTo>
                  <a:cubicBezTo>
                    <a:pt x="92" y="53"/>
                    <a:pt x="92" y="54"/>
                    <a:pt x="91" y="54"/>
                  </a:cubicBezTo>
                  <a:cubicBezTo>
                    <a:pt x="90" y="54"/>
                    <a:pt x="90" y="55"/>
                    <a:pt x="90" y="55"/>
                  </a:cubicBezTo>
                  <a:cubicBezTo>
                    <a:pt x="90" y="57"/>
                    <a:pt x="89" y="59"/>
                    <a:pt x="90" y="61"/>
                  </a:cubicBezTo>
                  <a:cubicBezTo>
                    <a:pt x="90" y="61"/>
                    <a:pt x="91" y="60"/>
                    <a:pt x="92" y="60"/>
                  </a:cubicBezTo>
                  <a:close/>
                  <a:moveTo>
                    <a:pt x="187" y="43"/>
                  </a:moveTo>
                  <a:cubicBezTo>
                    <a:pt x="188" y="44"/>
                    <a:pt x="190" y="44"/>
                    <a:pt x="191" y="44"/>
                  </a:cubicBezTo>
                  <a:cubicBezTo>
                    <a:pt x="191" y="42"/>
                    <a:pt x="191" y="39"/>
                    <a:pt x="191" y="37"/>
                  </a:cubicBezTo>
                  <a:cubicBezTo>
                    <a:pt x="190" y="36"/>
                    <a:pt x="188" y="36"/>
                    <a:pt x="187" y="36"/>
                  </a:cubicBezTo>
                  <a:cubicBezTo>
                    <a:pt x="187" y="38"/>
                    <a:pt x="187" y="41"/>
                    <a:pt x="187" y="43"/>
                  </a:cubicBezTo>
                  <a:close/>
                  <a:moveTo>
                    <a:pt x="27" y="68"/>
                  </a:moveTo>
                  <a:cubicBezTo>
                    <a:pt x="27" y="65"/>
                    <a:pt x="27" y="62"/>
                    <a:pt x="27" y="60"/>
                  </a:cubicBezTo>
                  <a:cubicBezTo>
                    <a:pt x="26" y="59"/>
                    <a:pt x="25" y="59"/>
                    <a:pt x="23" y="59"/>
                  </a:cubicBezTo>
                  <a:cubicBezTo>
                    <a:pt x="23" y="61"/>
                    <a:pt x="23" y="64"/>
                    <a:pt x="23" y="67"/>
                  </a:cubicBezTo>
                  <a:cubicBezTo>
                    <a:pt x="24" y="67"/>
                    <a:pt x="26" y="67"/>
                    <a:pt x="27" y="68"/>
                  </a:cubicBezTo>
                  <a:close/>
                  <a:moveTo>
                    <a:pt x="27" y="13"/>
                  </a:moveTo>
                  <a:cubicBezTo>
                    <a:pt x="26" y="14"/>
                    <a:pt x="26" y="15"/>
                    <a:pt x="26" y="16"/>
                  </a:cubicBezTo>
                  <a:cubicBezTo>
                    <a:pt x="26" y="21"/>
                    <a:pt x="26" y="26"/>
                    <a:pt x="26" y="30"/>
                  </a:cubicBezTo>
                  <a:cubicBezTo>
                    <a:pt x="26" y="33"/>
                    <a:pt x="26" y="35"/>
                    <a:pt x="26" y="38"/>
                  </a:cubicBezTo>
                  <a:cubicBezTo>
                    <a:pt x="26" y="38"/>
                    <a:pt x="27" y="38"/>
                    <a:pt x="27" y="39"/>
                  </a:cubicBezTo>
                  <a:cubicBezTo>
                    <a:pt x="27" y="40"/>
                    <a:pt x="27" y="40"/>
                    <a:pt x="28" y="41"/>
                  </a:cubicBezTo>
                  <a:cubicBezTo>
                    <a:pt x="28" y="39"/>
                    <a:pt x="28" y="38"/>
                    <a:pt x="28" y="36"/>
                  </a:cubicBezTo>
                  <a:cubicBezTo>
                    <a:pt x="27" y="29"/>
                    <a:pt x="27" y="22"/>
                    <a:pt x="27" y="15"/>
                  </a:cubicBezTo>
                  <a:cubicBezTo>
                    <a:pt x="27" y="14"/>
                    <a:pt x="27" y="14"/>
                    <a:pt x="27" y="13"/>
                  </a:cubicBezTo>
                  <a:close/>
                  <a:moveTo>
                    <a:pt x="179" y="42"/>
                  </a:moveTo>
                  <a:cubicBezTo>
                    <a:pt x="179" y="44"/>
                    <a:pt x="179" y="46"/>
                    <a:pt x="179" y="48"/>
                  </a:cubicBezTo>
                  <a:cubicBezTo>
                    <a:pt x="179" y="50"/>
                    <a:pt x="179" y="52"/>
                    <a:pt x="180" y="54"/>
                  </a:cubicBezTo>
                  <a:cubicBezTo>
                    <a:pt x="180" y="55"/>
                    <a:pt x="180" y="55"/>
                    <a:pt x="180" y="55"/>
                  </a:cubicBezTo>
                  <a:cubicBezTo>
                    <a:pt x="180" y="55"/>
                    <a:pt x="181" y="56"/>
                    <a:pt x="182" y="56"/>
                  </a:cubicBezTo>
                  <a:cubicBezTo>
                    <a:pt x="182" y="53"/>
                    <a:pt x="182" y="50"/>
                    <a:pt x="182" y="47"/>
                  </a:cubicBezTo>
                  <a:cubicBezTo>
                    <a:pt x="181" y="47"/>
                    <a:pt x="181" y="46"/>
                    <a:pt x="182" y="46"/>
                  </a:cubicBezTo>
                  <a:cubicBezTo>
                    <a:pt x="182" y="44"/>
                    <a:pt x="182" y="44"/>
                    <a:pt x="180" y="43"/>
                  </a:cubicBezTo>
                  <a:cubicBezTo>
                    <a:pt x="180" y="43"/>
                    <a:pt x="180" y="43"/>
                    <a:pt x="179" y="42"/>
                  </a:cubicBezTo>
                  <a:close/>
                  <a:moveTo>
                    <a:pt x="191" y="26"/>
                  </a:moveTo>
                  <a:cubicBezTo>
                    <a:pt x="191" y="23"/>
                    <a:pt x="190" y="21"/>
                    <a:pt x="190" y="19"/>
                  </a:cubicBezTo>
                  <a:cubicBezTo>
                    <a:pt x="189" y="18"/>
                    <a:pt x="188" y="18"/>
                    <a:pt x="186" y="18"/>
                  </a:cubicBezTo>
                  <a:cubicBezTo>
                    <a:pt x="187" y="20"/>
                    <a:pt x="187" y="22"/>
                    <a:pt x="187" y="25"/>
                  </a:cubicBezTo>
                  <a:cubicBezTo>
                    <a:pt x="188" y="25"/>
                    <a:pt x="189" y="26"/>
                    <a:pt x="191" y="26"/>
                  </a:cubicBezTo>
                  <a:close/>
                  <a:moveTo>
                    <a:pt x="146" y="35"/>
                  </a:moveTo>
                  <a:cubicBezTo>
                    <a:pt x="145" y="35"/>
                    <a:pt x="145" y="36"/>
                    <a:pt x="145" y="37"/>
                  </a:cubicBezTo>
                  <a:cubicBezTo>
                    <a:pt x="145" y="39"/>
                    <a:pt x="145" y="41"/>
                    <a:pt x="145" y="43"/>
                  </a:cubicBezTo>
                  <a:cubicBezTo>
                    <a:pt x="145" y="43"/>
                    <a:pt x="145" y="44"/>
                    <a:pt x="145" y="44"/>
                  </a:cubicBezTo>
                  <a:cubicBezTo>
                    <a:pt x="146" y="44"/>
                    <a:pt x="147" y="44"/>
                    <a:pt x="148" y="43"/>
                  </a:cubicBezTo>
                  <a:cubicBezTo>
                    <a:pt x="148" y="41"/>
                    <a:pt x="148" y="39"/>
                    <a:pt x="148" y="37"/>
                  </a:cubicBezTo>
                  <a:cubicBezTo>
                    <a:pt x="148" y="36"/>
                    <a:pt x="147" y="35"/>
                    <a:pt x="146" y="35"/>
                  </a:cubicBezTo>
                  <a:cubicBezTo>
                    <a:pt x="146" y="35"/>
                    <a:pt x="146" y="35"/>
                    <a:pt x="146" y="35"/>
                  </a:cubicBezTo>
                  <a:close/>
                  <a:moveTo>
                    <a:pt x="88" y="45"/>
                  </a:moveTo>
                  <a:cubicBezTo>
                    <a:pt x="88" y="43"/>
                    <a:pt x="88" y="32"/>
                    <a:pt x="88" y="31"/>
                  </a:cubicBezTo>
                  <a:cubicBezTo>
                    <a:pt x="88" y="31"/>
                    <a:pt x="87" y="31"/>
                    <a:pt x="87" y="31"/>
                  </a:cubicBezTo>
                  <a:cubicBezTo>
                    <a:pt x="87" y="35"/>
                    <a:pt x="86" y="40"/>
                    <a:pt x="86" y="45"/>
                  </a:cubicBezTo>
                  <a:cubicBezTo>
                    <a:pt x="87" y="45"/>
                    <a:pt x="87" y="45"/>
                    <a:pt x="88" y="45"/>
                  </a:cubicBezTo>
                  <a:close/>
                  <a:moveTo>
                    <a:pt x="79" y="56"/>
                  </a:moveTo>
                  <a:cubicBezTo>
                    <a:pt x="78" y="57"/>
                    <a:pt x="78" y="61"/>
                    <a:pt x="79" y="63"/>
                  </a:cubicBezTo>
                  <a:cubicBezTo>
                    <a:pt x="80" y="63"/>
                    <a:pt x="81" y="63"/>
                    <a:pt x="82" y="63"/>
                  </a:cubicBezTo>
                  <a:cubicBezTo>
                    <a:pt x="82" y="62"/>
                    <a:pt x="82" y="62"/>
                    <a:pt x="82" y="62"/>
                  </a:cubicBezTo>
                  <a:cubicBezTo>
                    <a:pt x="82" y="60"/>
                    <a:pt x="82" y="58"/>
                    <a:pt x="83" y="57"/>
                  </a:cubicBezTo>
                  <a:cubicBezTo>
                    <a:pt x="83" y="57"/>
                    <a:pt x="83" y="56"/>
                    <a:pt x="83" y="56"/>
                  </a:cubicBezTo>
                  <a:cubicBezTo>
                    <a:pt x="81" y="56"/>
                    <a:pt x="80" y="56"/>
                    <a:pt x="79" y="56"/>
                  </a:cubicBezTo>
                  <a:close/>
                  <a:moveTo>
                    <a:pt x="186" y="17"/>
                  </a:moveTo>
                  <a:cubicBezTo>
                    <a:pt x="188" y="17"/>
                    <a:pt x="189" y="17"/>
                    <a:pt x="190" y="18"/>
                  </a:cubicBezTo>
                  <a:cubicBezTo>
                    <a:pt x="190" y="16"/>
                    <a:pt x="190" y="15"/>
                    <a:pt x="190" y="13"/>
                  </a:cubicBezTo>
                  <a:cubicBezTo>
                    <a:pt x="190" y="12"/>
                    <a:pt x="190" y="11"/>
                    <a:pt x="189" y="11"/>
                  </a:cubicBezTo>
                  <a:cubicBezTo>
                    <a:pt x="189" y="10"/>
                    <a:pt x="189" y="10"/>
                    <a:pt x="189" y="9"/>
                  </a:cubicBezTo>
                  <a:cubicBezTo>
                    <a:pt x="188" y="9"/>
                    <a:pt x="187" y="9"/>
                    <a:pt x="186" y="9"/>
                  </a:cubicBezTo>
                  <a:cubicBezTo>
                    <a:pt x="187" y="9"/>
                    <a:pt x="187" y="9"/>
                    <a:pt x="187" y="9"/>
                  </a:cubicBezTo>
                  <a:cubicBezTo>
                    <a:pt x="188" y="10"/>
                    <a:pt x="188" y="11"/>
                    <a:pt x="187" y="11"/>
                  </a:cubicBezTo>
                  <a:cubicBezTo>
                    <a:pt x="187" y="13"/>
                    <a:pt x="186" y="15"/>
                    <a:pt x="186" y="17"/>
                  </a:cubicBezTo>
                  <a:close/>
                  <a:moveTo>
                    <a:pt x="131" y="49"/>
                  </a:moveTo>
                  <a:cubicBezTo>
                    <a:pt x="131" y="51"/>
                    <a:pt x="131" y="53"/>
                    <a:pt x="132" y="55"/>
                  </a:cubicBezTo>
                  <a:cubicBezTo>
                    <a:pt x="132" y="55"/>
                    <a:pt x="132" y="56"/>
                    <a:pt x="132" y="56"/>
                  </a:cubicBezTo>
                  <a:cubicBezTo>
                    <a:pt x="133" y="56"/>
                    <a:pt x="134" y="57"/>
                    <a:pt x="135" y="57"/>
                  </a:cubicBezTo>
                  <a:cubicBezTo>
                    <a:pt x="135" y="55"/>
                    <a:pt x="135" y="52"/>
                    <a:pt x="135" y="50"/>
                  </a:cubicBezTo>
                  <a:cubicBezTo>
                    <a:pt x="134" y="50"/>
                    <a:pt x="133" y="49"/>
                    <a:pt x="131" y="49"/>
                  </a:cubicBezTo>
                  <a:close/>
                  <a:moveTo>
                    <a:pt x="143" y="44"/>
                  </a:moveTo>
                  <a:cubicBezTo>
                    <a:pt x="143" y="44"/>
                    <a:pt x="143" y="44"/>
                    <a:pt x="143" y="44"/>
                  </a:cubicBezTo>
                  <a:cubicBezTo>
                    <a:pt x="143" y="41"/>
                    <a:pt x="143" y="39"/>
                    <a:pt x="143" y="36"/>
                  </a:cubicBezTo>
                  <a:cubicBezTo>
                    <a:pt x="143" y="35"/>
                    <a:pt x="142" y="35"/>
                    <a:pt x="141" y="35"/>
                  </a:cubicBezTo>
                  <a:cubicBezTo>
                    <a:pt x="140" y="36"/>
                    <a:pt x="140" y="37"/>
                    <a:pt x="140" y="38"/>
                  </a:cubicBezTo>
                  <a:cubicBezTo>
                    <a:pt x="140" y="39"/>
                    <a:pt x="140" y="40"/>
                    <a:pt x="140" y="42"/>
                  </a:cubicBezTo>
                  <a:cubicBezTo>
                    <a:pt x="140" y="42"/>
                    <a:pt x="140" y="43"/>
                    <a:pt x="140" y="44"/>
                  </a:cubicBezTo>
                  <a:cubicBezTo>
                    <a:pt x="141" y="44"/>
                    <a:pt x="142" y="44"/>
                    <a:pt x="143" y="44"/>
                  </a:cubicBezTo>
                  <a:close/>
                  <a:moveTo>
                    <a:pt x="231" y="67"/>
                  </a:moveTo>
                  <a:cubicBezTo>
                    <a:pt x="231" y="67"/>
                    <a:pt x="231" y="67"/>
                    <a:pt x="231" y="68"/>
                  </a:cubicBezTo>
                  <a:cubicBezTo>
                    <a:pt x="231" y="66"/>
                    <a:pt x="231" y="65"/>
                    <a:pt x="231" y="64"/>
                  </a:cubicBezTo>
                  <a:cubicBezTo>
                    <a:pt x="232" y="61"/>
                    <a:pt x="232" y="57"/>
                    <a:pt x="232" y="53"/>
                  </a:cubicBezTo>
                  <a:cubicBezTo>
                    <a:pt x="232" y="49"/>
                    <a:pt x="231" y="44"/>
                    <a:pt x="231" y="40"/>
                  </a:cubicBezTo>
                  <a:cubicBezTo>
                    <a:pt x="231" y="38"/>
                    <a:pt x="231" y="37"/>
                    <a:pt x="230" y="35"/>
                  </a:cubicBezTo>
                  <a:cubicBezTo>
                    <a:pt x="230" y="35"/>
                    <a:pt x="230" y="36"/>
                    <a:pt x="230" y="37"/>
                  </a:cubicBezTo>
                  <a:cubicBezTo>
                    <a:pt x="231" y="40"/>
                    <a:pt x="231" y="44"/>
                    <a:pt x="231" y="47"/>
                  </a:cubicBezTo>
                  <a:cubicBezTo>
                    <a:pt x="231" y="51"/>
                    <a:pt x="231" y="55"/>
                    <a:pt x="231" y="59"/>
                  </a:cubicBezTo>
                  <a:cubicBezTo>
                    <a:pt x="231" y="60"/>
                    <a:pt x="231" y="62"/>
                    <a:pt x="231" y="63"/>
                  </a:cubicBezTo>
                  <a:cubicBezTo>
                    <a:pt x="231" y="65"/>
                    <a:pt x="231" y="66"/>
                    <a:pt x="231" y="67"/>
                  </a:cubicBezTo>
                  <a:close/>
                  <a:moveTo>
                    <a:pt x="75" y="43"/>
                  </a:moveTo>
                  <a:cubicBezTo>
                    <a:pt x="74" y="47"/>
                    <a:pt x="74" y="50"/>
                    <a:pt x="74" y="53"/>
                  </a:cubicBezTo>
                  <a:cubicBezTo>
                    <a:pt x="75" y="53"/>
                    <a:pt x="76" y="53"/>
                    <a:pt x="76" y="54"/>
                  </a:cubicBezTo>
                  <a:cubicBezTo>
                    <a:pt x="77" y="51"/>
                    <a:pt x="77" y="48"/>
                    <a:pt x="77" y="45"/>
                  </a:cubicBezTo>
                  <a:cubicBezTo>
                    <a:pt x="76" y="44"/>
                    <a:pt x="76" y="44"/>
                    <a:pt x="75" y="43"/>
                  </a:cubicBezTo>
                  <a:close/>
                  <a:moveTo>
                    <a:pt x="192" y="18"/>
                  </a:moveTo>
                  <a:cubicBezTo>
                    <a:pt x="193" y="18"/>
                    <a:pt x="194" y="18"/>
                    <a:pt x="195" y="18"/>
                  </a:cubicBezTo>
                  <a:cubicBezTo>
                    <a:pt x="195" y="16"/>
                    <a:pt x="195" y="15"/>
                    <a:pt x="195" y="13"/>
                  </a:cubicBezTo>
                  <a:cubicBezTo>
                    <a:pt x="195" y="12"/>
                    <a:pt x="195" y="11"/>
                    <a:pt x="195" y="11"/>
                  </a:cubicBezTo>
                  <a:cubicBezTo>
                    <a:pt x="195" y="10"/>
                    <a:pt x="194" y="10"/>
                    <a:pt x="194" y="10"/>
                  </a:cubicBezTo>
                  <a:cubicBezTo>
                    <a:pt x="192" y="12"/>
                    <a:pt x="192" y="15"/>
                    <a:pt x="192" y="18"/>
                  </a:cubicBezTo>
                  <a:close/>
                  <a:moveTo>
                    <a:pt x="35" y="39"/>
                  </a:moveTo>
                  <a:cubicBezTo>
                    <a:pt x="36" y="36"/>
                    <a:pt x="36" y="34"/>
                    <a:pt x="37" y="31"/>
                  </a:cubicBezTo>
                  <a:cubicBezTo>
                    <a:pt x="36" y="31"/>
                    <a:pt x="35" y="31"/>
                    <a:pt x="34" y="31"/>
                  </a:cubicBezTo>
                  <a:cubicBezTo>
                    <a:pt x="34" y="33"/>
                    <a:pt x="34" y="36"/>
                    <a:pt x="33" y="39"/>
                  </a:cubicBezTo>
                  <a:cubicBezTo>
                    <a:pt x="34" y="39"/>
                    <a:pt x="35" y="39"/>
                    <a:pt x="35" y="39"/>
                  </a:cubicBezTo>
                  <a:close/>
                  <a:moveTo>
                    <a:pt x="45" y="3"/>
                  </a:moveTo>
                  <a:cubicBezTo>
                    <a:pt x="45" y="4"/>
                    <a:pt x="46" y="4"/>
                    <a:pt x="46" y="4"/>
                  </a:cubicBezTo>
                  <a:cubicBezTo>
                    <a:pt x="48" y="4"/>
                    <a:pt x="50" y="4"/>
                    <a:pt x="52" y="4"/>
                  </a:cubicBezTo>
                  <a:cubicBezTo>
                    <a:pt x="56" y="4"/>
                    <a:pt x="60" y="3"/>
                    <a:pt x="64" y="3"/>
                  </a:cubicBezTo>
                  <a:cubicBezTo>
                    <a:pt x="64" y="3"/>
                    <a:pt x="64" y="3"/>
                    <a:pt x="65" y="3"/>
                  </a:cubicBezTo>
                  <a:cubicBezTo>
                    <a:pt x="65" y="2"/>
                    <a:pt x="65" y="2"/>
                    <a:pt x="65" y="2"/>
                  </a:cubicBezTo>
                  <a:cubicBezTo>
                    <a:pt x="58" y="2"/>
                    <a:pt x="52" y="2"/>
                    <a:pt x="45" y="3"/>
                  </a:cubicBezTo>
                  <a:close/>
                  <a:moveTo>
                    <a:pt x="72" y="54"/>
                  </a:moveTo>
                  <a:cubicBezTo>
                    <a:pt x="71" y="54"/>
                    <a:pt x="71" y="54"/>
                    <a:pt x="70" y="54"/>
                  </a:cubicBezTo>
                  <a:cubicBezTo>
                    <a:pt x="69" y="54"/>
                    <a:pt x="69" y="54"/>
                    <a:pt x="68" y="53"/>
                  </a:cubicBezTo>
                  <a:cubicBezTo>
                    <a:pt x="68" y="54"/>
                    <a:pt x="68" y="54"/>
                    <a:pt x="68" y="54"/>
                  </a:cubicBezTo>
                  <a:cubicBezTo>
                    <a:pt x="68" y="55"/>
                    <a:pt x="69" y="56"/>
                    <a:pt x="69" y="56"/>
                  </a:cubicBezTo>
                  <a:cubicBezTo>
                    <a:pt x="69" y="58"/>
                    <a:pt x="70" y="59"/>
                    <a:pt x="72" y="60"/>
                  </a:cubicBezTo>
                  <a:cubicBezTo>
                    <a:pt x="72" y="58"/>
                    <a:pt x="72" y="56"/>
                    <a:pt x="72" y="54"/>
                  </a:cubicBezTo>
                  <a:close/>
                  <a:moveTo>
                    <a:pt x="41" y="43"/>
                  </a:moveTo>
                  <a:cubicBezTo>
                    <a:pt x="41" y="42"/>
                    <a:pt x="42" y="41"/>
                    <a:pt x="42" y="39"/>
                  </a:cubicBezTo>
                  <a:cubicBezTo>
                    <a:pt x="40" y="40"/>
                    <a:pt x="39" y="40"/>
                    <a:pt x="37" y="40"/>
                  </a:cubicBezTo>
                  <a:cubicBezTo>
                    <a:pt x="37" y="42"/>
                    <a:pt x="37" y="44"/>
                    <a:pt x="37" y="45"/>
                  </a:cubicBezTo>
                  <a:cubicBezTo>
                    <a:pt x="38" y="45"/>
                    <a:pt x="39" y="45"/>
                    <a:pt x="39" y="44"/>
                  </a:cubicBezTo>
                  <a:cubicBezTo>
                    <a:pt x="40" y="43"/>
                    <a:pt x="40" y="43"/>
                    <a:pt x="41" y="43"/>
                  </a:cubicBezTo>
                  <a:close/>
                  <a:moveTo>
                    <a:pt x="141" y="58"/>
                  </a:moveTo>
                  <a:cubicBezTo>
                    <a:pt x="142" y="58"/>
                    <a:pt x="142" y="58"/>
                    <a:pt x="143" y="56"/>
                  </a:cubicBezTo>
                  <a:cubicBezTo>
                    <a:pt x="143" y="56"/>
                    <a:pt x="143" y="56"/>
                    <a:pt x="143" y="56"/>
                  </a:cubicBezTo>
                  <a:cubicBezTo>
                    <a:pt x="143" y="54"/>
                    <a:pt x="143" y="53"/>
                    <a:pt x="143" y="51"/>
                  </a:cubicBezTo>
                  <a:cubicBezTo>
                    <a:pt x="142" y="51"/>
                    <a:pt x="141" y="51"/>
                    <a:pt x="140" y="51"/>
                  </a:cubicBezTo>
                  <a:cubicBezTo>
                    <a:pt x="140" y="53"/>
                    <a:pt x="140" y="56"/>
                    <a:pt x="141" y="58"/>
                  </a:cubicBezTo>
                  <a:close/>
                  <a:moveTo>
                    <a:pt x="85" y="54"/>
                  </a:moveTo>
                  <a:cubicBezTo>
                    <a:pt x="86" y="54"/>
                    <a:pt x="86" y="54"/>
                    <a:pt x="87" y="53"/>
                  </a:cubicBezTo>
                  <a:cubicBezTo>
                    <a:pt x="87" y="53"/>
                    <a:pt x="88" y="52"/>
                    <a:pt x="88" y="52"/>
                  </a:cubicBezTo>
                  <a:cubicBezTo>
                    <a:pt x="88" y="50"/>
                    <a:pt x="88" y="49"/>
                    <a:pt x="88" y="47"/>
                  </a:cubicBezTo>
                  <a:cubicBezTo>
                    <a:pt x="88" y="47"/>
                    <a:pt x="88" y="47"/>
                    <a:pt x="88" y="46"/>
                  </a:cubicBezTo>
                  <a:cubicBezTo>
                    <a:pt x="87" y="46"/>
                    <a:pt x="86" y="46"/>
                    <a:pt x="86" y="47"/>
                  </a:cubicBezTo>
                  <a:cubicBezTo>
                    <a:pt x="86" y="49"/>
                    <a:pt x="85" y="51"/>
                    <a:pt x="85" y="54"/>
                  </a:cubicBezTo>
                  <a:close/>
                  <a:moveTo>
                    <a:pt x="195" y="20"/>
                  </a:moveTo>
                  <a:cubicBezTo>
                    <a:pt x="194" y="20"/>
                    <a:pt x="193" y="20"/>
                    <a:pt x="192" y="20"/>
                  </a:cubicBezTo>
                  <a:cubicBezTo>
                    <a:pt x="193" y="22"/>
                    <a:pt x="193" y="24"/>
                    <a:pt x="193" y="26"/>
                  </a:cubicBezTo>
                  <a:cubicBezTo>
                    <a:pt x="194" y="26"/>
                    <a:pt x="194" y="26"/>
                    <a:pt x="195" y="26"/>
                  </a:cubicBezTo>
                  <a:cubicBezTo>
                    <a:pt x="195" y="24"/>
                    <a:pt x="195" y="22"/>
                    <a:pt x="195" y="20"/>
                  </a:cubicBezTo>
                  <a:close/>
                  <a:moveTo>
                    <a:pt x="154" y="30"/>
                  </a:moveTo>
                  <a:cubicBezTo>
                    <a:pt x="153" y="31"/>
                    <a:pt x="151" y="32"/>
                    <a:pt x="150" y="33"/>
                  </a:cubicBezTo>
                  <a:cubicBezTo>
                    <a:pt x="150" y="34"/>
                    <a:pt x="150" y="35"/>
                    <a:pt x="150" y="37"/>
                  </a:cubicBezTo>
                  <a:cubicBezTo>
                    <a:pt x="150" y="38"/>
                    <a:pt x="150" y="40"/>
                    <a:pt x="150" y="42"/>
                  </a:cubicBezTo>
                  <a:cubicBezTo>
                    <a:pt x="150" y="43"/>
                    <a:pt x="150" y="44"/>
                    <a:pt x="150" y="45"/>
                  </a:cubicBezTo>
                  <a:cubicBezTo>
                    <a:pt x="150" y="46"/>
                    <a:pt x="150" y="47"/>
                    <a:pt x="150" y="48"/>
                  </a:cubicBezTo>
                  <a:cubicBezTo>
                    <a:pt x="151" y="48"/>
                    <a:pt x="151" y="48"/>
                    <a:pt x="151" y="48"/>
                  </a:cubicBezTo>
                  <a:cubicBezTo>
                    <a:pt x="151" y="47"/>
                    <a:pt x="151" y="47"/>
                    <a:pt x="151" y="46"/>
                  </a:cubicBezTo>
                  <a:cubicBezTo>
                    <a:pt x="151" y="43"/>
                    <a:pt x="151" y="40"/>
                    <a:pt x="151" y="37"/>
                  </a:cubicBezTo>
                  <a:cubicBezTo>
                    <a:pt x="151" y="36"/>
                    <a:pt x="151" y="35"/>
                    <a:pt x="151" y="34"/>
                  </a:cubicBezTo>
                  <a:cubicBezTo>
                    <a:pt x="151" y="33"/>
                    <a:pt x="151" y="33"/>
                    <a:pt x="151" y="32"/>
                  </a:cubicBezTo>
                  <a:cubicBezTo>
                    <a:pt x="152" y="32"/>
                    <a:pt x="153" y="32"/>
                    <a:pt x="154" y="33"/>
                  </a:cubicBezTo>
                  <a:cubicBezTo>
                    <a:pt x="154" y="33"/>
                    <a:pt x="154" y="33"/>
                    <a:pt x="154" y="33"/>
                  </a:cubicBezTo>
                  <a:cubicBezTo>
                    <a:pt x="154" y="32"/>
                    <a:pt x="154" y="31"/>
                    <a:pt x="154" y="30"/>
                  </a:cubicBezTo>
                  <a:close/>
                  <a:moveTo>
                    <a:pt x="149" y="25"/>
                  </a:moveTo>
                  <a:cubicBezTo>
                    <a:pt x="149" y="25"/>
                    <a:pt x="149" y="25"/>
                    <a:pt x="149" y="25"/>
                  </a:cubicBezTo>
                  <a:cubicBezTo>
                    <a:pt x="150" y="24"/>
                    <a:pt x="151" y="23"/>
                    <a:pt x="152" y="22"/>
                  </a:cubicBezTo>
                  <a:cubicBezTo>
                    <a:pt x="151" y="22"/>
                    <a:pt x="150" y="21"/>
                    <a:pt x="149" y="19"/>
                  </a:cubicBezTo>
                  <a:cubicBezTo>
                    <a:pt x="148" y="19"/>
                    <a:pt x="147" y="19"/>
                    <a:pt x="145" y="19"/>
                  </a:cubicBezTo>
                  <a:cubicBezTo>
                    <a:pt x="145" y="19"/>
                    <a:pt x="145" y="20"/>
                    <a:pt x="144" y="20"/>
                  </a:cubicBezTo>
                  <a:cubicBezTo>
                    <a:pt x="144" y="21"/>
                    <a:pt x="144" y="22"/>
                    <a:pt x="143" y="23"/>
                  </a:cubicBezTo>
                  <a:cubicBezTo>
                    <a:pt x="143" y="24"/>
                    <a:pt x="143" y="24"/>
                    <a:pt x="143" y="24"/>
                  </a:cubicBezTo>
                  <a:cubicBezTo>
                    <a:pt x="144" y="24"/>
                    <a:pt x="144" y="24"/>
                    <a:pt x="144" y="24"/>
                  </a:cubicBezTo>
                  <a:cubicBezTo>
                    <a:pt x="145" y="23"/>
                    <a:pt x="146" y="22"/>
                    <a:pt x="146" y="21"/>
                  </a:cubicBezTo>
                  <a:cubicBezTo>
                    <a:pt x="147" y="20"/>
                    <a:pt x="149" y="20"/>
                    <a:pt x="149" y="21"/>
                  </a:cubicBezTo>
                  <a:cubicBezTo>
                    <a:pt x="149" y="22"/>
                    <a:pt x="149" y="23"/>
                    <a:pt x="149" y="24"/>
                  </a:cubicBezTo>
                  <a:cubicBezTo>
                    <a:pt x="149" y="24"/>
                    <a:pt x="149" y="25"/>
                    <a:pt x="149" y="25"/>
                  </a:cubicBezTo>
                  <a:close/>
                  <a:moveTo>
                    <a:pt x="148" y="50"/>
                  </a:moveTo>
                  <a:cubicBezTo>
                    <a:pt x="148" y="48"/>
                    <a:pt x="148" y="47"/>
                    <a:pt x="148" y="45"/>
                  </a:cubicBezTo>
                  <a:cubicBezTo>
                    <a:pt x="147" y="45"/>
                    <a:pt x="146" y="45"/>
                    <a:pt x="145" y="45"/>
                  </a:cubicBezTo>
                  <a:cubicBezTo>
                    <a:pt x="145" y="47"/>
                    <a:pt x="145" y="48"/>
                    <a:pt x="145" y="50"/>
                  </a:cubicBezTo>
                  <a:cubicBezTo>
                    <a:pt x="146" y="50"/>
                    <a:pt x="147" y="50"/>
                    <a:pt x="148" y="50"/>
                  </a:cubicBezTo>
                  <a:close/>
                  <a:moveTo>
                    <a:pt x="138" y="43"/>
                  </a:moveTo>
                  <a:cubicBezTo>
                    <a:pt x="138" y="40"/>
                    <a:pt x="139" y="37"/>
                    <a:pt x="138" y="35"/>
                  </a:cubicBezTo>
                  <a:cubicBezTo>
                    <a:pt x="137" y="35"/>
                    <a:pt x="136" y="35"/>
                    <a:pt x="136" y="35"/>
                  </a:cubicBezTo>
                  <a:cubicBezTo>
                    <a:pt x="136" y="37"/>
                    <a:pt x="136" y="39"/>
                    <a:pt x="136" y="41"/>
                  </a:cubicBezTo>
                  <a:cubicBezTo>
                    <a:pt x="136" y="41"/>
                    <a:pt x="137" y="41"/>
                    <a:pt x="137" y="41"/>
                  </a:cubicBezTo>
                  <a:cubicBezTo>
                    <a:pt x="137" y="43"/>
                    <a:pt x="137" y="43"/>
                    <a:pt x="138" y="43"/>
                  </a:cubicBezTo>
                  <a:close/>
                  <a:moveTo>
                    <a:pt x="145" y="57"/>
                  </a:moveTo>
                  <a:cubicBezTo>
                    <a:pt x="146" y="56"/>
                    <a:pt x="146" y="56"/>
                    <a:pt x="147" y="56"/>
                  </a:cubicBezTo>
                  <a:cubicBezTo>
                    <a:pt x="147" y="56"/>
                    <a:pt x="148" y="56"/>
                    <a:pt x="148" y="55"/>
                  </a:cubicBezTo>
                  <a:cubicBezTo>
                    <a:pt x="148" y="54"/>
                    <a:pt x="148" y="53"/>
                    <a:pt x="148" y="52"/>
                  </a:cubicBezTo>
                  <a:cubicBezTo>
                    <a:pt x="147" y="52"/>
                    <a:pt x="146" y="51"/>
                    <a:pt x="145" y="51"/>
                  </a:cubicBezTo>
                  <a:cubicBezTo>
                    <a:pt x="145" y="53"/>
                    <a:pt x="145" y="55"/>
                    <a:pt x="145" y="57"/>
                  </a:cubicBezTo>
                  <a:close/>
                  <a:moveTo>
                    <a:pt x="191" y="32"/>
                  </a:moveTo>
                  <a:cubicBezTo>
                    <a:pt x="189" y="32"/>
                    <a:pt x="188" y="31"/>
                    <a:pt x="187" y="30"/>
                  </a:cubicBezTo>
                  <a:cubicBezTo>
                    <a:pt x="187" y="32"/>
                    <a:pt x="187" y="33"/>
                    <a:pt x="187" y="34"/>
                  </a:cubicBezTo>
                  <a:cubicBezTo>
                    <a:pt x="188" y="35"/>
                    <a:pt x="189" y="35"/>
                    <a:pt x="191" y="36"/>
                  </a:cubicBezTo>
                  <a:cubicBezTo>
                    <a:pt x="191" y="35"/>
                    <a:pt x="191" y="34"/>
                    <a:pt x="191" y="33"/>
                  </a:cubicBezTo>
                  <a:cubicBezTo>
                    <a:pt x="191" y="33"/>
                    <a:pt x="191" y="33"/>
                    <a:pt x="191" y="32"/>
                  </a:cubicBezTo>
                  <a:close/>
                  <a:moveTo>
                    <a:pt x="97" y="18"/>
                  </a:moveTo>
                  <a:cubicBezTo>
                    <a:pt x="97" y="30"/>
                    <a:pt x="97" y="42"/>
                    <a:pt x="96" y="53"/>
                  </a:cubicBezTo>
                  <a:cubicBezTo>
                    <a:pt x="97" y="48"/>
                    <a:pt x="97" y="42"/>
                    <a:pt x="97" y="36"/>
                  </a:cubicBezTo>
                  <a:cubicBezTo>
                    <a:pt x="97" y="30"/>
                    <a:pt x="98" y="24"/>
                    <a:pt x="97" y="18"/>
                  </a:cubicBezTo>
                  <a:close/>
                  <a:moveTo>
                    <a:pt x="74" y="55"/>
                  </a:moveTo>
                  <a:cubicBezTo>
                    <a:pt x="74" y="57"/>
                    <a:pt x="74" y="59"/>
                    <a:pt x="74" y="61"/>
                  </a:cubicBezTo>
                  <a:cubicBezTo>
                    <a:pt x="74" y="61"/>
                    <a:pt x="74" y="62"/>
                    <a:pt x="75" y="62"/>
                  </a:cubicBezTo>
                  <a:cubicBezTo>
                    <a:pt x="75" y="62"/>
                    <a:pt x="75" y="62"/>
                    <a:pt x="76" y="62"/>
                  </a:cubicBezTo>
                  <a:cubicBezTo>
                    <a:pt x="76" y="60"/>
                    <a:pt x="76" y="58"/>
                    <a:pt x="76" y="55"/>
                  </a:cubicBezTo>
                  <a:cubicBezTo>
                    <a:pt x="76" y="55"/>
                    <a:pt x="75" y="55"/>
                    <a:pt x="74" y="55"/>
                  </a:cubicBezTo>
                  <a:close/>
                  <a:moveTo>
                    <a:pt x="128" y="34"/>
                  </a:moveTo>
                  <a:cubicBezTo>
                    <a:pt x="128" y="38"/>
                    <a:pt x="128" y="41"/>
                    <a:pt x="128" y="45"/>
                  </a:cubicBezTo>
                  <a:cubicBezTo>
                    <a:pt x="129" y="45"/>
                    <a:pt x="129" y="45"/>
                    <a:pt x="129" y="45"/>
                  </a:cubicBezTo>
                  <a:cubicBezTo>
                    <a:pt x="129" y="45"/>
                    <a:pt x="129" y="44"/>
                    <a:pt x="129" y="44"/>
                  </a:cubicBezTo>
                  <a:cubicBezTo>
                    <a:pt x="129" y="41"/>
                    <a:pt x="129" y="39"/>
                    <a:pt x="130" y="36"/>
                  </a:cubicBezTo>
                  <a:cubicBezTo>
                    <a:pt x="130" y="35"/>
                    <a:pt x="130" y="35"/>
                    <a:pt x="129" y="34"/>
                  </a:cubicBezTo>
                  <a:cubicBezTo>
                    <a:pt x="129" y="34"/>
                    <a:pt x="128" y="34"/>
                    <a:pt x="128" y="34"/>
                  </a:cubicBezTo>
                  <a:close/>
                  <a:moveTo>
                    <a:pt x="193" y="38"/>
                  </a:moveTo>
                  <a:cubicBezTo>
                    <a:pt x="193" y="40"/>
                    <a:pt x="193" y="42"/>
                    <a:pt x="193" y="45"/>
                  </a:cubicBezTo>
                  <a:cubicBezTo>
                    <a:pt x="194" y="45"/>
                    <a:pt x="195" y="45"/>
                    <a:pt x="195" y="45"/>
                  </a:cubicBezTo>
                  <a:cubicBezTo>
                    <a:pt x="195" y="43"/>
                    <a:pt x="195" y="40"/>
                    <a:pt x="195" y="38"/>
                  </a:cubicBezTo>
                  <a:cubicBezTo>
                    <a:pt x="195" y="38"/>
                    <a:pt x="194" y="38"/>
                    <a:pt x="193" y="38"/>
                  </a:cubicBezTo>
                  <a:close/>
                  <a:moveTo>
                    <a:pt x="143" y="50"/>
                  </a:moveTo>
                  <a:cubicBezTo>
                    <a:pt x="143" y="48"/>
                    <a:pt x="143" y="47"/>
                    <a:pt x="143" y="45"/>
                  </a:cubicBezTo>
                  <a:cubicBezTo>
                    <a:pt x="142" y="45"/>
                    <a:pt x="141" y="45"/>
                    <a:pt x="140" y="45"/>
                  </a:cubicBezTo>
                  <a:cubicBezTo>
                    <a:pt x="140" y="46"/>
                    <a:pt x="140" y="48"/>
                    <a:pt x="140" y="49"/>
                  </a:cubicBezTo>
                  <a:cubicBezTo>
                    <a:pt x="141" y="50"/>
                    <a:pt x="142" y="50"/>
                    <a:pt x="143" y="50"/>
                  </a:cubicBezTo>
                  <a:close/>
                  <a:moveTo>
                    <a:pt x="130" y="32"/>
                  </a:moveTo>
                  <a:cubicBezTo>
                    <a:pt x="130" y="30"/>
                    <a:pt x="130" y="28"/>
                    <a:pt x="131" y="26"/>
                  </a:cubicBezTo>
                  <a:cubicBezTo>
                    <a:pt x="130" y="26"/>
                    <a:pt x="130" y="26"/>
                    <a:pt x="130" y="26"/>
                  </a:cubicBezTo>
                  <a:cubicBezTo>
                    <a:pt x="129" y="27"/>
                    <a:pt x="128" y="29"/>
                    <a:pt x="127" y="30"/>
                  </a:cubicBezTo>
                  <a:cubicBezTo>
                    <a:pt x="127" y="30"/>
                    <a:pt x="126" y="31"/>
                    <a:pt x="126" y="31"/>
                  </a:cubicBezTo>
                  <a:cubicBezTo>
                    <a:pt x="126" y="31"/>
                    <a:pt x="126" y="31"/>
                    <a:pt x="125" y="31"/>
                  </a:cubicBezTo>
                  <a:cubicBezTo>
                    <a:pt x="126" y="31"/>
                    <a:pt x="128" y="32"/>
                    <a:pt x="130" y="32"/>
                  </a:cubicBezTo>
                  <a:close/>
                  <a:moveTo>
                    <a:pt x="33" y="46"/>
                  </a:moveTo>
                  <a:cubicBezTo>
                    <a:pt x="33" y="48"/>
                    <a:pt x="32" y="55"/>
                    <a:pt x="33" y="56"/>
                  </a:cubicBezTo>
                  <a:cubicBezTo>
                    <a:pt x="33" y="56"/>
                    <a:pt x="33" y="56"/>
                    <a:pt x="34" y="56"/>
                  </a:cubicBezTo>
                  <a:cubicBezTo>
                    <a:pt x="34" y="52"/>
                    <a:pt x="34" y="49"/>
                    <a:pt x="34" y="46"/>
                  </a:cubicBezTo>
                  <a:cubicBezTo>
                    <a:pt x="34" y="46"/>
                    <a:pt x="34" y="46"/>
                    <a:pt x="33" y="46"/>
                  </a:cubicBezTo>
                  <a:close/>
                  <a:moveTo>
                    <a:pt x="191" y="27"/>
                  </a:moveTo>
                  <a:cubicBezTo>
                    <a:pt x="189" y="27"/>
                    <a:pt x="188" y="27"/>
                    <a:pt x="187" y="26"/>
                  </a:cubicBezTo>
                  <a:cubicBezTo>
                    <a:pt x="187" y="27"/>
                    <a:pt x="187" y="28"/>
                    <a:pt x="187" y="28"/>
                  </a:cubicBezTo>
                  <a:cubicBezTo>
                    <a:pt x="187" y="28"/>
                    <a:pt x="187" y="29"/>
                    <a:pt x="187" y="29"/>
                  </a:cubicBezTo>
                  <a:cubicBezTo>
                    <a:pt x="188" y="29"/>
                    <a:pt x="189" y="30"/>
                    <a:pt x="191" y="31"/>
                  </a:cubicBezTo>
                  <a:cubicBezTo>
                    <a:pt x="191" y="29"/>
                    <a:pt x="191" y="28"/>
                    <a:pt x="191" y="27"/>
                  </a:cubicBezTo>
                  <a:close/>
                  <a:moveTo>
                    <a:pt x="123" y="7"/>
                  </a:moveTo>
                  <a:cubicBezTo>
                    <a:pt x="123" y="7"/>
                    <a:pt x="123" y="7"/>
                    <a:pt x="123" y="7"/>
                  </a:cubicBezTo>
                  <a:cubicBezTo>
                    <a:pt x="123" y="8"/>
                    <a:pt x="123" y="10"/>
                    <a:pt x="123" y="11"/>
                  </a:cubicBezTo>
                  <a:cubicBezTo>
                    <a:pt x="123" y="15"/>
                    <a:pt x="123" y="19"/>
                    <a:pt x="123" y="23"/>
                  </a:cubicBezTo>
                  <a:cubicBezTo>
                    <a:pt x="123" y="23"/>
                    <a:pt x="123" y="23"/>
                    <a:pt x="123" y="24"/>
                  </a:cubicBezTo>
                  <a:cubicBezTo>
                    <a:pt x="123" y="23"/>
                    <a:pt x="123" y="23"/>
                    <a:pt x="123" y="22"/>
                  </a:cubicBezTo>
                  <a:cubicBezTo>
                    <a:pt x="123" y="17"/>
                    <a:pt x="123" y="13"/>
                    <a:pt x="124" y="8"/>
                  </a:cubicBezTo>
                  <a:cubicBezTo>
                    <a:pt x="124" y="7"/>
                    <a:pt x="124" y="7"/>
                    <a:pt x="123" y="7"/>
                  </a:cubicBezTo>
                  <a:close/>
                  <a:moveTo>
                    <a:pt x="27" y="56"/>
                  </a:moveTo>
                  <a:cubicBezTo>
                    <a:pt x="26" y="55"/>
                    <a:pt x="25" y="55"/>
                    <a:pt x="24" y="54"/>
                  </a:cubicBezTo>
                  <a:cubicBezTo>
                    <a:pt x="24" y="55"/>
                    <a:pt x="24" y="56"/>
                    <a:pt x="24" y="57"/>
                  </a:cubicBezTo>
                  <a:cubicBezTo>
                    <a:pt x="25" y="58"/>
                    <a:pt x="26" y="58"/>
                    <a:pt x="27" y="58"/>
                  </a:cubicBezTo>
                  <a:cubicBezTo>
                    <a:pt x="27" y="57"/>
                    <a:pt x="27" y="57"/>
                    <a:pt x="27" y="56"/>
                  </a:cubicBezTo>
                  <a:close/>
                  <a:moveTo>
                    <a:pt x="20" y="57"/>
                  </a:moveTo>
                  <a:cubicBezTo>
                    <a:pt x="20" y="58"/>
                    <a:pt x="20" y="58"/>
                    <a:pt x="20" y="58"/>
                  </a:cubicBezTo>
                  <a:cubicBezTo>
                    <a:pt x="20" y="60"/>
                    <a:pt x="20" y="62"/>
                    <a:pt x="20" y="65"/>
                  </a:cubicBezTo>
                  <a:cubicBezTo>
                    <a:pt x="20" y="65"/>
                    <a:pt x="20" y="65"/>
                    <a:pt x="21" y="65"/>
                  </a:cubicBezTo>
                  <a:cubicBezTo>
                    <a:pt x="21" y="63"/>
                    <a:pt x="21" y="60"/>
                    <a:pt x="21" y="58"/>
                  </a:cubicBezTo>
                  <a:cubicBezTo>
                    <a:pt x="21" y="58"/>
                    <a:pt x="21" y="58"/>
                    <a:pt x="20" y="57"/>
                  </a:cubicBezTo>
                  <a:close/>
                  <a:moveTo>
                    <a:pt x="85" y="56"/>
                  </a:moveTo>
                  <a:cubicBezTo>
                    <a:pt x="86" y="57"/>
                    <a:pt x="86" y="59"/>
                    <a:pt x="86" y="60"/>
                  </a:cubicBezTo>
                  <a:cubicBezTo>
                    <a:pt x="86" y="61"/>
                    <a:pt x="86" y="62"/>
                    <a:pt x="87" y="62"/>
                  </a:cubicBezTo>
                  <a:cubicBezTo>
                    <a:pt x="87" y="60"/>
                    <a:pt x="87" y="58"/>
                    <a:pt x="87" y="56"/>
                  </a:cubicBezTo>
                  <a:cubicBezTo>
                    <a:pt x="87" y="56"/>
                    <a:pt x="86" y="56"/>
                    <a:pt x="85" y="56"/>
                  </a:cubicBezTo>
                  <a:close/>
                  <a:moveTo>
                    <a:pt x="193" y="47"/>
                  </a:moveTo>
                  <a:cubicBezTo>
                    <a:pt x="194" y="50"/>
                    <a:pt x="194" y="52"/>
                    <a:pt x="194" y="55"/>
                  </a:cubicBezTo>
                  <a:cubicBezTo>
                    <a:pt x="195" y="55"/>
                    <a:pt x="195" y="55"/>
                    <a:pt x="195" y="55"/>
                  </a:cubicBezTo>
                  <a:cubicBezTo>
                    <a:pt x="195" y="52"/>
                    <a:pt x="195" y="50"/>
                    <a:pt x="195" y="47"/>
                  </a:cubicBezTo>
                  <a:cubicBezTo>
                    <a:pt x="195" y="47"/>
                    <a:pt x="194" y="47"/>
                    <a:pt x="193" y="47"/>
                  </a:cubicBezTo>
                  <a:close/>
                  <a:moveTo>
                    <a:pt x="184" y="24"/>
                  </a:moveTo>
                  <a:cubicBezTo>
                    <a:pt x="184" y="23"/>
                    <a:pt x="184" y="23"/>
                    <a:pt x="184" y="22"/>
                  </a:cubicBezTo>
                  <a:cubicBezTo>
                    <a:pt x="184" y="21"/>
                    <a:pt x="184" y="19"/>
                    <a:pt x="184" y="18"/>
                  </a:cubicBezTo>
                  <a:cubicBezTo>
                    <a:pt x="184" y="17"/>
                    <a:pt x="184" y="17"/>
                    <a:pt x="183" y="16"/>
                  </a:cubicBezTo>
                  <a:cubicBezTo>
                    <a:pt x="183" y="16"/>
                    <a:pt x="183" y="17"/>
                    <a:pt x="183" y="17"/>
                  </a:cubicBezTo>
                  <a:cubicBezTo>
                    <a:pt x="183" y="18"/>
                    <a:pt x="183" y="20"/>
                    <a:pt x="183" y="22"/>
                  </a:cubicBezTo>
                  <a:cubicBezTo>
                    <a:pt x="183" y="23"/>
                    <a:pt x="183" y="23"/>
                    <a:pt x="184" y="24"/>
                  </a:cubicBezTo>
                  <a:close/>
                  <a:moveTo>
                    <a:pt x="11" y="17"/>
                  </a:moveTo>
                  <a:cubicBezTo>
                    <a:pt x="10" y="18"/>
                    <a:pt x="6" y="26"/>
                    <a:pt x="6" y="28"/>
                  </a:cubicBezTo>
                  <a:cubicBezTo>
                    <a:pt x="6" y="27"/>
                    <a:pt x="6" y="27"/>
                    <a:pt x="6" y="27"/>
                  </a:cubicBezTo>
                  <a:cubicBezTo>
                    <a:pt x="7" y="24"/>
                    <a:pt x="9" y="21"/>
                    <a:pt x="11" y="19"/>
                  </a:cubicBezTo>
                  <a:cubicBezTo>
                    <a:pt x="12" y="18"/>
                    <a:pt x="12" y="18"/>
                    <a:pt x="11" y="17"/>
                  </a:cubicBezTo>
                  <a:close/>
                  <a:moveTo>
                    <a:pt x="126" y="52"/>
                  </a:moveTo>
                  <a:cubicBezTo>
                    <a:pt x="126" y="51"/>
                    <a:pt x="126" y="51"/>
                    <a:pt x="126" y="51"/>
                  </a:cubicBezTo>
                  <a:cubicBezTo>
                    <a:pt x="126" y="47"/>
                    <a:pt x="126" y="42"/>
                    <a:pt x="126" y="38"/>
                  </a:cubicBezTo>
                  <a:cubicBezTo>
                    <a:pt x="126" y="37"/>
                    <a:pt x="126" y="37"/>
                    <a:pt x="126" y="37"/>
                  </a:cubicBezTo>
                  <a:cubicBezTo>
                    <a:pt x="125" y="37"/>
                    <a:pt x="125" y="37"/>
                    <a:pt x="125" y="37"/>
                  </a:cubicBezTo>
                  <a:cubicBezTo>
                    <a:pt x="125" y="42"/>
                    <a:pt x="125" y="46"/>
                    <a:pt x="125" y="51"/>
                  </a:cubicBezTo>
                  <a:cubicBezTo>
                    <a:pt x="125" y="51"/>
                    <a:pt x="125" y="51"/>
                    <a:pt x="125" y="51"/>
                  </a:cubicBezTo>
                  <a:cubicBezTo>
                    <a:pt x="126" y="51"/>
                    <a:pt x="126" y="51"/>
                    <a:pt x="126" y="52"/>
                  </a:cubicBezTo>
                  <a:close/>
                  <a:moveTo>
                    <a:pt x="195" y="28"/>
                  </a:moveTo>
                  <a:cubicBezTo>
                    <a:pt x="194" y="28"/>
                    <a:pt x="194" y="28"/>
                    <a:pt x="193" y="28"/>
                  </a:cubicBezTo>
                  <a:cubicBezTo>
                    <a:pt x="193" y="29"/>
                    <a:pt x="193" y="30"/>
                    <a:pt x="193" y="31"/>
                  </a:cubicBezTo>
                  <a:cubicBezTo>
                    <a:pt x="194" y="31"/>
                    <a:pt x="194" y="32"/>
                    <a:pt x="195" y="32"/>
                  </a:cubicBezTo>
                  <a:cubicBezTo>
                    <a:pt x="195" y="31"/>
                    <a:pt x="195" y="30"/>
                    <a:pt x="195" y="28"/>
                  </a:cubicBezTo>
                  <a:close/>
                  <a:moveTo>
                    <a:pt x="193" y="33"/>
                  </a:moveTo>
                  <a:cubicBezTo>
                    <a:pt x="193" y="33"/>
                    <a:pt x="193" y="33"/>
                    <a:pt x="193" y="33"/>
                  </a:cubicBezTo>
                  <a:cubicBezTo>
                    <a:pt x="193" y="34"/>
                    <a:pt x="193" y="35"/>
                    <a:pt x="193" y="35"/>
                  </a:cubicBezTo>
                  <a:cubicBezTo>
                    <a:pt x="193" y="36"/>
                    <a:pt x="193" y="36"/>
                    <a:pt x="194" y="37"/>
                  </a:cubicBezTo>
                  <a:cubicBezTo>
                    <a:pt x="195" y="37"/>
                    <a:pt x="195" y="37"/>
                    <a:pt x="195" y="37"/>
                  </a:cubicBezTo>
                  <a:cubicBezTo>
                    <a:pt x="195" y="36"/>
                    <a:pt x="195" y="34"/>
                    <a:pt x="195" y="33"/>
                  </a:cubicBezTo>
                  <a:cubicBezTo>
                    <a:pt x="194" y="33"/>
                    <a:pt x="194" y="33"/>
                    <a:pt x="193" y="33"/>
                  </a:cubicBezTo>
                  <a:close/>
                  <a:moveTo>
                    <a:pt x="30" y="44"/>
                  </a:moveTo>
                  <a:cubicBezTo>
                    <a:pt x="30" y="45"/>
                    <a:pt x="30" y="45"/>
                    <a:pt x="30" y="45"/>
                  </a:cubicBezTo>
                  <a:cubicBezTo>
                    <a:pt x="30" y="48"/>
                    <a:pt x="30" y="51"/>
                    <a:pt x="30" y="54"/>
                  </a:cubicBezTo>
                  <a:cubicBezTo>
                    <a:pt x="30" y="55"/>
                    <a:pt x="30" y="55"/>
                    <a:pt x="30" y="55"/>
                  </a:cubicBezTo>
                  <a:cubicBezTo>
                    <a:pt x="30" y="55"/>
                    <a:pt x="30" y="55"/>
                    <a:pt x="30" y="55"/>
                  </a:cubicBezTo>
                  <a:cubicBezTo>
                    <a:pt x="30" y="55"/>
                    <a:pt x="30" y="55"/>
                    <a:pt x="30" y="54"/>
                  </a:cubicBezTo>
                  <a:cubicBezTo>
                    <a:pt x="31" y="51"/>
                    <a:pt x="31" y="48"/>
                    <a:pt x="31" y="45"/>
                  </a:cubicBezTo>
                  <a:cubicBezTo>
                    <a:pt x="31" y="45"/>
                    <a:pt x="30" y="45"/>
                    <a:pt x="30" y="44"/>
                  </a:cubicBezTo>
                  <a:close/>
                  <a:moveTo>
                    <a:pt x="42" y="4"/>
                  </a:moveTo>
                  <a:cubicBezTo>
                    <a:pt x="38" y="4"/>
                    <a:pt x="34" y="5"/>
                    <a:pt x="31" y="6"/>
                  </a:cubicBezTo>
                  <a:cubicBezTo>
                    <a:pt x="34" y="6"/>
                    <a:pt x="38" y="5"/>
                    <a:pt x="41" y="5"/>
                  </a:cubicBezTo>
                  <a:cubicBezTo>
                    <a:pt x="41" y="5"/>
                    <a:pt x="41" y="4"/>
                    <a:pt x="42" y="4"/>
                  </a:cubicBezTo>
                  <a:close/>
                  <a:moveTo>
                    <a:pt x="136" y="43"/>
                  </a:moveTo>
                  <a:cubicBezTo>
                    <a:pt x="137" y="45"/>
                    <a:pt x="137" y="47"/>
                    <a:pt x="137" y="48"/>
                  </a:cubicBezTo>
                  <a:cubicBezTo>
                    <a:pt x="137" y="49"/>
                    <a:pt x="137" y="49"/>
                    <a:pt x="137" y="49"/>
                  </a:cubicBezTo>
                  <a:cubicBezTo>
                    <a:pt x="138" y="49"/>
                    <a:pt x="138" y="49"/>
                    <a:pt x="138" y="49"/>
                  </a:cubicBezTo>
                  <a:cubicBezTo>
                    <a:pt x="138" y="47"/>
                    <a:pt x="138" y="46"/>
                    <a:pt x="138" y="44"/>
                  </a:cubicBezTo>
                  <a:cubicBezTo>
                    <a:pt x="138" y="44"/>
                    <a:pt x="137" y="44"/>
                    <a:pt x="136" y="43"/>
                  </a:cubicBezTo>
                  <a:close/>
                  <a:moveTo>
                    <a:pt x="25" y="72"/>
                  </a:moveTo>
                  <a:cubicBezTo>
                    <a:pt x="26" y="72"/>
                    <a:pt x="26" y="71"/>
                    <a:pt x="26" y="70"/>
                  </a:cubicBezTo>
                  <a:cubicBezTo>
                    <a:pt x="26" y="70"/>
                    <a:pt x="26" y="70"/>
                    <a:pt x="27" y="69"/>
                  </a:cubicBezTo>
                  <a:cubicBezTo>
                    <a:pt x="26" y="69"/>
                    <a:pt x="25" y="69"/>
                    <a:pt x="24" y="68"/>
                  </a:cubicBezTo>
                  <a:cubicBezTo>
                    <a:pt x="23" y="70"/>
                    <a:pt x="24" y="71"/>
                    <a:pt x="25" y="72"/>
                  </a:cubicBezTo>
                  <a:cubicBezTo>
                    <a:pt x="25" y="72"/>
                    <a:pt x="25" y="72"/>
                    <a:pt x="25" y="72"/>
                  </a:cubicBezTo>
                  <a:close/>
                  <a:moveTo>
                    <a:pt x="187" y="48"/>
                  </a:moveTo>
                  <a:cubicBezTo>
                    <a:pt x="188" y="48"/>
                    <a:pt x="190" y="48"/>
                    <a:pt x="191" y="48"/>
                  </a:cubicBezTo>
                  <a:cubicBezTo>
                    <a:pt x="191" y="48"/>
                    <a:pt x="191" y="47"/>
                    <a:pt x="191" y="47"/>
                  </a:cubicBezTo>
                  <a:cubicBezTo>
                    <a:pt x="190" y="46"/>
                    <a:pt x="188" y="46"/>
                    <a:pt x="187" y="46"/>
                  </a:cubicBezTo>
                  <a:cubicBezTo>
                    <a:pt x="187" y="47"/>
                    <a:pt x="187" y="47"/>
                    <a:pt x="187" y="48"/>
                  </a:cubicBezTo>
                  <a:close/>
                  <a:moveTo>
                    <a:pt x="33" y="40"/>
                  </a:moveTo>
                  <a:cubicBezTo>
                    <a:pt x="33" y="41"/>
                    <a:pt x="33" y="43"/>
                    <a:pt x="33" y="44"/>
                  </a:cubicBezTo>
                  <a:cubicBezTo>
                    <a:pt x="34" y="44"/>
                    <a:pt x="34" y="44"/>
                    <a:pt x="35" y="45"/>
                  </a:cubicBezTo>
                  <a:cubicBezTo>
                    <a:pt x="35" y="43"/>
                    <a:pt x="35" y="42"/>
                    <a:pt x="35" y="40"/>
                  </a:cubicBezTo>
                  <a:cubicBezTo>
                    <a:pt x="35" y="40"/>
                    <a:pt x="34" y="40"/>
                    <a:pt x="33" y="40"/>
                  </a:cubicBezTo>
                  <a:close/>
                  <a:moveTo>
                    <a:pt x="62" y="59"/>
                  </a:moveTo>
                  <a:cubicBezTo>
                    <a:pt x="62" y="59"/>
                    <a:pt x="62" y="59"/>
                    <a:pt x="62" y="59"/>
                  </a:cubicBezTo>
                  <a:cubicBezTo>
                    <a:pt x="62" y="53"/>
                    <a:pt x="63" y="47"/>
                    <a:pt x="63" y="41"/>
                  </a:cubicBezTo>
                  <a:cubicBezTo>
                    <a:pt x="63" y="42"/>
                    <a:pt x="62" y="43"/>
                    <a:pt x="62" y="43"/>
                  </a:cubicBezTo>
                  <a:cubicBezTo>
                    <a:pt x="62" y="48"/>
                    <a:pt x="62" y="52"/>
                    <a:pt x="62" y="57"/>
                  </a:cubicBezTo>
                  <a:cubicBezTo>
                    <a:pt x="62" y="57"/>
                    <a:pt x="62" y="58"/>
                    <a:pt x="62" y="59"/>
                  </a:cubicBezTo>
                  <a:close/>
                  <a:moveTo>
                    <a:pt x="137" y="50"/>
                  </a:moveTo>
                  <a:cubicBezTo>
                    <a:pt x="137" y="52"/>
                    <a:pt x="137" y="55"/>
                    <a:pt x="138" y="57"/>
                  </a:cubicBezTo>
                  <a:cubicBezTo>
                    <a:pt x="138" y="55"/>
                    <a:pt x="138" y="53"/>
                    <a:pt x="138" y="51"/>
                  </a:cubicBezTo>
                  <a:cubicBezTo>
                    <a:pt x="138" y="50"/>
                    <a:pt x="137" y="50"/>
                    <a:pt x="137" y="50"/>
                  </a:cubicBezTo>
                  <a:close/>
                  <a:moveTo>
                    <a:pt x="184" y="35"/>
                  </a:moveTo>
                  <a:cubicBezTo>
                    <a:pt x="184" y="37"/>
                    <a:pt x="184" y="39"/>
                    <a:pt x="184" y="41"/>
                  </a:cubicBezTo>
                  <a:cubicBezTo>
                    <a:pt x="184" y="42"/>
                    <a:pt x="184" y="42"/>
                    <a:pt x="185" y="42"/>
                  </a:cubicBezTo>
                  <a:cubicBezTo>
                    <a:pt x="185" y="40"/>
                    <a:pt x="185" y="38"/>
                    <a:pt x="185" y="35"/>
                  </a:cubicBezTo>
                  <a:cubicBezTo>
                    <a:pt x="185" y="35"/>
                    <a:pt x="184" y="35"/>
                    <a:pt x="184" y="35"/>
                  </a:cubicBezTo>
                  <a:close/>
                  <a:moveTo>
                    <a:pt x="169" y="5"/>
                  </a:moveTo>
                  <a:cubicBezTo>
                    <a:pt x="169" y="5"/>
                    <a:pt x="169" y="5"/>
                    <a:pt x="169" y="5"/>
                  </a:cubicBezTo>
                  <a:cubicBezTo>
                    <a:pt x="167" y="5"/>
                    <a:pt x="165" y="5"/>
                    <a:pt x="163" y="5"/>
                  </a:cubicBezTo>
                  <a:cubicBezTo>
                    <a:pt x="162" y="5"/>
                    <a:pt x="162" y="5"/>
                    <a:pt x="161" y="5"/>
                  </a:cubicBezTo>
                  <a:cubicBezTo>
                    <a:pt x="161" y="6"/>
                    <a:pt x="161" y="6"/>
                    <a:pt x="160" y="5"/>
                  </a:cubicBezTo>
                  <a:cubicBezTo>
                    <a:pt x="160" y="5"/>
                    <a:pt x="159" y="5"/>
                    <a:pt x="159" y="5"/>
                  </a:cubicBezTo>
                  <a:cubicBezTo>
                    <a:pt x="158" y="5"/>
                    <a:pt x="158" y="5"/>
                    <a:pt x="158" y="6"/>
                  </a:cubicBezTo>
                  <a:cubicBezTo>
                    <a:pt x="158" y="6"/>
                    <a:pt x="158" y="6"/>
                    <a:pt x="159" y="6"/>
                  </a:cubicBezTo>
                  <a:cubicBezTo>
                    <a:pt x="162" y="6"/>
                    <a:pt x="165" y="6"/>
                    <a:pt x="168" y="6"/>
                  </a:cubicBezTo>
                  <a:cubicBezTo>
                    <a:pt x="168" y="6"/>
                    <a:pt x="169" y="6"/>
                    <a:pt x="169" y="6"/>
                  </a:cubicBezTo>
                  <a:cubicBezTo>
                    <a:pt x="169" y="6"/>
                    <a:pt x="169" y="6"/>
                    <a:pt x="169" y="5"/>
                  </a:cubicBezTo>
                  <a:close/>
                  <a:moveTo>
                    <a:pt x="189" y="62"/>
                  </a:moveTo>
                  <a:cubicBezTo>
                    <a:pt x="189" y="63"/>
                    <a:pt x="189" y="63"/>
                    <a:pt x="190" y="63"/>
                  </a:cubicBezTo>
                  <a:cubicBezTo>
                    <a:pt x="192" y="63"/>
                    <a:pt x="195" y="63"/>
                    <a:pt x="198" y="63"/>
                  </a:cubicBezTo>
                  <a:cubicBezTo>
                    <a:pt x="199" y="62"/>
                    <a:pt x="200" y="62"/>
                    <a:pt x="201" y="62"/>
                  </a:cubicBezTo>
                  <a:cubicBezTo>
                    <a:pt x="201" y="62"/>
                    <a:pt x="202" y="62"/>
                    <a:pt x="202" y="61"/>
                  </a:cubicBezTo>
                  <a:cubicBezTo>
                    <a:pt x="201" y="61"/>
                    <a:pt x="201" y="61"/>
                    <a:pt x="200" y="61"/>
                  </a:cubicBezTo>
                  <a:cubicBezTo>
                    <a:pt x="198" y="62"/>
                    <a:pt x="196" y="63"/>
                    <a:pt x="193" y="62"/>
                  </a:cubicBezTo>
                  <a:cubicBezTo>
                    <a:pt x="192" y="62"/>
                    <a:pt x="190" y="62"/>
                    <a:pt x="189" y="62"/>
                  </a:cubicBezTo>
                  <a:close/>
                  <a:moveTo>
                    <a:pt x="184" y="15"/>
                  </a:moveTo>
                  <a:cubicBezTo>
                    <a:pt x="184" y="14"/>
                    <a:pt x="184" y="12"/>
                    <a:pt x="183" y="11"/>
                  </a:cubicBezTo>
                  <a:cubicBezTo>
                    <a:pt x="183" y="11"/>
                    <a:pt x="183" y="10"/>
                    <a:pt x="183" y="10"/>
                  </a:cubicBezTo>
                  <a:cubicBezTo>
                    <a:pt x="184" y="9"/>
                    <a:pt x="184" y="9"/>
                    <a:pt x="184" y="9"/>
                  </a:cubicBezTo>
                  <a:cubicBezTo>
                    <a:pt x="184" y="9"/>
                    <a:pt x="183" y="9"/>
                    <a:pt x="183" y="8"/>
                  </a:cubicBezTo>
                  <a:cubicBezTo>
                    <a:pt x="183" y="10"/>
                    <a:pt x="183" y="12"/>
                    <a:pt x="183" y="14"/>
                  </a:cubicBezTo>
                  <a:cubicBezTo>
                    <a:pt x="183" y="15"/>
                    <a:pt x="183" y="15"/>
                    <a:pt x="184" y="15"/>
                  </a:cubicBezTo>
                  <a:close/>
                  <a:moveTo>
                    <a:pt x="97" y="59"/>
                  </a:moveTo>
                  <a:cubicBezTo>
                    <a:pt x="97" y="59"/>
                    <a:pt x="97" y="60"/>
                    <a:pt x="96" y="61"/>
                  </a:cubicBezTo>
                  <a:cubicBezTo>
                    <a:pt x="95" y="62"/>
                    <a:pt x="96" y="64"/>
                    <a:pt x="96" y="65"/>
                  </a:cubicBezTo>
                  <a:cubicBezTo>
                    <a:pt x="97" y="63"/>
                    <a:pt x="97" y="61"/>
                    <a:pt x="97" y="59"/>
                  </a:cubicBezTo>
                  <a:close/>
                  <a:moveTo>
                    <a:pt x="205" y="52"/>
                  </a:moveTo>
                  <a:cubicBezTo>
                    <a:pt x="205" y="50"/>
                    <a:pt x="205" y="48"/>
                    <a:pt x="205" y="46"/>
                  </a:cubicBezTo>
                  <a:cubicBezTo>
                    <a:pt x="205" y="46"/>
                    <a:pt x="204" y="46"/>
                    <a:pt x="204" y="47"/>
                  </a:cubicBezTo>
                  <a:cubicBezTo>
                    <a:pt x="204" y="48"/>
                    <a:pt x="204" y="50"/>
                    <a:pt x="205" y="52"/>
                  </a:cubicBezTo>
                  <a:close/>
                  <a:moveTo>
                    <a:pt x="128" y="48"/>
                  </a:moveTo>
                  <a:cubicBezTo>
                    <a:pt x="128" y="50"/>
                    <a:pt x="128" y="52"/>
                    <a:pt x="128" y="54"/>
                  </a:cubicBezTo>
                  <a:cubicBezTo>
                    <a:pt x="128" y="54"/>
                    <a:pt x="129" y="54"/>
                    <a:pt x="129" y="54"/>
                  </a:cubicBezTo>
                  <a:cubicBezTo>
                    <a:pt x="129" y="54"/>
                    <a:pt x="129" y="54"/>
                    <a:pt x="129" y="53"/>
                  </a:cubicBezTo>
                  <a:cubicBezTo>
                    <a:pt x="129" y="52"/>
                    <a:pt x="129" y="50"/>
                    <a:pt x="129" y="48"/>
                  </a:cubicBezTo>
                  <a:cubicBezTo>
                    <a:pt x="129" y="48"/>
                    <a:pt x="129" y="48"/>
                    <a:pt x="128" y="48"/>
                  </a:cubicBezTo>
                  <a:close/>
                  <a:moveTo>
                    <a:pt x="65" y="62"/>
                  </a:moveTo>
                  <a:cubicBezTo>
                    <a:pt x="65" y="62"/>
                    <a:pt x="65" y="62"/>
                    <a:pt x="65" y="62"/>
                  </a:cubicBezTo>
                  <a:cubicBezTo>
                    <a:pt x="65" y="60"/>
                    <a:pt x="65" y="59"/>
                    <a:pt x="65" y="58"/>
                  </a:cubicBezTo>
                  <a:cubicBezTo>
                    <a:pt x="65" y="57"/>
                    <a:pt x="65" y="57"/>
                    <a:pt x="65" y="57"/>
                  </a:cubicBezTo>
                  <a:cubicBezTo>
                    <a:pt x="65" y="56"/>
                    <a:pt x="65" y="56"/>
                    <a:pt x="65" y="55"/>
                  </a:cubicBezTo>
                  <a:cubicBezTo>
                    <a:pt x="65" y="54"/>
                    <a:pt x="65" y="54"/>
                    <a:pt x="65" y="53"/>
                  </a:cubicBezTo>
                  <a:cubicBezTo>
                    <a:pt x="65" y="56"/>
                    <a:pt x="65" y="59"/>
                    <a:pt x="65" y="62"/>
                  </a:cubicBezTo>
                  <a:close/>
                  <a:moveTo>
                    <a:pt x="185" y="33"/>
                  </a:moveTo>
                  <a:cubicBezTo>
                    <a:pt x="185" y="32"/>
                    <a:pt x="185" y="31"/>
                    <a:pt x="185" y="30"/>
                  </a:cubicBezTo>
                  <a:cubicBezTo>
                    <a:pt x="185" y="29"/>
                    <a:pt x="184" y="29"/>
                    <a:pt x="184" y="29"/>
                  </a:cubicBezTo>
                  <a:cubicBezTo>
                    <a:pt x="184" y="30"/>
                    <a:pt x="184" y="31"/>
                    <a:pt x="184" y="33"/>
                  </a:cubicBezTo>
                  <a:cubicBezTo>
                    <a:pt x="184" y="33"/>
                    <a:pt x="184" y="33"/>
                    <a:pt x="185" y="33"/>
                  </a:cubicBezTo>
                  <a:close/>
                  <a:moveTo>
                    <a:pt x="30" y="39"/>
                  </a:moveTo>
                  <a:cubicBezTo>
                    <a:pt x="30" y="40"/>
                    <a:pt x="30" y="41"/>
                    <a:pt x="30" y="42"/>
                  </a:cubicBezTo>
                  <a:cubicBezTo>
                    <a:pt x="30" y="43"/>
                    <a:pt x="30" y="43"/>
                    <a:pt x="31" y="43"/>
                  </a:cubicBezTo>
                  <a:cubicBezTo>
                    <a:pt x="31" y="42"/>
                    <a:pt x="31" y="41"/>
                    <a:pt x="31" y="39"/>
                  </a:cubicBezTo>
                  <a:cubicBezTo>
                    <a:pt x="31" y="39"/>
                    <a:pt x="30" y="39"/>
                    <a:pt x="30" y="39"/>
                  </a:cubicBezTo>
                  <a:close/>
                  <a:moveTo>
                    <a:pt x="184" y="55"/>
                  </a:moveTo>
                  <a:cubicBezTo>
                    <a:pt x="185" y="53"/>
                    <a:pt x="185" y="51"/>
                    <a:pt x="185" y="49"/>
                  </a:cubicBezTo>
                  <a:cubicBezTo>
                    <a:pt x="185" y="48"/>
                    <a:pt x="184" y="48"/>
                    <a:pt x="184" y="48"/>
                  </a:cubicBezTo>
                  <a:cubicBezTo>
                    <a:pt x="184" y="50"/>
                    <a:pt x="184" y="52"/>
                    <a:pt x="184" y="55"/>
                  </a:cubicBezTo>
                  <a:close/>
                  <a:moveTo>
                    <a:pt x="14" y="66"/>
                  </a:moveTo>
                  <a:cubicBezTo>
                    <a:pt x="14" y="65"/>
                    <a:pt x="15" y="64"/>
                    <a:pt x="15" y="63"/>
                  </a:cubicBezTo>
                  <a:cubicBezTo>
                    <a:pt x="15" y="63"/>
                    <a:pt x="15" y="63"/>
                    <a:pt x="15" y="63"/>
                  </a:cubicBezTo>
                  <a:cubicBezTo>
                    <a:pt x="14" y="62"/>
                    <a:pt x="14" y="62"/>
                    <a:pt x="13" y="62"/>
                  </a:cubicBezTo>
                  <a:cubicBezTo>
                    <a:pt x="13" y="62"/>
                    <a:pt x="13" y="62"/>
                    <a:pt x="13" y="62"/>
                  </a:cubicBezTo>
                  <a:cubicBezTo>
                    <a:pt x="13" y="63"/>
                    <a:pt x="13" y="65"/>
                    <a:pt x="14" y="66"/>
                  </a:cubicBezTo>
                  <a:close/>
                  <a:moveTo>
                    <a:pt x="30" y="60"/>
                  </a:moveTo>
                  <a:cubicBezTo>
                    <a:pt x="30" y="60"/>
                    <a:pt x="30" y="61"/>
                    <a:pt x="29" y="62"/>
                  </a:cubicBezTo>
                  <a:cubicBezTo>
                    <a:pt x="29" y="63"/>
                    <a:pt x="29" y="65"/>
                    <a:pt x="29" y="66"/>
                  </a:cubicBezTo>
                  <a:cubicBezTo>
                    <a:pt x="29" y="66"/>
                    <a:pt x="29" y="67"/>
                    <a:pt x="30" y="67"/>
                  </a:cubicBezTo>
                  <a:cubicBezTo>
                    <a:pt x="30" y="67"/>
                    <a:pt x="30" y="67"/>
                    <a:pt x="30" y="66"/>
                  </a:cubicBezTo>
                  <a:cubicBezTo>
                    <a:pt x="30" y="65"/>
                    <a:pt x="30" y="63"/>
                    <a:pt x="30" y="61"/>
                  </a:cubicBezTo>
                  <a:cubicBezTo>
                    <a:pt x="30" y="61"/>
                    <a:pt x="30" y="60"/>
                    <a:pt x="30" y="60"/>
                  </a:cubicBezTo>
                  <a:cubicBezTo>
                    <a:pt x="30" y="60"/>
                    <a:pt x="30" y="60"/>
                    <a:pt x="30" y="60"/>
                  </a:cubicBezTo>
                  <a:close/>
                  <a:moveTo>
                    <a:pt x="70" y="65"/>
                  </a:moveTo>
                  <a:cubicBezTo>
                    <a:pt x="70" y="65"/>
                    <a:pt x="70" y="65"/>
                    <a:pt x="70" y="65"/>
                  </a:cubicBezTo>
                  <a:cubicBezTo>
                    <a:pt x="70" y="65"/>
                    <a:pt x="70" y="64"/>
                    <a:pt x="69" y="64"/>
                  </a:cubicBezTo>
                  <a:cubicBezTo>
                    <a:pt x="68" y="64"/>
                    <a:pt x="68" y="63"/>
                    <a:pt x="68" y="63"/>
                  </a:cubicBezTo>
                  <a:cubicBezTo>
                    <a:pt x="68" y="62"/>
                    <a:pt x="68" y="61"/>
                    <a:pt x="68" y="61"/>
                  </a:cubicBezTo>
                  <a:cubicBezTo>
                    <a:pt x="68" y="62"/>
                    <a:pt x="68" y="64"/>
                    <a:pt x="68" y="65"/>
                  </a:cubicBezTo>
                  <a:cubicBezTo>
                    <a:pt x="68" y="65"/>
                    <a:pt x="69" y="65"/>
                    <a:pt x="70" y="65"/>
                  </a:cubicBezTo>
                  <a:close/>
                  <a:moveTo>
                    <a:pt x="22" y="55"/>
                  </a:moveTo>
                  <a:cubicBezTo>
                    <a:pt x="22" y="54"/>
                    <a:pt x="22" y="53"/>
                    <a:pt x="22" y="53"/>
                  </a:cubicBezTo>
                  <a:cubicBezTo>
                    <a:pt x="22" y="52"/>
                    <a:pt x="22" y="52"/>
                    <a:pt x="22" y="52"/>
                  </a:cubicBezTo>
                  <a:cubicBezTo>
                    <a:pt x="21" y="52"/>
                    <a:pt x="21" y="51"/>
                    <a:pt x="20" y="51"/>
                  </a:cubicBezTo>
                  <a:cubicBezTo>
                    <a:pt x="20" y="52"/>
                    <a:pt x="20" y="53"/>
                    <a:pt x="20" y="54"/>
                  </a:cubicBezTo>
                  <a:cubicBezTo>
                    <a:pt x="21" y="54"/>
                    <a:pt x="21" y="54"/>
                    <a:pt x="22" y="55"/>
                  </a:cubicBezTo>
                  <a:close/>
                  <a:moveTo>
                    <a:pt x="227" y="29"/>
                  </a:moveTo>
                  <a:cubicBezTo>
                    <a:pt x="227" y="26"/>
                    <a:pt x="227" y="23"/>
                    <a:pt x="225" y="21"/>
                  </a:cubicBezTo>
                  <a:cubicBezTo>
                    <a:pt x="226" y="24"/>
                    <a:pt x="226" y="26"/>
                    <a:pt x="227" y="29"/>
                  </a:cubicBezTo>
                  <a:close/>
                  <a:moveTo>
                    <a:pt x="127" y="23"/>
                  </a:moveTo>
                  <a:cubicBezTo>
                    <a:pt x="125" y="24"/>
                    <a:pt x="125" y="24"/>
                    <a:pt x="125" y="26"/>
                  </a:cubicBezTo>
                  <a:cubicBezTo>
                    <a:pt x="125" y="26"/>
                    <a:pt x="125" y="27"/>
                    <a:pt x="125" y="27"/>
                  </a:cubicBezTo>
                  <a:cubicBezTo>
                    <a:pt x="125" y="27"/>
                    <a:pt x="126" y="27"/>
                    <a:pt x="126" y="28"/>
                  </a:cubicBezTo>
                  <a:cubicBezTo>
                    <a:pt x="126" y="26"/>
                    <a:pt x="127" y="25"/>
                    <a:pt x="127" y="23"/>
                  </a:cubicBezTo>
                  <a:close/>
                  <a:moveTo>
                    <a:pt x="177" y="57"/>
                  </a:moveTo>
                  <a:cubicBezTo>
                    <a:pt x="177" y="57"/>
                    <a:pt x="177" y="56"/>
                    <a:pt x="177" y="56"/>
                  </a:cubicBezTo>
                  <a:cubicBezTo>
                    <a:pt x="177" y="55"/>
                    <a:pt x="177" y="54"/>
                    <a:pt x="175" y="54"/>
                  </a:cubicBezTo>
                  <a:cubicBezTo>
                    <a:pt x="175" y="56"/>
                    <a:pt x="176" y="57"/>
                    <a:pt x="177" y="57"/>
                  </a:cubicBezTo>
                  <a:close/>
                  <a:moveTo>
                    <a:pt x="154" y="6"/>
                  </a:moveTo>
                  <a:cubicBezTo>
                    <a:pt x="154" y="5"/>
                    <a:pt x="154" y="5"/>
                    <a:pt x="153" y="5"/>
                  </a:cubicBezTo>
                  <a:cubicBezTo>
                    <a:pt x="151" y="5"/>
                    <a:pt x="149" y="5"/>
                    <a:pt x="147" y="5"/>
                  </a:cubicBezTo>
                  <a:cubicBezTo>
                    <a:pt x="147" y="6"/>
                    <a:pt x="147" y="6"/>
                    <a:pt x="147" y="6"/>
                  </a:cubicBezTo>
                  <a:cubicBezTo>
                    <a:pt x="149" y="6"/>
                    <a:pt x="151" y="6"/>
                    <a:pt x="154" y="6"/>
                  </a:cubicBezTo>
                  <a:close/>
                  <a:moveTo>
                    <a:pt x="19" y="23"/>
                  </a:moveTo>
                  <a:cubicBezTo>
                    <a:pt x="19" y="23"/>
                    <a:pt x="19" y="23"/>
                    <a:pt x="19" y="23"/>
                  </a:cubicBezTo>
                  <a:cubicBezTo>
                    <a:pt x="19" y="20"/>
                    <a:pt x="20" y="18"/>
                    <a:pt x="19" y="15"/>
                  </a:cubicBezTo>
                  <a:cubicBezTo>
                    <a:pt x="19" y="15"/>
                    <a:pt x="19" y="15"/>
                    <a:pt x="19" y="15"/>
                  </a:cubicBezTo>
                  <a:cubicBezTo>
                    <a:pt x="19" y="18"/>
                    <a:pt x="19" y="20"/>
                    <a:pt x="19" y="23"/>
                  </a:cubicBezTo>
                  <a:close/>
                  <a:moveTo>
                    <a:pt x="224" y="16"/>
                  </a:moveTo>
                  <a:cubicBezTo>
                    <a:pt x="223" y="15"/>
                    <a:pt x="222" y="13"/>
                    <a:pt x="221" y="12"/>
                  </a:cubicBezTo>
                  <a:cubicBezTo>
                    <a:pt x="221" y="13"/>
                    <a:pt x="222" y="14"/>
                    <a:pt x="222" y="14"/>
                  </a:cubicBezTo>
                  <a:cubicBezTo>
                    <a:pt x="222" y="15"/>
                    <a:pt x="223" y="16"/>
                    <a:pt x="224" y="16"/>
                  </a:cubicBezTo>
                  <a:close/>
                  <a:moveTo>
                    <a:pt x="150" y="56"/>
                  </a:moveTo>
                  <a:cubicBezTo>
                    <a:pt x="150" y="56"/>
                    <a:pt x="151" y="56"/>
                    <a:pt x="151" y="56"/>
                  </a:cubicBezTo>
                  <a:cubicBezTo>
                    <a:pt x="151" y="54"/>
                    <a:pt x="151" y="53"/>
                    <a:pt x="151" y="51"/>
                  </a:cubicBezTo>
                  <a:cubicBezTo>
                    <a:pt x="150" y="51"/>
                    <a:pt x="150" y="52"/>
                    <a:pt x="150" y="52"/>
                  </a:cubicBezTo>
                  <a:cubicBezTo>
                    <a:pt x="150" y="53"/>
                    <a:pt x="150" y="54"/>
                    <a:pt x="150" y="56"/>
                  </a:cubicBezTo>
                  <a:close/>
                  <a:moveTo>
                    <a:pt x="133" y="32"/>
                  </a:moveTo>
                  <a:cubicBezTo>
                    <a:pt x="134" y="31"/>
                    <a:pt x="134" y="31"/>
                    <a:pt x="135" y="31"/>
                  </a:cubicBezTo>
                  <a:cubicBezTo>
                    <a:pt x="134" y="30"/>
                    <a:pt x="134" y="30"/>
                    <a:pt x="134" y="29"/>
                  </a:cubicBezTo>
                  <a:cubicBezTo>
                    <a:pt x="133" y="30"/>
                    <a:pt x="133" y="30"/>
                    <a:pt x="132" y="31"/>
                  </a:cubicBezTo>
                  <a:cubicBezTo>
                    <a:pt x="133" y="31"/>
                    <a:pt x="133" y="31"/>
                    <a:pt x="133" y="32"/>
                  </a:cubicBezTo>
                  <a:close/>
                  <a:moveTo>
                    <a:pt x="209" y="57"/>
                  </a:moveTo>
                  <a:cubicBezTo>
                    <a:pt x="210" y="56"/>
                    <a:pt x="210" y="55"/>
                    <a:pt x="210" y="54"/>
                  </a:cubicBezTo>
                  <a:cubicBezTo>
                    <a:pt x="210" y="55"/>
                    <a:pt x="209" y="56"/>
                    <a:pt x="209" y="57"/>
                  </a:cubicBezTo>
                  <a:cubicBezTo>
                    <a:pt x="209" y="57"/>
                    <a:pt x="209" y="57"/>
                    <a:pt x="209" y="57"/>
                  </a:cubicBezTo>
                  <a:close/>
                  <a:moveTo>
                    <a:pt x="19" y="13"/>
                  </a:moveTo>
                  <a:cubicBezTo>
                    <a:pt x="21" y="12"/>
                    <a:pt x="22" y="11"/>
                    <a:pt x="23" y="10"/>
                  </a:cubicBezTo>
                  <a:cubicBezTo>
                    <a:pt x="22" y="11"/>
                    <a:pt x="21" y="11"/>
                    <a:pt x="20" y="12"/>
                  </a:cubicBezTo>
                  <a:cubicBezTo>
                    <a:pt x="19" y="12"/>
                    <a:pt x="19" y="12"/>
                    <a:pt x="19" y="13"/>
                  </a:cubicBezTo>
                  <a:close/>
                  <a:moveTo>
                    <a:pt x="158" y="46"/>
                  </a:moveTo>
                  <a:cubicBezTo>
                    <a:pt x="158" y="48"/>
                    <a:pt x="158" y="50"/>
                    <a:pt x="158" y="53"/>
                  </a:cubicBezTo>
                  <a:cubicBezTo>
                    <a:pt x="158" y="50"/>
                    <a:pt x="158" y="48"/>
                    <a:pt x="158" y="46"/>
                  </a:cubicBezTo>
                  <a:close/>
                  <a:moveTo>
                    <a:pt x="125" y="54"/>
                  </a:moveTo>
                  <a:cubicBezTo>
                    <a:pt x="126" y="56"/>
                    <a:pt x="125" y="57"/>
                    <a:pt x="126" y="58"/>
                  </a:cubicBezTo>
                  <a:cubicBezTo>
                    <a:pt x="126" y="57"/>
                    <a:pt x="126" y="56"/>
                    <a:pt x="126" y="55"/>
                  </a:cubicBezTo>
                  <a:cubicBezTo>
                    <a:pt x="126" y="55"/>
                    <a:pt x="126" y="55"/>
                    <a:pt x="125" y="54"/>
                  </a:cubicBezTo>
                  <a:close/>
                  <a:moveTo>
                    <a:pt x="123" y="27"/>
                  </a:moveTo>
                  <a:cubicBezTo>
                    <a:pt x="123" y="27"/>
                    <a:pt x="123" y="27"/>
                    <a:pt x="123" y="28"/>
                  </a:cubicBezTo>
                  <a:cubicBezTo>
                    <a:pt x="123" y="29"/>
                    <a:pt x="123" y="29"/>
                    <a:pt x="123" y="29"/>
                  </a:cubicBezTo>
                  <a:cubicBezTo>
                    <a:pt x="123" y="28"/>
                    <a:pt x="123" y="28"/>
                    <a:pt x="123" y="27"/>
                  </a:cubicBezTo>
                  <a:close/>
                  <a:moveTo>
                    <a:pt x="184" y="45"/>
                  </a:moveTo>
                  <a:cubicBezTo>
                    <a:pt x="184" y="46"/>
                    <a:pt x="184" y="46"/>
                    <a:pt x="184" y="47"/>
                  </a:cubicBezTo>
                  <a:cubicBezTo>
                    <a:pt x="184" y="47"/>
                    <a:pt x="184" y="47"/>
                    <a:pt x="185" y="47"/>
                  </a:cubicBezTo>
                  <a:cubicBezTo>
                    <a:pt x="185" y="46"/>
                    <a:pt x="185" y="45"/>
                    <a:pt x="184" y="45"/>
                  </a:cubicBezTo>
                  <a:close/>
                  <a:moveTo>
                    <a:pt x="181" y="63"/>
                  </a:moveTo>
                  <a:cubicBezTo>
                    <a:pt x="181" y="62"/>
                    <a:pt x="181" y="61"/>
                    <a:pt x="181" y="61"/>
                  </a:cubicBezTo>
                  <a:cubicBezTo>
                    <a:pt x="180" y="61"/>
                    <a:pt x="180" y="62"/>
                    <a:pt x="180" y="62"/>
                  </a:cubicBezTo>
                  <a:cubicBezTo>
                    <a:pt x="180" y="62"/>
                    <a:pt x="181" y="62"/>
                    <a:pt x="181" y="63"/>
                  </a:cubicBezTo>
                  <a:close/>
                  <a:moveTo>
                    <a:pt x="180" y="57"/>
                  </a:moveTo>
                  <a:cubicBezTo>
                    <a:pt x="180" y="58"/>
                    <a:pt x="181" y="59"/>
                    <a:pt x="182" y="59"/>
                  </a:cubicBezTo>
                  <a:cubicBezTo>
                    <a:pt x="182" y="58"/>
                    <a:pt x="182" y="58"/>
                    <a:pt x="182" y="58"/>
                  </a:cubicBezTo>
                  <a:cubicBezTo>
                    <a:pt x="181" y="57"/>
                    <a:pt x="181" y="57"/>
                    <a:pt x="180" y="57"/>
                  </a:cubicBezTo>
                  <a:close/>
                  <a:moveTo>
                    <a:pt x="184" y="27"/>
                  </a:moveTo>
                  <a:cubicBezTo>
                    <a:pt x="185" y="25"/>
                    <a:pt x="185" y="25"/>
                    <a:pt x="184" y="25"/>
                  </a:cubicBezTo>
                  <a:cubicBezTo>
                    <a:pt x="183" y="26"/>
                    <a:pt x="183" y="27"/>
                    <a:pt x="184" y="27"/>
                  </a:cubicBezTo>
                  <a:close/>
                  <a:moveTo>
                    <a:pt x="86" y="65"/>
                  </a:moveTo>
                  <a:cubicBezTo>
                    <a:pt x="85" y="65"/>
                    <a:pt x="84" y="65"/>
                    <a:pt x="83" y="66"/>
                  </a:cubicBezTo>
                  <a:cubicBezTo>
                    <a:pt x="84" y="66"/>
                    <a:pt x="86" y="66"/>
                    <a:pt x="86" y="65"/>
                  </a:cubicBezTo>
                  <a:close/>
                  <a:moveTo>
                    <a:pt x="131" y="61"/>
                  </a:moveTo>
                  <a:cubicBezTo>
                    <a:pt x="133" y="61"/>
                    <a:pt x="134" y="61"/>
                    <a:pt x="135" y="61"/>
                  </a:cubicBezTo>
                  <a:cubicBezTo>
                    <a:pt x="134" y="61"/>
                    <a:pt x="132" y="61"/>
                    <a:pt x="131" y="61"/>
                  </a:cubicBezTo>
                  <a:close/>
                  <a:moveTo>
                    <a:pt x="32" y="60"/>
                  </a:moveTo>
                  <a:cubicBezTo>
                    <a:pt x="32" y="61"/>
                    <a:pt x="33" y="62"/>
                    <a:pt x="33" y="63"/>
                  </a:cubicBezTo>
                  <a:cubicBezTo>
                    <a:pt x="33" y="62"/>
                    <a:pt x="33" y="61"/>
                    <a:pt x="33" y="60"/>
                  </a:cubicBezTo>
                  <a:cubicBezTo>
                    <a:pt x="33" y="60"/>
                    <a:pt x="33" y="60"/>
                    <a:pt x="32" y="60"/>
                  </a:cubicBezTo>
                  <a:close/>
                  <a:moveTo>
                    <a:pt x="133" y="59"/>
                  </a:moveTo>
                  <a:cubicBezTo>
                    <a:pt x="133" y="59"/>
                    <a:pt x="134" y="59"/>
                    <a:pt x="135" y="59"/>
                  </a:cubicBezTo>
                  <a:cubicBezTo>
                    <a:pt x="134" y="58"/>
                    <a:pt x="133" y="58"/>
                    <a:pt x="132" y="58"/>
                  </a:cubicBezTo>
                  <a:cubicBezTo>
                    <a:pt x="133" y="58"/>
                    <a:pt x="133" y="59"/>
                    <a:pt x="133" y="59"/>
                  </a:cubicBezTo>
                  <a:close/>
                  <a:moveTo>
                    <a:pt x="15" y="14"/>
                  </a:moveTo>
                  <a:cubicBezTo>
                    <a:pt x="15" y="14"/>
                    <a:pt x="15" y="15"/>
                    <a:pt x="15" y="15"/>
                  </a:cubicBezTo>
                  <a:cubicBezTo>
                    <a:pt x="16" y="15"/>
                    <a:pt x="16" y="15"/>
                    <a:pt x="16" y="14"/>
                  </a:cubicBezTo>
                  <a:cubicBezTo>
                    <a:pt x="16" y="14"/>
                    <a:pt x="16" y="14"/>
                    <a:pt x="16" y="13"/>
                  </a:cubicBezTo>
                  <a:cubicBezTo>
                    <a:pt x="16" y="14"/>
                    <a:pt x="15" y="14"/>
                    <a:pt x="15" y="14"/>
                  </a:cubicBezTo>
                  <a:close/>
                  <a:moveTo>
                    <a:pt x="33" y="58"/>
                  </a:moveTo>
                  <a:cubicBezTo>
                    <a:pt x="33" y="58"/>
                    <a:pt x="33" y="58"/>
                    <a:pt x="33" y="57"/>
                  </a:cubicBezTo>
                  <a:cubicBezTo>
                    <a:pt x="33" y="57"/>
                    <a:pt x="33" y="57"/>
                    <a:pt x="33" y="57"/>
                  </a:cubicBezTo>
                  <a:cubicBezTo>
                    <a:pt x="33" y="57"/>
                    <a:pt x="33" y="58"/>
                    <a:pt x="33" y="58"/>
                  </a:cubicBezTo>
                  <a:cubicBezTo>
                    <a:pt x="33" y="58"/>
                    <a:pt x="33" y="58"/>
                    <a:pt x="33" y="58"/>
                  </a:cubicBezTo>
                  <a:close/>
                  <a:moveTo>
                    <a:pt x="30" y="57"/>
                  </a:moveTo>
                  <a:cubicBezTo>
                    <a:pt x="30" y="58"/>
                    <a:pt x="30" y="58"/>
                    <a:pt x="30" y="58"/>
                  </a:cubicBezTo>
                  <a:cubicBezTo>
                    <a:pt x="30" y="58"/>
                    <a:pt x="31" y="57"/>
                    <a:pt x="30" y="57"/>
                  </a:cubicBezTo>
                  <a:close/>
                  <a:moveTo>
                    <a:pt x="203" y="12"/>
                  </a:moveTo>
                  <a:cubicBezTo>
                    <a:pt x="203" y="12"/>
                    <a:pt x="203" y="11"/>
                    <a:pt x="203" y="11"/>
                  </a:cubicBezTo>
                  <a:cubicBezTo>
                    <a:pt x="203" y="11"/>
                    <a:pt x="203" y="11"/>
                    <a:pt x="202" y="11"/>
                  </a:cubicBezTo>
                  <a:cubicBezTo>
                    <a:pt x="202" y="11"/>
                    <a:pt x="202" y="12"/>
                    <a:pt x="203" y="12"/>
                  </a:cubicBezTo>
                  <a:close/>
                  <a:moveTo>
                    <a:pt x="41" y="8"/>
                  </a:moveTo>
                  <a:cubicBezTo>
                    <a:pt x="41" y="8"/>
                    <a:pt x="41" y="8"/>
                    <a:pt x="41" y="7"/>
                  </a:cubicBezTo>
                  <a:cubicBezTo>
                    <a:pt x="41" y="8"/>
                    <a:pt x="41" y="8"/>
                    <a:pt x="40" y="8"/>
                  </a:cubicBezTo>
                  <a:cubicBezTo>
                    <a:pt x="41" y="8"/>
                    <a:pt x="41" y="8"/>
                    <a:pt x="41" y="8"/>
                  </a:cubicBezTo>
                  <a:close/>
                  <a:moveTo>
                    <a:pt x="128" y="57"/>
                  </a:moveTo>
                  <a:cubicBezTo>
                    <a:pt x="129" y="56"/>
                    <a:pt x="129" y="56"/>
                    <a:pt x="128" y="56"/>
                  </a:cubicBezTo>
                  <a:cubicBezTo>
                    <a:pt x="128" y="56"/>
                    <a:pt x="128" y="57"/>
                    <a:pt x="128" y="57"/>
                  </a:cubicBezTo>
                  <a:close/>
                  <a:moveTo>
                    <a:pt x="75" y="64"/>
                  </a:moveTo>
                  <a:cubicBezTo>
                    <a:pt x="75" y="64"/>
                    <a:pt x="75" y="64"/>
                    <a:pt x="75" y="64"/>
                  </a:cubicBezTo>
                  <a:cubicBezTo>
                    <a:pt x="75" y="64"/>
                    <a:pt x="75" y="64"/>
                    <a:pt x="75" y="64"/>
                  </a:cubicBezTo>
                  <a:close/>
                  <a:moveTo>
                    <a:pt x="26" y="9"/>
                  </a:moveTo>
                  <a:cubicBezTo>
                    <a:pt x="26" y="10"/>
                    <a:pt x="26" y="10"/>
                    <a:pt x="26" y="10"/>
                  </a:cubicBezTo>
                  <a:cubicBezTo>
                    <a:pt x="26" y="10"/>
                    <a:pt x="27" y="10"/>
                    <a:pt x="27" y="9"/>
                  </a:cubicBezTo>
                  <a:cubicBezTo>
                    <a:pt x="27" y="9"/>
                    <a:pt x="27" y="9"/>
                    <a:pt x="27" y="9"/>
                  </a:cubicBezTo>
                  <a:cubicBezTo>
                    <a:pt x="27" y="9"/>
                    <a:pt x="26" y="9"/>
                    <a:pt x="26" y="9"/>
                  </a:cubicBezTo>
                  <a:close/>
                  <a:moveTo>
                    <a:pt x="129" y="61"/>
                  </a:moveTo>
                  <a:cubicBezTo>
                    <a:pt x="129" y="61"/>
                    <a:pt x="129" y="61"/>
                    <a:pt x="130" y="61"/>
                  </a:cubicBezTo>
                  <a:cubicBezTo>
                    <a:pt x="129" y="61"/>
                    <a:pt x="129" y="61"/>
                    <a:pt x="129" y="61"/>
                  </a:cubicBezTo>
                  <a:close/>
                  <a:moveTo>
                    <a:pt x="147" y="59"/>
                  </a:moveTo>
                  <a:cubicBezTo>
                    <a:pt x="147" y="59"/>
                    <a:pt x="147" y="59"/>
                    <a:pt x="147" y="59"/>
                  </a:cubicBezTo>
                  <a:cubicBezTo>
                    <a:pt x="147" y="59"/>
                    <a:pt x="148" y="59"/>
                    <a:pt x="148" y="59"/>
                  </a:cubicBezTo>
                  <a:cubicBezTo>
                    <a:pt x="148" y="59"/>
                    <a:pt x="148" y="59"/>
                    <a:pt x="148" y="59"/>
                  </a:cubicBezTo>
                  <a:cubicBezTo>
                    <a:pt x="148" y="59"/>
                    <a:pt x="147" y="59"/>
                    <a:pt x="147" y="59"/>
                  </a:cubicBezTo>
                  <a:close/>
                  <a:moveTo>
                    <a:pt x="23" y="13"/>
                  </a:moveTo>
                  <a:cubicBezTo>
                    <a:pt x="23" y="13"/>
                    <a:pt x="23" y="13"/>
                    <a:pt x="23" y="13"/>
                  </a:cubicBezTo>
                  <a:cubicBezTo>
                    <a:pt x="23" y="13"/>
                    <a:pt x="23" y="14"/>
                    <a:pt x="24" y="14"/>
                  </a:cubicBezTo>
                  <a:cubicBezTo>
                    <a:pt x="24" y="14"/>
                    <a:pt x="24" y="14"/>
                    <a:pt x="24" y="14"/>
                  </a:cubicBezTo>
                  <a:cubicBezTo>
                    <a:pt x="24" y="13"/>
                    <a:pt x="23" y="13"/>
                    <a:pt x="23" y="13"/>
                  </a:cubicBezTo>
                  <a:close/>
                  <a:moveTo>
                    <a:pt x="21" y="67"/>
                  </a:moveTo>
                  <a:cubicBezTo>
                    <a:pt x="21" y="67"/>
                    <a:pt x="21" y="67"/>
                    <a:pt x="20" y="67"/>
                  </a:cubicBezTo>
                  <a:cubicBezTo>
                    <a:pt x="20" y="67"/>
                    <a:pt x="21" y="67"/>
                    <a:pt x="21" y="68"/>
                  </a:cubicBezTo>
                  <a:cubicBezTo>
                    <a:pt x="21" y="68"/>
                    <a:pt x="21" y="68"/>
                    <a:pt x="21" y="68"/>
                  </a:cubicBezTo>
                  <a:cubicBezTo>
                    <a:pt x="21" y="67"/>
                    <a:pt x="21" y="67"/>
                    <a:pt x="21" y="67"/>
                  </a:cubicBezTo>
                  <a:close/>
                  <a:moveTo>
                    <a:pt x="36" y="57"/>
                  </a:moveTo>
                  <a:cubicBezTo>
                    <a:pt x="36" y="57"/>
                    <a:pt x="36" y="57"/>
                    <a:pt x="36" y="57"/>
                  </a:cubicBezTo>
                  <a:cubicBezTo>
                    <a:pt x="36" y="57"/>
                    <a:pt x="36" y="57"/>
                    <a:pt x="36" y="58"/>
                  </a:cubicBezTo>
                  <a:cubicBezTo>
                    <a:pt x="36" y="58"/>
                    <a:pt x="36" y="58"/>
                    <a:pt x="36" y="58"/>
                  </a:cubicBezTo>
                  <a:cubicBezTo>
                    <a:pt x="36" y="58"/>
                    <a:pt x="36" y="58"/>
                    <a:pt x="36" y="57"/>
                  </a:cubicBezTo>
                  <a:close/>
                </a:path>
              </a:pathLst>
            </a:custGeom>
            <a:grpFill/>
            <a:ln>
              <a:noFill/>
            </a:ln>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54038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08077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2052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160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70129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324167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78206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432244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endParaRPr>
            </a:p>
          </p:txBody>
        </p:sp>
        <p:sp>
          <p:nvSpPr>
            <p:cNvPr id="9" name="Freeform 106"/>
            <p:cNvSpPr/>
            <p:nvPr>
              <p:custDataLst>
                <p:tags r:id="rId4"/>
              </p:custDataLst>
            </p:nvPr>
          </p:nvSpPr>
          <p:spPr bwMode="auto">
            <a:xfrm>
              <a:off x="5816174" y="3090709"/>
              <a:ext cx="7141" cy="22853"/>
            </a:xfrm>
            <a:custGeom>
              <a:avLst/>
              <a:gdLst>
                <a:gd name="T0" fmla="*/ 3 w 3"/>
                <a:gd name="T1" fmla="*/ 0 h 9"/>
                <a:gd name="T2" fmla="*/ 2 w 3"/>
                <a:gd name="T3" fmla="*/ 5 h 9"/>
                <a:gd name="T4" fmla="*/ 2 w 3"/>
                <a:gd name="T5" fmla="*/ 7 h 9"/>
                <a:gd name="T6" fmla="*/ 1 w 3"/>
                <a:gd name="T7" fmla="*/ 9 h 9"/>
                <a:gd name="T8" fmla="*/ 0 w 3"/>
                <a:gd name="T9" fmla="*/ 8 h 9"/>
                <a:gd name="T10" fmla="*/ 0 w 3"/>
                <a:gd name="T11" fmla="*/ 7 h 9"/>
                <a:gd name="T12" fmla="*/ 2 w 3"/>
                <a:gd name="T13" fmla="*/ 2 h 9"/>
                <a:gd name="T14" fmla="*/ 1 w 3"/>
                <a:gd name="T15" fmla="*/ 1 h 9"/>
                <a:gd name="T16" fmla="*/ 1 w 3"/>
                <a:gd name="T17" fmla="*/ 0 h 9"/>
                <a:gd name="T18" fmla="*/ 3 w 3"/>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9">
                  <a:moveTo>
                    <a:pt x="3" y="0"/>
                  </a:moveTo>
                  <a:cubicBezTo>
                    <a:pt x="3" y="2"/>
                    <a:pt x="3" y="4"/>
                    <a:pt x="2" y="5"/>
                  </a:cubicBezTo>
                  <a:cubicBezTo>
                    <a:pt x="2" y="6"/>
                    <a:pt x="2" y="7"/>
                    <a:pt x="2" y="7"/>
                  </a:cubicBezTo>
                  <a:cubicBezTo>
                    <a:pt x="2" y="8"/>
                    <a:pt x="2" y="9"/>
                    <a:pt x="1" y="9"/>
                  </a:cubicBezTo>
                  <a:cubicBezTo>
                    <a:pt x="1" y="9"/>
                    <a:pt x="0" y="8"/>
                    <a:pt x="0" y="8"/>
                  </a:cubicBezTo>
                  <a:cubicBezTo>
                    <a:pt x="0" y="7"/>
                    <a:pt x="0" y="7"/>
                    <a:pt x="0" y="7"/>
                  </a:cubicBezTo>
                  <a:cubicBezTo>
                    <a:pt x="1" y="5"/>
                    <a:pt x="1" y="4"/>
                    <a:pt x="2" y="2"/>
                  </a:cubicBezTo>
                  <a:cubicBezTo>
                    <a:pt x="1" y="2"/>
                    <a:pt x="1" y="2"/>
                    <a:pt x="1" y="1"/>
                  </a:cubicBezTo>
                  <a:cubicBezTo>
                    <a:pt x="1" y="1"/>
                    <a:pt x="1" y="0"/>
                    <a:pt x="1" y="0"/>
                  </a:cubicBezTo>
                  <a:cubicBezTo>
                    <a:pt x="2" y="0"/>
                    <a:pt x="2" y="0"/>
                    <a:pt x="3" y="0"/>
                  </a:cubicBezTo>
                  <a:close/>
                </a:path>
              </a:pathLst>
            </a:custGeom>
            <a:grpFill/>
            <a:ln>
              <a:noFill/>
            </a:ln>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54038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08077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2052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160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70129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324167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78206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432244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endParaRPr>
            </a:p>
          </p:txBody>
        </p:sp>
      </p:grpSp>
      <p:grpSp>
        <p:nvGrpSpPr>
          <p:cNvPr id="18" name="组合 17"/>
          <p:cNvGrpSpPr/>
          <p:nvPr>
            <p:custDataLst>
              <p:tags r:id="rId5"/>
            </p:custDataLst>
          </p:nvPr>
        </p:nvGrpSpPr>
        <p:grpSpPr>
          <a:xfrm>
            <a:off x="4177647" y="391642"/>
            <a:ext cx="3836706" cy="832457"/>
            <a:chOff x="3300178" y="139962"/>
            <a:chExt cx="4973086" cy="832457"/>
          </a:xfrm>
        </p:grpSpPr>
        <p:sp>
          <p:nvSpPr>
            <p:cNvPr id="19" name="任意多边形: 形状 18"/>
            <p:cNvSpPr/>
            <p:nvPr>
              <p:custDataLst>
                <p:tags r:id="rId6"/>
              </p:custDataLst>
            </p:nvPr>
          </p:nvSpPr>
          <p:spPr>
            <a:xfrm>
              <a:off x="3383764" y="921619"/>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custDataLst>
                <p:tags r:id="rId7"/>
              </p:custDataLst>
            </p:nvPr>
          </p:nvSpPr>
          <p:spPr>
            <a:xfrm>
              <a:off x="3300178" y="139962"/>
              <a:ext cx="4889500" cy="50800"/>
            </a:xfrm>
            <a:custGeom>
              <a:avLst/>
              <a:gdLst>
                <a:gd name="connsiteX0" fmla="*/ 0 w 4889500"/>
                <a:gd name="connsiteY0" fmla="*/ 50800 h 50800"/>
                <a:gd name="connsiteX1" fmla="*/ 292100 w 4889500"/>
                <a:gd name="connsiteY1" fmla="*/ 38100 h 50800"/>
                <a:gd name="connsiteX2" fmla="*/ 381000 w 4889500"/>
                <a:gd name="connsiteY2" fmla="*/ 25400 h 50800"/>
                <a:gd name="connsiteX3" fmla="*/ 4889500 w 4889500"/>
                <a:gd name="connsiteY3" fmla="*/ 0 h 50800"/>
              </a:gdLst>
              <a:ahLst/>
              <a:cxnLst>
                <a:cxn ang="0">
                  <a:pos x="connsiteX0" y="connsiteY0"/>
                </a:cxn>
                <a:cxn ang="0">
                  <a:pos x="connsiteX1" y="connsiteY1"/>
                </a:cxn>
                <a:cxn ang="0">
                  <a:pos x="connsiteX2" y="connsiteY2"/>
                </a:cxn>
                <a:cxn ang="0">
                  <a:pos x="connsiteX3" y="connsiteY3"/>
                </a:cxn>
              </a:cxnLst>
              <a:rect l="l" t="t" r="r" b="b"/>
              <a:pathLst>
                <a:path w="4889500" h="50800">
                  <a:moveTo>
                    <a:pt x="0" y="50800"/>
                  </a:moveTo>
                  <a:cubicBezTo>
                    <a:pt x="97367" y="46567"/>
                    <a:pt x="194857" y="44583"/>
                    <a:pt x="292100" y="38100"/>
                  </a:cubicBezTo>
                  <a:cubicBezTo>
                    <a:pt x="321968" y="36109"/>
                    <a:pt x="351068" y="25785"/>
                    <a:pt x="381000" y="25400"/>
                  </a:cubicBezTo>
                  <a:lnTo>
                    <a:pt x="4889500" y="0"/>
                  </a:lnTo>
                </a:path>
              </a:pathLst>
            </a:custGeom>
            <a:noFill/>
            <a:ln w="28575">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29"/>
          <p:cNvSpPr txBox="1"/>
          <p:nvPr>
            <p:custDataLst>
              <p:tags r:id="rId8"/>
            </p:custDataLst>
          </p:nvPr>
        </p:nvSpPr>
        <p:spPr>
          <a:xfrm>
            <a:off x="4177814" y="500239"/>
            <a:ext cx="3692790" cy="590931"/>
          </a:xfrm>
          <a:prstGeom prst="rect">
            <a:avLst/>
          </a:prstGeom>
        </p:spPr>
        <p:txBody>
          <a:bodyPr vert="horz" wrap="square" lIns="90000" tIns="46800" rIns="90000" bIns="46800" rtlCol="0" anchor="b">
            <a:normAutofit/>
          </a:bodyPr>
          <a:lstStyle>
            <a:defPPr>
              <a:defRPr lang="zh-CN"/>
            </a:defPPr>
            <a:lvl1pPr algn="ctr">
              <a:lnSpc>
                <a:spcPct val="90000"/>
              </a:lnSpc>
              <a:spcBef>
                <a:spcPct val="0"/>
              </a:spcBef>
              <a:buNone/>
              <a:defRPr sz="3600">
                <a:solidFill>
                  <a:schemeClr val="tx2"/>
                </a:solidFill>
                <a:latin typeface="+mj-lt"/>
                <a:ea typeface="+mj-ea"/>
                <a:cs typeface="+mj-cs"/>
              </a:defRPr>
            </a:lvl1pPr>
          </a:lstStyle>
          <a:p>
            <a:r>
              <a:rPr lang="zh-CN" altLang="en-US"/>
              <a:t>产品提交</a:t>
            </a:r>
            <a:endParaRPr lang="zh-CN" altLang="en-US"/>
          </a:p>
        </p:txBody>
      </p:sp>
      <p:sp>
        <p:nvSpPr>
          <p:cNvPr id="31" name="文本框 30"/>
          <p:cNvSpPr txBox="1"/>
          <p:nvPr>
            <p:custDataLst>
              <p:tags r:id="rId9"/>
            </p:custDataLst>
          </p:nvPr>
        </p:nvSpPr>
        <p:spPr>
          <a:xfrm>
            <a:off x="1007023" y="2288514"/>
            <a:ext cx="2754064" cy="1314715"/>
          </a:xfrm>
          <a:prstGeom prst="rect">
            <a:avLst/>
          </a:prstGeom>
        </p:spPr>
        <p:txBody>
          <a:bodyPr lIns="90000" tIns="46800" rIns="90000" bIns="46800">
            <a:normAutofit/>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endParaRPr lang="zh-CN" altLang="en-US" dirty="0">
              <a:ea typeface="+mn-ea"/>
            </a:endParaRPr>
          </a:p>
          <a:p>
            <a:r>
              <a:rPr lang="zh-CN" altLang="en-US" sz="2400" dirty="0">
                <a:ea typeface="+mn-ea"/>
              </a:rPr>
              <a:t>应用系统软件包</a:t>
            </a:r>
            <a:endParaRPr lang="zh-CN" altLang="en-US" sz="2400" dirty="0">
              <a:ea typeface="+mn-ea"/>
            </a:endParaRPr>
          </a:p>
        </p:txBody>
      </p:sp>
      <p:sp>
        <p:nvSpPr>
          <p:cNvPr id="32" name="文本框 31"/>
          <p:cNvSpPr txBox="1"/>
          <p:nvPr>
            <p:custDataLst>
              <p:tags r:id="rId10"/>
            </p:custDataLst>
          </p:nvPr>
        </p:nvSpPr>
        <p:spPr>
          <a:xfrm>
            <a:off x="1007024" y="1793561"/>
            <a:ext cx="2754064" cy="4022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algn="ctr" defTabSz="913765">
              <a:lnSpc>
                <a:spcPct val="100000"/>
              </a:lnSpc>
              <a:spcBef>
                <a:spcPct val="0"/>
              </a:spcBef>
              <a:defRPr sz="2000" b="1">
                <a:solidFill>
                  <a:srgbClr val="013596"/>
                </a:solidFill>
              </a:defRPr>
            </a:lvl1pPr>
            <a:lvl2pPr defTabSz="913765"/>
            <a:lvl3pPr defTabSz="913765"/>
            <a:lvl4pPr defTabSz="913765"/>
            <a:lvl5pPr defTabSz="913765"/>
            <a:lvl6pPr defTabSz="913765"/>
            <a:lvl7pPr defTabSz="913765"/>
            <a:lvl8pPr defTabSz="913765"/>
            <a:lvl9pPr defTabSz="913765"/>
          </a:lstStyle>
          <a:p>
            <a:r>
              <a:rPr lang="en-US" altLang="zh-CN">
                <a:latin typeface="+mj-lt"/>
                <a:ea typeface="+mj-ea"/>
                <a:cs typeface="+mj-cs"/>
              </a:rPr>
              <a:t>ONE</a:t>
            </a:r>
            <a:endParaRPr lang="en-US" altLang="zh-CN">
              <a:latin typeface="+mj-lt"/>
              <a:ea typeface="+mj-ea"/>
              <a:cs typeface="+mj-cs"/>
            </a:endParaRPr>
          </a:p>
        </p:txBody>
      </p:sp>
      <p:sp>
        <p:nvSpPr>
          <p:cNvPr id="33" name="文本框 32"/>
          <p:cNvSpPr txBox="1"/>
          <p:nvPr>
            <p:custDataLst>
              <p:tags r:id="rId11"/>
            </p:custDataLst>
          </p:nvPr>
        </p:nvSpPr>
        <p:spPr>
          <a:xfrm>
            <a:off x="1007023" y="4955956"/>
            <a:ext cx="2754064" cy="1314715"/>
          </a:xfrm>
          <a:prstGeom prst="rect">
            <a:avLst/>
          </a:prstGeom>
        </p:spPr>
        <p:txBody>
          <a:bodyPr lIns="90000" tIns="46800" rIns="90000" bIns="46800">
            <a:normAutofit/>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endParaRPr lang="zh-CN" altLang="en-US" dirty="0">
              <a:ea typeface="+mn-ea"/>
            </a:endParaRPr>
          </a:p>
          <a:p>
            <a:r>
              <a:rPr lang="zh-CN" altLang="en-US" sz="2400" dirty="0">
                <a:ea typeface="+mn-ea"/>
              </a:rPr>
              <a:t>系统开发过程文档</a:t>
            </a:r>
            <a:endParaRPr lang="zh-CN" altLang="en-US" sz="2400" dirty="0">
              <a:ea typeface="+mn-ea"/>
            </a:endParaRPr>
          </a:p>
        </p:txBody>
      </p:sp>
      <p:sp>
        <p:nvSpPr>
          <p:cNvPr id="34" name="文本框 33"/>
          <p:cNvSpPr txBox="1"/>
          <p:nvPr>
            <p:custDataLst>
              <p:tags r:id="rId12"/>
            </p:custDataLst>
          </p:nvPr>
        </p:nvSpPr>
        <p:spPr>
          <a:xfrm>
            <a:off x="1007024" y="4461003"/>
            <a:ext cx="2754064" cy="4022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algn="ctr" defTabSz="913765">
              <a:lnSpc>
                <a:spcPct val="100000"/>
              </a:lnSpc>
              <a:spcBef>
                <a:spcPct val="0"/>
              </a:spcBef>
              <a:defRPr sz="2000" b="1">
                <a:solidFill>
                  <a:srgbClr val="013596"/>
                </a:solidFill>
              </a:defRPr>
            </a:lvl1pPr>
            <a:lvl2pPr defTabSz="913765"/>
            <a:lvl3pPr defTabSz="913765"/>
            <a:lvl4pPr defTabSz="913765"/>
            <a:lvl5pPr defTabSz="913765"/>
            <a:lvl6pPr defTabSz="913765"/>
            <a:lvl7pPr defTabSz="913765"/>
            <a:lvl8pPr defTabSz="913765"/>
            <a:lvl9pPr defTabSz="913765"/>
          </a:lstStyle>
          <a:p>
            <a:r>
              <a:rPr lang="en-US" altLang="zh-CN">
                <a:latin typeface="+mj-lt"/>
                <a:ea typeface="+mj-ea"/>
                <a:cs typeface="+mj-cs"/>
              </a:rPr>
              <a:t>THREE</a:t>
            </a:r>
            <a:endParaRPr lang="en-US" altLang="zh-CN">
              <a:latin typeface="+mj-lt"/>
              <a:ea typeface="+mj-ea"/>
              <a:cs typeface="+mj-cs"/>
            </a:endParaRPr>
          </a:p>
        </p:txBody>
      </p:sp>
      <p:sp>
        <p:nvSpPr>
          <p:cNvPr id="35" name="文本框 34"/>
          <p:cNvSpPr txBox="1"/>
          <p:nvPr>
            <p:custDataLst>
              <p:tags r:id="rId13"/>
            </p:custDataLst>
          </p:nvPr>
        </p:nvSpPr>
        <p:spPr>
          <a:xfrm>
            <a:off x="8665124" y="1793561"/>
            <a:ext cx="2754064" cy="4022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algn="ctr" defTabSz="913765">
              <a:lnSpc>
                <a:spcPct val="100000"/>
              </a:lnSpc>
              <a:spcBef>
                <a:spcPct val="0"/>
              </a:spcBef>
              <a:defRPr sz="2000" b="1">
                <a:solidFill>
                  <a:srgbClr val="013596"/>
                </a:solidFill>
              </a:defRPr>
            </a:lvl1pPr>
            <a:lvl2pPr defTabSz="913765"/>
            <a:lvl3pPr defTabSz="913765"/>
            <a:lvl4pPr defTabSz="913765"/>
            <a:lvl5pPr defTabSz="913765"/>
            <a:lvl6pPr defTabSz="913765"/>
            <a:lvl7pPr defTabSz="913765"/>
            <a:lvl8pPr defTabSz="913765"/>
            <a:lvl9pPr defTabSz="913765"/>
          </a:lstStyle>
          <a:p>
            <a:r>
              <a:rPr lang="en-US" altLang="zh-CN">
                <a:latin typeface="+mj-lt"/>
                <a:ea typeface="+mj-ea"/>
                <a:cs typeface="+mj-cs"/>
              </a:rPr>
              <a:t>TWO</a:t>
            </a:r>
            <a:endParaRPr lang="en-US" altLang="zh-CN">
              <a:latin typeface="+mj-lt"/>
              <a:ea typeface="+mj-ea"/>
              <a:cs typeface="+mj-cs"/>
            </a:endParaRPr>
          </a:p>
        </p:txBody>
      </p:sp>
      <p:sp>
        <p:nvSpPr>
          <p:cNvPr id="36" name="文本框 35"/>
          <p:cNvSpPr txBox="1"/>
          <p:nvPr>
            <p:custDataLst>
              <p:tags r:id="rId14"/>
            </p:custDataLst>
          </p:nvPr>
        </p:nvSpPr>
        <p:spPr>
          <a:xfrm>
            <a:off x="8665123" y="2288514"/>
            <a:ext cx="2754064" cy="1314715"/>
          </a:xfrm>
          <a:prstGeom prst="rect">
            <a:avLst/>
          </a:prstGeom>
        </p:spPr>
        <p:txBody>
          <a:bodyPr lIns="90000" tIns="46800" rIns="90000" bIns="46800">
            <a:normAutofit/>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endParaRPr lang="zh-CN" altLang="en-US" dirty="0">
              <a:ea typeface="+mn-ea"/>
            </a:endParaRPr>
          </a:p>
          <a:p>
            <a:r>
              <a:rPr lang="zh-CN" altLang="en-US" sz="2400" dirty="0">
                <a:ea typeface="+mn-ea"/>
              </a:rPr>
              <a:t>数据库初始数据</a:t>
            </a:r>
            <a:endParaRPr lang="zh-CN" altLang="en-US" sz="2400" dirty="0">
              <a:ea typeface="+mn-ea"/>
            </a:endParaRPr>
          </a:p>
        </p:txBody>
      </p:sp>
      <p:sp>
        <p:nvSpPr>
          <p:cNvPr id="37" name="文本框 36"/>
          <p:cNvSpPr txBox="1"/>
          <p:nvPr>
            <p:custDataLst>
              <p:tags r:id="rId15"/>
            </p:custDataLst>
          </p:nvPr>
        </p:nvSpPr>
        <p:spPr>
          <a:xfrm>
            <a:off x="8665124" y="4461003"/>
            <a:ext cx="2754064" cy="4022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algn="ctr" defTabSz="913765">
              <a:lnSpc>
                <a:spcPct val="100000"/>
              </a:lnSpc>
              <a:spcBef>
                <a:spcPct val="0"/>
              </a:spcBef>
              <a:defRPr sz="2000" b="1">
                <a:solidFill>
                  <a:srgbClr val="013596"/>
                </a:solidFill>
              </a:defRPr>
            </a:lvl1pPr>
            <a:lvl2pPr defTabSz="913765"/>
            <a:lvl3pPr defTabSz="913765"/>
            <a:lvl4pPr defTabSz="913765"/>
            <a:lvl5pPr defTabSz="913765"/>
            <a:lvl6pPr defTabSz="913765"/>
            <a:lvl7pPr defTabSz="913765"/>
            <a:lvl8pPr defTabSz="913765"/>
            <a:lvl9pPr defTabSz="913765"/>
          </a:lstStyle>
          <a:p>
            <a:r>
              <a:rPr lang="en-US" altLang="zh-CN">
                <a:latin typeface="+mj-lt"/>
                <a:ea typeface="+mj-ea"/>
                <a:cs typeface="+mj-cs"/>
              </a:rPr>
              <a:t>FOUR</a:t>
            </a:r>
            <a:endParaRPr lang="en-US" altLang="zh-CN">
              <a:latin typeface="+mj-lt"/>
              <a:ea typeface="+mj-ea"/>
              <a:cs typeface="+mj-cs"/>
            </a:endParaRPr>
          </a:p>
        </p:txBody>
      </p:sp>
      <p:sp>
        <p:nvSpPr>
          <p:cNvPr id="38" name="文本框 37"/>
          <p:cNvSpPr txBox="1"/>
          <p:nvPr>
            <p:custDataLst>
              <p:tags r:id="rId16"/>
            </p:custDataLst>
          </p:nvPr>
        </p:nvSpPr>
        <p:spPr>
          <a:xfrm>
            <a:off x="8665123" y="4955956"/>
            <a:ext cx="2754064" cy="1314715"/>
          </a:xfrm>
          <a:prstGeom prst="rect">
            <a:avLst/>
          </a:prstGeom>
        </p:spPr>
        <p:txBody>
          <a:bodyPr lIns="90000" tIns="46800" rIns="90000" bIns="46800">
            <a:normAutofit/>
          </a:bodyPr>
          <a:lstStyle>
            <a:defPPr>
              <a:defRPr lang="zh-CN"/>
            </a:defPPr>
            <a:lvl1pPr indent="0" algn="ctr" defTabSz="685800">
              <a:lnSpc>
                <a:spcPct val="100000"/>
              </a:lnSpc>
              <a:spcBef>
                <a:spcPts val="750"/>
              </a:spcBef>
              <a:buFont typeface="Arial" panose="020B0604020202020204" pitchFamily="34" charset="0"/>
              <a:buNone/>
              <a:defRPr sz="1600">
                <a:solidFill>
                  <a:schemeClr val="bg1">
                    <a:lumMod val="50000"/>
                  </a:schemeClr>
                </a:solidFill>
                <a:ea typeface="微软雅黑" panose="020B0503020204020204"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endParaRPr lang="zh-CN" altLang="en-US" dirty="0">
              <a:ea typeface="+mn-ea"/>
            </a:endParaRPr>
          </a:p>
          <a:p>
            <a:r>
              <a:rPr lang="zh-CN" altLang="en-US" sz="2000" dirty="0">
                <a:ea typeface="+mn-ea"/>
              </a:rPr>
              <a:t>系统使用维护说明文档</a:t>
            </a:r>
            <a:endParaRPr lang="zh-CN" altLang="en-US" sz="2000" dirty="0">
              <a:ea typeface="+mn-ea"/>
            </a:endParaRPr>
          </a:p>
        </p:txBody>
      </p:sp>
    </p:spTree>
    <p:custDataLst>
      <p:tags r:id="rId1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xEl>
                                              <p:pRg st="1" end="1"/>
                                            </p:txEl>
                                          </p:spTgt>
                                        </p:tgtEl>
                                        <p:attrNameLst>
                                          <p:attrName>style.visibility</p:attrName>
                                        </p:attrNameLst>
                                      </p:cBhvr>
                                      <p:to>
                                        <p:strVal val="visible"/>
                                      </p:to>
                                    </p:set>
                                    <p:animEffect transition="in" filter="wipe(down)">
                                      <p:cBhvr>
                                        <p:cTn id="7" dur="500"/>
                                        <p:tgtEl>
                                          <p:spTgt spid="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6">
                                            <p:txEl>
                                              <p:pRg st="1" end="1"/>
                                            </p:txEl>
                                          </p:spTgt>
                                        </p:tgtEl>
                                        <p:attrNameLst>
                                          <p:attrName>style.visibility</p:attrName>
                                        </p:attrNameLst>
                                      </p:cBhvr>
                                      <p:to>
                                        <p:strVal val="visible"/>
                                      </p:to>
                                    </p:set>
                                    <p:animEffect transition="in" filter="wipe(down)">
                                      <p:cBhvr>
                                        <p:cTn id="12" dur="500"/>
                                        <p:tgtEl>
                                          <p:spTgt spid="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3">
                                            <p:txEl>
                                              <p:pRg st="1" end="1"/>
                                            </p:txEl>
                                          </p:spTgt>
                                        </p:tgtEl>
                                        <p:attrNameLst>
                                          <p:attrName>style.visibility</p:attrName>
                                        </p:attrNameLst>
                                      </p:cBhvr>
                                      <p:to>
                                        <p:strVal val="visible"/>
                                      </p:to>
                                    </p:set>
                                    <p:animEffect transition="in" filter="wipe(down)">
                                      <p:cBhvr>
                                        <p:cTn id="17" dur="500"/>
                                        <p:tgtEl>
                                          <p:spTgt spid="3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8">
                                            <p:txEl>
                                              <p:pRg st="1" end="1"/>
                                            </p:txEl>
                                          </p:spTgt>
                                        </p:tgtEl>
                                        <p:attrNameLst>
                                          <p:attrName>style.visibility</p:attrName>
                                        </p:attrNameLst>
                                      </p:cBhvr>
                                      <p:to>
                                        <p:strVal val="visible"/>
                                      </p:to>
                                    </p:set>
                                    <p:animEffect transition="in" filter="wipe(down)">
                                      <p:cBhvr>
                                        <p:cTn id="22" dur="500"/>
                                        <p:tgtEl>
                                          <p:spTgt spid="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allAtOnce"/>
      <p:bldP spid="33" grpId="0" build="allAtOnce"/>
      <p:bldP spid="36" grpId="0" build="allAtOnce"/>
      <p:bldP spid="38"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en-US" altLang="zh-CN" dirty="0"/>
              <a:t>THANK YOU</a:t>
            </a:r>
            <a:endParaRPr lang="en-US" altLang="zh-CN" dirty="0"/>
          </a:p>
        </p:txBody>
      </p:sp>
      <p:sp>
        <p:nvSpPr>
          <p:cNvPr id="3" name="内容占位符 2"/>
          <p:cNvSpPr>
            <a:spLocks noGrp="1"/>
          </p:cNvSpPr>
          <p:nvPr>
            <p:ph sz="quarter" idx="13"/>
            <p:custDataLst>
              <p:tags r:id="rId2"/>
            </p:custDataLst>
          </p:nvPr>
        </p:nvSpPr>
        <p:spPr/>
        <p:txBody>
          <a:bodyPr>
            <a:normAutofit fontScale="92500"/>
          </a:bodyPr>
          <a:lstStyle/>
          <a:p>
            <a:r>
              <a:rPr lang="en-US" altLang="zh-CN">
                <a:solidFill>
                  <a:srgbClr val="013596"/>
                </a:solidFill>
                <a:sym typeface="+mn-ea"/>
              </a:rPr>
              <a:t>                                                      Speaker</a:t>
            </a:r>
            <a:r>
              <a:rPr lang="zh-CN" altLang="en-US">
                <a:solidFill>
                  <a:srgbClr val="013596"/>
                </a:solidFill>
                <a:sym typeface="+mn-ea"/>
              </a:rPr>
              <a:t>：</a:t>
            </a:r>
            <a:r>
              <a:rPr lang="en-US" altLang="zh-CN">
                <a:solidFill>
                  <a:srgbClr val="013596"/>
                </a:solidFill>
                <a:sym typeface="+mn-ea"/>
              </a:rPr>
              <a:t>WHW</a:t>
            </a:r>
            <a:endParaRPr lang="en-US" altLang="zh-CN">
              <a:solidFill>
                <a:srgbClr val="013596"/>
              </a:solidFill>
            </a:endParaRPr>
          </a:p>
          <a:p>
            <a:endParaRPr lang="en-US" altLang="zh-CN">
              <a:solidFill>
                <a:srgbClr val="013596"/>
              </a:solidFill>
            </a:endParaRPr>
          </a:p>
        </p:txBody>
      </p:sp>
    </p:spTree>
    <p:custDataLst>
      <p:tags r:id="rId3"/>
    </p:custDataLst>
  </p:cSld>
  <p:clrMapOvr>
    <a:masterClrMapping/>
  </p:clrMapOvr>
  <p:timing>
    <p:tnLst>
      <p:par>
        <p:cTn id="1" dur="indefinite" restart="never" nodeType="tmRoot"/>
      </p:par>
    </p:tnLst>
  </p:timing>
</p:sld>
</file>

<file path=ppt/tags/tag1.xml><?xml version="1.0" encoding="utf-8"?>
<p:tagLst xmlns:p="http://schemas.openxmlformats.org/presentationml/2006/main">
  <p:tag name="KSO_WM_TAG_VERSION" val="1.0"/>
  <p:tag name="KSO_WM_TEMPLATE_CATEGORY" val="custom"/>
  <p:tag name="KSO_WM_TEMPLATE_INDEX" val="20185081"/>
</p:tagLst>
</file>

<file path=ppt/tags/tag2.xml><?xml version="1.0" encoding="utf-8"?>
<p:tagLst xmlns:p="http://schemas.openxmlformats.org/presentationml/2006/main">
  <p:tag name="KSO_WM_TAG_VERSION" val="1.0"/>
  <p:tag name="KSO_WM_TEMPLATE_CATEGORY" val="custom"/>
  <p:tag name="KSO_WM_TEMPLATE_INDEX" val="20185081"/>
</p:tagLst>
</file>

<file path=ppt/tags/tag3.xml><?xml version="1.0" encoding="utf-8"?>
<p:tagLst xmlns:p="http://schemas.openxmlformats.org/presentationml/2006/main">
  <p:tag name="KSO_WM_TEMPLATE_CATEGORY" val="custom"/>
  <p:tag name="KSO_WM_TEMPLATE_INDEX" val="20185081"/>
  <p:tag name="KSO_WM_TAG_VERSION" val="1.0"/>
  <p:tag name="KSO_WM_BEAUTIFY_FLAG" val="#wm#"/>
  <p:tag name="KSO_WM_TEMPLATE_THUMBS_INDEX" val="1、6、7、8、9、10、11、12、13、14、16"/>
</p:tagLst>
</file>

<file path=ppt/tags/tag4.xml><?xml version="1.0" encoding="utf-8"?>
<p:tagLst xmlns:p="http://schemas.openxmlformats.org/presentationml/2006/main">
  <p:tag name="KSO_WM_TEMPLATE_CATEGORY" val="custom"/>
  <p:tag name="KSO_WM_TEMPLATE_INDEX" val="20185081"/>
</p:tagLst>
</file>

<file path=ppt/tags/tag5.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1_1"/>
  <p:tag name="KSO_WM_UNIT_ID" val="custom20185081_9*l_h_i*1_1_1"/>
  <p:tag name="KSO_WM_UNIT_LAYERLEVEL" val="1_1_1"/>
  <p:tag name="KSO_WM_BEAUTIFY_FLAG" val="#wm#"/>
  <p:tag name="KSO_WM_DIAGRAM_GROUP_CODE" val="l1-2"/>
  <p:tag name="KSO_WM_UNIT_LINE_FORE_SCHEMECOLOR_INDEX" val="5"/>
  <p:tag name="KSO_WM_UNIT_LINE_FILL_TYPE" val="2"/>
  <p:tag name="KSO_WM_UNIT_TEXT_FILL_FORE_SCHEMECOLOR_INDEX" val="2"/>
  <p:tag name="KSO_WM_UNIT_TEXT_FILL_TYPE" val="1"/>
  <p:tag name="KSO_WM_UNIT_USESOURCEFORMAT_APPLY" val="1"/>
</p:tagLst>
</file>

<file path=ppt/tags/tag6.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1_2"/>
  <p:tag name="KSO_WM_UNIT_ID" val="custom20185081_9*l_h_i*1_1_2"/>
  <p:tag name="KSO_WM_UNIT_LAYERLEVEL" val="1_1_1"/>
  <p:tag name="KSO_WM_BEAUTIFY_FLAG" val="#wm#"/>
  <p:tag name="KSO_WM_DIAGRAM_GROUP_CODE" val="l1-2"/>
  <p:tag name="KSO_WM_UNIT_FILL_FORE_SCHEMECOLOR_INDEX" val="14"/>
  <p:tag name="KSO_WM_UNIT_FILL_TYPE" val="1"/>
  <p:tag name="KSO_WM_UNIT_LINE_FORE_SCHEMECOLOR_INDEX" val="5"/>
  <p:tag name="KSO_WM_UNIT_LINE_FILL_TYPE" val="2"/>
  <p:tag name="KSO_WM_UNIT_USESOURCEFORMAT_APPLY" val="1"/>
</p:tagLst>
</file>

<file path=ppt/tags/tag7.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2_1"/>
  <p:tag name="KSO_WM_UNIT_ID" val="custom20185081_9*l_h_i*1_2_1"/>
  <p:tag name="KSO_WM_UNIT_LAYERLEVEL" val="1_1_1"/>
  <p:tag name="KSO_WM_BEAUTIFY_FLAG" val="#wm#"/>
  <p:tag name="KSO_WM_DIAGRAM_GROUP_CODE" val="l1-2"/>
  <p:tag name="KSO_WM_UNIT_LINE_FORE_SCHEMECOLOR_INDEX" val="5"/>
  <p:tag name="KSO_WM_UNIT_LINE_FILL_TYPE" val="2"/>
  <p:tag name="KSO_WM_UNIT_TEXT_FILL_FORE_SCHEMECOLOR_INDEX" val="2"/>
  <p:tag name="KSO_WM_UNIT_TEXT_FILL_TYPE" val="1"/>
  <p:tag name="KSO_WM_UNIT_USESOURCEFORMAT_APPLY" val="1"/>
</p:tagLst>
</file>

<file path=ppt/tags/tag8.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2_2"/>
  <p:tag name="KSO_WM_UNIT_ID" val="custom20185081_9*l_h_i*1_2_2"/>
  <p:tag name="KSO_WM_UNIT_LAYERLEVEL" val="1_1_1"/>
  <p:tag name="KSO_WM_BEAUTIFY_FLAG" val="#wm#"/>
  <p:tag name="KSO_WM_DIAGRAM_GROUP_CODE" val="l1-2"/>
  <p:tag name="KSO_WM_UNIT_FILL_FORE_SCHEMECOLOR_INDEX" val="14"/>
  <p:tag name="KSO_WM_UNIT_FILL_TYPE" val="1"/>
  <p:tag name="KSO_WM_UNIT_LINE_FORE_SCHEMECOLOR_INDEX" val="5"/>
  <p:tag name="KSO_WM_UNIT_LINE_FILL_TYPE" val="2"/>
  <p:tag name="KSO_WM_UNIT_USESOURCEFORMAT_APPLY" val="1"/>
</p:tagLst>
</file>

<file path=ppt/tags/tag9.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3_1"/>
  <p:tag name="KSO_WM_UNIT_ID" val="custom20185081_9*l_h_i*1_3_1"/>
  <p:tag name="KSO_WM_UNIT_LAYERLEVEL" val="1_1_1"/>
  <p:tag name="KSO_WM_BEAUTIFY_FLAG" val="#wm#"/>
  <p:tag name="KSO_WM_DIAGRAM_GROUP_CODE" val="l1-2"/>
  <p:tag name="KSO_WM_UNIT_LINE_FORE_SCHEMECOLOR_INDEX" val="5"/>
  <p:tag name="KSO_WM_UNIT_LINE_FILL_TYPE" val="2"/>
  <p:tag name="KSO_WM_UNIT_TEXT_FILL_FORE_SCHEMECOLOR_INDEX" val="2"/>
  <p:tag name="KSO_WM_UNIT_TEXT_FILL_TYPE" val="1"/>
  <p:tag name="KSO_WM_UNIT_USESOURCEFORMAT_APPLY" val="1"/>
</p:tagLst>
</file>

<file path=ppt/tags/tag10.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3_2"/>
  <p:tag name="KSO_WM_UNIT_ID" val="custom20185081_9*l_h_i*1_3_2"/>
  <p:tag name="KSO_WM_UNIT_LAYERLEVEL" val="1_1_1"/>
  <p:tag name="KSO_WM_BEAUTIFY_FLAG" val="#wm#"/>
  <p:tag name="KSO_WM_DIAGRAM_GROUP_CODE" val="l1-2"/>
  <p:tag name="KSO_WM_UNIT_FILL_FORE_SCHEMECOLOR_INDEX" val="14"/>
  <p:tag name="KSO_WM_UNIT_FILL_TYPE" val="1"/>
  <p:tag name="KSO_WM_UNIT_LINE_FORE_SCHEMECOLOR_INDEX" val="5"/>
  <p:tag name="KSO_WM_UNIT_LINE_FILL_TYPE" val="2"/>
  <p:tag name="KSO_WM_UNIT_USESOURCEFORMAT_APPLY" val="1"/>
</p:tagLst>
</file>

<file path=ppt/tags/tag11.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4_1"/>
  <p:tag name="KSO_WM_UNIT_ID" val="custom20185081_9*l_h_i*1_4_1"/>
  <p:tag name="KSO_WM_UNIT_LAYERLEVEL" val="1_1_1"/>
  <p:tag name="KSO_WM_BEAUTIFY_FLAG" val="#wm#"/>
  <p:tag name="KSO_WM_DIAGRAM_GROUP_CODE" val="l1-2"/>
  <p:tag name="KSO_WM_UNIT_LINE_FORE_SCHEMECOLOR_INDEX" val="5"/>
  <p:tag name="KSO_WM_UNIT_LINE_FILL_TYPE" val="2"/>
  <p:tag name="KSO_WM_UNIT_TEXT_FILL_FORE_SCHEMECOLOR_INDEX" val="2"/>
  <p:tag name="KSO_WM_UNIT_TEXT_FILL_TYPE" val="1"/>
  <p:tag name="KSO_WM_UNIT_USESOURCEFORMAT_APPLY" val="1"/>
</p:tagLst>
</file>

<file path=ppt/tags/tag12.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4_2"/>
  <p:tag name="KSO_WM_UNIT_ID" val="custom20185081_9*l_h_i*1_4_2"/>
  <p:tag name="KSO_WM_UNIT_LAYERLEVEL" val="1_1_1"/>
  <p:tag name="KSO_WM_BEAUTIFY_FLAG" val="#wm#"/>
  <p:tag name="KSO_WM_DIAGRAM_GROUP_CODE" val="l1-2"/>
  <p:tag name="KSO_WM_UNIT_FILL_FORE_SCHEMECOLOR_INDEX" val="14"/>
  <p:tag name="KSO_WM_UNIT_FILL_TYPE" val="1"/>
  <p:tag name="KSO_WM_UNIT_LINE_FORE_SCHEMECOLOR_INDEX" val="5"/>
  <p:tag name="KSO_WM_UNIT_LINE_FILL_TYPE" val="2"/>
  <p:tag name="KSO_WM_UNIT_USESOURCEFORMAT_APPLY" val="1"/>
</p:tagLst>
</file>

<file path=ppt/tags/tag13.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5_1"/>
  <p:tag name="KSO_WM_UNIT_ID" val="custom20185081_9*l_h_i*1_5_1"/>
  <p:tag name="KSO_WM_UNIT_LAYERLEVEL" val="1_1_1"/>
  <p:tag name="KSO_WM_BEAUTIFY_FLAG" val="#wm#"/>
  <p:tag name="KSO_WM_DIAGRAM_GROUP_CODE" val="l1-2"/>
  <p:tag name="KSO_WM_UNIT_LINE_FORE_SCHEMECOLOR_INDEX" val="5"/>
  <p:tag name="KSO_WM_UNIT_LINE_FILL_TYPE" val="2"/>
  <p:tag name="KSO_WM_UNIT_TEXT_FILL_FORE_SCHEMECOLOR_INDEX" val="2"/>
  <p:tag name="KSO_WM_UNIT_TEXT_FILL_TYPE" val="1"/>
  <p:tag name="KSO_WM_UNIT_USESOURCEFORMAT_APPLY" val="1"/>
</p:tagLst>
</file>

<file path=ppt/tags/tag14.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5_2"/>
  <p:tag name="KSO_WM_UNIT_ID" val="custom20185081_9*l_h_i*1_5_2"/>
  <p:tag name="KSO_WM_UNIT_LAYERLEVEL" val="1_1_1"/>
  <p:tag name="KSO_WM_BEAUTIFY_FLAG" val="#wm#"/>
  <p:tag name="KSO_WM_DIAGRAM_GROUP_CODE" val="l1-2"/>
  <p:tag name="KSO_WM_UNIT_FILL_FORE_SCHEMECOLOR_INDEX" val="14"/>
  <p:tag name="KSO_WM_UNIT_FILL_TYPE" val="1"/>
  <p:tag name="KSO_WM_UNIT_LINE_FORE_SCHEMECOLOR_INDEX" val="5"/>
  <p:tag name="KSO_WM_UNIT_LINE_FILL_TYPE" val="2"/>
  <p:tag name="KSO_WM_UNIT_USESOURCEFORMAT_APPLY" val="1"/>
</p:tagLst>
</file>

<file path=ppt/tags/tag15.xml><?xml version="1.0" encoding="utf-8"?>
<p:tagLst xmlns:p="http://schemas.openxmlformats.org/presentationml/2006/main">
  <p:tag name="KSO_WM_TEMPLATE_CATEGORY" val="custom"/>
  <p:tag name="KSO_WM_TEMPLATE_INDEX" val="20185081"/>
  <p:tag name="KSO_WM_TAG_VERSION" val="1.0"/>
  <p:tag name="KSO_WM_UNIT_TYPE" val="d"/>
  <p:tag name="KSO_WM_UNIT_INDEX" val="1"/>
  <p:tag name="KSO_WM_UNIT_ID" val="custom20185081_9*d*1"/>
  <p:tag name="KSO_WM_UNIT_LAYERLEVEL" val="1"/>
  <p:tag name="KSO_WM_UNIT_VALUE" val="884*931"/>
  <p:tag name="KSO_WM_UNIT_HIGHLIGHT" val="0"/>
  <p:tag name="KSO_WM_UNIT_COMPATIBLE" val="0"/>
  <p:tag name="KSO_WM_UNIT_CLEAR" val="0"/>
  <p:tag name="KSO_WM_BEAUTIFY_FLAG" val="#wm#"/>
</p:tagLst>
</file>

<file path=ppt/tags/tag16.xml><?xml version="1.0" encoding="utf-8"?>
<p:tagLst xmlns:p="http://schemas.openxmlformats.org/presentationml/2006/main">
  <p:tag name="KSO_WM_TAG_VERSION" val="1.0"/>
  <p:tag name="KSO_WM_BEAUTIFY_FLAG" val="#wm#"/>
  <p:tag name="KSO_WM_UNIT_TYPE" val="i"/>
  <p:tag name="KSO_WM_UNIT_ID" val="custom20185081_9*i*48"/>
  <p:tag name="KSO_WM_TEMPLATE_CATEGORY" val="custom"/>
  <p:tag name="KSO_WM_TEMPLATE_INDEX" val="20185081"/>
  <p:tag name="KSO_WM_UNIT_INDEX" val="48"/>
</p:tagLst>
</file>

<file path=ppt/tags/tag17.xml><?xml version="1.0" encoding="utf-8"?>
<p:tagLst xmlns:p="http://schemas.openxmlformats.org/presentationml/2006/main">
  <p:tag name="KSO_WM_TAG_VERSION" val="1.0"/>
  <p:tag name="KSO_WM_BEAUTIFY_FLAG" val="#wm#"/>
  <p:tag name="KSO_WM_UNIT_TYPE" val="i"/>
  <p:tag name="KSO_WM_UNIT_ID" val="custom20185081_9*i*49"/>
  <p:tag name="KSO_WM_TEMPLATE_CATEGORY" val="custom"/>
  <p:tag name="KSO_WM_TEMPLATE_INDEX" val="20185081"/>
  <p:tag name="KSO_WM_UNIT_INDEX" val="49"/>
</p:tagLst>
</file>

<file path=ppt/tags/tag18.xml><?xml version="1.0" encoding="utf-8"?>
<p:tagLst xmlns:p="http://schemas.openxmlformats.org/presentationml/2006/main">
  <p:tag name="KSO_WM_TAG_VERSION" val="1.0"/>
  <p:tag name="KSO_WM_BEAUTIFY_FLAG" val="#wm#"/>
  <p:tag name="KSO_WM_UNIT_TYPE" val="i"/>
  <p:tag name="KSO_WM_UNIT_ID" val="custom20185081_9*i*50"/>
  <p:tag name="KSO_WM_TEMPLATE_CATEGORY" val="custom"/>
  <p:tag name="KSO_WM_TEMPLATE_INDEX" val="20185081"/>
  <p:tag name="KSO_WM_UNIT_INDEX" val="50"/>
</p:tagLst>
</file>

<file path=ppt/tags/tag19.xml><?xml version="1.0" encoding="utf-8"?>
<p:tagLst xmlns:p="http://schemas.openxmlformats.org/presentationml/2006/main">
  <p:tag name="KSO_WM_TAG_VERSION" val="1.0"/>
  <p:tag name="KSO_WM_BEAUTIFY_FLAG" val="#wm#"/>
  <p:tag name="KSO_WM_UNIT_TYPE" val="i"/>
  <p:tag name="KSO_WM_UNIT_ID" val="custom20185081_9*i*51"/>
  <p:tag name="KSO_WM_TEMPLATE_CATEGORY" val="custom"/>
  <p:tag name="KSO_WM_TEMPLATE_INDEX" val="20185081"/>
  <p:tag name="KSO_WM_UNIT_INDEX" val="51"/>
</p:tagLst>
</file>

<file path=ppt/tags/tag20.xml><?xml version="1.0" encoding="utf-8"?>
<p:tagLst xmlns:p="http://schemas.openxmlformats.org/presentationml/2006/main">
  <p:tag name="KSO_WM_TAG_VERSION" val="1.0"/>
  <p:tag name="KSO_WM_BEAUTIFY_FLAG" val="#wm#"/>
  <p:tag name="KSO_WM_UNIT_TYPE" val="i"/>
  <p:tag name="KSO_WM_UNIT_ID" val="custom20185081_9*i*52"/>
  <p:tag name="KSO_WM_TEMPLATE_CATEGORY" val="custom"/>
  <p:tag name="KSO_WM_TEMPLATE_INDEX" val="20185081"/>
  <p:tag name="KSO_WM_UNIT_INDEX" val="52"/>
</p:tagLst>
</file>

<file path=ppt/tags/tag21.xml><?xml version="1.0" encoding="utf-8"?>
<p:tagLst xmlns:p="http://schemas.openxmlformats.org/presentationml/2006/main">
  <p:tag name="KSO_WM_TAG_VERSION" val="1.0"/>
  <p:tag name="KSO_WM_BEAUTIFY_FLAG" val="#wm#"/>
  <p:tag name="KSO_WM_UNIT_TYPE" val="i"/>
  <p:tag name="KSO_WM_UNIT_ID" val="custom20185081_9*i*53"/>
  <p:tag name="KSO_WM_TEMPLATE_CATEGORY" val="custom"/>
  <p:tag name="KSO_WM_TEMPLATE_INDEX" val="20185081"/>
  <p:tag name="KSO_WM_UNIT_INDEX" val="53"/>
</p:tagLst>
</file>

<file path=ppt/tags/tag22.xml><?xml version="1.0" encoding="utf-8"?>
<p:tagLst xmlns:p="http://schemas.openxmlformats.org/presentationml/2006/main">
  <p:tag name="KSO_WM_TAG_VERSION" val="1.0"/>
  <p:tag name="KSO_WM_BEAUTIFY_FLAG" val="#wm#"/>
  <p:tag name="KSO_WM_UNIT_TYPE" val="i"/>
  <p:tag name="KSO_WM_UNIT_ID" val="custom20185081_9*i*54"/>
  <p:tag name="KSO_WM_TEMPLATE_CATEGORY" val="custom"/>
  <p:tag name="KSO_WM_TEMPLATE_INDEX" val="20185081"/>
  <p:tag name="KSO_WM_UNIT_INDEX" val="54"/>
</p:tagLst>
</file>

<file path=ppt/tags/tag23.xml><?xml version="1.0" encoding="utf-8"?>
<p:tagLst xmlns:p="http://schemas.openxmlformats.org/presentationml/2006/main">
  <p:tag name="KSO_WM_TAG_VERSION" val="1.0"/>
  <p:tag name="KSO_WM_BEAUTIFY_FLAG" val="#wm#"/>
  <p:tag name="KSO_WM_UNIT_TYPE" val="i"/>
  <p:tag name="KSO_WM_UNIT_ID" val="custom20185081_9*i*55"/>
  <p:tag name="KSO_WM_TEMPLATE_CATEGORY" val="custom"/>
  <p:tag name="KSO_WM_TEMPLATE_INDEX" val="20185081"/>
  <p:tag name="KSO_WM_UNIT_INDEX" val="55"/>
</p:tagLst>
</file>

<file path=ppt/tags/tag24.xml><?xml version="1.0" encoding="utf-8"?>
<p:tagLst xmlns:p="http://schemas.openxmlformats.org/presentationml/2006/main">
  <p:tag name="KSO_WM_TAG_VERSION" val="1.0"/>
  <p:tag name="KSO_WM_BEAUTIFY_FLAG" val="#wm#"/>
  <p:tag name="KSO_WM_UNIT_TYPE" val="i"/>
  <p:tag name="KSO_WM_UNIT_ID" val="custom20185081_9*i*56"/>
  <p:tag name="KSO_WM_TEMPLATE_CATEGORY" val="custom"/>
  <p:tag name="KSO_WM_TEMPLATE_INDEX" val="20185081"/>
  <p:tag name="KSO_WM_UNIT_INDEX" val="56"/>
</p:tagLst>
</file>

<file path=ppt/tags/tag25.xml><?xml version="1.0" encoding="utf-8"?>
<p:tagLst xmlns:p="http://schemas.openxmlformats.org/presentationml/2006/main">
  <p:tag name="KSO_WM_TAG_VERSION" val="1.0"/>
  <p:tag name="KSO_WM_BEAUTIFY_FLAG" val="#wm#"/>
  <p:tag name="KSO_WM_UNIT_TYPE" val="i"/>
  <p:tag name="KSO_WM_UNIT_ID" val="custom20185081_9*i*57"/>
  <p:tag name="KSO_WM_TEMPLATE_CATEGORY" val="custom"/>
  <p:tag name="KSO_WM_TEMPLATE_INDEX" val="20185081"/>
  <p:tag name="KSO_WM_UNIT_INDEX" val="57"/>
</p:tagLst>
</file>

<file path=ppt/tags/tag26.xml><?xml version="1.0" encoding="utf-8"?>
<p:tagLst xmlns:p="http://schemas.openxmlformats.org/presentationml/2006/main">
  <p:tag name="KSO_WM_TAG_VERSION" val="1.0"/>
  <p:tag name="KSO_WM_BEAUTIFY_FLAG" val="#wm#"/>
  <p:tag name="KSO_WM_UNIT_TYPE" val="i"/>
  <p:tag name="KSO_WM_UNIT_ID" val="custom20185081_9*i*58"/>
  <p:tag name="KSO_WM_TEMPLATE_CATEGORY" val="custom"/>
  <p:tag name="KSO_WM_TEMPLATE_INDEX" val="20185081"/>
  <p:tag name="KSO_WM_UNIT_INDEX" val="58"/>
</p:tagLst>
</file>

<file path=ppt/tags/tag27.xml><?xml version="1.0" encoding="utf-8"?>
<p:tagLst xmlns:p="http://schemas.openxmlformats.org/presentationml/2006/main">
  <p:tag name="KSO_WM_TAG_VERSION" val="1.0"/>
  <p:tag name="KSO_WM_BEAUTIFY_FLAG" val="#wm#"/>
  <p:tag name="KSO_WM_UNIT_TYPE" val="i"/>
  <p:tag name="KSO_WM_UNIT_ID" val="custom20185081_9*i*59"/>
  <p:tag name="KSO_WM_TEMPLATE_CATEGORY" val="custom"/>
  <p:tag name="KSO_WM_TEMPLATE_INDEX" val="20185081"/>
  <p:tag name="KSO_WM_UNIT_INDEX" val="59"/>
</p:tagLst>
</file>

<file path=ppt/tags/tag28.xml><?xml version="1.0" encoding="utf-8"?>
<p:tagLst xmlns:p="http://schemas.openxmlformats.org/presentationml/2006/main">
  <p:tag name="KSO_WM_TAG_VERSION" val="1.0"/>
  <p:tag name="KSO_WM_BEAUTIFY_FLAG" val="#wm#"/>
  <p:tag name="KSO_WM_UNIT_TYPE" val="i"/>
  <p:tag name="KSO_WM_UNIT_ID" val="custom20185081_9*i*60"/>
  <p:tag name="KSO_WM_TEMPLATE_CATEGORY" val="custom"/>
  <p:tag name="KSO_WM_TEMPLATE_INDEX" val="20185081"/>
  <p:tag name="KSO_WM_UNIT_INDEX" val="60"/>
</p:tagLst>
</file>

<file path=ppt/tags/tag29.xml><?xml version="1.0" encoding="utf-8"?>
<p:tagLst xmlns:p="http://schemas.openxmlformats.org/presentationml/2006/main">
  <p:tag name="KSO_WM_TAG_VERSION" val="1.0"/>
  <p:tag name="KSO_WM_BEAUTIFY_FLAG" val="#wm#"/>
  <p:tag name="KSO_WM_UNIT_TYPE" val="i"/>
  <p:tag name="KSO_WM_UNIT_ID" val="custom20185081_9*i*61"/>
  <p:tag name="KSO_WM_TEMPLATE_CATEGORY" val="custom"/>
  <p:tag name="KSO_WM_TEMPLATE_INDEX" val="20185081"/>
  <p:tag name="KSO_WM_UNIT_INDEX" val="61"/>
</p:tagLst>
</file>

<file path=ppt/tags/tag30.xml><?xml version="1.0" encoding="utf-8"?>
<p:tagLst xmlns:p="http://schemas.openxmlformats.org/presentationml/2006/main">
  <p:tag name="KSO_WM_TAG_VERSION" val="1.0"/>
  <p:tag name="KSO_WM_BEAUTIFY_FLAG" val="#wm#"/>
  <p:tag name="KSO_WM_UNIT_TYPE" val="i"/>
  <p:tag name="KSO_WM_UNIT_ID" val="custom20185081_9*i*62"/>
  <p:tag name="KSO_WM_TEMPLATE_CATEGORY" val="custom"/>
  <p:tag name="KSO_WM_TEMPLATE_INDEX" val="20185081"/>
  <p:tag name="KSO_WM_UNIT_INDEX" val="62"/>
</p:tagLst>
</file>

<file path=ppt/tags/tag31.xml><?xml version="1.0" encoding="utf-8"?>
<p:tagLst xmlns:p="http://schemas.openxmlformats.org/presentationml/2006/main">
  <p:tag name="KSO_WM_TAG_VERSION" val="1.0"/>
  <p:tag name="KSO_WM_BEAUTIFY_FLAG" val="#wm#"/>
  <p:tag name="KSO_WM_UNIT_TYPE" val="i"/>
  <p:tag name="KSO_WM_UNIT_ID" val="custom20185081_9*i*63"/>
  <p:tag name="KSO_WM_TEMPLATE_CATEGORY" val="custom"/>
  <p:tag name="KSO_WM_TEMPLATE_INDEX" val="20185081"/>
  <p:tag name="KSO_WM_UNIT_INDEX" val="63"/>
</p:tagLst>
</file>

<file path=ppt/tags/tag32.xml><?xml version="1.0" encoding="utf-8"?>
<p:tagLst xmlns:p="http://schemas.openxmlformats.org/presentationml/2006/main">
  <p:tag name="KSO_WM_TAG_VERSION" val="1.0"/>
  <p:tag name="KSO_WM_BEAUTIFY_FLAG" val="#wm#"/>
  <p:tag name="KSO_WM_UNIT_TYPE" val="i"/>
  <p:tag name="KSO_WM_UNIT_ID" val="custom20185081_9*i*64"/>
  <p:tag name="KSO_WM_TEMPLATE_CATEGORY" val="custom"/>
  <p:tag name="KSO_WM_TEMPLATE_INDEX" val="20185081"/>
  <p:tag name="KSO_WM_UNIT_INDEX" val="64"/>
</p:tagLst>
</file>

<file path=ppt/tags/tag33.xml><?xml version="1.0" encoding="utf-8"?>
<p:tagLst xmlns:p="http://schemas.openxmlformats.org/presentationml/2006/main">
  <p:tag name="KSO_WM_TAG_VERSION" val="1.0"/>
  <p:tag name="KSO_WM_BEAUTIFY_FLAG" val="#wm#"/>
  <p:tag name="KSO_WM_UNIT_TYPE" val="i"/>
  <p:tag name="KSO_WM_UNIT_ID" val="custom20185081_9*i*65"/>
  <p:tag name="KSO_WM_TEMPLATE_CATEGORY" val="custom"/>
  <p:tag name="KSO_WM_TEMPLATE_INDEX" val="20185081"/>
  <p:tag name="KSO_WM_UNIT_INDEX" val="65"/>
</p:tagLst>
</file>

<file path=ppt/tags/tag34.xml><?xml version="1.0" encoding="utf-8"?>
<p:tagLst xmlns:p="http://schemas.openxmlformats.org/presentationml/2006/main">
  <p:tag name="KSO_WM_TAG_VERSION" val="1.0"/>
  <p:tag name="KSO_WM_BEAUTIFY_FLAG" val="#wm#"/>
  <p:tag name="KSO_WM_UNIT_TYPE" val="i"/>
  <p:tag name="KSO_WM_UNIT_ID" val="custom20185081_9*i*66"/>
  <p:tag name="KSO_WM_TEMPLATE_CATEGORY" val="custom"/>
  <p:tag name="KSO_WM_TEMPLATE_INDEX" val="20185081"/>
  <p:tag name="KSO_WM_UNIT_INDEX" val="66"/>
</p:tagLst>
</file>

<file path=ppt/tags/tag35.xml><?xml version="1.0" encoding="utf-8"?>
<p:tagLst xmlns:p="http://schemas.openxmlformats.org/presentationml/2006/main">
  <p:tag name="KSO_WM_TAG_VERSION" val="1.0"/>
  <p:tag name="KSO_WM_BEAUTIFY_FLAG" val="#wm#"/>
  <p:tag name="KSO_WM_UNIT_TYPE" val="i"/>
  <p:tag name="KSO_WM_UNIT_ID" val="custom20185081_9*i*67"/>
  <p:tag name="KSO_WM_TEMPLATE_CATEGORY" val="custom"/>
  <p:tag name="KSO_WM_TEMPLATE_INDEX" val="20185081"/>
  <p:tag name="KSO_WM_UNIT_INDEX" val="67"/>
</p:tagLst>
</file>

<file path=ppt/tags/tag36.xml><?xml version="1.0" encoding="utf-8"?>
<p:tagLst xmlns:p="http://schemas.openxmlformats.org/presentationml/2006/main">
  <p:tag name="KSO_WM_TAG_VERSION" val="1.0"/>
  <p:tag name="KSO_WM_BEAUTIFY_FLAG" val="#wm#"/>
  <p:tag name="KSO_WM_UNIT_TYPE" val="i"/>
  <p:tag name="KSO_WM_UNIT_ID" val="custom20185081_9*i*68"/>
  <p:tag name="KSO_WM_TEMPLATE_CATEGORY" val="custom"/>
  <p:tag name="KSO_WM_TEMPLATE_INDEX" val="20185081"/>
  <p:tag name="KSO_WM_UNIT_INDEX" val="68"/>
</p:tagLst>
</file>

<file path=ppt/tags/tag37.xml><?xml version="1.0" encoding="utf-8"?>
<p:tagLst xmlns:p="http://schemas.openxmlformats.org/presentationml/2006/main">
  <p:tag name="KSO_WM_TAG_VERSION" val="1.0"/>
  <p:tag name="KSO_WM_BEAUTIFY_FLAG" val="#wm#"/>
  <p:tag name="KSO_WM_UNIT_TYPE" val="i"/>
  <p:tag name="KSO_WM_UNIT_ID" val="custom20185081_9*i*69"/>
  <p:tag name="KSO_WM_TEMPLATE_CATEGORY" val="custom"/>
  <p:tag name="KSO_WM_TEMPLATE_INDEX" val="20185081"/>
  <p:tag name="KSO_WM_UNIT_INDEX" val="69"/>
</p:tagLst>
</file>

<file path=ppt/tags/tag38.xml><?xml version="1.0" encoding="utf-8"?>
<p:tagLst xmlns:p="http://schemas.openxmlformats.org/presentationml/2006/main">
  <p:tag name="KSO_WM_TAG_VERSION" val="1.0"/>
  <p:tag name="KSO_WM_BEAUTIFY_FLAG" val="#wm#"/>
  <p:tag name="KSO_WM_UNIT_TYPE" val="i"/>
  <p:tag name="KSO_WM_UNIT_ID" val="custom20185081_9*i*70"/>
  <p:tag name="KSO_WM_TEMPLATE_CATEGORY" val="custom"/>
  <p:tag name="KSO_WM_TEMPLATE_INDEX" val="20185081"/>
  <p:tag name="KSO_WM_UNIT_INDEX" val="70"/>
</p:tagLst>
</file>

<file path=ppt/tags/tag39.xml><?xml version="1.0" encoding="utf-8"?>
<p:tagLst xmlns:p="http://schemas.openxmlformats.org/presentationml/2006/main">
  <p:tag name="KSO_WM_TAG_VERSION" val="1.0"/>
  <p:tag name="KSO_WM_BEAUTIFY_FLAG" val="#wm#"/>
  <p:tag name="KSO_WM_UNIT_TYPE" val="i"/>
  <p:tag name="KSO_WM_UNIT_ID" val="custom20185081_9*i*71"/>
  <p:tag name="KSO_WM_TEMPLATE_CATEGORY" val="custom"/>
  <p:tag name="KSO_WM_TEMPLATE_INDEX" val="20185081"/>
  <p:tag name="KSO_WM_UNIT_INDEX" val="71"/>
</p:tagLst>
</file>

<file path=ppt/tags/tag40.xml><?xml version="1.0" encoding="utf-8"?>
<p:tagLst xmlns:p="http://schemas.openxmlformats.org/presentationml/2006/main">
  <p:tag name="KSO_WM_TAG_VERSION" val="1.0"/>
  <p:tag name="KSO_WM_BEAUTIFY_FLAG" val="#wm#"/>
  <p:tag name="KSO_WM_UNIT_TYPE" val="i"/>
  <p:tag name="KSO_WM_UNIT_ID" val="custom20185081_9*i*72"/>
  <p:tag name="KSO_WM_TEMPLATE_CATEGORY" val="custom"/>
  <p:tag name="KSO_WM_TEMPLATE_INDEX" val="20185081"/>
  <p:tag name="KSO_WM_UNIT_INDEX" val="72"/>
</p:tagLst>
</file>

<file path=ppt/tags/tag41.xml><?xml version="1.0" encoding="utf-8"?>
<p:tagLst xmlns:p="http://schemas.openxmlformats.org/presentationml/2006/main">
  <p:tag name="KSO_WM_TAG_VERSION" val="1.0"/>
  <p:tag name="KSO_WM_BEAUTIFY_FLAG" val="#wm#"/>
  <p:tag name="KSO_WM_UNIT_TYPE" val="i"/>
  <p:tag name="KSO_WM_UNIT_ID" val="custom20185081_9*i*73"/>
  <p:tag name="KSO_WM_TEMPLATE_CATEGORY" val="custom"/>
  <p:tag name="KSO_WM_TEMPLATE_INDEX" val="20185081"/>
  <p:tag name="KSO_WM_UNIT_INDEX" val="73"/>
</p:tagLst>
</file>

<file path=ppt/tags/tag42.xml><?xml version="1.0" encoding="utf-8"?>
<p:tagLst xmlns:p="http://schemas.openxmlformats.org/presentationml/2006/main">
  <p:tag name="KSO_WM_TAG_VERSION" val="1.0"/>
  <p:tag name="KSO_WM_BEAUTIFY_FLAG" val="#wm#"/>
  <p:tag name="KSO_WM_UNIT_TYPE" val="i"/>
  <p:tag name="KSO_WM_UNIT_ID" val="custom20185081_9*i*74"/>
  <p:tag name="KSO_WM_TEMPLATE_CATEGORY" val="custom"/>
  <p:tag name="KSO_WM_TEMPLATE_INDEX" val="20185081"/>
  <p:tag name="KSO_WM_UNIT_INDEX" val="74"/>
</p:tagLst>
</file>

<file path=ppt/tags/tag43.xml><?xml version="1.0" encoding="utf-8"?>
<p:tagLst xmlns:p="http://schemas.openxmlformats.org/presentationml/2006/main">
  <p:tag name="KSO_WM_TAG_VERSION" val="1.0"/>
  <p:tag name="KSO_WM_BEAUTIFY_FLAG" val="#wm#"/>
  <p:tag name="KSO_WM_UNIT_TYPE" val="i"/>
  <p:tag name="KSO_WM_UNIT_ID" val="custom20185081_9*i*75"/>
  <p:tag name="KSO_WM_TEMPLATE_CATEGORY" val="custom"/>
  <p:tag name="KSO_WM_TEMPLATE_INDEX" val="20185081"/>
  <p:tag name="KSO_WM_UNIT_INDEX" val="75"/>
</p:tagLst>
</file>

<file path=ppt/tags/tag44.xml><?xml version="1.0" encoding="utf-8"?>
<p:tagLst xmlns:p="http://schemas.openxmlformats.org/presentationml/2006/main">
  <p:tag name="KSO_WM_TAG_VERSION" val="1.0"/>
  <p:tag name="KSO_WM_BEAUTIFY_FLAG" val="#wm#"/>
  <p:tag name="KSO_WM_UNIT_TYPE" val="i"/>
  <p:tag name="KSO_WM_UNIT_ID" val="custom20185081_9*i*76"/>
  <p:tag name="KSO_WM_TEMPLATE_CATEGORY" val="custom"/>
  <p:tag name="KSO_WM_TEMPLATE_INDEX" val="20185081"/>
  <p:tag name="KSO_WM_UNIT_INDEX" val="76"/>
</p:tagLst>
</file>

<file path=ppt/tags/tag45.xml><?xml version="1.0" encoding="utf-8"?>
<p:tagLst xmlns:p="http://schemas.openxmlformats.org/presentationml/2006/main">
  <p:tag name="KSO_WM_TAG_VERSION" val="1.0"/>
  <p:tag name="KSO_WM_BEAUTIFY_FLAG" val="#wm#"/>
  <p:tag name="KSO_WM_UNIT_TYPE" val="i"/>
  <p:tag name="KSO_WM_UNIT_ID" val="custom20185081_9*i*77"/>
  <p:tag name="KSO_WM_TEMPLATE_CATEGORY" val="custom"/>
  <p:tag name="KSO_WM_TEMPLATE_INDEX" val="20185081"/>
  <p:tag name="KSO_WM_UNIT_INDEX" val="77"/>
</p:tagLst>
</file>

<file path=ppt/tags/tag46.xml><?xml version="1.0" encoding="utf-8"?>
<p:tagLst xmlns:p="http://schemas.openxmlformats.org/presentationml/2006/main">
  <p:tag name="KSO_WM_TAG_VERSION" val="1.0"/>
  <p:tag name="KSO_WM_BEAUTIFY_FLAG" val="#wm#"/>
  <p:tag name="KSO_WM_UNIT_TYPE" val="i"/>
  <p:tag name="KSO_WM_UNIT_ID" val="custom20185081_9*i*78"/>
  <p:tag name="KSO_WM_TEMPLATE_CATEGORY" val="custom"/>
  <p:tag name="KSO_WM_TEMPLATE_INDEX" val="20185081"/>
  <p:tag name="KSO_WM_UNIT_INDEX" val="78"/>
</p:tagLst>
</file>

<file path=ppt/tags/tag47.xml><?xml version="1.0" encoding="utf-8"?>
<p:tagLst xmlns:p="http://schemas.openxmlformats.org/presentationml/2006/main">
  <p:tag name="KSO_WM_TAG_VERSION" val="1.0"/>
  <p:tag name="KSO_WM_BEAUTIFY_FLAG" val="#wm#"/>
  <p:tag name="KSO_WM_UNIT_TYPE" val="i"/>
  <p:tag name="KSO_WM_UNIT_ID" val="custom20185081_9*i*79"/>
  <p:tag name="KSO_WM_TEMPLATE_CATEGORY" val="custom"/>
  <p:tag name="KSO_WM_TEMPLATE_INDEX" val="20185081"/>
  <p:tag name="KSO_WM_UNIT_INDEX" val="79"/>
</p:tagLst>
</file>

<file path=ppt/tags/tag48.xml><?xml version="1.0" encoding="utf-8"?>
<p:tagLst xmlns:p="http://schemas.openxmlformats.org/presentationml/2006/main">
  <p:tag name="KSO_WM_TAG_VERSION" val="1.0"/>
  <p:tag name="KSO_WM_BEAUTIFY_FLAG" val="#wm#"/>
  <p:tag name="KSO_WM_UNIT_TYPE" val="i"/>
  <p:tag name="KSO_WM_UNIT_ID" val="custom20185081_9*i*80"/>
  <p:tag name="KSO_WM_TEMPLATE_CATEGORY" val="custom"/>
  <p:tag name="KSO_WM_TEMPLATE_INDEX" val="20185081"/>
  <p:tag name="KSO_WM_UNIT_INDEX" val="80"/>
</p:tagLst>
</file>

<file path=ppt/tags/tag49.xml><?xml version="1.0" encoding="utf-8"?>
<p:tagLst xmlns:p="http://schemas.openxmlformats.org/presentationml/2006/main">
  <p:tag name="KSO_WM_TAG_VERSION" val="1.0"/>
  <p:tag name="KSO_WM_BEAUTIFY_FLAG" val="#wm#"/>
  <p:tag name="KSO_WM_UNIT_TYPE" val="i"/>
  <p:tag name="KSO_WM_UNIT_ID" val="custom20185081_9*i*81"/>
  <p:tag name="KSO_WM_TEMPLATE_CATEGORY" val="custom"/>
  <p:tag name="KSO_WM_TEMPLATE_INDEX" val="20185081"/>
  <p:tag name="KSO_WM_UNIT_INDEX" val="81"/>
</p:tagLst>
</file>

<file path=ppt/tags/tag50.xml><?xml version="1.0" encoding="utf-8"?>
<p:tagLst xmlns:p="http://schemas.openxmlformats.org/presentationml/2006/main">
  <p:tag name="KSO_WM_TAG_VERSION" val="1.0"/>
  <p:tag name="KSO_WM_BEAUTIFY_FLAG" val="#wm#"/>
  <p:tag name="KSO_WM_UNIT_TYPE" val="i"/>
  <p:tag name="KSO_WM_UNIT_ID" val="custom20185081_9*i*82"/>
  <p:tag name="KSO_WM_TEMPLATE_CATEGORY" val="custom"/>
  <p:tag name="KSO_WM_TEMPLATE_INDEX" val="20185081"/>
  <p:tag name="KSO_WM_UNIT_INDEX" val="82"/>
</p:tagLst>
</file>

<file path=ppt/tags/tag51.xml><?xml version="1.0" encoding="utf-8"?>
<p:tagLst xmlns:p="http://schemas.openxmlformats.org/presentationml/2006/main">
  <p:tag name="KSO_WM_TAG_VERSION" val="1.0"/>
  <p:tag name="KSO_WM_BEAUTIFY_FLAG" val="#wm#"/>
  <p:tag name="KSO_WM_UNIT_TYPE" val="i"/>
  <p:tag name="KSO_WM_UNIT_ID" val="custom20185081_9*i*83"/>
  <p:tag name="KSO_WM_TEMPLATE_CATEGORY" val="custom"/>
  <p:tag name="KSO_WM_TEMPLATE_INDEX" val="20185081"/>
  <p:tag name="KSO_WM_UNIT_INDEX" val="83"/>
</p:tagLst>
</file>

<file path=ppt/tags/tag52.xml><?xml version="1.0" encoding="utf-8"?>
<p:tagLst xmlns:p="http://schemas.openxmlformats.org/presentationml/2006/main">
  <p:tag name="KSO_WM_TAG_VERSION" val="1.0"/>
  <p:tag name="KSO_WM_BEAUTIFY_FLAG" val="#wm#"/>
  <p:tag name="KSO_WM_UNIT_TYPE" val="i"/>
  <p:tag name="KSO_WM_UNIT_ID" val="custom20185081_9*i*84"/>
  <p:tag name="KSO_WM_TEMPLATE_CATEGORY" val="custom"/>
  <p:tag name="KSO_WM_TEMPLATE_INDEX" val="20185081"/>
  <p:tag name="KSO_WM_UNIT_INDEX" val="84"/>
</p:tagLst>
</file>

<file path=ppt/tags/tag53.xml><?xml version="1.0" encoding="utf-8"?>
<p:tagLst xmlns:p="http://schemas.openxmlformats.org/presentationml/2006/main">
  <p:tag name="KSO_WM_TAG_VERSION" val="1.0"/>
  <p:tag name="KSO_WM_BEAUTIFY_FLAG" val="#wm#"/>
  <p:tag name="KSO_WM_UNIT_TYPE" val="i"/>
  <p:tag name="KSO_WM_UNIT_ID" val="custom20185081_9*i*85"/>
  <p:tag name="KSO_WM_TEMPLATE_CATEGORY" val="custom"/>
  <p:tag name="KSO_WM_TEMPLATE_INDEX" val="20185081"/>
  <p:tag name="KSO_WM_UNIT_INDEX" val="85"/>
</p:tagLst>
</file>

<file path=ppt/tags/tag54.xml><?xml version="1.0" encoding="utf-8"?>
<p:tagLst xmlns:p="http://schemas.openxmlformats.org/presentationml/2006/main">
  <p:tag name="KSO_WM_TAG_VERSION" val="1.0"/>
  <p:tag name="KSO_WM_BEAUTIFY_FLAG" val="#wm#"/>
  <p:tag name="KSO_WM_UNIT_TYPE" val="i"/>
  <p:tag name="KSO_WM_UNIT_ID" val="custom20185081_9*i*88"/>
  <p:tag name="KSO_WM_TEMPLATE_CATEGORY" val="custom"/>
  <p:tag name="KSO_WM_TEMPLATE_INDEX" val="20185081"/>
  <p:tag name="KSO_WM_UNIT_INDEX" val="88"/>
</p:tagLst>
</file>

<file path=ppt/tags/tag55.xml><?xml version="1.0" encoding="utf-8"?>
<p:tagLst xmlns:p="http://schemas.openxmlformats.org/presentationml/2006/main">
  <p:tag name="KSO_WM_TAG_VERSION" val="1.0"/>
  <p:tag name="KSO_WM_BEAUTIFY_FLAG" val="#wm#"/>
  <p:tag name="KSO_WM_UNIT_TYPE" val="i"/>
  <p:tag name="KSO_WM_UNIT_ID" val="custom20185081_9*i*89"/>
  <p:tag name="KSO_WM_TEMPLATE_CATEGORY" val="custom"/>
  <p:tag name="KSO_WM_TEMPLATE_INDEX" val="20185081"/>
  <p:tag name="KSO_WM_UNIT_INDEX" val="89"/>
</p:tagLst>
</file>

<file path=ppt/tags/tag56.xml><?xml version="1.0" encoding="utf-8"?>
<p:tagLst xmlns:p="http://schemas.openxmlformats.org/presentationml/2006/main">
  <p:tag name="KSO_WM_TEMPLATE_CATEGORY" val="custom"/>
  <p:tag name="KSO_WM_TEMPLATE_INDEX" val="20185081"/>
  <p:tag name="KSO_WM_TAG_VERSION" val="1.0"/>
  <p:tag name="KSO_WM_UNIT_TYPE" val="l_h_f"/>
  <p:tag name="KSO_WM_UNIT_INDEX" val="1_2_1"/>
  <p:tag name="KSO_WM_UNIT_ID" val="custom20185081_9*l_h_f*1_2_1"/>
  <p:tag name="KSO_WM_UNIT_LAYERLEVEL" val="1_1_1"/>
  <p:tag name="KSO_WM_UNIT_VALUE" val="17"/>
  <p:tag name="KSO_WM_UNIT_HIGHLIGHT" val="0"/>
  <p:tag name="KSO_WM_UNIT_COMPATIBLE" val="0"/>
  <p:tag name="KSO_WM_UNIT_CLEAR" val="0"/>
  <p:tag name="KSO_WM_BEAUTIFY_FLAG" val="#wm#"/>
  <p:tag name="KSO_WM_DIAGRAM_GROUP_CODE" val="l1-2"/>
  <p:tag name="KSO_WM_UNIT_PRESET_TEXT" val="Unified fonts make reading more fluent."/>
  <p:tag name="KSO_WM_UNIT_TEXT_FILL_FORE_SCHEMECOLOR_INDEX" val="14"/>
  <p:tag name="KSO_WM_UNIT_TEXT_FILL_TYPE" val="1"/>
  <p:tag name="KSO_WM_UNIT_USESOURCEFORMAT_APPLY" val="1"/>
</p:tagLst>
</file>

<file path=ppt/tags/tag57.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9*a*1"/>
  <p:tag name="KSO_WM_UNIT_LAYERLEVEL" val="1"/>
  <p:tag name="KSO_WM_UNIT_VALUE" val="8"/>
  <p:tag name="KSO_WM_UNIT_ISCONTENTSTITLE" val="0"/>
  <p:tag name="KSO_WM_UNIT_HIGHLIGHT" val="0"/>
  <p:tag name="KSO_WM_UNIT_COMPATIBLE" val="0"/>
  <p:tag name="KSO_WM_UNIT_CLEAR" val="0"/>
  <p:tag name="KSO_WM_BEAUTIFY_FLAG" val="#wm#"/>
  <p:tag name="KSO_WM_UNIT_PRESET_TEXT" val="请输入你的标题"/>
</p:tagLst>
</file>

<file path=ppt/tags/tag58.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1_3"/>
  <p:tag name="KSO_WM_UNIT_ID" val="custom20185081_9*l_h_i*1_1_3"/>
  <p:tag name="KSO_WM_UNIT_LAYERLEVEL" val="1_1_1"/>
  <p:tag name="KSO_WM_BEAUTIFY_FLAG" val="#wm#"/>
  <p:tag name="KSO_WM_DIAGRAM_GROUP_CODE" val="l1-2"/>
  <p:tag name="KSO_WM_UNIT_USESOURCEFORMAT_APPLY" val="1"/>
</p:tagLst>
</file>

<file path=ppt/tags/tag59.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2_3"/>
  <p:tag name="KSO_WM_UNIT_ID" val="custom20185081_9*l_h_i*1_2_3"/>
  <p:tag name="KSO_WM_UNIT_LAYERLEVEL" val="1_1_1"/>
  <p:tag name="KSO_WM_BEAUTIFY_FLAG" val="#wm#"/>
  <p:tag name="KSO_WM_DIAGRAM_GROUP_CODE" val="l1-2"/>
  <p:tag name="KSO_WM_UNIT_USESOURCEFORMAT_APPLY" val="1"/>
</p:tagLst>
</file>

<file path=ppt/tags/tag60.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3_3"/>
  <p:tag name="KSO_WM_UNIT_ID" val="custom20185081_9*l_h_i*1_3_3"/>
  <p:tag name="KSO_WM_UNIT_LAYERLEVEL" val="1_1_1"/>
  <p:tag name="KSO_WM_BEAUTIFY_FLAG" val="#wm#"/>
  <p:tag name="KSO_WM_DIAGRAM_GROUP_CODE" val="l1-2"/>
  <p:tag name="KSO_WM_UNIT_USESOURCEFORMAT_APPLY" val="1"/>
</p:tagLst>
</file>

<file path=ppt/tags/tag61.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4_3"/>
  <p:tag name="KSO_WM_UNIT_ID" val="custom20185081_9*l_h_i*1_4_3"/>
  <p:tag name="KSO_WM_UNIT_LAYERLEVEL" val="1_1_1"/>
  <p:tag name="KSO_WM_BEAUTIFY_FLAG" val="#wm#"/>
  <p:tag name="KSO_WM_DIAGRAM_GROUP_CODE" val="l1-2"/>
  <p:tag name="KSO_WM_UNIT_USESOURCEFORMAT_APPLY" val="1"/>
</p:tagLst>
</file>

<file path=ppt/tags/tag62.xml><?xml version="1.0" encoding="utf-8"?>
<p:tagLst xmlns:p="http://schemas.openxmlformats.org/presentationml/2006/main">
  <p:tag name="KSO_WM_TEMPLATE_CATEGORY" val="custom"/>
  <p:tag name="KSO_WM_TEMPLATE_INDEX" val="20185081"/>
  <p:tag name="KSO_WM_TAG_VERSION" val="1.0"/>
  <p:tag name="KSO_WM_UNIT_TYPE" val="l_h_i"/>
  <p:tag name="KSO_WM_UNIT_INDEX" val="1_5_3"/>
  <p:tag name="KSO_WM_UNIT_ID" val="custom20185081_9*l_h_i*1_5_3"/>
  <p:tag name="KSO_WM_UNIT_LAYERLEVEL" val="1_1_1"/>
  <p:tag name="KSO_WM_BEAUTIFY_FLAG" val="#wm#"/>
  <p:tag name="KSO_WM_DIAGRAM_GROUP_CODE" val="l1-2"/>
  <p:tag name="KSO_WM_UNIT_USESOURCEFORMAT_APPLY" val="1"/>
</p:tagLst>
</file>

<file path=ppt/tags/tag63.xml><?xml version="1.0" encoding="utf-8"?>
<p:tagLst xmlns:p="http://schemas.openxmlformats.org/presentationml/2006/main">
  <p:tag name="KSO_WM_TEMPLATE_CATEGORY" val="custom"/>
  <p:tag name="KSO_WM_TEMPLATE_INDEX" val="20185081"/>
  <p:tag name="KSO_WM_TAG_VERSION" val="1.0"/>
  <p:tag name="KSO_WM_UNIT_TYPE" val="l_h_f"/>
  <p:tag name="KSO_WM_UNIT_INDEX" val="1_1_1"/>
  <p:tag name="KSO_WM_UNIT_ID" val="custom20185081_9*l_h_f*1_1_1"/>
  <p:tag name="KSO_WM_UNIT_LAYERLEVEL" val="1_1_1"/>
  <p:tag name="KSO_WM_UNIT_VALUE" val="17"/>
  <p:tag name="KSO_WM_UNIT_HIGHLIGHT" val="0"/>
  <p:tag name="KSO_WM_UNIT_COMPATIBLE" val="0"/>
  <p:tag name="KSO_WM_UNIT_CLEAR" val="0"/>
  <p:tag name="KSO_WM_BEAUTIFY_FLAG" val="#wm#"/>
  <p:tag name="KSO_WM_DIAGRAM_GROUP_CODE" val="l1-2"/>
  <p:tag name="KSO_WM_UNIT_PRESET_TEXT" val="Unified fonts make reading more fluent."/>
  <p:tag name="KSO_WM_UNIT_TEXT_FILL_FORE_SCHEMECOLOR_INDEX" val="14"/>
  <p:tag name="KSO_WM_UNIT_TEXT_FILL_TYPE" val="1"/>
  <p:tag name="KSO_WM_UNIT_USESOURCEFORMAT_APPLY" val="1"/>
</p:tagLst>
</file>

<file path=ppt/tags/tag64.xml><?xml version="1.0" encoding="utf-8"?>
<p:tagLst xmlns:p="http://schemas.openxmlformats.org/presentationml/2006/main">
  <p:tag name="KSO_WM_TEMPLATE_CATEGORY" val="custom"/>
  <p:tag name="KSO_WM_TEMPLATE_INDEX" val="20185081"/>
  <p:tag name="KSO_WM_TAG_VERSION" val="1.0"/>
  <p:tag name="KSO_WM_UNIT_TYPE" val="l_h_f"/>
  <p:tag name="KSO_WM_UNIT_INDEX" val="1_3_1"/>
  <p:tag name="KSO_WM_UNIT_ID" val="custom20185081_9*l_h_f*1_3_1"/>
  <p:tag name="KSO_WM_UNIT_LAYERLEVEL" val="1_1_1"/>
  <p:tag name="KSO_WM_UNIT_VALUE" val="17"/>
  <p:tag name="KSO_WM_UNIT_HIGHLIGHT" val="0"/>
  <p:tag name="KSO_WM_UNIT_COMPATIBLE" val="0"/>
  <p:tag name="KSO_WM_UNIT_CLEAR" val="0"/>
  <p:tag name="KSO_WM_BEAUTIFY_FLAG" val="#wm#"/>
  <p:tag name="KSO_WM_DIAGRAM_GROUP_CODE" val="l1-2"/>
  <p:tag name="KSO_WM_UNIT_PRESET_TEXT" val="Unified fonts make reading more fluent."/>
  <p:tag name="KSO_WM_UNIT_TEXT_FILL_FORE_SCHEMECOLOR_INDEX" val="14"/>
  <p:tag name="KSO_WM_UNIT_TEXT_FILL_TYPE" val="1"/>
  <p:tag name="KSO_WM_UNIT_USESOURCEFORMAT_APPLY" val="1"/>
</p:tagLst>
</file>

<file path=ppt/tags/tag65.xml><?xml version="1.0" encoding="utf-8"?>
<p:tagLst xmlns:p="http://schemas.openxmlformats.org/presentationml/2006/main">
  <p:tag name="KSO_WM_TEMPLATE_CATEGORY" val="custom"/>
  <p:tag name="KSO_WM_TEMPLATE_INDEX" val="20185081"/>
  <p:tag name="KSO_WM_TAG_VERSION" val="1.0"/>
  <p:tag name="KSO_WM_UNIT_TYPE" val="l_h_f"/>
  <p:tag name="KSO_WM_UNIT_INDEX" val="1_4_1"/>
  <p:tag name="KSO_WM_UNIT_ID" val="custom20185081_9*l_h_f*1_4_1"/>
  <p:tag name="KSO_WM_UNIT_LAYERLEVEL" val="1_1_1"/>
  <p:tag name="KSO_WM_UNIT_VALUE" val="17"/>
  <p:tag name="KSO_WM_UNIT_HIGHLIGHT" val="0"/>
  <p:tag name="KSO_WM_UNIT_COMPATIBLE" val="0"/>
  <p:tag name="KSO_WM_UNIT_CLEAR" val="0"/>
  <p:tag name="KSO_WM_BEAUTIFY_FLAG" val="#wm#"/>
  <p:tag name="KSO_WM_DIAGRAM_GROUP_CODE" val="l1-2"/>
  <p:tag name="KSO_WM_UNIT_PRESET_TEXT" val="Unified fonts make reading more fluent."/>
  <p:tag name="KSO_WM_UNIT_TEXT_FILL_FORE_SCHEMECOLOR_INDEX" val="14"/>
  <p:tag name="KSO_WM_UNIT_TEXT_FILL_TYPE" val="1"/>
  <p:tag name="KSO_WM_UNIT_USESOURCEFORMAT_APPLY" val="1"/>
</p:tagLst>
</file>

<file path=ppt/tags/tag66.xml><?xml version="1.0" encoding="utf-8"?>
<p:tagLst xmlns:p="http://schemas.openxmlformats.org/presentationml/2006/main">
  <p:tag name="KSO_WM_TEMPLATE_CATEGORY" val="custom"/>
  <p:tag name="KSO_WM_TEMPLATE_INDEX" val="20185081"/>
  <p:tag name="KSO_WM_TAG_VERSION" val="1.0"/>
  <p:tag name="KSO_WM_UNIT_TYPE" val="l_h_f"/>
  <p:tag name="KSO_WM_UNIT_INDEX" val="1_5_1"/>
  <p:tag name="KSO_WM_UNIT_ID" val="custom20185081_9*l_h_f*1_5_1"/>
  <p:tag name="KSO_WM_UNIT_LAYERLEVEL" val="1_1_1"/>
  <p:tag name="KSO_WM_UNIT_VALUE" val="17"/>
  <p:tag name="KSO_WM_UNIT_HIGHLIGHT" val="0"/>
  <p:tag name="KSO_WM_UNIT_COMPATIBLE" val="0"/>
  <p:tag name="KSO_WM_UNIT_CLEAR" val="0"/>
  <p:tag name="KSO_WM_BEAUTIFY_FLAG" val="#wm#"/>
  <p:tag name="KSO_WM_DIAGRAM_GROUP_CODE" val="l1-2"/>
  <p:tag name="KSO_WM_UNIT_PRESET_TEXT" val="Unified fonts make reading more fluent."/>
  <p:tag name="KSO_WM_UNIT_TEXT_FILL_FORE_SCHEMECOLOR_INDEX" val="14"/>
  <p:tag name="KSO_WM_UNIT_TEXT_FILL_TYPE" val="1"/>
  <p:tag name="KSO_WM_UNIT_USESOURCEFORMAT_APPLY" val="1"/>
</p:tagLst>
</file>

<file path=ppt/tags/tag67.xml><?xml version="1.0" encoding="utf-8"?>
<p:tagLst xmlns:p="http://schemas.openxmlformats.org/presentationml/2006/main">
  <p:tag name="KSO_WM_TEMPLATE_CATEGORY" val="custom"/>
  <p:tag name="KSO_WM_TEMPLATE_INDEX" val="20185081"/>
  <p:tag name="KSO_WM_TAG_VERSION" val="1.0"/>
  <p:tag name="KSO_WM_UNIT_TYPE" val="l_h_a"/>
  <p:tag name="KSO_WM_UNIT_INDEX" val="1_5_1"/>
  <p:tag name="KSO_WM_UNIT_ID" val="custom20185081_9*l_h_a*1_5_1"/>
  <p:tag name="KSO_WM_UNIT_LAYERLEVEL" val="1_1_1"/>
  <p:tag name="KSO_WM_UNIT_VALUE" val="2"/>
  <p:tag name="KSO_WM_UNIT_HIGHLIGHT" val="0"/>
  <p:tag name="KSO_WM_UNIT_COMPATIBLE" val="0"/>
  <p:tag name="KSO_WM_UNIT_CLEAR" val="0"/>
  <p:tag name="KSO_WM_BEAUTIFY_FLAG" val="#wm#"/>
  <p:tag name="KSO_WM_DIAGRAM_GROUP_CODE" val="l1-2"/>
  <p:tag name="KSO_WM_UNIT_PRESET_TEXT" val="广州"/>
  <p:tag name="KSO_WM_UNIT_TEXT_FILL_FORE_SCHEMECOLOR_INDEX" val="15"/>
  <p:tag name="KSO_WM_UNIT_TEXT_FILL_TYPE" val="1"/>
  <p:tag name="KSO_WM_UNIT_USESOURCEFORMAT_APPLY" val="1"/>
</p:tagLst>
</file>

<file path=ppt/tags/tag68.xml><?xml version="1.0" encoding="utf-8"?>
<p:tagLst xmlns:p="http://schemas.openxmlformats.org/presentationml/2006/main">
  <p:tag name="KSO_WM_TEMPLATE_CATEGORY" val="custom"/>
  <p:tag name="KSO_WM_TEMPLATE_INDEX" val="20185081"/>
  <p:tag name="KSO_WM_TAG_VERSION" val="1.0"/>
  <p:tag name="KSO_WM_UNIT_TYPE" val="l_h_a"/>
  <p:tag name="KSO_WM_UNIT_INDEX" val="1_4_1"/>
  <p:tag name="KSO_WM_UNIT_ID" val="custom20185081_9*l_h_a*1_4_1"/>
  <p:tag name="KSO_WM_UNIT_LAYERLEVEL" val="1_1_1"/>
  <p:tag name="KSO_WM_UNIT_VALUE" val="2"/>
  <p:tag name="KSO_WM_UNIT_HIGHLIGHT" val="0"/>
  <p:tag name="KSO_WM_UNIT_COMPATIBLE" val="0"/>
  <p:tag name="KSO_WM_UNIT_CLEAR" val="0"/>
  <p:tag name="KSO_WM_BEAUTIFY_FLAG" val="#wm#"/>
  <p:tag name="KSO_WM_DIAGRAM_GROUP_CODE" val="l1-2"/>
  <p:tag name="KSO_WM_UNIT_PRESET_TEXT" val="北京"/>
  <p:tag name="KSO_WM_UNIT_TEXT_FILL_FORE_SCHEMECOLOR_INDEX" val="15"/>
  <p:tag name="KSO_WM_UNIT_TEXT_FILL_TYPE" val="1"/>
  <p:tag name="KSO_WM_UNIT_USESOURCEFORMAT_APPLY" val="1"/>
</p:tagLst>
</file>

<file path=ppt/tags/tag69.xml><?xml version="1.0" encoding="utf-8"?>
<p:tagLst xmlns:p="http://schemas.openxmlformats.org/presentationml/2006/main">
  <p:tag name="KSO_WM_TEMPLATE_CATEGORY" val="custom"/>
  <p:tag name="KSO_WM_TEMPLATE_INDEX" val="20185081"/>
  <p:tag name="KSO_WM_TAG_VERSION" val="1.0"/>
  <p:tag name="KSO_WM_UNIT_TYPE" val="l_h_a"/>
  <p:tag name="KSO_WM_UNIT_INDEX" val="1_3_1"/>
  <p:tag name="KSO_WM_UNIT_ID" val="custom20185081_9*l_h_a*1_3_1"/>
  <p:tag name="KSO_WM_UNIT_LAYERLEVEL" val="1_1_1"/>
  <p:tag name="KSO_WM_UNIT_VALUE" val="2"/>
  <p:tag name="KSO_WM_UNIT_HIGHLIGHT" val="0"/>
  <p:tag name="KSO_WM_UNIT_COMPATIBLE" val="0"/>
  <p:tag name="KSO_WM_UNIT_CLEAR" val="0"/>
  <p:tag name="KSO_WM_BEAUTIFY_FLAG" val="#wm#"/>
  <p:tag name="KSO_WM_DIAGRAM_GROUP_CODE" val="l1-2"/>
  <p:tag name="KSO_WM_UNIT_PRESET_TEXT" val="上海"/>
  <p:tag name="KSO_WM_UNIT_TEXT_FILL_FORE_SCHEMECOLOR_INDEX" val="15"/>
  <p:tag name="KSO_WM_UNIT_TEXT_FILL_TYPE" val="1"/>
  <p:tag name="KSO_WM_UNIT_USESOURCEFORMAT_APPLY" val="1"/>
</p:tagLst>
</file>

<file path=ppt/tags/tag70.xml><?xml version="1.0" encoding="utf-8"?>
<p:tagLst xmlns:p="http://schemas.openxmlformats.org/presentationml/2006/main">
  <p:tag name="KSO_WM_TEMPLATE_CATEGORY" val="custom"/>
  <p:tag name="KSO_WM_TEMPLATE_INDEX" val="20185081"/>
  <p:tag name="KSO_WM_TAG_VERSION" val="1.0"/>
  <p:tag name="KSO_WM_UNIT_TYPE" val="l_h_a"/>
  <p:tag name="KSO_WM_UNIT_INDEX" val="1_2_1"/>
  <p:tag name="KSO_WM_UNIT_ID" val="custom20185081_9*l_h_a*1_2_1"/>
  <p:tag name="KSO_WM_UNIT_LAYERLEVEL" val="1_1_1"/>
  <p:tag name="KSO_WM_UNIT_VALUE" val="2"/>
  <p:tag name="KSO_WM_UNIT_HIGHLIGHT" val="0"/>
  <p:tag name="KSO_WM_UNIT_COMPATIBLE" val="0"/>
  <p:tag name="KSO_WM_UNIT_CLEAR" val="0"/>
  <p:tag name="KSO_WM_BEAUTIFY_FLAG" val="#wm#"/>
  <p:tag name="KSO_WM_DIAGRAM_GROUP_CODE" val="l1-2"/>
  <p:tag name="KSO_WM_UNIT_PRESET_TEXT" val="福州"/>
  <p:tag name="KSO_WM_UNIT_TEXT_FILL_FORE_SCHEMECOLOR_INDEX" val="15"/>
  <p:tag name="KSO_WM_UNIT_TEXT_FILL_TYPE" val="1"/>
  <p:tag name="KSO_WM_UNIT_USESOURCEFORMAT_APPLY" val="1"/>
</p:tagLst>
</file>

<file path=ppt/tags/tag71.xml><?xml version="1.0" encoding="utf-8"?>
<p:tagLst xmlns:p="http://schemas.openxmlformats.org/presentationml/2006/main">
  <p:tag name="KSO_WM_TEMPLATE_CATEGORY" val="custom"/>
  <p:tag name="KSO_WM_TEMPLATE_INDEX" val="20185081"/>
  <p:tag name="KSO_WM_TAG_VERSION" val="1.0"/>
  <p:tag name="KSO_WM_UNIT_TYPE" val="l_h_a"/>
  <p:tag name="KSO_WM_UNIT_INDEX" val="1_1_1"/>
  <p:tag name="KSO_WM_UNIT_ID" val="custom20185081_9*l_h_a*1_1_1"/>
  <p:tag name="KSO_WM_UNIT_LAYERLEVEL" val="1_1_1"/>
  <p:tag name="KSO_WM_UNIT_VALUE" val="2"/>
  <p:tag name="KSO_WM_UNIT_HIGHLIGHT" val="0"/>
  <p:tag name="KSO_WM_UNIT_COMPATIBLE" val="0"/>
  <p:tag name="KSO_WM_UNIT_CLEAR" val="0"/>
  <p:tag name="KSO_WM_BEAUTIFY_FLAG" val="#wm#"/>
  <p:tag name="KSO_WM_DIAGRAM_GROUP_CODE" val="l1-2"/>
  <p:tag name="KSO_WM_UNIT_PRESET_TEXT" val="厦门"/>
  <p:tag name="KSO_WM_UNIT_TEXT_FILL_FORE_SCHEMECOLOR_INDEX" val="15"/>
  <p:tag name="KSO_WM_UNIT_TEXT_FILL_TYPE" val="1"/>
  <p:tag name="KSO_WM_UNIT_USESOURCEFORMAT_APPLY" val="1"/>
</p:tagLst>
</file>

<file path=ppt/tags/tag72.xml><?xml version="1.0" encoding="utf-8"?>
<p:tagLst xmlns:p="http://schemas.openxmlformats.org/presentationml/2006/main">
  <p:tag name="KSO_WM_TEMPLATE_CATEGORY" val="custom"/>
  <p:tag name="KSO_WM_TEMPLATE_INDEX" val="20185081"/>
  <p:tag name="KSO_WM_TAG_VERSION" val="1.0"/>
  <p:tag name="KSO_WM_SLIDE_ID" val="custom20185081_9"/>
  <p:tag name="KSO_WM_SLIDE_INDEX" val="9"/>
  <p:tag name="KSO_WM_SLIDE_ITEM_CNT" val="6"/>
  <p:tag name="KSO_WM_SLIDE_LAYOUT" val="a_l_d"/>
  <p:tag name="KSO_WM_SLIDE_LAYOUT_CNT" val="1_1_1"/>
  <p:tag name="KSO_WM_SLIDE_TYPE" val="text"/>
  <p:tag name="KSO_WM_SLIDE_SUBTYPE" val="diag"/>
  <p:tag name="KSO_WM_BEAUTIFY_FLAG" val="#wm#"/>
  <p:tag name="KSO_WM_SLIDE_POSITION" val="87*177"/>
  <p:tag name="KSO_WM_SLIDE_SIZE" val="760*293"/>
  <p:tag name="KSO_WM_DIAGRAM_GROUP_CODE" val="l1-2"/>
</p:tagLst>
</file>

<file path=ppt/tags/tag73.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2*a*1"/>
  <p:tag name="KSO_WM_UNIT_LAYERLEVEL" val="1"/>
  <p:tag name="KSO_WM_UNIT_VALUE" val="22"/>
  <p:tag name="KSO_WM_UNIT_ISCONTENTSTITLE" val="0"/>
  <p:tag name="KSO_WM_UNIT_HIGHLIGHT" val="0"/>
  <p:tag name="KSO_WM_UNIT_COMPATIBLE" val="0"/>
  <p:tag name="KSO_WM_UNIT_CLEAR" val="0"/>
  <p:tag name="KSO_WM_BEAUTIFY_FLAG" val="#wm#"/>
  <p:tag name="KSO_WM_UNIT_PRESET_TEXT" val="Title and content layout (Text page)"/>
</p:tagLst>
</file>

<file path=ppt/tags/tag74.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2*f*1"/>
  <p:tag name="KSO_WM_UNIT_LAYERLEVEL" val="1"/>
  <p:tag name="KSO_WM_UNIT_VALUE" val="297"/>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Lorem ipsum dolor sit amet, consectetur adipisicing elit.Lorem ipsum dolor sit amet, consectetur adipisicing elit.Lorem ipsum dolor sit amet, consectetur adipisicing elit&#10;&#10;Supporting text here.&#10;Lorem ipsum dolor sit amet, consectetur adipisicing elit.&#10;Lorem ipsum dolor sit amet, consectetur adipisicing elit."/>
</p:tagLst>
</file>

<file path=ppt/tags/tag75.xml><?xml version="1.0" encoding="utf-8"?>
<p:tagLst xmlns:p="http://schemas.openxmlformats.org/presentationml/2006/main">
  <p:tag name="KSO_WM_TEMPLATE_CATEGORY" val="custom"/>
  <p:tag name="KSO_WM_TEMPLATE_INDEX" val="20185081"/>
  <p:tag name="KSO_WM_TAG_VERSION" val="1.0"/>
  <p:tag name="KSO_WM_SLIDE_ID" val="custom20185081_2"/>
  <p:tag name="KSO_WM_SLIDE_INDEX" val="2"/>
  <p:tag name="KSO_WM_SLIDE_ITEM_CNT" val="1"/>
  <p:tag name="KSO_WM_SLIDE_LAYOUT" val="a_f"/>
  <p:tag name="KSO_WM_SLIDE_LAYOUT_CNT" val="1_1"/>
  <p:tag name="KSO_WM_SLIDE_TYPE" val="text"/>
  <p:tag name="KSO_WM_SLIDE_SUBTYPE" val="pureTxt"/>
  <p:tag name="KSO_WM_BEAUTIFY_FLAG" val="#wm#"/>
  <p:tag name="KSO_WM_SLIDE_POSITION" val="66*143"/>
  <p:tag name="KSO_WM_SLIDE_SIZE" val="828*342"/>
</p:tagLst>
</file>

<file path=ppt/tags/tag76.xml><?xml version="1.0" encoding="utf-8"?>
<p:tagLst xmlns:p="http://schemas.openxmlformats.org/presentationml/2006/main">
  <p:tag name="KSO_WM_TEMPLATE_CATEGORY" val="custom"/>
  <p:tag name="KSO_WM_TEMPLATE_INDEX" val="20185081"/>
  <p:tag name="KSO_WM_UNIT_TYPE" val="l_h_i"/>
  <p:tag name="KSO_WM_UNIT_INDEX" val="1_1_1"/>
  <p:tag name="KSO_WM_UNIT_ID" val="custom20185081_13*l_h_i*1_1_1"/>
  <p:tag name="KSO_WM_UNIT_LAYERLEVEL" val="1_1_1"/>
  <p:tag name="KSO_WM_BEAUTIFY_FLAG" val="#wm#"/>
  <p:tag name="KSO_WM_TAG_VERSION" val="1.0"/>
  <p:tag name="KSO_WM_DIAGRAM_GROUP_CODE" val="l1-5"/>
  <p:tag name="KSO_WM_UNIT_LINE_FORE_SCHEMECOLOR_INDEX" val="5"/>
  <p:tag name="KSO_WM_UNIT_LINE_FILL_TYPE" val="2"/>
  <p:tag name="KSO_WM_UNIT_TEXT_FILL_FORE_SCHEMECOLOR_INDEX" val="14"/>
  <p:tag name="KSO_WM_UNIT_TEXT_FILL_TYPE" val="1"/>
  <p:tag name="KSO_WM_UNIT_USESOURCEFORMAT_APPLY" val="1"/>
</p:tagLst>
</file>

<file path=ppt/tags/tag77.xml><?xml version="1.0" encoding="utf-8"?>
<p:tagLst xmlns:p="http://schemas.openxmlformats.org/presentationml/2006/main">
  <p:tag name="KSO_WM_TEMPLATE_CATEGORY" val="custom"/>
  <p:tag name="KSO_WM_TEMPLATE_INDEX" val="20185081"/>
  <p:tag name="KSO_WM_UNIT_TYPE" val="l_h_i"/>
  <p:tag name="KSO_WM_UNIT_INDEX" val="1_2_1"/>
  <p:tag name="KSO_WM_UNIT_ID" val="custom20185081_13*l_h_i*1_2_1"/>
  <p:tag name="KSO_WM_UNIT_LAYERLEVEL" val="1_1_1"/>
  <p:tag name="KSO_WM_BEAUTIFY_FLAG" val="#wm#"/>
  <p:tag name="KSO_WM_TAG_VERSION" val="1.0"/>
  <p:tag name="KSO_WM_DIAGRAM_GROUP_CODE" val="l1-5"/>
  <p:tag name="KSO_WM_UNIT_LINE_FORE_SCHEMECOLOR_INDEX" val="5"/>
  <p:tag name="KSO_WM_UNIT_LINE_FILL_TYPE" val="2"/>
  <p:tag name="KSO_WM_UNIT_TEXT_FILL_FORE_SCHEMECOLOR_INDEX" val="14"/>
  <p:tag name="KSO_WM_UNIT_TEXT_FILL_TYPE" val="1"/>
  <p:tag name="KSO_WM_UNIT_USESOURCEFORMAT_APPLY" val="1"/>
</p:tagLst>
</file>

<file path=ppt/tags/tag78.xml><?xml version="1.0" encoding="utf-8"?>
<p:tagLst xmlns:p="http://schemas.openxmlformats.org/presentationml/2006/main">
  <p:tag name="KSO_WM_TEMPLATE_CATEGORY" val="custom"/>
  <p:tag name="KSO_WM_TEMPLATE_INDEX" val="20185081"/>
  <p:tag name="KSO_WM_UNIT_TYPE" val="l_h_i"/>
  <p:tag name="KSO_WM_UNIT_INDEX" val="1_3_1"/>
  <p:tag name="KSO_WM_UNIT_ID" val="custom20185081_13*l_h_i*1_3_1"/>
  <p:tag name="KSO_WM_UNIT_LAYERLEVEL" val="1_1_1"/>
  <p:tag name="KSO_WM_BEAUTIFY_FLAG" val="#wm#"/>
  <p:tag name="KSO_WM_TAG_VERSION" val="1.0"/>
  <p:tag name="KSO_WM_DIAGRAM_GROUP_CODE" val="l1-5"/>
  <p:tag name="KSO_WM_UNIT_LINE_FORE_SCHEMECOLOR_INDEX" val="5"/>
  <p:tag name="KSO_WM_UNIT_LINE_FILL_TYPE" val="2"/>
  <p:tag name="KSO_WM_UNIT_TEXT_FILL_FORE_SCHEMECOLOR_INDEX" val="14"/>
  <p:tag name="KSO_WM_UNIT_TEXT_FILL_TYPE" val="1"/>
  <p:tag name="KSO_WM_UNIT_USESOURCEFORMAT_APPLY" val="1"/>
</p:tagLst>
</file>

<file path=ppt/tags/tag79.xml><?xml version="1.0" encoding="utf-8"?>
<p:tagLst xmlns:p="http://schemas.openxmlformats.org/presentationml/2006/main">
  <p:tag name="KSO_WM_TEMPLATE_CATEGORY" val="custom"/>
  <p:tag name="KSO_WM_TEMPLATE_INDEX" val="20185081"/>
  <p:tag name="KSO_WM_UNIT_TYPE" val="l_h_i"/>
  <p:tag name="KSO_WM_UNIT_INDEX" val="1_4_1"/>
  <p:tag name="KSO_WM_UNIT_ID" val="custom20185081_13*l_h_i*1_4_1"/>
  <p:tag name="KSO_WM_UNIT_LAYERLEVEL" val="1_1_1"/>
  <p:tag name="KSO_WM_BEAUTIFY_FLAG" val="#wm#"/>
  <p:tag name="KSO_WM_TAG_VERSION" val="1.0"/>
  <p:tag name="KSO_WM_DIAGRAM_GROUP_CODE" val="l1-5"/>
  <p:tag name="KSO_WM_UNIT_LINE_FORE_SCHEMECOLOR_INDEX" val="5"/>
  <p:tag name="KSO_WM_UNIT_LINE_FILL_TYPE" val="2"/>
  <p:tag name="KSO_WM_UNIT_TEXT_FILL_FORE_SCHEMECOLOR_INDEX" val="14"/>
  <p:tag name="KSO_WM_UNIT_TEXT_FILL_TYPE" val="1"/>
  <p:tag name="KSO_WM_UNIT_USESOURCEFORMAT_APPLY" val="1"/>
</p:tagLst>
</file>

<file path=ppt/tags/tag80.xml><?xml version="1.0" encoding="utf-8"?>
<p:tagLst xmlns:p="http://schemas.openxmlformats.org/presentationml/2006/main">
  <p:tag name="KSO_WM_TEMPLATE_CATEGORY" val="custom"/>
  <p:tag name="KSO_WM_TEMPLATE_INDEX" val="20185081"/>
  <p:tag name="KSO_WM_UNIT_TYPE" val="l_h_i"/>
  <p:tag name="KSO_WM_UNIT_INDEX" val="1_5_1"/>
  <p:tag name="KSO_WM_UNIT_ID" val="custom20185081_13*l_h_i*1_5_1"/>
  <p:tag name="KSO_WM_UNIT_LAYERLEVEL" val="1_1_1"/>
  <p:tag name="KSO_WM_BEAUTIFY_FLAG" val="#wm#"/>
  <p:tag name="KSO_WM_TAG_VERSION" val="1.0"/>
  <p:tag name="KSO_WM_DIAGRAM_GROUP_CODE" val="l1-5"/>
  <p:tag name="KSO_WM_UNIT_LINE_FORE_SCHEMECOLOR_INDEX" val="5"/>
  <p:tag name="KSO_WM_UNIT_LINE_FILL_TYPE" val="2"/>
  <p:tag name="KSO_WM_UNIT_TEXT_FILL_FORE_SCHEMECOLOR_INDEX" val="14"/>
  <p:tag name="KSO_WM_UNIT_TEXT_FILL_TYPE" val="1"/>
  <p:tag name="KSO_WM_UNIT_USESOURCEFORMAT_APPLY" val="1"/>
</p:tagLst>
</file>

<file path=ppt/tags/tag81.xml><?xml version="1.0" encoding="utf-8"?>
<p:tagLst xmlns:p="http://schemas.openxmlformats.org/presentationml/2006/main">
  <p:tag name="KSO_WM_TEMPLATE_CATEGORY" val="custom"/>
  <p:tag name="KSO_WM_TEMPLATE_INDEX" val="20185081"/>
  <p:tag name="KSO_WM_UNIT_TYPE" val="l_h_i"/>
  <p:tag name="KSO_WM_UNIT_INDEX" val="1_6_1"/>
  <p:tag name="KSO_WM_UNIT_ID" val="custom20185081_13*l_h_i*1_6_1"/>
  <p:tag name="KSO_WM_UNIT_LAYERLEVEL" val="1_1_1"/>
  <p:tag name="KSO_WM_BEAUTIFY_FLAG" val="#wm#"/>
  <p:tag name="KSO_WM_TAG_VERSION" val="1.0"/>
  <p:tag name="KSO_WM_DIAGRAM_GROUP_CODE" val="l1-5"/>
  <p:tag name="KSO_WM_UNIT_LINE_FORE_SCHEMECOLOR_INDEX" val="5"/>
  <p:tag name="KSO_WM_UNIT_LINE_FILL_TYPE" val="2"/>
  <p:tag name="KSO_WM_UNIT_TEXT_FILL_FORE_SCHEMECOLOR_INDEX" val="14"/>
  <p:tag name="KSO_WM_UNIT_TEXT_FILL_TYPE" val="1"/>
  <p:tag name="KSO_WM_UNIT_USESOURCEFORMAT_APPLY" val="1"/>
</p:tagLst>
</file>

<file path=ppt/tags/tag82.xml><?xml version="1.0" encoding="utf-8"?>
<p:tagLst xmlns:p="http://schemas.openxmlformats.org/presentationml/2006/main">
  <p:tag name="KSO_WM_TAG_VERSION" val="1.0"/>
  <p:tag name="KSO_WM_BEAUTIFY_FLAG" val="#wm#"/>
  <p:tag name="KSO_WM_UNIT_TYPE" val="i"/>
  <p:tag name="KSO_WM_UNIT_ID" val="custom20185081_13*i*6"/>
  <p:tag name="KSO_WM_TEMPLATE_CATEGORY" val="custom"/>
  <p:tag name="KSO_WM_TEMPLATE_INDEX" val="20185081"/>
  <p:tag name="KSO_WM_UNIT_INDEX" val="6"/>
</p:tagLst>
</file>

<file path=ppt/tags/tag83.xml><?xml version="1.0" encoding="utf-8"?>
<p:tagLst xmlns:p="http://schemas.openxmlformats.org/presentationml/2006/main">
  <p:tag name="KSO_WM_TAG_VERSION" val="1.0"/>
  <p:tag name="KSO_WM_BEAUTIFY_FLAG" val="#wm#"/>
  <p:tag name="KSO_WM_UNIT_TYPE" val="i"/>
  <p:tag name="KSO_WM_UNIT_ID" val="custom20185081_13*i*9"/>
  <p:tag name="KSO_WM_TEMPLATE_CATEGORY" val="custom"/>
  <p:tag name="KSO_WM_TEMPLATE_INDEX" val="20185081"/>
  <p:tag name="KSO_WM_UNIT_INDEX" val="9"/>
</p:tagLst>
</file>

<file path=ppt/tags/tag84.xml><?xml version="1.0" encoding="utf-8"?>
<p:tagLst xmlns:p="http://schemas.openxmlformats.org/presentationml/2006/main">
  <p:tag name="KSO_WM_TAG_VERSION" val="1.0"/>
  <p:tag name="KSO_WM_BEAUTIFY_FLAG" val="#wm#"/>
  <p:tag name="KSO_WM_UNIT_TYPE" val="i"/>
  <p:tag name="KSO_WM_UNIT_ID" val="custom20185081_13*i*10"/>
  <p:tag name="KSO_WM_TEMPLATE_CATEGORY" val="custom"/>
  <p:tag name="KSO_WM_TEMPLATE_INDEX" val="20185081"/>
  <p:tag name="KSO_WM_UNIT_INDEX" val="10"/>
</p:tagLst>
</file>

<file path=ppt/tags/tag85.xml><?xml version="1.0" encoding="utf-8"?>
<p:tagLst xmlns:p="http://schemas.openxmlformats.org/presentationml/2006/main">
  <p:tag name="KSO_WM_TEMPLATE_CATEGORY" val="custom"/>
  <p:tag name="KSO_WM_TEMPLATE_INDEX" val="20185081"/>
  <p:tag name="KSO_WM_UNIT_TYPE" val="a"/>
  <p:tag name="KSO_WM_UNIT_INDEX" val="1"/>
  <p:tag name="KSO_WM_UNIT_ID" val="custom20185081_13*a*1"/>
  <p:tag name="KSO_WM_UNIT_LAYERLEVEL" val="1"/>
  <p:tag name="KSO_WM_UNIT_VALUE" val="8"/>
  <p:tag name="KSO_WM_UNIT_ISCONTENTSTITLE" val="0"/>
  <p:tag name="KSO_WM_UNIT_HIGHLIGHT" val="0"/>
  <p:tag name="KSO_WM_UNIT_COMPATIBLE" val="0"/>
  <p:tag name="KSO_WM_UNIT_CLEAR" val="0"/>
  <p:tag name="KSO_WM_BEAUTIFY_FLAG" val="#wm#"/>
  <p:tag name="KSO_WM_TAG_VERSION" val="1.0"/>
  <p:tag name="KSO_WM_UNIT_PRESET_TEXT" val="请输入你的标题"/>
</p:tagLst>
</file>

<file path=ppt/tags/tag86.xml><?xml version="1.0" encoding="utf-8"?>
<p:tagLst xmlns:p="http://schemas.openxmlformats.org/presentationml/2006/main">
  <p:tag name="KSO_WM_TEMPLATE_CATEGORY" val="custom"/>
  <p:tag name="KSO_WM_TEMPLATE_INDEX" val="20185081"/>
  <p:tag name="KSO_WM_UNIT_TYPE" val="l_h_f"/>
  <p:tag name="KSO_WM_UNIT_INDEX" val="1_1_1"/>
  <p:tag name="KSO_WM_UNIT_ID" val="custom20185081_13*l_h_f*1_1_1"/>
  <p:tag name="KSO_WM_UNIT_LAYERLEVEL" val="1_1_1"/>
  <p:tag name="KSO_WM_UNIT_VALUE" val="40"/>
  <p:tag name="KSO_WM_UNIT_HIGHLIGHT" val="0"/>
  <p:tag name="KSO_WM_UNIT_COMPATIBLE" val="0"/>
  <p:tag name="KSO_WM_UNIT_CLEAR" val="0"/>
  <p:tag name="KSO_WM_BEAUTIFY_FLAG" val="#wm#"/>
  <p:tag name="KSO_WM_TAG_VERSION" val="1.0"/>
  <p:tag name="KSO_WM_DIAGRAM_GROUP_CODE" val="l1-5"/>
  <p:tag name="KSO_WM_UNIT_PRESET_TEXT" val="Lemon drops oat cake oat cake sugar plum. Jelly beans macaroon I love topping danish"/>
  <p:tag name="KSO_WM_UNIT_TEXT_FILL_FORE_SCHEMECOLOR_INDEX" val="14"/>
  <p:tag name="KSO_WM_UNIT_TEXT_FILL_TYPE" val="1"/>
  <p:tag name="KSO_WM_UNIT_USESOURCEFORMAT_APPLY" val="1"/>
</p:tagLst>
</file>

<file path=ppt/tags/tag87.xml><?xml version="1.0" encoding="utf-8"?>
<p:tagLst xmlns:p="http://schemas.openxmlformats.org/presentationml/2006/main">
  <p:tag name="KSO_WM_TEMPLATE_CATEGORY" val="custom"/>
  <p:tag name="KSO_WM_TEMPLATE_INDEX" val="20185081"/>
  <p:tag name="KSO_WM_UNIT_TYPE" val="l_h_f"/>
  <p:tag name="KSO_WM_UNIT_INDEX" val="1_4_1"/>
  <p:tag name="KSO_WM_UNIT_ID" val="custom20185081_13*l_h_f*1_4_1"/>
  <p:tag name="KSO_WM_UNIT_LAYERLEVEL" val="1_1_1"/>
  <p:tag name="KSO_WM_UNIT_VALUE" val="40"/>
  <p:tag name="KSO_WM_UNIT_HIGHLIGHT" val="0"/>
  <p:tag name="KSO_WM_UNIT_COMPATIBLE" val="0"/>
  <p:tag name="KSO_WM_UNIT_CLEAR" val="0"/>
  <p:tag name="KSO_WM_BEAUTIFY_FLAG" val="#wm#"/>
  <p:tag name="KSO_WM_TAG_VERSION" val="1.0"/>
  <p:tag name="KSO_WM_DIAGRAM_GROUP_CODE" val="l1-5"/>
  <p:tag name="KSO_WM_UNIT_PRESET_TEXT" val="Lemon drops oat cake oat cake sugar plum. Jelly beans macaroon I love topping danish"/>
  <p:tag name="KSO_WM_UNIT_TEXT_FILL_FORE_SCHEMECOLOR_INDEX" val="14"/>
  <p:tag name="KSO_WM_UNIT_TEXT_FILL_TYPE" val="1"/>
  <p:tag name="KSO_WM_UNIT_USESOURCEFORMAT_APPLY" val="1"/>
</p:tagLst>
</file>

<file path=ppt/tags/tag88.xml><?xml version="1.0" encoding="utf-8"?>
<p:tagLst xmlns:p="http://schemas.openxmlformats.org/presentationml/2006/main">
  <p:tag name="KSO_WM_TEMPLATE_CATEGORY" val="custom"/>
  <p:tag name="KSO_WM_TEMPLATE_INDEX" val="20185081"/>
  <p:tag name="KSO_WM_UNIT_TYPE" val="l_h_f"/>
  <p:tag name="KSO_WM_UNIT_INDEX" val="1_5_1"/>
  <p:tag name="KSO_WM_UNIT_ID" val="custom20185081_13*l_h_f*1_5_1"/>
  <p:tag name="KSO_WM_UNIT_LAYERLEVEL" val="1_1_1"/>
  <p:tag name="KSO_WM_UNIT_VALUE" val="40"/>
  <p:tag name="KSO_WM_UNIT_HIGHLIGHT" val="0"/>
  <p:tag name="KSO_WM_UNIT_COMPATIBLE" val="0"/>
  <p:tag name="KSO_WM_UNIT_CLEAR" val="0"/>
  <p:tag name="KSO_WM_BEAUTIFY_FLAG" val="#wm#"/>
  <p:tag name="KSO_WM_TAG_VERSION" val="1.0"/>
  <p:tag name="KSO_WM_DIAGRAM_GROUP_CODE" val="l1-5"/>
  <p:tag name="KSO_WM_UNIT_PRESET_TEXT" val="Lemon drops oat cake oat cake sugar plum. Jelly beans macaroon I love topping danish"/>
  <p:tag name="KSO_WM_UNIT_TEXT_FILL_FORE_SCHEMECOLOR_INDEX" val="14"/>
  <p:tag name="KSO_WM_UNIT_TEXT_FILL_TYPE" val="1"/>
  <p:tag name="KSO_WM_UNIT_USESOURCEFORMAT_APPLY" val="1"/>
</p:tagLst>
</file>

<file path=ppt/tags/tag89.xml><?xml version="1.0" encoding="utf-8"?>
<p:tagLst xmlns:p="http://schemas.openxmlformats.org/presentationml/2006/main">
  <p:tag name="KSO_WM_TEMPLATE_CATEGORY" val="custom"/>
  <p:tag name="KSO_WM_TEMPLATE_INDEX" val="20185081"/>
  <p:tag name="KSO_WM_UNIT_TYPE" val="l_h_f"/>
  <p:tag name="KSO_WM_UNIT_INDEX" val="1_2_1"/>
  <p:tag name="KSO_WM_UNIT_ID" val="custom20185081_13*l_h_f*1_2_1"/>
  <p:tag name="KSO_WM_UNIT_LAYERLEVEL" val="1_1_1"/>
  <p:tag name="KSO_WM_UNIT_VALUE" val="40"/>
  <p:tag name="KSO_WM_UNIT_HIGHLIGHT" val="0"/>
  <p:tag name="KSO_WM_UNIT_COMPATIBLE" val="0"/>
  <p:tag name="KSO_WM_UNIT_CLEAR" val="0"/>
  <p:tag name="KSO_WM_BEAUTIFY_FLAG" val="#wm#"/>
  <p:tag name="KSO_WM_TAG_VERSION" val="1.0"/>
  <p:tag name="KSO_WM_DIAGRAM_GROUP_CODE" val="l1-5"/>
  <p:tag name="KSO_WM_UNIT_PRESET_TEXT" val="Lemon drops oat cake oat cake sugar plum. Jelly beans macaroon I love topping danish"/>
  <p:tag name="KSO_WM_UNIT_TEXT_FILL_FORE_SCHEMECOLOR_INDEX" val="14"/>
  <p:tag name="KSO_WM_UNIT_TEXT_FILL_TYPE" val="1"/>
  <p:tag name="KSO_WM_UNIT_USESOURCEFORMAT_APPLY" val="1"/>
</p:tagLst>
</file>

<file path=ppt/tags/tag90.xml><?xml version="1.0" encoding="utf-8"?>
<p:tagLst xmlns:p="http://schemas.openxmlformats.org/presentationml/2006/main">
  <p:tag name="KSO_WM_TEMPLATE_CATEGORY" val="custom"/>
  <p:tag name="KSO_WM_TEMPLATE_INDEX" val="20185081"/>
  <p:tag name="KSO_WM_UNIT_TYPE" val="l_h_f"/>
  <p:tag name="KSO_WM_UNIT_INDEX" val="1_3_1"/>
  <p:tag name="KSO_WM_UNIT_ID" val="custom20185081_13*l_h_f*1_3_1"/>
  <p:tag name="KSO_WM_UNIT_LAYERLEVEL" val="1_1_1"/>
  <p:tag name="KSO_WM_UNIT_VALUE" val="40"/>
  <p:tag name="KSO_WM_UNIT_HIGHLIGHT" val="0"/>
  <p:tag name="KSO_WM_UNIT_COMPATIBLE" val="0"/>
  <p:tag name="KSO_WM_UNIT_CLEAR" val="0"/>
  <p:tag name="KSO_WM_BEAUTIFY_FLAG" val="#wm#"/>
  <p:tag name="KSO_WM_TAG_VERSION" val="1.0"/>
  <p:tag name="KSO_WM_DIAGRAM_GROUP_CODE" val="l1-5"/>
  <p:tag name="KSO_WM_UNIT_PRESET_TEXT" val="Lemon drops oat cake oat cake sugar plum. Jelly beans macaroon I love topping danish"/>
  <p:tag name="KSO_WM_UNIT_TEXT_FILL_FORE_SCHEMECOLOR_INDEX" val="14"/>
  <p:tag name="KSO_WM_UNIT_TEXT_FILL_TYPE" val="1"/>
  <p:tag name="KSO_WM_UNIT_USESOURCEFORMAT_APPLY" val="1"/>
</p:tagLst>
</file>

<file path=ppt/tags/tag91.xml><?xml version="1.0" encoding="utf-8"?>
<p:tagLst xmlns:p="http://schemas.openxmlformats.org/presentationml/2006/main">
  <p:tag name="KSO_WM_TEMPLATE_CATEGORY" val="custom"/>
  <p:tag name="KSO_WM_TEMPLATE_INDEX" val="20185081"/>
  <p:tag name="KSO_WM_UNIT_TYPE" val="l_h_f"/>
  <p:tag name="KSO_WM_UNIT_INDEX" val="1_6_1"/>
  <p:tag name="KSO_WM_UNIT_ID" val="custom20185081_13*l_h_f*1_6_1"/>
  <p:tag name="KSO_WM_UNIT_LAYERLEVEL" val="1_1_1"/>
  <p:tag name="KSO_WM_UNIT_VALUE" val="40"/>
  <p:tag name="KSO_WM_UNIT_HIGHLIGHT" val="0"/>
  <p:tag name="KSO_WM_UNIT_COMPATIBLE" val="0"/>
  <p:tag name="KSO_WM_UNIT_CLEAR" val="0"/>
  <p:tag name="KSO_WM_BEAUTIFY_FLAG" val="#wm#"/>
  <p:tag name="KSO_WM_TAG_VERSION" val="1.0"/>
  <p:tag name="KSO_WM_DIAGRAM_GROUP_CODE" val="l1-5"/>
  <p:tag name="KSO_WM_UNIT_PRESET_TEXT" val="Lemon drops oat cake oat cake sugar plum. Jelly beans macaroon I love topping danish"/>
  <p:tag name="KSO_WM_UNIT_TEXT_FILL_FORE_SCHEMECOLOR_INDEX" val="14"/>
  <p:tag name="KSO_WM_UNIT_TEXT_FILL_TYPE" val="1"/>
  <p:tag name="KSO_WM_UNIT_USESOURCEFORMAT_APPLY" val="1"/>
</p:tagLst>
</file>

<file path=ppt/tags/tag92.xml><?xml version="1.0" encoding="utf-8"?>
<p:tagLst xmlns:p="http://schemas.openxmlformats.org/presentationml/2006/main">
  <p:tag name="KSO_WM_TEMPLATE_CATEGORY" val="custom"/>
  <p:tag name="KSO_WM_TEMPLATE_INDEX" val="20185081"/>
  <p:tag name="KSO_WM_TAG_VERSION" val="1.0"/>
  <p:tag name="KSO_WM_SLIDE_ID" val="custom20185081_13"/>
  <p:tag name="KSO_WM_SLIDE_INDEX" val="13"/>
  <p:tag name="KSO_WM_SLIDE_ITEM_CNT" val="6"/>
  <p:tag name="KSO_WM_SLIDE_LAYOUT" val="a_l"/>
  <p:tag name="KSO_WM_SLIDE_LAYOUT_CNT" val="1_1"/>
  <p:tag name="KSO_WM_SLIDE_TYPE" val="text"/>
  <p:tag name="KSO_WM_SLIDE_SUBTYPE" val="diag"/>
  <p:tag name="KSO_WM_BEAUTIFY_FLAG" val="#wm#"/>
  <p:tag name="KSO_WM_SLIDE_POSITION" val="121*158"/>
  <p:tag name="KSO_WM_SLIDE_SIZE" val="717*280"/>
  <p:tag name="KSO_WM_DIAGRAM_GROUP_CODE" val="l1-5"/>
</p:tagLst>
</file>

<file path=ppt/tags/tag93.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4*a*1"/>
  <p:tag name="KSO_WM_UNIT_LAYERLEVEL" val="1"/>
  <p:tag name="KSO_WM_UNIT_VALUE" val="18"/>
  <p:tag name="KSO_WM_UNIT_ISCONTENTSTITLE" val="0"/>
  <p:tag name="KSO_WM_UNIT_HIGHLIGHT" val="0"/>
  <p:tag name="KSO_WM_UNIT_COMPATIBLE" val="0"/>
  <p:tag name="KSO_WM_UNIT_CLEAR" val="0"/>
  <p:tag name="KSO_WM_BEAUTIFY_FLAG" val="#wm#"/>
  <p:tag name="KSO_WM_UNIT_PRESET_TEXT" val="Picture with caption layout"/>
</p:tagLst>
</file>

<file path=ppt/tags/tag94.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4*f*1"/>
  <p:tag name="KSO_WM_UNIT_LAYERLEVEL" val="1"/>
  <p:tag name="KSO_WM_UNIT_VALUE" val="150"/>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10;&#10;Supporting text here.&#10;Lorem ipsum dolor sit amet, consectetur adipisicing elit."/>
</p:tagLst>
</file>

<file path=ppt/tags/tag95.xml><?xml version="1.0" encoding="utf-8"?>
<p:tagLst xmlns:p="http://schemas.openxmlformats.org/presentationml/2006/main">
  <p:tag name="KSO_WM_TEMPLATE_CATEGORY" val="custom"/>
  <p:tag name="KSO_WM_TEMPLATE_INDEX" val="20185081"/>
  <p:tag name="KSO_WM_TAG_VERSION" val="1.0"/>
  <p:tag name="KSO_WM_UNIT_TYPE" val="d"/>
  <p:tag name="KSO_WM_UNIT_INDEX" val="1"/>
  <p:tag name="KSO_WM_UNIT_ID" val="custom20185081_4*d*1"/>
  <p:tag name="KSO_WM_UNIT_LAYERLEVEL" val="1"/>
  <p:tag name="KSO_WM_UNIT_VALUE" val="1522*1713"/>
  <p:tag name="KSO_WM_UNIT_HIGHLIGHT" val="0"/>
  <p:tag name="KSO_WM_UNIT_COMPATIBLE" val="0"/>
  <p:tag name="KSO_WM_UNIT_CLEAR" val="0"/>
  <p:tag name="KSO_WM_BEAUTIFY_FLAG" val="#wm#"/>
</p:tagLst>
</file>

<file path=ppt/tags/tag96.xml><?xml version="1.0" encoding="utf-8"?>
<p:tagLst xmlns:p="http://schemas.openxmlformats.org/presentationml/2006/main">
  <p:tag name="KSO_WM_TEMPLATE_CATEGORY" val="custom"/>
  <p:tag name="KSO_WM_TEMPLATE_INDEX" val="20185081"/>
  <p:tag name="KSO_WM_TAG_VERSION" val="1.0"/>
  <p:tag name="KSO_WM_SLIDE_ID" val="custom20185081_4"/>
  <p:tag name="KSO_WM_SLIDE_INDEX" val="4"/>
  <p:tag name="KSO_WM_SLIDE_ITEM_CNT" val="2"/>
  <p:tag name="KSO_WM_SLIDE_LAYOUT" val="a_f_d"/>
  <p:tag name="KSO_WM_SLIDE_LAYOUT_CNT" val="1_1_1"/>
  <p:tag name="KSO_WM_SLIDE_TYPE" val="text"/>
  <p:tag name="KSO_WM_SLIDE_SUBTYPE" val="picTxt"/>
  <p:tag name="KSO_WM_BEAUTIFY_FLAG" val="#wm#"/>
  <p:tag name="KSO_WM_SLIDE_POSITION" val="66*36"/>
  <p:tag name="KSO_WM_SLIDE_SIZE" val="827*431"/>
</p:tagLst>
</file>

<file path=ppt/tags/tag97.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3*a*1"/>
  <p:tag name="KSO_WM_UNIT_LAYERLEVEL" val="1"/>
  <p:tag name="KSO_WM_UNIT_VALUE" val="22"/>
  <p:tag name="KSO_WM_UNIT_ISCONTENTSTITLE" val="0"/>
  <p:tag name="KSO_WM_UNIT_HIGHLIGHT" val="0"/>
  <p:tag name="KSO_WM_UNIT_COMPATIBLE" val="0"/>
  <p:tag name="KSO_WM_UNIT_CLEAR" val="0"/>
  <p:tag name="KSO_WM_BEAUTIFY_FLAG" val="#wm#"/>
  <p:tag name="KSO_WM_UNIT_PRESET_TEXT" val="Two Content layout"/>
</p:tagLst>
</file>

<file path=ppt/tags/tag98.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3*f*1"/>
  <p:tag name="KSO_WM_UNIT_LAYERLEVEL" val="1"/>
  <p:tag name="KSO_WM_UNIT_VALUE" val="144"/>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Lorem ipsum dolor sit amet, consectetur adipisicing elit.&#10;&#10;Lorem ipsum dolor sit amet, consectetur adipisicing elit."/>
</p:tagLst>
</file>

<file path=ppt/tags/tag99.xml><?xml version="1.0" encoding="utf-8"?>
<p:tagLst xmlns:p="http://schemas.openxmlformats.org/presentationml/2006/main">
  <p:tag name="KSO_WM_TEMPLATE_CATEGORY" val="custom"/>
  <p:tag name="KSO_WM_TEMPLATE_INDEX" val="20185081"/>
  <p:tag name="KSO_WM_TAG_VERSION" val="1.0"/>
  <p:tag name="KSO_WM_SLIDE_ID" val="custom20185081_3"/>
  <p:tag name="KSO_WM_SLIDE_INDEX" val="3"/>
  <p:tag name="KSO_WM_SLIDE_ITEM_CNT" val="2"/>
  <p:tag name="KSO_WM_SLIDE_LAYOUT" val="a_f"/>
  <p:tag name="KSO_WM_SLIDE_LAYOUT_CNT" val="1_2"/>
  <p:tag name="KSO_WM_SLIDE_TYPE" val="text"/>
  <p:tag name="KSO_WM_SLIDE_SUBTYPE" val="pureTxt"/>
  <p:tag name="KSO_WM_BEAUTIFY_FLAG" val="#wm#"/>
  <p:tag name="KSO_WM_SLIDE_POSITION" val="66*143"/>
  <p:tag name="KSO_WM_SLIDE_SIZE" val="828*342"/>
</p:tagLst>
</file>

<file path=ppt/tags/tag100.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3*a*1"/>
  <p:tag name="KSO_WM_UNIT_LAYERLEVEL" val="1"/>
  <p:tag name="KSO_WM_UNIT_VALUE" val="22"/>
  <p:tag name="KSO_WM_UNIT_ISCONTENTSTITLE" val="0"/>
  <p:tag name="KSO_WM_UNIT_HIGHLIGHT" val="0"/>
  <p:tag name="KSO_WM_UNIT_COMPATIBLE" val="0"/>
  <p:tag name="KSO_WM_UNIT_CLEAR" val="0"/>
  <p:tag name="KSO_WM_BEAUTIFY_FLAG" val="#wm#"/>
  <p:tag name="KSO_WM_UNIT_PRESET_TEXT" val="Two Content layout"/>
</p:tagLst>
</file>

<file path=ppt/tags/tag101.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3*f*1"/>
  <p:tag name="KSO_WM_UNIT_LAYERLEVEL" val="1"/>
  <p:tag name="KSO_WM_UNIT_VALUE" val="144"/>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Lorem ipsum dolor sit amet, consectetur adipisicing elit.&#10;&#10;Lorem ipsum dolor sit amet, consectetur adipisicing elit."/>
</p:tagLst>
</file>

<file path=ppt/tags/tag102.xml><?xml version="1.0" encoding="utf-8"?>
<p:tagLst xmlns:p="http://schemas.openxmlformats.org/presentationml/2006/main">
  <p:tag name="KSO_WM_TEMPLATE_CATEGORY" val="custom"/>
  <p:tag name="KSO_WM_TEMPLATE_INDEX" val="20185081"/>
  <p:tag name="KSO_WM_TAG_VERSION" val="1.0"/>
  <p:tag name="KSO_WM_SLIDE_ID" val="custom20185081_3"/>
  <p:tag name="KSO_WM_SLIDE_INDEX" val="3"/>
  <p:tag name="KSO_WM_SLIDE_ITEM_CNT" val="2"/>
  <p:tag name="KSO_WM_SLIDE_LAYOUT" val="a_f"/>
  <p:tag name="KSO_WM_SLIDE_LAYOUT_CNT" val="1_2"/>
  <p:tag name="KSO_WM_SLIDE_TYPE" val="text"/>
  <p:tag name="KSO_WM_SLIDE_SUBTYPE" val="pureTxt"/>
  <p:tag name="KSO_WM_BEAUTIFY_FLAG" val="#wm#"/>
  <p:tag name="KSO_WM_SLIDE_POSITION" val="66*143"/>
  <p:tag name="KSO_WM_SLIDE_SIZE" val="828*342"/>
</p:tagLst>
</file>

<file path=ppt/tags/tag103.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4*a*1"/>
  <p:tag name="KSO_WM_UNIT_LAYERLEVEL" val="1"/>
  <p:tag name="KSO_WM_UNIT_VALUE" val="18"/>
  <p:tag name="KSO_WM_UNIT_ISCONTENTSTITLE" val="0"/>
  <p:tag name="KSO_WM_UNIT_HIGHLIGHT" val="0"/>
  <p:tag name="KSO_WM_UNIT_COMPATIBLE" val="0"/>
  <p:tag name="KSO_WM_UNIT_CLEAR" val="0"/>
  <p:tag name="KSO_WM_BEAUTIFY_FLAG" val="#wm#"/>
  <p:tag name="KSO_WM_UNIT_PRESET_TEXT" val="Picture with caption layout"/>
</p:tagLst>
</file>

<file path=ppt/tags/tag104.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4*f*1"/>
  <p:tag name="KSO_WM_UNIT_LAYERLEVEL" val="1"/>
  <p:tag name="KSO_WM_UNIT_VALUE" val="150"/>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10;&#10;Supporting text here.&#10;Lorem ipsum dolor sit amet, consectetur adipisicing elit."/>
</p:tagLst>
</file>

<file path=ppt/tags/tag105.xml><?xml version="1.0" encoding="utf-8"?>
<p:tagLst xmlns:p="http://schemas.openxmlformats.org/presentationml/2006/main">
  <p:tag name="KSO_WM_TEMPLATE_CATEGORY" val="custom"/>
  <p:tag name="KSO_WM_TEMPLATE_INDEX" val="20185081"/>
  <p:tag name="KSO_WM_TAG_VERSION" val="1.0"/>
  <p:tag name="KSO_WM_SLIDE_ID" val="custom20185081_4"/>
  <p:tag name="KSO_WM_SLIDE_INDEX" val="4"/>
  <p:tag name="KSO_WM_SLIDE_ITEM_CNT" val="2"/>
  <p:tag name="KSO_WM_SLIDE_LAYOUT" val="a_f_d"/>
  <p:tag name="KSO_WM_SLIDE_LAYOUT_CNT" val="1_1_1"/>
  <p:tag name="KSO_WM_SLIDE_TYPE" val="text"/>
  <p:tag name="KSO_WM_SLIDE_SUBTYPE" val="picTxt"/>
  <p:tag name="KSO_WM_BEAUTIFY_FLAG" val="#wm#"/>
  <p:tag name="KSO_WM_SLIDE_POSITION" val="66*36"/>
  <p:tag name="KSO_WM_SLIDE_SIZE" val="827*431"/>
</p:tagLst>
</file>

<file path=ppt/tags/tag106.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7*a*1"/>
  <p:tag name="KSO_WM_UNIT_LAYERLEVEL" val="1"/>
  <p:tag name="KSO_WM_UNIT_VALUE" val="11"/>
  <p:tag name="KSO_WM_UNIT_ISCONTENTSTITLE" val="0"/>
  <p:tag name="KSO_WM_UNIT_HIGHLIGHT" val="0"/>
  <p:tag name="KSO_WM_UNIT_COMPATIBLE" val="0"/>
  <p:tag name="KSO_WM_UNIT_CLEAR" val="0"/>
  <p:tag name="KSO_WM_BEAUTIFY_FLAG" val="#wm#"/>
  <p:tag name="KSO_WM_UNIT_PRESET_TEXT" val="请输入章节标题"/>
</p:tagLst>
</file>

<file path=ppt/tags/tag107.xml><?xml version="1.0" encoding="utf-8"?>
<p:tagLst xmlns:p="http://schemas.openxmlformats.org/presentationml/2006/main">
  <p:tag name="KSO_WM_TEMPLATE_CATEGORY" val="custom"/>
  <p:tag name="KSO_WM_TEMPLATE_INDEX" val="20185081"/>
  <p:tag name="KSO_WM_TAG_VERSION" val="1.0"/>
  <p:tag name="KSO_WM_UNIT_TYPE" val="e"/>
  <p:tag name="KSO_WM_UNIT_INDEX" val="1"/>
  <p:tag name="KSO_WM_UNIT_ID" val="custom20185081_7*e*1"/>
  <p:tag name="KSO_WM_UNIT_LAYERLEVEL" val="1"/>
  <p:tag name="KSO_WM_UNIT_VALUE" val="11"/>
  <p:tag name="KSO_WM_UNIT_HIGHLIGHT" val="0"/>
  <p:tag name="KSO_WM_UNIT_COMPATIBLE" val="1"/>
  <p:tag name="KSO_WM_UNIT_CLEAR" val="0"/>
  <p:tag name="KSO_WM_BEAUTIFY_FLAG" val="#wm#"/>
  <p:tag name="KSO_WM_UNIT_PRESET_TEXT" val="PART 01"/>
</p:tagLst>
</file>

<file path=ppt/tags/tag108.xml><?xml version="1.0" encoding="utf-8"?>
<p:tagLst xmlns:p="http://schemas.openxmlformats.org/presentationml/2006/main">
  <p:tag name="KSO_WM_TEMPLATE_CATEGORY" val="custom"/>
  <p:tag name="KSO_WM_TEMPLATE_INDEX" val="20185081"/>
  <p:tag name="KSO_WM_TAG_VERSION" val="1.0"/>
  <p:tag name="KSO_WM_SLIDE_ID" val="custom20185081_7"/>
  <p:tag name="KSO_WM_SLIDE_INDEX" val="7"/>
  <p:tag name="KSO_WM_SLIDE_ITEM_CNT" val="1"/>
  <p:tag name="KSO_WM_SLIDE_LAYOUT" val="a_e"/>
  <p:tag name="KSO_WM_SLIDE_LAYOUT_CNT" val="1_1"/>
  <p:tag name="KSO_WM_SLIDE_TYPE" val="sectionTitle"/>
  <p:tag name="KSO_WM_SLIDE_SUBTYPE" val="pureTxt"/>
  <p:tag name="KSO_WM_BEAUTIFY_FLAG" val="#wm#"/>
</p:tagLst>
</file>

<file path=ppt/tags/tag109.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4*a*1"/>
  <p:tag name="KSO_WM_UNIT_LAYERLEVEL" val="1"/>
  <p:tag name="KSO_WM_UNIT_VALUE" val="18"/>
  <p:tag name="KSO_WM_UNIT_ISCONTENTSTITLE" val="0"/>
  <p:tag name="KSO_WM_UNIT_HIGHLIGHT" val="0"/>
  <p:tag name="KSO_WM_UNIT_COMPATIBLE" val="0"/>
  <p:tag name="KSO_WM_UNIT_CLEAR" val="0"/>
  <p:tag name="KSO_WM_BEAUTIFY_FLAG" val="#wm#"/>
  <p:tag name="KSO_WM_UNIT_PRESET_TEXT" val="Picture with caption layout"/>
</p:tagLst>
</file>

<file path=ppt/tags/tag110.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4*f*1"/>
  <p:tag name="KSO_WM_UNIT_LAYERLEVEL" val="1"/>
  <p:tag name="KSO_WM_UNIT_VALUE" val="150"/>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10;&#10;Supporting text here.&#10;Lorem ipsum dolor sit amet, consectetur adipisicing elit."/>
</p:tagLst>
</file>

<file path=ppt/tags/tag111.xml><?xml version="1.0" encoding="utf-8"?>
<p:tagLst xmlns:p="http://schemas.openxmlformats.org/presentationml/2006/main">
  <p:tag name="KSO_WM_TEMPLATE_CATEGORY" val="custom"/>
  <p:tag name="KSO_WM_TEMPLATE_INDEX" val="20185081"/>
  <p:tag name="KSO_WM_TAG_VERSION" val="1.0"/>
  <p:tag name="KSO_WM_SLIDE_ID" val="custom20185081_4"/>
  <p:tag name="KSO_WM_SLIDE_INDEX" val="4"/>
  <p:tag name="KSO_WM_SLIDE_ITEM_CNT" val="2"/>
  <p:tag name="KSO_WM_SLIDE_LAYOUT" val="a_f_d"/>
  <p:tag name="KSO_WM_SLIDE_LAYOUT_CNT" val="1_1_1"/>
  <p:tag name="KSO_WM_SLIDE_TYPE" val="text"/>
  <p:tag name="KSO_WM_SLIDE_SUBTYPE" val="picTxt"/>
  <p:tag name="KSO_WM_BEAUTIFY_FLAG" val="#wm#"/>
  <p:tag name="KSO_WM_SLIDE_POSITION" val="66*36"/>
  <p:tag name="KSO_WM_SLIDE_SIZE" val="827*431"/>
</p:tagLst>
</file>

<file path=ppt/tags/tag112.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4*a*1"/>
  <p:tag name="KSO_WM_UNIT_LAYERLEVEL" val="1"/>
  <p:tag name="KSO_WM_UNIT_VALUE" val="18"/>
  <p:tag name="KSO_WM_UNIT_ISCONTENTSTITLE" val="0"/>
  <p:tag name="KSO_WM_UNIT_HIGHLIGHT" val="0"/>
  <p:tag name="KSO_WM_UNIT_COMPATIBLE" val="0"/>
  <p:tag name="KSO_WM_UNIT_CLEAR" val="0"/>
  <p:tag name="KSO_WM_BEAUTIFY_FLAG" val="#wm#"/>
  <p:tag name="KSO_WM_UNIT_PRESET_TEXT" val="Picture with caption layout"/>
</p:tagLst>
</file>

<file path=ppt/tags/tag113.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4*f*1"/>
  <p:tag name="KSO_WM_UNIT_LAYERLEVEL" val="1"/>
  <p:tag name="KSO_WM_UNIT_VALUE" val="150"/>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10;&#10;Supporting text here.&#10;Lorem ipsum dolor sit amet, consectetur adipisicing elit."/>
</p:tagLst>
</file>

<file path=ppt/tags/tag114.xml><?xml version="1.0" encoding="utf-8"?>
<p:tagLst xmlns:p="http://schemas.openxmlformats.org/presentationml/2006/main">
  <p:tag name="KSO_WM_TEMPLATE_CATEGORY" val="custom"/>
  <p:tag name="KSO_WM_TEMPLATE_INDEX" val="20185081"/>
  <p:tag name="KSO_WM_TAG_VERSION" val="1.0"/>
  <p:tag name="KSO_WM_SLIDE_ID" val="custom20185081_4"/>
  <p:tag name="KSO_WM_SLIDE_INDEX" val="4"/>
  <p:tag name="KSO_WM_SLIDE_ITEM_CNT" val="2"/>
  <p:tag name="KSO_WM_SLIDE_LAYOUT" val="a_f_d"/>
  <p:tag name="KSO_WM_SLIDE_LAYOUT_CNT" val="1_1_1"/>
  <p:tag name="KSO_WM_SLIDE_TYPE" val="text"/>
  <p:tag name="KSO_WM_SLIDE_SUBTYPE" val="picTxt"/>
  <p:tag name="KSO_WM_BEAUTIFY_FLAG" val="#wm#"/>
  <p:tag name="KSO_WM_SLIDE_POSITION" val="66*36"/>
  <p:tag name="KSO_WM_SLIDE_SIZE" val="827*431"/>
</p:tagLst>
</file>

<file path=ppt/tags/tag115.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4*a*1"/>
  <p:tag name="KSO_WM_UNIT_LAYERLEVEL" val="1"/>
  <p:tag name="KSO_WM_UNIT_VALUE" val="18"/>
  <p:tag name="KSO_WM_UNIT_ISCONTENTSTITLE" val="0"/>
  <p:tag name="KSO_WM_UNIT_HIGHLIGHT" val="0"/>
  <p:tag name="KSO_WM_UNIT_COMPATIBLE" val="0"/>
  <p:tag name="KSO_WM_UNIT_CLEAR" val="0"/>
  <p:tag name="KSO_WM_BEAUTIFY_FLAG" val="#wm#"/>
  <p:tag name="KSO_WM_UNIT_PRESET_TEXT" val="Picture with caption layout"/>
</p:tagLst>
</file>

<file path=ppt/tags/tag116.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4*f*1"/>
  <p:tag name="KSO_WM_UNIT_LAYERLEVEL" val="1"/>
  <p:tag name="KSO_WM_UNIT_VALUE" val="150"/>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10;&#10;Supporting text here.&#10;Lorem ipsum dolor sit amet, consectetur adipisicing elit."/>
</p:tagLst>
</file>

<file path=ppt/tags/tag117.xml><?xml version="1.0" encoding="utf-8"?>
<p:tagLst xmlns:p="http://schemas.openxmlformats.org/presentationml/2006/main">
  <p:tag name="KSO_WM_TEMPLATE_CATEGORY" val="custom"/>
  <p:tag name="KSO_WM_TEMPLATE_INDEX" val="20185081"/>
  <p:tag name="KSO_WM_TAG_VERSION" val="1.0"/>
  <p:tag name="KSO_WM_SLIDE_ID" val="custom20185081_4"/>
  <p:tag name="KSO_WM_SLIDE_INDEX" val="4"/>
  <p:tag name="KSO_WM_SLIDE_ITEM_CNT" val="2"/>
  <p:tag name="KSO_WM_SLIDE_LAYOUT" val="a_f_d"/>
  <p:tag name="KSO_WM_SLIDE_LAYOUT_CNT" val="1_1_1"/>
  <p:tag name="KSO_WM_SLIDE_TYPE" val="text"/>
  <p:tag name="KSO_WM_SLIDE_SUBTYPE" val="picTxt"/>
  <p:tag name="KSO_WM_BEAUTIFY_FLAG" val="#wm#"/>
  <p:tag name="KSO_WM_SLIDE_POSITION" val="66*36"/>
  <p:tag name="KSO_WM_SLIDE_SIZE" val="827*431"/>
</p:tagLst>
</file>

<file path=ppt/tags/tag118.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4*a*1"/>
  <p:tag name="KSO_WM_UNIT_LAYERLEVEL" val="1"/>
  <p:tag name="KSO_WM_UNIT_VALUE" val="18"/>
  <p:tag name="KSO_WM_UNIT_ISCONTENTSTITLE" val="0"/>
  <p:tag name="KSO_WM_UNIT_HIGHLIGHT" val="0"/>
  <p:tag name="KSO_WM_UNIT_COMPATIBLE" val="0"/>
  <p:tag name="KSO_WM_UNIT_CLEAR" val="0"/>
  <p:tag name="KSO_WM_BEAUTIFY_FLAG" val="#wm#"/>
  <p:tag name="KSO_WM_UNIT_PRESET_TEXT" val="Picture with caption layout"/>
</p:tagLst>
</file>

<file path=ppt/tags/tag119.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4*f*1"/>
  <p:tag name="KSO_WM_UNIT_LAYERLEVEL" val="1"/>
  <p:tag name="KSO_WM_UNIT_VALUE" val="150"/>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10;&#10;Supporting text here.&#10;Lorem ipsum dolor sit amet, consectetur adipisicing elit."/>
</p:tagLst>
</file>

<file path=ppt/tags/tag120.xml><?xml version="1.0" encoding="utf-8"?>
<p:tagLst xmlns:p="http://schemas.openxmlformats.org/presentationml/2006/main">
  <p:tag name="KSO_WM_TEMPLATE_CATEGORY" val="custom"/>
  <p:tag name="KSO_WM_TEMPLATE_INDEX" val="20185081"/>
  <p:tag name="KSO_WM_TAG_VERSION" val="1.0"/>
  <p:tag name="KSO_WM_SLIDE_ID" val="custom20185081_4"/>
  <p:tag name="KSO_WM_SLIDE_INDEX" val="4"/>
  <p:tag name="KSO_WM_SLIDE_ITEM_CNT" val="2"/>
  <p:tag name="KSO_WM_SLIDE_LAYOUT" val="a_f_d"/>
  <p:tag name="KSO_WM_SLIDE_LAYOUT_CNT" val="1_1_1"/>
  <p:tag name="KSO_WM_SLIDE_TYPE" val="text"/>
  <p:tag name="KSO_WM_SLIDE_SUBTYPE" val="picTxt"/>
  <p:tag name="KSO_WM_BEAUTIFY_FLAG" val="#wm#"/>
  <p:tag name="KSO_WM_SLIDE_POSITION" val="66*36"/>
  <p:tag name="KSO_WM_SLIDE_SIZE" val="827*431"/>
</p:tagLst>
</file>

<file path=ppt/tags/tag121.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4*a*1"/>
  <p:tag name="KSO_WM_UNIT_LAYERLEVEL" val="1"/>
  <p:tag name="KSO_WM_UNIT_VALUE" val="18"/>
  <p:tag name="KSO_WM_UNIT_ISCONTENTSTITLE" val="0"/>
  <p:tag name="KSO_WM_UNIT_HIGHLIGHT" val="0"/>
  <p:tag name="KSO_WM_UNIT_COMPATIBLE" val="0"/>
  <p:tag name="KSO_WM_UNIT_CLEAR" val="0"/>
  <p:tag name="KSO_WM_BEAUTIFY_FLAG" val="#wm#"/>
  <p:tag name="KSO_WM_UNIT_PRESET_TEXT" val="Picture with caption layout"/>
</p:tagLst>
</file>

<file path=ppt/tags/tag122.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4*f*1"/>
  <p:tag name="KSO_WM_UNIT_LAYERLEVEL" val="1"/>
  <p:tag name="KSO_WM_UNIT_VALUE" val="150"/>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10;&#10;Supporting text here.&#10;Lorem ipsum dolor sit amet, consectetur adipisicing elit."/>
</p:tagLst>
</file>

<file path=ppt/tags/tag123.xml><?xml version="1.0" encoding="utf-8"?>
<p:tagLst xmlns:p="http://schemas.openxmlformats.org/presentationml/2006/main">
  <p:tag name="KSO_WM_TEMPLATE_CATEGORY" val="custom"/>
  <p:tag name="KSO_WM_TEMPLATE_INDEX" val="20185081"/>
  <p:tag name="KSO_WM_TAG_VERSION" val="1.0"/>
  <p:tag name="KSO_WM_SLIDE_ID" val="custom20185081_4"/>
  <p:tag name="KSO_WM_SLIDE_INDEX" val="4"/>
  <p:tag name="KSO_WM_SLIDE_ITEM_CNT" val="2"/>
  <p:tag name="KSO_WM_SLIDE_LAYOUT" val="a_f_d"/>
  <p:tag name="KSO_WM_SLIDE_LAYOUT_CNT" val="1_1_1"/>
  <p:tag name="KSO_WM_SLIDE_TYPE" val="text"/>
  <p:tag name="KSO_WM_SLIDE_SUBTYPE" val="picTxt"/>
  <p:tag name="KSO_WM_BEAUTIFY_FLAG" val="#wm#"/>
  <p:tag name="KSO_WM_SLIDE_POSITION" val="66*36"/>
  <p:tag name="KSO_WM_SLIDE_SIZE" val="827*431"/>
</p:tagLst>
</file>

<file path=ppt/tags/tag124.xml><?xml version="1.0" encoding="utf-8"?>
<p:tagLst xmlns:p="http://schemas.openxmlformats.org/presentationml/2006/main">
  <p:tag name="KSO_WM_TEMPLATE_CATEGORY" val="custom"/>
  <p:tag name="KSO_WM_TEMPLATE_INDEX" val="20185081"/>
  <p:tag name="KSO_WM_TAG_VERSION" val="1.0"/>
  <p:tag name="KSO_WM_BEAUTIFY_FLAG" val="#wm#"/>
  <p:tag name="KSO_WM_UNIT_CLEAR" val="0"/>
  <p:tag name="KSO_WM_UNIT_COMPATIBLE" val="0"/>
  <p:tag name="KSO_WM_UNIT_HIGHLIGHT" val="0"/>
  <p:tag name="KSO_WM_UNIT_ISCONTENTSTITLE" val="0"/>
  <p:tag name="KSO_WM_UNIT_VALUE" val="21"/>
  <p:tag name="KSO_WM_UNIT_LAYERLEVEL" val="1"/>
  <p:tag name="KSO_WM_UNIT_INDEX" val="1"/>
  <p:tag name="KSO_WM_UNIT_ID" val="custom20185081_5*a*1"/>
  <p:tag name="KSO_WM_UNIT_TYPE" val="a"/>
  <p:tag name="KSO_WM_UNIT_PRESET_TEXT" val="Picture with caption layout"/>
</p:tagLst>
</file>

<file path=ppt/tags/tag125.xml><?xml version="1.0" encoding="utf-8"?>
<p:tagLst xmlns:p="http://schemas.openxmlformats.org/presentationml/2006/main">
  <p:tag name="KSO_WM_TEMPLATE_CATEGORY" val="custom"/>
  <p:tag name="KSO_WM_TEMPLATE_INDEX" val="20185081"/>
  <p:tag name="KSO_WM_TAG_VERSION" val="1.0"/>
  <p:tag name="KSO_WM_BEAUTIFY_FLAG" val="#wm#"/>
  <p:tag name="KSO_WM_UNIT_PRESET_TEXT_LEN" val="57"/>
  <p:tag name="KSO_WM_UNIT_PRESET_TEXT_INDEX" val="4"/>
  <p:tag name="KSO_WM_UNIT_CLEAR" val="0"/>
  <p:tag name="KSO_WM_UNIT_COMPATIBLE" val="0"/>
  <p:tag name="KSO_WM_UNIT_HIGHLIGHT" val="0"/>
  <p:tag name="KSO_WM_UNIT_VALUE" val="86"/>
  <p:tag name="KSO_WM_UNIT_LAYERLEVEL" val="1"/>
  <p:tag name="KSO_WM_UNIT_INDEX" val="1"/>
  <p:tag name="KSO_WM_UNIT_ID" val="custom20185081_5*f*1"/>
  <p:tag name="KSO_WM_UNIT_TYPE" val="f"/>
</p:tagLst>
</file>

<file path=ppt/tags/tag126.xml><?xml version="1.0" encoding="utf-8"?>
<p:tagLst xmlns:p="http://schemas.openxmlformats.org/presentationml/2006/main">
  <p:tag name="KSO_WM_TEMPLATE_CATEGORY" val="custom"/>
  <p:tag name="KSO_WM_TEMPLATE_INDEX" val="20185081"/>
  <p:tag name="KSO_WM_TAG_VERSION" val="1.0"/>
  <p:tag name="KSO_WM_UNIT_TYPE" val="d"/>
  <p:tag name="KSO_WM_UNIT_INDEX" val="1"/>
  <p:tag name="KSO_WM_UNIT_ID" val="custom20185081_5*d*1"/>
  <p:tag name="KSO_WM_UNIT_LAYERLEVEL" val="1"/>
  <p:tag name="KSO_WM_UNIT_VALUE" val="1056*2787"/>
  <p:tag name="KSO_WM_UNIT_HIGHLIGHT" val="0"/>
  <p:tag name="KSO_WM_UNIT_COMPATIBLE" val="0"/>
  <p:tag name="KSO_WM_UNIT_CLEAR" val="0"/>
  <p:tag name="KSO_WM_BEAUTIFY_FLAG" val="#wm#"/>
</p:tagLst>
</file>

<file path=ppt/tags/tag127.xml><?xml version="1.0" encoding="utf-8"?>
<p:tagLst xmlns:p="http://schemas.openxmlformats.org/presentationml/2006/main">
  <p:tag name="KSO_WM_SLIDE_SIZE" val="790*387"/>
  <p:tag name="KSO_WM_SLIDE_POSITION" val="75*120"/>
  <p:tag name="KSO_WM_SLIDE_LAYOUT_CNT" val="1_1_1"/>
  <p:tag name="KSO_WM_SLIDE_LAYOUT" val="a_f_d"/>
  <p:tag name="KSO_WM_BEAUTIFY_FLAG" val="#wm#"/>
  <p:tag name="KSO_WM_SLIDE_TYPE" val="text"/>
  <p:tag name="KSO_WM_SLIDE_ITEM_CNT" val="2"/>
  <p:tag name="KSO_WM_SLIDE_INDEX" val="5"/>
  <p:tag name="KSO_WM_SLIDE_ID" val="custom20185081_5"/>
  <p:tag name="KSO_WM_TAG_VERSION" val="1.0"/>
  <p:tag name="KSO_WM_TEMPLATE_INDEX" val="20185081"/>
  <p:tag name="KSO_WM_TEMPLATE_CATEGORY" val="custom"/>
  <p:tag name="KSO_WM_SLIDE_SUBTYPE" val="picTxt"/>
</p:tagLst>
</file>

<file path=ppt/tags/tag128.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4*a*1"/>
  <p:tag name="KSO_WM_UNIT_LAYERLEVEL" val="1"/>
  <p:tag name="KSO_WM_UNIT_VALUE" val="18"/>
  <p:tag name="KSO_WM_UNIT_ISCONTENTSTITLE" val="0"/>
  <p:tag name="KSO_WM_UNIT_HIGHLIGHT" val="0"/>
  <p:tag name="KSO_WM_UNIT_COMPATIBLE" val="0"/>
  <p:tag name="KSO_WM_UNIT_CLEAR" val="0"/>
  <p:tag name="KSO_WM_BEAUTIFY_FLAG" val="#wm#"/>
  <p:tag name="KSO_WM_UNIT_PRESET_TEXT" val="Picture with caption layout"/>
</p:tagLst>
</file>

<file path=ppt/tags/tag129.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4*f*1"/>
  <p:tag name="KSO_WM_UNIT_LAYERLEVEL" val="1"/>
  <p:tag name="KSO_WM_UNIT_VALUE" val="150"/>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10;&#10;Supporting text here.&#10;Lorem ipsum dolor sit amet, consectetur adipisicing elit."/>
</p:tagLst>
</file>

<file path=ppt/tags/tag130.xml><?xml version="1.0" encoding="utf-8"?>
<p:tagLst xmlns:p="http://schemas.openxmlformats.org/presentationml/2006/main">
  <p:tag name="KSO_WM_TEMPLATE_CATEGORY" val="custom"/>
  <p:tag name="KSO_WM_TEMPLATE_INDEX" val="20185081"/>
  <p:tag name="KSO_WM_TAG_VERSION" val="1.0"/>
  <p:tag name="KSO_WM_SLIDE_ID" val="custom20185081_4"/>
  <p:tag name="KSO_WM_SLIDE_INDEX" val="4"/>
  <p:tag name="KSO_WM_SLIDE_ITEM_CNT" val="2"/>
  <p:tag name="KSO_WM_SLIDE_LAYOUT" val="a_f_d"/>
  <p:tag name="KSO_WM_SLIDE_LAYOUT_CNT" val="1_1_1"/>
  <p:tag name="KSO_WM_SLIDE_TYPE" val="text"/>
  <p:tag name="KSO_WM_SLIDE_SUBTYPE" val="picTxt"/>
  <p:tag name="KSO_WM_BEAUTIFY_FLAG" val="#wm#"/>
  <p:tag name="KSO_WM_SLIDE_POSITION" val="66*36"/>
  <p:tag name="KSO_WM_SLIDE_SIZE" val="827*431"/>
</p:tagLst>
</file>

<file path=ppt/tags/tag131.xml><?xml version="1.0" encoding="utf-8"?>
<p:tagLst xmlns:p="http://schemas.openxmlformats.org/presentationml/2006/main">
  <p:tag name="KSO_WM_TEMPLATE_CATEGORY" val="custom"/>
  <p:tag name="KSO_WM_TEMPLATE_INDEX" val="20185081"/>
  <p:tag name="KSO_WM_UNIT_TYPE" val="l_h_i"/>
  <p:tag name="KSO_WM_UNIT_INDEX" val="1_1_1"/>
  <p:tag name="KSO_WM_UNIT_ID" val="custom20185081_10*l_h_i*1_1_1"/>
  <p:tag name="KSO_WM_UNIT_LAYERLEVEL" val="1_1_1"/>
  <p:tag name="KSO_WM_BEAUTIFY_FLAG" val="#wm#"/>
  <p:tag name="KSO_WM_TAG_VERSION" val="1.0"/>
  <p:tag name="KSO_WM_DIAGRAM_GROUP_CODE" val="l1-3"/>
  <p:tag name="KSO_WM_UNIT_FILL_FORE_SCHEMECOLOR_INDEX" val="5"/>
  <p:tag name="KSO_WM_UNIT_FILL_TYPE" val="1"/>
  <p:tag name="KSO_WM_UNIT_USESOURCEFORMAT_APPLY" val="1"/>
</p:tagLst>
</file>

<file path=ppt/tags/tag132.xml><?xml version="1.0" encoding="utf-8"?>
<p:tagLst xmlns:p="http://schemas.openxmlformats.org/presentationml/2006/main">
  <p:tag name="KSO_WM_TEMPLATE_CATEGORY" val="custom"/>
  <p:tag name="KSO_WM_TEMPLATE_INDEX" val="20185081"/>
  <p:tag name="KSO_WM_UNIT_TYPE" val="l_h_i"/>
  <p:tag name="KSO_WM_UNIT_INDEX" val="1_2_1"/>
  <p:tag name="KSO_WM_UNIT_ID" val="custom20185081_10*l_h_i*1_2_1"/>
  <p:tag name="KSO_WM_UNIT_LAYERLEVEL" val="1_1_1"/>
  <p:tag name="KSO_WM_BEAUTIFY_FLAG" val="#wm#"/>
  <p:tag name="KSO_WM_TAG_VERSION" val="1.0"/>
  <p:tag name="KSO_WM_DIAGRAM_GROUP_CODE" val="l1-3"/>
  <p:tag name="KSO_WM_UNIT_FILL_FORE_SCHEMECOLOR_INDEX" val="5"/>
  <p:tag name="KSO_WM_UNIT_FILL_TYPE" val="1"/>
  <p:tag name="KSO_WM_UNIT_USESOURCEFORMAT_APPLY" val="1"/>
</p:tagLst>
</file>

<file path=ppt/tags/tag133.xml><?xml version="1.0" encoding="utf-8"?>
<p:tagLst xmlns:p="http://schemas.openxmlformats.org/presentationml/2006/main">
  <p:tag name="KSO_WM_TEMPLATE_CATEGORY" val="custom"/>
  <p:tag name="KSO_WM_TEMPLATE_INDEX" val="20185081"/>
  <p:tag name="KSO_WM_UNIT_TYPE" val="l_h_i"/>
  <p:tag name="KSO_WM_UNIT_INDEX" val="1_3_1"/>
  <p:tag name="KSO_WM_UNIT_ID" val="custom20185081_10*l_h_i*1_3_1"/>
  <p:tag name="KSO_WM_UNIT_LAYERLEVEL" val="1_1_1"/>
  <p:tag name="KSO_WM_BEAUTIFY_FLAG" val="#wm#"/>
  <p:tag name="KSO_WM_TAG_VERSION" val="1.0"/>
  <p:tag name="KSO_WM_DIAGRAM_GROUP_CODE" val="l1-3"/>
  <p:tag name="KSO_WM_UNIT_FILL_FORE_SCHEMECOLOR_INDEX" val="5"/>
  <p:tag name="KSO_WM_UNIT_FILL_TYPE" val="1"/>
  <p:tag name="KSO_WM_UNIT_USESOURCEFORMAT_APPLY" val="1"/>
</p:tagLst>
</file>

<file path=ppt/tags/tag134.xml><?xml version="1.0" encoding="utf-8"?>
<p:tagLst xmlns:p="http://schemas.openxmlformats.org/presentationml/2006/main">
  <p:tag name="KSO_WM_TEMPLATE_CATEGORY" val="custom"/>
  <p:tag name="KSO_WM_TEMPLATE_INDEX" val="20185081"/>
  <p:tag name="KSO_WM_UNIT_TYPE" val="l_h_i"/>
  <p:tag name="KSO_WM_UNIT_INDEX" val="1_4_1"/>
  <p:tag name="KSO_WM_UNIT_ID" val="custom20185081_10*l_h_i*1_4_1"/>
  <p:tag name="KSO_WM_UNIT_LAYERLEVEL" val="1_1_1"/>
  <p:tag name="KSO_WM_BEAUTIFY_FLAG" val="#wm#"/>
  <p:tag name="KSO_WM_TAG_VERSION" val="1.0"/>
  <p:tag name="KSO_WM_DIAGRAM_GROUP_CODE" val="l1-3"/>
  <p:tag name="KSO_WM_UNIT_FILL_FORE_SCHEMECOLOR_INDEX" val="5"/>
  <p:tag name="KSO_WM_UNIT_FILL_TYPE" val="1"/>
  <p:tag name="KSO_WM_UNIT_USESOURCEFORMAT_APPLY" val="1"/>
</p:tagLst>
</file>

<file path=ppt/tags/tag135.xml><?xml version="1.0" encoding="utf-8"?>
<p:tagLst xmlns:p="http://schemas.openxmlformats.org/presentationml/2006/main">
  <p:tag name="KSO_WM_TAG_VERSION" val="1.0"/>
  <p:tag name="KSO_WM_BEAUTIFY_FLAG" val="#wm#"/>
  <p:tag name="KSO_WM_UNIT_TYPE" val="i"/>
  <p:tag name="KSO_WM_UNIT_ID" val="custom20185081_10*i*4"/>
  <p:tag name="KSO_WM_TEMPLATE_CATEGORY" val="custom"/>
  <p:tag name="KSO_WM_TEMPLATE_INDEX" val="20185081"/>
  <p:tag name="KSO_WM_UNIT_INDEX" val="4"/>
</p:tagLst>
</file>

<file path=ppt/tags/tag136.xml><?xml version="1.0" encoding="utf-8"?>
<p:tagLst xmlns:p="http://schemas.openxmlformats.org/presentationml/2006/main">
  <p:tag name="KSO_WM_TAG_VERSION" val="1.0"/>
  <p:tag name="KSO_WM_BEAUTIFY_FLAG" val="#wm#"/>
  <p:tag name="KSO_WM_UNIT_TYPE" val="i"/>
  <p:tag name="KSO_WM_UNIT_ID" val="custom20185081_10*i*7"/>
  <p:tag name="KSO_WM_TEMPLATE_CATEGORY" val="custom"/>
  <p:tag name="KSO_WM_TEMPLATE_INDEX" val="20185081"/>
  <p:tag name="KSO_WM_UNIT_INDEX" val="7"/>
</p:tagLst>
</file>

<file path=ppt/tags/tag137.xml><?xml version="1.0" encoding="utf-8"?>
<p:tagLst xmlns:p="http://schemas.openxmlformats.org/presentationml/2006/main">
  <p:tag name="KSO_WM_TAG_VERSION" val="1.0"/>
  <p:tag name="KSO_WM_BEAUTIFY_FLAG" val="#wm#"/>
  <p:tag name="KSO_WM_UNIT_TYPE" val="i"/>
  <p:tag name="KSO_WM_UNIT_ID" val="custom20185081_10*i*8"/>
  <p:tag name="KSO_WM_TEMPLATE_CATEGORY" val="custom"/>
  <p:tag name="KSO_WM_TEMPLATE_INDEX" val="20185081"/>
  <p:tag name="KSO_WM_UNIT_INDEX" val="8"/>
</p:tagLst>
</file>

<file path=ppt/tags/tag138.xml><?xml version="1.0" encoding="utf-8"?>
<p:tagLst xmlns:p="http://schemas.openxmlformats.org/presentationml/2006/main">
  <p:tag name="KSO_WM_TEMPLATE_CATEGORY" val="custom"/>
  <p:tag name="KSO_WM_TEMPLATE_INDEX" val="20185081"/>
  <p:tag name="KSO_WM_UNIT_TYPE" val="a"/>
  <p:tag name="KSO_WM_UNIT_INDEX" val="1"/>
  <p:tag name="KSO_WM_UNIT_ID" val="custom20185081_10*a*1"/>
  <p:tag name="KSO_WM_UNIT_LAYERLEVEL" val="1"/>
  <p:tag name="KSO_WM_UNIT_VALUE" val="8"/>
  <p:tag name="KSO_WM_UNIT_ISCONTENTSTITLE" val="0"/>
  <p:tag name="KSO_WM_UNIT_HIGHLIGHT" val="0"/>
  <p:tag name="KSO_WM_UNIT_COMPATIBLE" val="0"/>
  <p:tag name="KSO_WM_UNIT_CLEAR" val="0"/>
  <p:tag name="KSO_WM_BEAUTIFY_FLAG" val="#wm#"/>
  <p:tag name="KSO_WM_TAG_VERSION" val="1.0"/>
  <p:tag name="KSO_WM_UNIT_PRESET_TEXT" val="请输入你的标题"/>
</p:tagLst>
</file>

<file path=ppt/tags/tag139.xml><?xml version="1.0" encoding="utf-8"?>
<p:tagLst xmlns:p="http://schemas.openxmlformats.org/presentationml/2006/main">
  <p:tag name="KSO_WM_TEMPLATE_CATEGORY" val="custom"/>
  <p:tag name="KSO_WM_TEMPLATE_INDEX" val="20185081"/>
  <p:tag name="KSO_WM_UNIT_TYPE" val="l_h_i"/>
  <p:tag name="KSO_WM_UNIT_INDEX" val="1_1_2"/>
  <p:tag name="KSO_WM_UNIT_ID" val="custom20185081_10*l_h_i*1_1_2"/>
  <p:tag name="KSO_WM_UNIT_LAYERLEVEL" val="1_1_1"/>
  <p:tag name="KSO_WM_BEAUTIFY_FLAG" val="#wm#"/>
  <p:tag name="KSO_WM_TAG_VERSION" val="1.0"/>
  <p:tag name="KSO_WM_DIAGRAM_GROUP_CODE" val="l1-3"/>
  <p:tag name="KSO_WM_UNIT_USESOURCEFORMAT_APPLY" val="1"/>
</p:tagLst>
</file>

<file path=ppt/tags/tag140.xml><?xml version="1.0" encoding="utf-8"?>
<p:tagLst xmlns:p="http://schemas.openxmlformats.org/presentationml/2006/main">
  <p:tag name="KSO_WM_TEMPLATE_CATEGORY" val="custom"/>
  <p:tag name="KSO_WM_TEMPLATE_INDEX" val="20185081"/>
  <p:tag name="KSO_WM_UNIT_TYPE" val="l_h_i"/>
  <p:tag name="KSO_WM_UNIT_INDEX" val="1_2_2"/>
  <p:tag name="KSO_WM_UNIT_ID" val="custom20185081_10*l_h_i*1_2_2"/>
  <p:tag name="KSO_WM_UNIT_LAYERLEVEL" val="1_1_1"/>
  <p:tag name="KSO_WM_BEAUTIFY_FLAG" val="#wm#"/>
  <p:tag name="KSO_WM_TAG_VERSION" val="1.0"/>
  <p:tag name="KSO_WM_DIAGRAM_GROUP_CODE" val="l1-3"/>
  <p:tag name="KSO_WM_UNIT_USESOURCEFORMAT_APPLY" val="1"/>
</p:tagLst>
</file>

<file path=ppt/tags/tag141.xml><?xml version="1.0" encoding="utf-8"?>
<p:tagLst xmlns:p="http://schemas.openxmlformats.org/presentationml/2006/main">
  <p:tag name="KSO_WM_TEMPLATE_CATEGORY" val="custom"/>
  <p:tag name="KSO_WM_TEMPLATE_INDEX" val="20185081"/>
  <p:tag name="KSO_WM_UNIT_TYPE" val="l_h_i"/>
  <p:tag name="KSO_WM_UNIT_INDEX" val="1_3_2"/>
  <p:tag name="KSO_WM_UNIT_ID" val="custom20185081_10*l_h_i*1_3_2"/>
  <p:tag name="KSO_WM_UNIT_LAYERLEVEL" val="1_1_1"/>
  <p:tag name="KSO_WM_BEAUTIFY_FLAG" val="#wm#"/>
  <p:tag name="KSO_WM_TAG_VERSION" val="1.0"/>
  <p:tag name="KSO_WM_DIAGRAM_GROUP_CODE" val="l1-3"/>
  <p:tag name="KSO_WM_UNIT_USESOURCEFORMAT_APPLY" val="1"/>
</p:tagLst>
</file>

<file path=ppt/tags/tag142.xml><?xml version="1.0" encoding="utf-8"?>
<p:tagLst xmlns:p="http://schemas.openxmlformats.org/presentationml/2006/main">
  <p:tag name="KSO_WM_TEMPLATE_CATEGORY" val="custom"/>
  <p:tag name="KSO_WM_TEMPLATE_INDEX" val="20185081"/>
  <p:tag name="KSO_WM_UNIT_TYPE" val="l_h_i"/>
  <p:tag name="KSO_WM_UNIT_INDEX" val="1_4_2"/>
  <p:tag name="KSO_WM_UNIT_ID" val="custom20185081_10*l_h_i*1_4_2"/>
  <p:tag name="KSO_WM_UNIT_LAYERLEVEL" val="1_1_1"/>
  <p:tag name="KSO_WM_BEAUTIFY_FLAG" val="#wm#"/>
  <p:tag name="KSO_WM_TAG_VERSION" val="1.0"/>
  <p:tag name="KSO_WM_DIAGRAM_GROUP_CODE" val="l1-3"/>
  <p:tag name="KSO_WM_UNIT_USESOURCEFORMAT_APPLY" val="1"/>
</p:tagLst>
</file>

<file path=ppt/tags/tag143.xml><?xml version="1.0" encoding="utf-8"?>
<p:tagLst xmlns:p="http://schemas.openxmlformats.org/presentationml/2006/main">
  <p:tag name="KSO_WM_TEMPLATE_CATEGORY" val="custom"/>
  <p:tag name="KSO_WM_TEMPLATE_INDEX" val="20185081"/>
  <p:tag name="KSO_WM_UNIT_TYPE" val="l_h_a"/>
  <p:tag name="KSO_WM_UNIT_INDEX" val="1_4_1"/>
  <p:tag name="KSO_WM_UNIT_ID" val="custom20185081_10*l_h_a*1_4_1"/>
  <p:tag name="KSO_WM_UNIT_LAYERLEVEL" val="1_1_1"/>
  <p:tag name="KSO_WM_UNIT_VALUE" val="9"/>
  <p:tag name="KSO_WM_UNIT_HIGHLIGHT" val="0"/>
  <p:tag name="KSO_WM_UNIT_COMPATIBLE" val="0"/>
  <p:tag name="KSO_WM_UNIT_CLEAR" val="0"/>
  <p:tag name="KSO_WM_BEAUTIFY_FLAG" val="#wm#"/>
  <p:tag name="KSO_WM_TAG_VERSION" val="1.0"/>
  <p:tag name="KSO_WM_DIAGRAM_GROUP_CODE" val="l1-3"/>
  <p:tag name="KSO_WM_UNIT_PRESET_TEXT" val="Text here"/>
  <p:tag name="KSO_WM_UNIT_USESOURCEFORMAT_APPLY" val="1"/>
</p:tagLst>
</file>

<file path=ppt/tags/tag144.xml><?xml version="1.0" encoding="utf-8"?>
<p:tagLst xmlns:p="http://schemas.openxmlformats.org/presentationml/2006/main">
  <p:tag name="KSO_WM_TEMPLATE_CATEGORY" val="custom"/>
  <p:tag name="KSO_WM_TEMPLATE_INDEX" val="20185081"/>
  <p:tag name="KSO_WM_UNIT_TYPE" val="l_h_f"/>
  <p:tag name="KSO_WM_UNIT_INDEX" val="1_4_1"/>
  <p:tag name="KSO_WM_UNIT_ID" val="custom20185081_10*l_h_f*1_4_1"/>
  <p:tag name="KSO_WM_UNIT_LAYERLEVEL" val="1_1_1"/>
  <p:tag name="KSO_WM_UNIT_VALUE" val="50"/>
  <p:tag name="KSO_WM_UNIT_HIGHLIGHT" val="0"/>
  <p:tag name="KSO_WM_UNIT_COMPATIBLE" val="0"/>
  <p:tag name="KSO_WM_UNIT_CLEAR" val="0"/>
  <p:tag name="KSO_WM_BEAUTIFY_FLAG" val="#wm#"/>
  <p:tag name="KSO_WM_TAG_VERSION" val="1.0"/>
  <p:tag name="KSO_WM_DIAGRAM_GROUP_CODE" val="l1-3"/>
  <p:tag name="KSO_WM_UNIT_PRESET_TEXT" val="Lemon drops oat cake oat cake sugar plum. Jelly beans macaroon I love topping danish"/>
  <p:tag name="KSO_WM_UNIT_TEXT_FILL_FORE_SCHEMECOLOR_INDEX" val="14"/>
  <p:tag name="KSO_WM_UNIT_TEXT_FILL_TYPE" val="1"/>
  <p:tag name="KSO_WM_UNIT_USESOURCEFORMAT_APPLY" val="1"/>
</p:tagLst>
</file>

<file path=ppt/tags/tag145.xml><?xml version="1.0" encoding="utf-8"?>
<p:tagLst xmlns:p="http://schemas.openxmlformats.org/presentationml/2006/main">
  <p:tag name="KSO_WM_TEMPLATE_CATEGORY" val="custom"/>
  <p:tag name="KSO_WM_TEMPLATE_INDEX" val="20185081"/>
  <p:tag name="KSO_WM_UNIT_TYPE" val="l_h_f"/>
  <p:tag name="KSO_WM_UNIT_INDEX" val="1_3_1"/>
  <p:tag name="KSO_WM_UNIT_ID" val="custom20185081_10*l_h_f*1_3_1"/>
  <p:tag name="KSO_WM_UNIT_LAYERLEVEL" val="1_1_1"/>
  <p:tag name="KSO_WM_UNIT_VALUE" val="55"/>
  <p:tag name="KSO_WM_UNIT_HIGHLIGHT" val="0"/>
  <p:tag name="KSO_WM_UNIT_COMPATIBLE" val="0"/>
  <p:tag name="KSO_WM_UNIT_CLEAR" val="0"/>
  <p:tag name="KSO_WM_BEAUTIFY_FLAG" val="#wm#"/>
  <p:tag name="KSO_WM_TAG_VERSION" val="1.0"/>
  <p:tag name="KSO_WM_DIAGRAM_GROUP_CODE" val="l1-3"/>
  <p:tag name="KSO_WM_UNIT_PRESET_TEXT" val="Lemon drops oat cake oat cake sugar plum. Jelly beans macaroon I love topping danish"/>
  <p:tag name="KSO_WM_UNIT_TEXT_FILL_FORE_SCHEMECOLOR_INDEX" val="14"/>
  <p:tag name="KSO_WM_UNIT_TEXT_FILL_TYPE" val="1"/>
  <p:tag name="KSO_WM_UNIT_USESOURCEFORMAT_APPLY" val="1"/>
</p:tagLst>
</file>

<file path=ppt/tags/tag146.xml><?xml version="1.0" encoding="utf-8"?>
<p:tagLst xmlns:p="http://schemas.openxmlformats.org/presentationml/2006/main">
  <p:tag name="KSO_WM_TEMPLATE_CATEGORY" val="custom"/>
  <p:tag name="KSO_WM_TEMPLATE_INDEX" val="20185081"/>
  <p:tag name="KSO_WM_UNIT_TYPE" val="l_h_a"/>
  <p:tag name="KSO_WM_UNIT_INDEX" val="1_3_1"/>
  <p:tag name="KSO_WM_UNIT_ID" val="custom20185081_10*l_h_a*1_3_1"/>
  <p:tag name="KSO_WM_UNIT_LAYERLEVEL" val="1_1_1"/>
  <p:tag name="KSO_WM_UNIT_VALUE" val="10"/>
  <p:tag name="KSO_WM_UNIT_HIGHLIGHT" val="0"/>
  <p:tag name="KSO_WM_UNIT_COMPATIBLE" val="0"/>
  <p:tag name="KSO_WM_UNIT_CLEAR" val="0"/>
  <p:tag name="KSO_WM_BEAUTIFY_FLAG" val="#wm#"/>
  <p:tag name="KSO_WM_TAG_VERSION" val="1.0"/>
  <p:tag name="KSO_WM_DIAGRAM_GROUP_CODE" val="l1-3"/>
  <p:tag name="KSO_WM_UNIT_PRESET_TEXT" val="Text here"/>
  <p:tag name="KSO_WM_UNIT_USESOURCEFORMAT_APPLY" val="1"/>
</p:tagLst>
</file>

<file path=ppt/tags/tag147.xml><?xml version="1.0" encoding="utf-8"?>
<p:tagLst xmlns:p="http://schemas.openxmlformats.org/presentationml/2006/main">
  <p:tag name="KSO_WM_TEMPLATE_CATEGORY" val="custom"/>
  <p:tag name="KSO_WM_TEMPLATE_INDEX" val="20185081"/>
  <p:tag name="KSO_WM_UNIT_TYPE" val="l_h_a"/>
  <p:tag name="KSO_WM_UNIT_INDEX" val="1_2_1"/>
  <p:tag name="KSO_WM_UNIT_ID" val="custom20185081_10*l_h_a*1_2_1"/>
  <p:tag name="KSO_WM_UNIT_LAYERLEVEL" val="1_1_1"/>
  <p:tag name="KSO_WM_UNIT_VALUE" val="9"/>
  <p:tag name="KSO_WM_UNIT_HIGHLIGHT" val="0"/>
  <p:tag name="KSO_WM_UNIT_COMPATIBLE" val="0"/>
  <p:tag name="KSO_WM_UNIT_CLEAR" val="0"/>
  <p:tag name="KSO_WM_BEAUTIFY_FLAG" val="#wm#"/>
  <p:tag name="KSO_WM_TAG_VERSION" val="1.0"/>
  <p:tag name="KSO_WM_DIAGRAM_GROUP_CODE" val="l1-3"/>
  <p:tag name="KSO_WM_UNIT_PRESET_TEXT" val="Text here"/>
  <p:tag name="KSO_WM_UNIT_USESOURCEFORMAT_APPLY" val="1"/>
</p:tagLst>
</file>

<file path=ppt/tags/tag148.xml><?xml version="1.0" encoding="utf-8"?>
<p:tagLst xmlns:p="http://schemas.openxmlformats.org/presentationml/2006/main">
  <p:tag name="KSO_WM_TEMPLATE_CATEGORY" val="custom"/>
  <p:tag name="KSO_WM_TEMPLATE_INDEX" val="20185081"/>
  <p:tag name="KSO_WM_UNIT_TYPE" val="l_h_f"/>
  <p:tag name="KSO_WM_UNIT_INDEX" val="1_2_1"/>
  <p:tag name="KSO_WM_UNIT_ID" val="custom20185081_10*l_h_f*1_2_1"/>
  <p:tag name="KSO_WM_UNIT_LAYERLEVEL" val="1_1_1"/>
  <p:tag name="KSO_WM_UNIT_VALUE" val="50"/>
  <p:tag name="KSO_WM_UNIT_HIGHLIGHT" val="0"/>
  <p:tag name="KSO_WM_UNIT_COMPATIBLE" val="0"/>
  <p:tag name="KSO_WM_UNIT_CLEAR" val="0"/>
  <p:tag name="KSO_WM_BEAUTIFY_FLAG" val="#wm#"/>
  <p:tag name="KSO_WM_TAG_VERSION" val="1.0"/>
  <p:tag name="KSO_WM_DIAGRAM_GROUP_CODE" val="l1-3"/>
  <p:tag name="KSO_WM_UNIT_PRESET_TEXT" val="Lemon drops oat cake oat cake sugar plum. Jelly beans macaroon I love topping danish"/>
  <p:tag name="KSO_WM_UNIT_TEXT_FILL_FORE_SCHEMECOLOR_INDEX" val="14"/>
  <p:tag name="KSO_WM_UNIT_TEXT_FILL_TYPE" val="1"/>
  <p:tag name="KSO_WM_UNIT_USESOURCEFORMAT_APPLY" val="1"/>
</p:tagLst>
</file>

<file path=ppt/tags/tag149.xml><?xml version="1.0" encoding="utf-8"?>
<p:tagLst xmlns:p="http://schemas.openxmlformats.org/presentationml/2006/main">
  <p:tag name="KSO_WM_TEMPLATE_CATEGORY" val="custom"/>
  <p:tag name="KSO_WM_TEMPLATE_INDEX" val="20185081"/>
  <p:tag name="KSO_WM_UNIT_TYPE" val="l_h_a"/>
  <p:tag name="KSO_WM_UNIT_INDEX" val="1_1_1"/>
  <p:tag name="KSO_WM_UNIT_ID" val="custom20185081_10*l_h_a*1_1_1"/>
  <p:tag name="KSO_WM_UNIT_LAYERLEVEL" val="1_1_1"/>
  <p:tag name="KSO_WM_UNIT_VALUE" val="9"/>
  <p:tag name="KSO_WM_UNIT_HIGHLIGHT" val="0"/>
  <p:tag name="KSO_WM_UNIT_COMPATIBLE" val="0"/>
  <p:tag name="KSO_WM_UNIT_CLEAR" val="0"/>
  <p:tag name="KSO_WM_BEAUTIFY_FLAG" val="#wm#"/>
  <p:tag name="KSO_WM_TAG_VERSION" val="1.0"/>
  <p:tag name="KSO_WM_DIAGRAM_GROUP_CODE" val="l1-3"/>
  <p:tag name="KSO_WM_UNIT_PRESET_TEXT" val="Text here"/>
  <p:tag name="KSO_WM_UNIT_USESOURCEFORMAT_APPLY" val="1"/>
</p:tagLst>
</file>

<file path=ppt/tags/tag150.xml><?xml version="1.0" encoding="utf-8"?>
<p:tagLst xmlns:p="http://schemas.openxmlformats.org/presentationml/2006/main">
  <p:tag name="KSO_WM_TEMPLATE_CATEGORY" val="custom"/>
  <p:tag name="KSO_WM_TEMPLATE_INDEX" val="20185081"/>
  <p:tag name="KSO_WM_UNIT_TYPE" val="l_h_f"/>
  <p:tag name="KSO_WM_UNIT_INDEX" val="1_1_1"/>
  <p:tag name="KSO_WM_UNIT_ID" val="custom20185081_10*l_h_f*1_1_1"/>
  <p:tag name="KSO_WM_UNIT_LAYERLEVEL" val="1_1_1"/>
  <p:tag name="KSO_WM_UNIT_VALUE" val="50"/>
  <p:tag name="KSO_WM_UNIT_HIGHLIGHT" val="0"/>
  <p:tag name="KSO_WM_UNIT_COMPATIBLE" val="0"/>
  <p:tag name="KSO_WM_UNIT_CLEAR" val="0"/>
  <p:tag name="KSO_WM_BEAUTIFY_FLAG" val="#wm#"/>
  <p:tag name="KSO_WM_TAG_VERSION" val="1.0"/>
  <p:tag name="KSO_WM_DIAGRAM_GROUP_CODE" val="l1-3"/>
  <p:tag name="KSO_WM_UNIT_PRESET_TEXT" val="Lemon drops oat cake oat cake sugar plum. Jelly beans macaroon I love topping danish"/>
  <p:tag name="KSO_WM_UNIT_TEXT_FILL_FORE_SCHEMECOLOR_INDEX" val="14"/>
  <p:tag name="KSO_WM_UNIT_TEXT_FILL_TYPE" val="1"/>
  <p:tag name="KSO_WM_UNIT_USESOURCEFORMAT_APPLY" val="1"/>
</p:tagLst>
</file>

<file path=ppt/tags/tag151.xml><?xml version="1.0" encoding="utf-8"?>
<p:tagLst xmlns:p="http://schemas.openxmlformats.org/presentationml/2006/main">
  <p:tag name="KSO_WM_TEMPLATE_CATEGORY" val="custom"/>
  <p:tag name="KSO_WM_TEMPLATE_INDEX" val="20185081"/>
  <p:tag name="KSO_WM_TAG_VERSION" val="1.0"/>
  <p:tag name="KSO_WM_SLIDE_ID" val="custom20185081_10"/>
  <p:tag name="KSO_WM_SLIDE_INDEX" val="10"/>
  <p:tag name="KSO_WM_SLIDE_ITEM_CNT" val="4"/>
  <p:tag name="KSO_WM_SLIDE_LAYOUT" val="a_l"/>
  <p:tag name="KSO_WM_SLIDE_LAYOUT_CNT" val="1_1"/>
  <p:tag name="KSO_WM_SLIDE_TYPE" val="text"/>
  <p:tag name="KSO_WM_SLIDE_SUBTYPE" val="diag"/>
  <p:tag name="KSO_WM_BEAUTIFY_FLAG" val="#wm#"/>
  <p:tag name="KSO_WM_SLIDE_POSITION" val="77*150"/>
  <p:tag name="KSO_WM_SLIDE_SIZE" val="805*319"/>
  <p:tag name="KSO_WM_DIAGRAM_GROUP_CODE" val="l1-3"/>
</p:tagLst>
</file>

<file path=ppt/tags/tag152.xml><?xml version="1.0" encoding="utf-8"?>
<p:tagLst xmlns:p="http://schemas.openxmlformats.org/presentationml/2006/main">
  <p:tag name="KSO_WM_TAG_VERSION" val="1.0"/>
  <p:tag name="KSO_WM_BEAUTIFY_FLAG" val="#wm#"/>
  <p:tag name="KSO_WM_UNIT_TYPE" val="i"/>
  <p:tag name="KSO_WM_UNIT_ID" val="custom20185081_12*i*0"/>
  <p:tag name="KSO_WM_TEMPLATE_CATEGORY" val="custom"/>
  <p:tag name="KSO_WM_TEMPLATE_INDEX" val="20185081"/>
  <p:tag name="KSO_WM_UNIT_INDEX" val="0"/>
</p:tagLst>
</file>

<file path=ppt/tags/tag153.xml><?xml version="1.0" encoding="utf-8"?>
<p:tagLst xmlns:p="http://schemas.openxmlformats.org/presentationml/2006/main">
  <p:tag name="KSO_WM_TEMPLATE_CATEGORY" val="custom"/>
  <p:tag name="KSO_WM_TEMPLATE_INDEX" val="20185081"/>
  <p:tag name="KSO_WM_UNIT_TYPE" val="m_h_i"/>
  <p:tag name="KSO_WM_UNIT_INDEX" val="1_1_1"/>
  <p:tag name="KSO_WM_UNIT_ID" val="custom20185081_12*m_h_i*1_1_1"/>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154.xml><?xml version="1.0" encoding="utf-8"?>
<p:tagLst xmlns:p="http://schemas.openxmlformats.org/presentationml/2006/main">
  <p:tag name="KSO_WM_TEMPLATE_CATEGORY" val="custom"/>
  <p:tag name="KSO_WM_TEMPLATE_INDEX" val="20185081"/>
  <p:tag name="KSO_WM_UNIT_TYPE" val="m_h_i"/>
  <p:tag name="KSO_WM_UNIT_INDEX" val="1_1_2"/>
  <p:tag name="KSO_WM_UNIT_ID" val="custom20185081_12*m_h_i*1_1_2"/>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155.xml><?xml version="1.0" encoding="utf-8"?>
<p:tagLst xmlns:p="http://schemas.openxmlformats.org/presentationml/2006/main">
  <p:tag name="KSO_WM_TAG_VERSION" val="1.0"/>
  <p:tag name="KSO_WM_BEAUTIFY_FLAG" val="#wm#"/>
  <p:tag name="KSO_WM_UNIT_TYPE" val="i"/>
  <p:tag name="KSO_WM_UNIT_ID" val="custom20185081_12*i*5"/>
  <p:tag name="KSO_WM_TEMPLATE_CATEGORY" val="custom"/>
  <p:tag name="KSO_WM_TEMPLATE_INDEX" val="20185081"/>
  <p:tag name="KSO_WM_UNIT_INDEX" val="5"/>
</p:tagLst>
</file>

<file path=ppt/tags/tag156.xml><?xml version="1.0" encoding="utf-8"?>
<p:tagLst xmlns:p="http://schemas.openxmlformats.org/presentationml/2006/main">
  <p:tag name="KSO_WM_TEMPLATE_CATEGORY" val="custom"/>
  <p:tag name="KSO_WM_TEMPLATE_INDEX" val="20185081"/>
  <p:tag name="KSO_WM_UNIT_TYPE" val="m_h_i"/>
  <p:tag name="KSO_WM_UNIT_INDEX" val="1_2_1"/>
  <p:tag name="KSO_WM_UNIT_ID" val="custom20185081_12*m_h_i*1_2_1"/>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157.xml><?xml version="1.0" encoding="utf-8"?>
<p:tagLst xmlns:p="http://schemas.openxmlformats.org/presentationml/2006/main">
  <p:tag name="KSO_WM_TEMPLATE_CATEGORY" val="custom"/>
  <p:tag name="KSO_WM_TEMPLATE_INDEX" val="20185081"/>
  <p:tag name="KSO_WM_UNIT_TYPE" val="m_h_i"/>
  <p:tag name="KSO_WM_UNIT_INDEX" val="1_2_2"/>
  <p:tag name="KSO_WM_UNIT_ID" val="custom20185081_12*m_h_i*1_2_2"/>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158.xml><?xml version="1.0" encoding="utf-8"?>
<p:tagLst xmlns:p="http://schemas.openxmlformats.org/presentationml/2006/main">
  <p:tag name="KSO_WM_TAG_VERSION" val="1.0"/>
  <p:tag name="KSO_WM_BEAUTIFY_FLAG" val="#wm#"/>
  <p:tag name="KSO_WM_UNIT_TYPE" val="i"/>
  <p:tag name="KSO_WM_UNIT_ID" val="custom20185081_12*i*10"/>
  <p:tag name="KSO_WM_TEMPLATE_CATEGORY" val="custom"/>
  <p:tag name="KSO_WM_TEMPLATE_INDEX" val="20185081"/>
  <p:tag name="KSO_WM_UNIT_INDEX" val="10"/>
</p:tagLst>
</file>

<file path=ppt/tags/tag159.xml><?xml version="1.0" encoding="utf-8"?>
<p:tagLst xmlns:p="http://schemas.openxmlformats.org/presentationml/2006/main">
  <p:tag name="KSO_WM_TEMPLATE_CATEGORY" val="custom"/>
  <p:tag name="KSO_WM_TEMPLATE_INDEX" val="20185081"/>
  <p:tag name="KSO_WM_UNIT_TYPE" val="m_h_i"/>
  <p:tag name="KSO_WM_UNIT_INDEX" val="1_3_1"/>
  <p:tag name="KSO_WM_UNIT_ID" val="custom20185081_12*m_h_i*1_3_1"/>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160.xml><?xml version="1.0" encoding="utf-8"?>
<p:tagLst xmlns:p="http://schemas.openxmlformats.org/presentationml/2006/main">
  <p:tag name="KSO_WM_TEMPLATE_CATEGORY" val="custom"/>
  <p:tag name="KSO_WM_TEMPLATE_INDEX" val="20185081"/>
  <p:tag name="KSO_WM_UNIT_TYPE" val="m_h_i"/>
  <p:tag name="KSO_WM_UNIT_INDEX" val="1_3_2"/>
  <p:tag name="KSO_WM_UNIT_ID" val="custom20185081_12*m_h_i*1_3_2"/>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 name="KSO_WM_UNIT_USESOURCEFORMAT_APPLY" val="1"/>
</p:tagLst>
</file>

<file path=ppt/tags/tag161.xml><?xml version="1.0" encoding="utf-8"?>
<p:tagLst xmlns:p="http://schemas.openxmlformats.org/presentationml/2006/main">
  <p:tag name="KSO_WM_TAG_VERSION" val="1.0"/>
  <p:tag name="KSO_WM_BEAUTIFY_FLAG" val="#wm#"/>
  <p:tag name="KSO_WM_UNIT_TYPE" val="i"/>
  <p:tag name="KSO_WM_UNIT_ID" val="custom20185081_12*i*17"/>
  <p:tag name="KSO_WM_TEMPLATE_CATEGORY" val="custom"/>
  <p:tag name="KSO_WM_TEMPLATE_INDEX" val="20185081"/>
  <p:tag name="KSO_WM_UNIT_INDEX" val="17"/>
</p:tagLst>
</file>

<file path=ppt/tags/tag162.xml><?xml version="1.0" encoding="utf-8"?>
<p:tagLst xmlns:p="http://schemas.openxmlformats.org/presentationml/2006/main">
  <p:tag name="KSO_WM_TAG_VERSION" val="1.0"/>
  <p:tag name="KSO_WM_BEAUTIFY_FLAG" val="#wm#"/>
  <p:tag name="KSO_WM_UNIT_TYPE" val="i"/>
  <p:tag name="KSO_WM_UNIT_ID" val="custom20185081_12*i*20"/>
  <p:tag name="KSO_WM_TEMPLATE_CATEGORY" val="custom"/>
  <p:tag name="KSO_WM_TEMPLATE_INDEX" val="20185081"/>
  <p:tag name="KSO_WM_UNIT_INDEX" val="20"/>
</p:tagLst>
</file>

<file path=ppt/tags/tag163.xml><?xml version="1.0" encoding="utf-8"?>
<p:tagLst xmlns:p="http://schemas.openxmlformats.org/presentationml/2006/main">
  <p:tag name="KSO_WM_TAG_VERSION" val="1.0"/>
  <p:tag name="KSO_WM_BEAUTIFY_FLAG" val="#wm#"/>
  <p:tag name="KSO_WM_UNIT_TYPE" val="i"/>
  <p:tag name="KSO_WM_UNIT_ID" val="custom20185081_12*i*21"/>
  <p:tag name="KSO_WM_TEMPLATE_CATEGORY" val="custom"/>
  <p:tag name="KSO_WM_TEMPLATE_INDEX" val="20185081"/>
  <p:tag name="KSO_WM_UNIT_INDEX" val="21"/>
</p:tagLst>
</file>

<file path=ppt/tags/tag164.xml><?xml version="1.0" encoding="utf-8"?>
<p:tagLst xmlns:p="http://schemas.openxmlformats.org/presentationml/2006/main">
  <p:tag name="KSO_WM_TEMPLATE_CATEGORY" val="custom"/>
  <p:tag name="KSO_WM_TEMPLATE_INDEX" val="20185081"/>
  <p:tag name="KSO_WM_UNIT_TYPE" val="a"/>
  <p:tag name="KSO_WM_UNIT_INDEX" val="1"/>
  <p:tag name="KSO_WM_UNIT_ID" val="custom20185081_12*a*1"/>
  <p:tag name="KSO_WM_UNIT_LAYERLEVEL" val="1"/>
  <p:tag name="KSO_WM_UNIT_VALUE" val="8"/>
  <p:tag name="KSO_WM_UNIT_ISCONTENTSTITLE" val="0"/>
  <p:tag name="KSO_WM_UNIT_HIGHLIGHT" val="0"/>
  <p:tag name="KSO_WM_UNIT_COMPATIBLE" val="0"/>
  <p:tag name="KSO_WM_UNIT_CLEAR" val="0"/>
  <p:tag name="KSO_WM_BEAUTIFY_FLAG" val="#wm#"/>
  <p:tag name="KSO_WM_TAG_VERSION" val="1.0"/>
  <p:tag name="KSO_WM_UNIT_PRESET_TEXT" val="请输入你的标题"/>
</p:tagLst>
</file>

<file path=ppt/tags/tag165.xml><?xml version="1.0" encoding="utf-8"?>
<p:tagLst xmlns:p="http://schemas.openxmlformats.org/presentationml/2006/main">
  <p:tag name="KSO_WM_TEMPLATE_CATEGORY" val="custom"/>
  <p:tag name="KSO_WM_TEMPLATE_INDEX" val="20185081"/>
  <p:tag name="KSO_WM_UNIT_TYPE" val="m_h_i"/>
  <p:tag name="KSO_WM_UNIT_INDEX" val="1_1_3"/>
  <p:tag name="KSO_WM_UNIT_ID" val="custom20185081_12*m_h_i*1_1_3"/>
  <p:tag name="KSO_WM_UNIT_LAYERLEVEL" val="1_1_1"/>
  <p:tag name="KSO_WM_BEAUTIFY_FLAG" val="#wm#"/>
  <p:tag name="KSO_WM_TAG_VERSION" val="1.0"/>
  <p:tag name="KSO_WM_DIAGRAM_GROUP_CODE" val="m1-1"/>
  <p:tag name="KSO_WM_UNIT_TEXT_FILL_FORE_SCHEMECOLOR_INDEX" val="15"/>
  <p:tag name="KSO_WM_UNIT_TEXT_FILL_TYPE" val="1"/>
  <p:tag name="KSO_WM_UNIT_USESOURCEFORMAT_APPLY" val="1"/>
</p:tagLst>
</file>

<file path=ppt/tags/tag166.xml><?xml version="1.0" encoding="utf-8"?>
<p:tagLst xmlns:p="http://schemas.openxmlformats.org/presentationml/2006/main">
  <p:tag name="KSO_WM_TEMPLATE_CATEGORY" val="custom"/>
  <p:tag name="KSO_WM_TEMPLATE_INDEX" val="20185081"/>
  <p:tag name="KSO_WM_UNIT_TYPE" val="m_h_i"/>
  <p:tag name="KSO_WM_UNIT_INDEX" val="1_2_3"/>
  <p:tag name="KSO_WM_UNIT_ID" val="custom20185081_12*m_h_i*1_2_3"/>
  <p:tag name="KSO_WM_UNIT_LAYERLEVEL" val="1_1_1"/>
  <p:tag name="KSO_WM_BEAUTIFY_FLAG" val="#wm#"/>
  <p:tag name="KSO_WM_TAG_VERSION" val="1.0"/>
  <p:tag name="KSO_WM_DIAGRAM_GROUP_CODE" val="m1-1"/>
  <p:tag name="KSO_WM_UNIT_TEXT_FILL_FORE_SCHEMECOLOR_INDEX" val="15"/>
  <p:tag name="KSO_WM_UNIT_TEXT_FILL_TYPE" val="1"/>
  <p:tag name="KSO_WM_UNIT_USESOURCEFORMAT_APPLY" val="1"/>
</p:tagLst>
</file>

<file path=ppt/tags/tag167.xml><?xml version="1.0" encoding="utf-8"?>
<p:tagLst xmlns:p="http://schemas.openxmlformats.org/presentationml/2006/main">
  <p:tag name="KSO_WM_TEMPLATE_CATEGORY" val="custom"/>
  <p:tag name="KSO_WM_TEMPLATE_INDEX" val="20185081"/>
  <p:tag name="KSO_WM_UNIT_TYPE" val="m_h_i"/>
  <p:tag name="KSO_WM_UNIT_INDEX" val="1_3_3"/>
  <p:tag name="KSO_WM_UNIT_ID" val="custom20185081_12*m_h_i*1_3_3"/>
  <p:tag name="KSO_WM_UNIT_LAYERLEVEL" val="1_1_1"/>
  <p:tag name="KSO_WM_BEAUTIFY_FLAG" val="#wm#"/>
  <p:tag name="KSO_WM_TAG_VERSION" val="1.0"/>
  <p:tag name="KSO_WM_DIAGRAM_GROUP_CODE" val="m1-1"/>
  <p:tag name="KSO_WM_UNIT_TEXT_FILL_FORE_SCHEMECOLOR_INDEX" val="15"/>
  <p:tag name="KSO_WM_UNIT_TEXT_FILL_TYPE" val="1"/>
  <p:tag name="KSO_WM_UNIT_USESOURCEFORMAT_APPLY" val="1"/>
</p:tagLst>
</file>

<file path=ppt/tags/tag168.xml><?xml version="1.0" encoding="utf-8"?>
<p:tagLst xmlns:p="http://schemas.openxmlformats.org/presentationml/2006/main">
  <p:tag name="KSO_WM_TEMPLATE_CATEGORY" val="custom"/>
  <p:tag name="KSO_WM_TEMPLATE_INDEX" val="20185081"/>
  <p:tag name="KSO_WM_UNIT_TYPE" val="m_h_f"/>
  <p:tag name="KSO_WM_UNIT_INDEX" val="1_1_1"/>
  <p:tag name="KSO_WM_UNIT_ID" val="custom20185081_12*m_h_f*1_1_1"/>
  <p:tag name="KSO_WM_UNIT_LAYERLEVEL" val="1_1_1"/>
  <p:tag name="KSO_WM_UNIT_VALUE" val="55"/>
  <p:tag name="KSO_WM_UNIT_HIGHLIGHT" val="0"/>
  <p:tag name="KSO_WM_UNIT_COMPATIBLE" val="0"/>
  <p:tag name="KSO_WM_UNIT_CLEAR" val="0"/>
  <p:tag name="KSO_WM_BEAUTIFY_FLAG" val="#wm#"/>
  <p:tag name="KSO_WM_TAG_VERSION" val="1.0"/>
  <p:tag name="KSO_WM_DIAGRAM_GROUP_CODE" val="m1-1"/>
  <p:tag name="KSO_WM_UNIT_PRESET_TEXT" val="Unified fonts make reading more fluent.&#10;Theme color makes PPT more convenient to change."/>
  <p:tag name="KSO_WM_UNIT_TEXT_FILL_FORE_SCHEMECOLOR_INDEX" val="14"/>
  <p:tag name="KSO_WM_UNIT_TEXT_FILL_TYPE" val="1"/>
  <p:tag name="KSO_WM_UNIT_USESOURCEFORMAT_APPLY" val="1"/>
</p:tagLst>
</file>

<file path=ppt/tags/tag169.xml><?xml version="1.0" encoding="utf-8"?>
<p:tagLst xmlns:p="http://schemas.openxmlformats.org/presentationml/2006/main">
  <p:tag name="KSO_WM_TEMPLATE_CATEGORY" val="custom"/>
  <p:tag name="KSO_WM_TEMPLATE_INDEX" val="20185081"/>
  <p:tag name="KSO_WM_UNIT_TYPE" val="m_h_f"/>
  <p:tag name="KSO_WM_UNIT_INDEX" val="1_2_1"/>
  <p:tag name="KSO_WM_UNIT_ID" val="custom20185081_12*m_h_f*1_2_1"/>
  <p:tag name="KSO_WM_UNIT_LAYERLEVEL" val="1_1_1"/>
  <p:tag name="KSO_WM_UNIT_VALUE" val="55"/>
  <p:tag name="KSO_WM_UNIT_HIGHLIGHT" val="0"/>
  <p:tag name="KSO_WM_UNIT_COMPATIBLE" val="0"/>
  <p:tag name="KSO_WM_UNIT_CLEAR" val="0"/>
  <p:tag name="KSO_WM_BEAUTIFY_FLAG" val="#wm#"/>
  <p:tag name="KSO_WM_TAG_VERSION" val="1.0"/>
  <p:tag name="KSO_WM_DIAGRAM_GROUP_CODE" val="m1-1"/>
  <p:tag name="KSO_WM_UNIT_PRESET_TEXT" val="Unified fonts make reading more fluent.&#10;Theme color makes PPT more convenient to change."/>
  <p:tag name="KSO_WM_UNIT_TEXT_FILL_FORE_SCHEMECOLOR_INDEX" val="14"/>
  <p:tag name="KSO_WM_UNIT_TEXT_FILL_TYPE" val="1"/>
  <p:tag name="KSO_WM_UNIT_USESOURCEFORMAT_APPLY" val="1"/>
</p:tagLst>
</file>

<file path=ppt/tags/tag170.xml><?xml version="1.0" encoding="utf-8"?>
<p:tagLst xmlns:p="http://schemas.openxmlformats.org/presentationml/2006/main">
  <p:tag name="KSO_WM_TEMPLATE_CATEGORY" val="custom"/>
  <p:tag name="KSO_WM_TEMPLATE_INDEX" val="20185081"/>
  <p:tag name="KSO_WM_UNIT_TYPE" val="m_h_f"/>
  <p:tag name="KSO_WM_UNIT_INDEX" val="1_3_1"/>
  <p:tag name="KSO_WM_UNIT_ID" val="custom20185081_12*m_h_f*1_3_1"/>
  <p:tag name="KSO_WM_UNIT_LAYERLEVEL" val="1_1_1"/>
  <p:tag name="KSO_WM_UNIT_VALUE" val="55"/>
  <p:tag name="KSO_WM_UNIT_HIGHLIGHT" val="0"/>
  <p:tag name="KSO_WM_UNIT_COMPATIBLE" val="0"/>
  <p:tag name="KSO_WM_UNIT_CLEAR" val="0"/>
  <p:tag name="KSO_WM_BEAUTIFY_FLAG" val="#wm#"/>
  <p:tag name="KSO_WM_TAG_VERSION" val="1.0"/>
  <p:tag name="KSO_WM_DIAGRAM_GROUP_CODE" val="m1-1"/>
  <p:tag name="KSO_WM_UNIT_PRESET_TEXT" val="Unified fonts make reading more fluent.&#10;Theme color makes PPT more convenient to change."/>
  <p:tag name="KSO_WM_UNIT_TEXT_FILL_FORE_SCHEMECOLOR_INDEX" val="14"/>
  <p:tag name="KSO_WM_UNIT_TEXT_FILL_TYPE" val="1"/>
  <p:tag name="KSO_WM_UNIT_USESOURCEFORMAT_APPLY" val="1"/>
</p:tagLst>
</file>

<file path=ppt/tags/tag171.xml><?xml version="1.0" encoding="utf-8"?>
<p:tagLst xmlns:p="http://schemas.openxmlformats.org/presentationml/2006/main">
  <p:tag name="KSO_WM_TEMPLATE_CATEGORY" val="custom"/>
  <p:tag name="KSO_WM_TEMPLATE_INDEX" val="20185081"/>
  <p:tag name="KSO_WM_TAG_VERSION" val="1.0"/>
  <p:tag name="KSO_WM_SLIDE_ID" val="custom20185081_12"/>
  <p:tag name="KSO_WM_SLIDE_INDEX" val="12"/>
  <p:tag name="KSO_WM_SLIDE_ITEM_CNT" val="3"/>
  <p:tag name="KSO_WM_SLIDE_LAYOUT" val="a_m"/>
  <p:tag name="KSO_WM_SLIDE_LAYOUT_CNT" val="1_1"/>
  <p:tag name="KSO_WM_SLIDE_TYPE" val="text"/>
  <p:tag name="KSO_WM_SLIDE_SUBTYPE" val="diag"/>
  <p:tag name="KSO_WM_BEAUTIFY_FLAG" val="#wm#"/>
  <p:tag name="KSO_WM_SLIDE_POSITION" val="108*177"/>
  <p:tag name="KSO_WM_SLIDE_SIZE" val="739*286"/>
  <p:tag name="KSO_WM_DIAGRAM_GROUP_CODE" val="m1-1"/>
</p:tagLst>
</file>

<file path=ppt/tags/tag172.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2*a*1"/>
  <p:tag name="KSO_WM_UNIT_LAYERLEVEL" val="1"/>
  <p:tag name="KSO_WM_UNIT_VALUE" val="22"/>
  <p:tag name="KSO_WM_UNIT_ISCONTENTSTITLE" val="0"/>
  <p:tag name="KSO_WM_UNIT_HIGHLIGHT" val="0"/>
  <p:tag name="KSO_WM_UNIT_COMPATIBLE" val="0"/>
  <p:tag name="KSO_WM_UNIT_CLEAR" val="0"/>
  <p:tag name="KSO_WM_BEAUTIFY_FLAG" val="#wm#"/>
  <p:tag name="KSO_WM_UNIT_PRESET_TEXT" val="Title and content layout (Text page)"/>
</p:tagLst>
</file>

<file path=ppt/tags/tag173.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2*f*1"/>
  <p:tag name="KSO_WM_UNIT_LAYERLEVEL" val="1"/>
  <p:tag name="KSO_WM_UNIT_VALUE" val="297"/>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Lorem ipsum dolor sit amet, consectetur adipisicing elit.Lorem ipsum dolor sit amet, consectetur adipisicing elit.Lorem ipsum dolor sit amet, consectetur adipisicing elit&#10;&#10;Supporting text here.&#10;Lorem ipsum dolor sit amet, consectetur adipisicing elit.&#10;Lorem ipsum dolor sit amet, consectetur adipisicing elit."/>
</p:tagLst>
</file>

<file path=ppt/tags/tag174.xml><?xml version="1.0" encoding="utf-8"?>
<p:tagLst xmlns:p="http://schemas.openxmlformats.org/presentationml/2006/main">
  <p:tag name="KSO_WM_TEMPLATE_CATEGORY" val="custom"/>
  <p:tag name="KSO_WM_TEMPLATE_INDEX" val="20185081"/>
  <p:tag name="KSO_WM_TAG_VERSION" val="1.0"/>
  <p:tag name="KSO_WM_SLIDE_ID" val="custom20185081_2"/>
  <p:tag name="KSO_WM_SLIDE_INDEX" val="2"/>
  <p:tag name="KSO_WM_SLIDE_ITEM_CNT" val="1"/>
  <p:tag name="KSO_WM_SLIDE_LAYOUT" val="a_f"/>
  <p:tag name="KSO_WM_SLIDE_LAYOUT_CNT" val="1_1"/>
  <p:tag name="KSO_WM_SLIDE_TYPE" val="text"/>
  <p:tag name="KSO_WM_SLIDE_SUBTYPE" val="pureTxt"/>
  <p:tag name="KSO_WM_BEAUTIFY_FLAG" val="#wm#"/>
  <p:tag name="KSO_WM_SLIDE_POSITION" val="66*143"/>
  <p:tag name="KSO_WM_SLIDE_SIZE" val="828*342"/>
</p:tagLst>
</file>

<file path=ppt/tags/tag175.xml><?xml version="1.0" encoding="utf-8"?>
<p:tagLst xmlns:p="http://schemas.openxmlformats.org/presentationml/2006/main">
  <p:tag name="KSO_WM_TEMPLATE_CATEGORY" val="custom"/>
  <p:tag name="KSO_WM_TEMPLATE_INDEX" val="20185081"/>
  <p:tag name="KSO_WM_TAG_VERSION" val="1.0"/>
  <p:tag name="KSO_WM_UNIT_TYPE" val="a"/>
  <p:tag name="KSO_WM_UNIT_INDEX" val="1"/>
  <p:tag name="KSO_WM_UNIT_ID" val="custom20185081_2*a*1"/>
  <p:tag name="KSO_WM_UNIT_LAYERLEVEL" val="1"/>
  <p:tag name="KSO_WM_UNIT_VALUE" val="22"/>
  <p:tag name="KSO_WM_UNIT_ISCONTENTSTITLE" val="0"/>
  <p:tag name="KSO_WM_UNIT_HIGHLIGHT" val="0"/>
  <p:tag name="KSO_WM_UNIT_COMPATIBLE" val="0"/>
  <p:tag name="KSO_WM_UNIT_CLEAR" val="0"/>
  <p:tag name="KSO_WM_BEAUTIFY_FLAG" val="#wm#"/>
  <p:tag name="KSO_WM_UNIT_PRESET_TEXT" val="Title and content layout (Text page)"/>
</p:tagLst>
</file>

<file path=ppt/tags/tag176.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2*f*1"/>
  <p:tag name="KSO_WM_UNIT_LAYERLEVEL" val="1"/>
  <p:tag name="KSO_WM_UNIT_VALUE" val="297"/>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Lorem ipsum dolor sit amet, consectetur adipisicing elit.Lorem ipsum dolor sit amet, consectetur adipisicing elit.Lorem ipsum dolor sit amet, consectetur adipisicing elit&#10;&#10;Supporting text here.&#10;Lorem ipsum dolor sit amet, consectetur adipisicing elit.&#10;Lorem ipsum dolor sit amet, consectetur adipisicing elit."/>
</p:tagLst>
</file>

<file path=ppt/tags/tag177.xml><?xml version="1.0" encoding="utf-8"?>
<p:tagLst xmlns:p="http://schemas.openxmlformats.org/presentationml/2006/main">
  <p:tag name="KSO_WM_TEMPLATE_CATEGORY" val="custom"/>
  <p:tag name="KSO_WM_TEMPLATE_INDEX" val="20185081"/>
  <p:tag name="KSO_WM_TAG_VERSION" val="1.0"/>
  <p:tag name="KSO_WM_SLIDE_ID" val="custom20185081_2"/>
  <p:tag name="KSO_WM_SLIDE_INDEX" val="2"/>
  <p:tag name="KSO_WM_SLIDE_ITEM_CNT" val="1"/>
  <p:tag name="KSO_WM_SLIDE_LAYOUT" val="a_f"/>
  <p:tag name="KSO_WM_SLIDE_LAYOUT_CNT" val="1_1"/>
  <p:tag name="KSO_WM_SLIDE_TYPE" val="text"/>
  <p:tag name="KSO_WM_SLIDE_SUBTYPE" val="pureTxt"/>
  <p:tag name="KSO_WM_BEAUTIFY_FLAG" val="#wm#"/>
  <p:tag name="KSO_WM_SLIDE_POSITION" val="66*143"/>
  <p:tag name="KSO_WM_SLIDE_SIZE" val="828*342"/>
</p:tagLst>
</file>

<file path=ppt/tags/tag178.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15*f*1"/>
  <p:tag name="KSO_WM_UNIT_LAYERLEVEL" val="1"/>
  <p:tag name="KSO_WM_UNIT_VALUE" val="396"/>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Lorem ipsum dolor sit amet, consectetur adipisicing elit.Lorem ipsum dolor sit amet, consectetur adipisicing elit.Lorem ipsum dolor sit amet, consectetur adipisicing elit&#10;&#10;Supporting text here.&#10;Supporting text here.&#10;Lorem ipsum dolor sit amet, consectetur adipisicing elit.&#10;Lorem ipsum dolor sit amet, consectetur adipisicing elit."/>
</p:tagLst>
</file>

<file path=ppt/tags/tag179.xml><?xml version="1.0" encoding="utf-8"?>
<p:tagLst xmlns:p="http://schemas.openxmlformats.org/presentationml/2006/main">
  <p:tag name="KSO_WM_TEMPLATE_CATEGORY" val="custom"/>
  <p:tag name="KSO_WM_TEMPLATE_INDEX" val="20185081"/>
  <p:tag name="KSO_WM_TAG_VERSION" val="1.0"/>
  <p:tag name="KSO_WM_SLIDE_ID" val="custom20185081_15"/>
  <p:tag name="KSO_WM_SLIDE_INDEX" val="15"/>
  <p:tag name="KSO_WM_SLIDE_ITEM_CNT" val="1"/>
  <p:tag name="KSO_WM_SLIDE_LAYOUT" val="f"/>
  <p:tag name="KSO_WM_SLIDE_LAYOUT_CNT" val="1"/>
  <p:tag name="KSO_WM_SLIDE_TYPE" val="text"/>
  <p:tag name="KSO_WM_SLIDE_SUBTYPE" val="pureTxt"/>
  <p:tag name="KSO_WM_BEAUTIFY_FLAG" val="#wm#"/>
  <p:tag name="KSO_WM_SLIDE_POSITION" val="66*43"/>
  <p:tag name="KSO_WM_SLIDE_SIZE" val="828*437"/>
</p:tagLst>
</file>

<file path=ppt/tags/tag180.xml><?xml version="1.0" encoding="utf-8"?>
<p:tagLst xmlns:p="http://schemas.openxmlformats.org/presentationml/2006/main">
  <p:tag name="KSO_WM_TEMPLATE_CATEGORY" val="custom"/>
  <p:tag name="KSO_WM_TEMPLATE_INDEX" val="20185081"/>
  <p:tag name="KSO_WM_TAG_VERSION" val="1.0"/>
  <p:tag name="KSO_WM_UNIT_TYPE" val="f"/>
  <p:tag name="KSO_WM_UNIT_INDEX" val="1"/>
  <p:tag name="KSO_WM_UNIT_ID" val="custom20185081_15*f*1"/>
  <p:tag name="KSO_WM_UNIT_LAYERLEVEL" val="1"/>
  <p:tag name="KSO_WM_UNIT_VALUE" val="396"/>
  <p:tag name="KSO_WM_UNIT_HIGHLIGHT" val="0"/>
  <p:tag name="KSO_WM_UNIT_COMPATIBLE" val="0"/>
  <p:tag name="KSO_WM_UNIT_CLEAR" val="0"/>
  <p:tag name="KSO_WM_BEAUTIFY_FLAG" val="#wm#"/>
  <p:tag name="KSO_WM_UNIT_PRESET_TEXT" val="Lorem ipsum dolor sit amet, consectetur adipisicing elit.Lorem ipsum dolor sit amet, consectetur adipisicing elit.Lorem ipsum dolor sit amet, consectetur adipisicing elit.Lorem ipsum dolor sit amet, consectetur adipisicing elit.Lorem ipsum dolor sit amet, consectetur adipisicing elit&#10;&#10;Supporting text here.&#10;Supporting text here.&#10;Lorem ipsum dolor sit amet, consectetur adipisicing elit.&#10;Lorem ipsum dolor sit amet, consectetur adipisicing elit."/>
</p:tagLst>
</file>

<file path=ppt/tags/tag181.xml><?xml version="1.0" encoding="utf-8"?>
<p:tagLst xmlns:p="http://schemas.openxmlformats.org/presentationml/2006/main">
  <p:tag name="KSO_WM_TEMPLATE_CATEGORY" val="custom"/>
  <p:tag name="KSO_WM_TEMPLATE_INDEX" val="20185081"/>
  <p:tag name="KSO_WM_TAG_VERSION" val="1.0"/>
  <p:tag name="KSO_WM_SLIDE_ID" val="custom20185081_15"/>
  <p:tag name="KSO_WM_SLIDE_INDEX" val="15"/>
  <p:tag name="KSO_WM_SLIDE_ITEM_CNT" val="1"/>
  <p:tag name="KSO_WM_SLIDE_LAYOUT" val="f"/>
  <p:tag name="KSO_WM_SLIDE_LAYOUT_CNT" val="1"/>
  <p:tag name="KSO_WM_SLIDE_TYPE" val="text"/>
  <p:tag name="KSO_WM_SLIDE_SUBTYPE" val="pureTxt"/>
  <p:tag name="KSO_WM_BEAUTIFY_FLAG" val="#wm#"/>
  <p:tag name="KSO_WM_SLIDE_POSITION" val="66*43"/>
  <p:tag name="KSO_WM_SLIDE_SIZE" val="828*437"/>
</p:tagLst>
</file>

<file path=ppt/tags/tag182.xml><?xml version="1.0" encoding="utf-8"?>
<p:tagLst xmlns:p="http://schemas.openxmlformats.org/presentationml/2006/main">
  <p:tag name="KSO_WM_TAG_VERSION" val="1.0"/>
  <p:tag name="KSO_WM_BEAUTIFY_FLAG" val="#wm#"/>
  <p:tag name="KSO_WM_UNIT_TYPE" val="i"/>
  <p:tag name="KSO_WM_UNIT_ID" val="custom20185081_11*i*0"/>
  <p:tag name="KSO_WM_TEMPLATE_CATEGORY" val="custom"/>
  <p:tag name="KSO_WM_TEMPLATE_INDEX" val="20185081"/>
  <p:tag name="KSO_WM_UNIT_INDEX" val="0"/>
</p:tagLst>
</file>

<file path=ppt/tags/tag183.xml><?xml version="1.0" encoding="utf-8"?>
<p:tagLst xmlns:p="http://schemas.openxmlformats.org/presentationml/2006/main">
  <p:tag name="KSO_WM_TEMPLATE_CATEGORY" val="custom"/>
  <p:tag name="KSO_WM_TEMPLATE_INDEX" val="20185081"/>
  <p:tag name="KSO_WM_UNIT_TYPE" val="l_i"/>
  <p:tag name="KSO_WM_UNIT_INDEX" val="1_1"/>
  <p:tag name="KSO_WM_UNIT_ID" val="custom20185081_11*l_i*1_1"/>
  <p:tag name="KSO_WM_UNIT_LAYERLEVEL" val="1_1"/>
  <p:tag name="KSO_WM_BEAUTIFY_FLAG" val="#wm#"/>
  <p:tag name="KSO_WM_TAG_VERSION" val="1.0"/>
  <p:tag name="KSO_WM_DIAGRAM_GROUP_CODE" val="l1-4"/>
  <p:tag name="KSO_WM_UNIT_FILL_FORE_SCHEMECOLOR_INDEX" val="5"/>
  <p:tag name="KSO_WM_UNIT_FILL_TYPE" val="1"/>
  <p:tag name="KSO_WM_UNIT_USESOURCEFORMAT_APPLY" val="1"/>
</p:tagLst>
</file>

<file path=ppt/tags/tag184.xml><?xml version="1.0" encoding="utf-8"?>
<p:tagLst xmlns:p="http://schemas.openxmlformats.org/presentationml/2006/main">
  <p:tag name="KSO_WM_TEMPLATE_CATEGORY" val="custom"/>
  <p:tag name="KSO_WM_TEMPLATE_INDEX" val="20185081"/>
  <p:tag name="KSO_WM_UNIT_TYPE" val="l_i"/>
  <p:tag name="KSO_WM_UNIT_INDEX" val="1_2"/>
  <p:tag name="KSO_WM_UNIT_ID" val="custom20185081_11*l_i*1_2"/>
  <p:tag name="KSO_WM_UNIT_LAYERLEVEL" val="1_1"/>
  <p:tag name="KSO_WM_BEAUTIFY_FLAG" val="#wm#"/>
  <p:tag name="KSO_WM_TAG_VERSION" val="1.0"/>
  <p:tag name="KSO_WM_DIAGRAM_GROUP_CODE" val="l1-4"/>
  <p:tag name="KSO_WM_UNIT_FILL_FORE_SCHEMECOLOR_INDEX" val="5"/>
  <p:tag name="KSO_WM_UNIT_FILL_TYPE" val="1"/>
  <p:tag name="KSO_WM_UNIT_USESOURCEFORMAT_APPLY" val="1"/>
</p:tagLst>
</file>

<file path=ppt/tags/tag185.xml><?xml version="1.0" encoding="utf-8"?>
<p:tagLst xmlns:p="http://schemas.openxmlformats.org/presentationml/2006/main">
  <p:tag name="KSO_WM_TEMPLATE_CATEGORY" val="custom"/>
  <p:tag name="KSO_WM_TEMPLATE_INDEX" val="20185081"/>
  <p:tag name="KSO_WM_UNIT_TYPE" val="l_i"/>
  <p:tag name="KSO_WM_UNIT_INDEX" val="1_3"/>
  <p:tag name="KSO_WM_UNIT_ID" val="custom20185081_11*l_i*1_3"/>
  <p:tag name="KSO_WM_UNIT_LAYERLEVEL" val="1_1"/>
  <p:tag name="KSO_WM_BEAUTIFY_FLAG" val="#wm#"/>
  <p:tag name="KSO_WM_TAG_VERSION" val="1.0"/>
  <p:tag name="KSO_WM_DIAGRAM_GROUP_CODE" val="l1-4"/>
  <p:tag name="KSO_WM_UNIT_FILL_FORE_SCHEMECOLOR_INDEX" val="5"/>
  <p:tag name="KSO_WM_UNIT_FILL_TYPE" val="1"/>
  <p:tag name="KSO_WM_UNIT_USESOURCEFORMAT_APPLY" val="1"/>
</p:tagLst>
</file>

<file path=ppt/tags/tag186.xml><?xml version="1.0" encoding="utf-8"?>
<p:tagLst xmlns:p="http://schemas.openxmlformats.org/presentationml/2006/main">
  <p:tag name="KSO_WM_TAG_VERSION" val="1.0"/>
  <p:tag name="KSO_WM_BEAUTIFY_FLAG" val="#wm#"/>
  <p:tag name="KSO_WM_UNIT_TYPE" val="i"/>
  <p:tag name="KSO_WM_UNIT_ID" val="custom20185081_11*i*7"/>
  <p:tag name="KSO_WM_TEMPLATE_CATEGORY" val="custom"/>
  <p:tag name="KSO_WM_TEMPLATE_INDEX" val="20185081"/>
  <p:tag name="KSO_WM_UNIT_INDEX" val="7"/>
</p:tagLst>
</file>

<file path=ppt/tags/tag187.xml><?xml version="1.0" encoding="utf-8"?>
<p:tagLst xmlns:p="http://schemas.openxmlformats.org/presentationml/2006/main">
  <p:tag name="KSO_WM_TAG_VERSION" val="1.0"/>
  <p:tag name="KSO_WM_BEAUTIFY_FLAG" val="#wm#"/>
  <p:tag name="KSO_WM_UNIT_TYPE" val="i"/>
  <p:tag name="KSO_WM_UNIT_ID" val="custom20185081_11*i*10"/>
  <p:tag name="KSO_WM_TEMPLATE_CATEGORY" val="custom"/>
  <p:tag name="KSO_WM_TEMPLATE_INDEX" val="20185081"/>
  <p:tag name="KSO_WM_UNIT_INDEX" val="10"/>
</p:tagLst>
</file>

<file path=ppt/tags/tag188.xml><?xml version="1.0" encoding="utf-8"?>
<p:tagLst xmlns:p="http://schemas.openxmlformats.org/presentationml/2006/main">
  <p:tag name="KSO_WM_TAG_VERSION" val="1.0"/>
  <p:tag name="KSO_WM_BEAUTIFY_FLAG" val="#wm#"/>
  <p:tag name="KSO_WM_UNIT_TYPE" val="i"/>
  <p:tag name="KSO_WM_UNIT_ID" val="custom20185081_11*i*11"/>
  <p:tag name="KSO_WM_TEMPLATE_CATEGORY" val="custom"/>
  <p:tag name="KSO_WM_TEMPLATE_INDEX" val="20185081"/>
  <p:tag name="KSO_WM_UNIT_INDEX" val="11"/>
</p:tagLst>
</file>

<file path=ppt/tags/tag189.xml><?xml version="1.0" encoding="utf-8"?>
<p:tagLst xmlns:p="http://schemas.openxmlformats.org/presentationml/2006/main">
  <p:tag name="KSO_WM_TEMPLATE_CATEGORY" val="custom"/>
  <p:tag name="KSO_WM_TEMPLATE_INDEX" val="20185081"/>
  <p:tag name="KSO_WM_UNIT_TYPE" val="a"/>
  <p:tag name="KSO_WM_UNIT_INDEX" val="1"/>
  <p:tag name="KSO_WM_UNIT_ID" val="custom20185081_11*a*1"/>
  <p:tag name="KSO_WM_UNIT_LAYERLEVEL" val="1"/>
  <p:tag name="KSO_WM_UNIT_VALUE" val="8"/>
  <p:tag name="KSO_WM_UNIT_ISCONTENTSTITLE" val="0"/>
  <p:tag name="KSO_WM_UNIT_HIGHLIGHT" val="0"/>
  <p:tag name="KSO_WM_UNIT_COMPATIBLE" val="0"/>
  <p:tag name="KSO_WM_UNIT_CLEAR" val="0"/>
  <p:tag name="KSO_WM_BEAUTIFY_FLAG" val="#wm#"/>
  <p:tag name="KSO_WM_TAG_VERSION" val="1.0"/>
  <p:tag name="KSO_WM_UNIT_PRESET_TEXT" val="请输入你的标题"/>
</p:tagLst>
</file>

<file path=ppt/tags/tag190.xml><?xml version="1.0" encoding="utf-8"?>
<p:tagLst xmlns:p="http://schemas.openxmlformats.org/presentationml/2006/main">
  <p:tag name="KSO_WM_TEMPLATE_CATEGORY" val="custom"/>
  <p:tag name="KSO_WM_TEMPLATE_INDEX" val="20185081"/>
  <p:tag name="KSO_WM_UNIT_TYPE" val="l_h_f"/>
  <p:tag name="KSO_WM_UNIT_INDEX" val="1_1_1"/>
  <p:tag name="KSO_WM_UNIT_ID" val="custom20185081_11*l_h_f*1_1_1"/>
  <p:tag name="KSO_WM_UNIT_LAYERLEVEL" val="1_1_1"/>
  <p:tag name="KSO_WM_UNIT_VALUE" val="60"/>
  <p:tag name="KSO_WM_UNIT_HIGHLIGHT" val="0"/>
  <p:tag name="KSO_WM_UNIT_COMPATIBLE" val="0"/>
  <p:tag name="KSO_WM_UNIT_CLEAR" val="0"/>
  <p:tag name="KSO_WM_BEAUTIFY_FLAG" val="#wm#"/>
  <p:tag name="KSO_WM_TAG_VERSION" val="1.0"/>
  <p:tag name="KSO_WM_DIAGRAM_GROUP_CODE" val="l1-4"/>
  <p:tag name="KSO_WM_UNIT_PRESET_TEXT" val="Lemon drops oat cake oat cake sugar plum. Jelly beans macaroon I love topping danish cake"/>
  <p:tag name="KSO_WM_UNIT_TEXT_FILL_FORE_SCHEMECOLOR_INDEX" val="14"/>
  <p:tag name="KSO_WM_UNIT_TEXT_FILL_TYPE" val="1"/>
  <p:tag name="KSO_WM_UNIT_USESOURCEFORMAT_APPLY" val="1"/>
</p:tagLst>
</file>

<file path=ppt/tags/tag191.xml><?xml version="1.0" encoding="utf-8"?>
<p:tagLst xmlns:p="http://schemas.openxmlformats.org/presentationml/2006/main">
  <p:tag name="KSO_WM_TEMPLATE_CATEGORY" val="custom"/>
  <p:tag name="KSO_WM_TEMPLATE_INDEX" val="20185081"/>
  <p:tag name="KSO_WM_UNIT_TYPE" val="l_h_a"/>
  <p:tag name="KSO_WM_UNIT_INDEX" val="1_1_1"/>
  <p:tag name="KSO_WM_UNIT_ID" val="custom20185081_11*l_h_a*1_1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l1-4"/>
  <p:tag name="KSO_WM_UNIT_PRESET_TEXT" val="Text here"/>
  <p:tag name="KSO_WM_UNIT_USESOURCEFORMAT_APPLY" val="1"/>
</p:tagLst>
</file>

<file path=ppt/tags/tag192.xml><?xml version="1.0" encoding="utf-8"?>
<p:tagLst xmlns:p="http://schemas.openxmlformats.org/presentationml/2006/main">
  <p:tag name="KSO_WM_TEMPLATE_CATEGORY" val="custom"/>
  <p:tag name="KSO_WM_TEMPLATE_INDEX" val="20185081"/>
  <p:tag name="KSO_WM_UNIT_TYPE" val="l_h_f"/>
  <p:tag name="KSO_WM_UNIT_INDEX" val="1_3_1"/>
  <p:tag name="KSO_WM_UNIT_ID" val="custom20185081_11*l_h_f*1_3_1"/>
  <p:tag name="KSO_WM_UNIT_LAYERLEVEL" val="1_1_1"/>
  <p:tag name="KSO_WM_UNIT_VALUE" val="60"/>
  <p:tag name="KSO_WM_UNIT_HIGHLIGHT" val="0"/>
  <p:tag name="KSO_WM_UNIT_COMPATIBLE" val="0"/>
  <p:tag name="KSO_WM_UNIT_CLEAR" val="0"/>
  <p:tag name="KSO_WM_BEAUTIFY_FLAG" val="#wm#"/>
  <p:tag name="KSO_WM_TAG_VERSION" val="1.0"/>
  <p:tag name="KSO_WM_DIAGRAM_GROUP_CODE" val="l1-4"/>
  <p:tag name="KSO_WM_UNIT_PRESET_TEXT" val="Lemon drops oat cake oat cake sugar plum. Jelly beans macaroon I love topping danish cake"/>
  <p:tag name="KSO_WM_UNIT_TEXT_FILL_FORE_SCHEMECOLOR_INDEX" val="14"/>
  <p:tag name="KSO_WM_UNIT_TEXT_FILL_TYPE" val="1"/>
  <p:tag name="KSO_WM_UNIT_USESOURCEFORMAT_APPLY" val="1"/>
</p:tagLst>
</file>

<file path=ppt/tags/tag193.xml><?xml version="1.0" encoding="utf-8"?>
<p:tagLst xmlns:p="http://schemas.openxmlformats.org/presentationml/2006/main">
  <p:tag name="KSO_WM_TEMPLATE_CATEGORY" val="custom"/>
  <p:tag name="KSO_WM_TEMPLATE_INDEX" val="20185081"/>
  <p:tag name="KSO_WM_UNIT_TYPE" val="l_h_a"/>
  <p:tag name="KSO_WM_UNIT_INDEX" val="1_3_1"/>
  <p:tag name="KSO_WM_UNIT_ID" val="custom20185081_11*l_h_a*1_3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l1-4"/>
  <p:tag name="KSO_WM_UNIT_PRESET_TEXT" val="Text here"/>
  <p:tag name="KSO_WM_UNIT_USESOURCEFORMAT_APPLY" val="1"/>
</p:tagLst>
</file>

<file path=ppt/tags/tag194.xml><?xml version="1.0" encoding="utf-8"?>
<p:tagLst xmlns:p="http://schemas.openxmlformats.org/presentationml/2006/main">
  <p:tag name="KSO_WM_TEMPLATE_CATEGORY" val="custom"/>
  <p:tag name="KSO_WM_TEMPLATE_INDEX" val="20185081"/>
  <p:tag name="KSO_WM_UNIT_TYPE" val="l_h_a"/>
  <p:tag name="KSO_WM_UNIT_INDEX" val="1_2_1"/>
  <p:tag name="KSO_WM_UNIT_ID" val="custom20185081_11*l_h_a*1_2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l1-4"/>
  <p:tag name="KSO_WM_UNIT_PRESET_TEXT" val="Text here"/>
  <p:tag name="KSO_WM_UNIT_USESOURCEFORMAT_APPLY" val="1"/>
</p:tagLst>
</file>

<file path=ppt/tags/tag195.xml><?xml version="1.0" encoding="utf-8"?>
<p:tagLst xmlns:p="http://schemas.openxmlformats.org/presentationml/2006/main">
  <p:tag name="KSO_WM_TEMPLATE_CATEGORY" val="custom"/>
  <p:tag name="KSO_WM_TEMPLATE_INDEX" val="20185081"/>
  <p:tag name="KSO_WM_UNIT_TYPE" val="l_h_f"/>
  <p:tag name="KSO_WM_UNIT_INDEX" val="1_2_1"/>
  <p:tag name="KSO_WM_UNIT_ID" val="custom20185081_11*l_h_f*1_2_1"/>
  <p:tag name="KSO_WM_UNIT_LAYERLEVEL" val="1_1_1"/>
  <p:tag name="KSO_WM_UNIT_VALUE" val="60"/>
  <p:tag name="KSO_WM_UNIT_HIGHLIGHT" val="0"/>
  <p:tag name="KSO_WM_UNIT_COMPATIBLE" val="0"/>
  <p:tag name="KSO_WM_UNIT_CLEAR" val="0"/>
  <p:tag name="KSO_WM_BEAUTIFY_FLAG" val="#wm#"/>
  <p:tag name="KSO_WM_TAG_VERSION" val="1.0"/>
  <p:tag name="KSO_WM_DIAGRAM_GROUP_CODE" val="l1-4"/>
  <p:tag name="KSO_WM_UNIT_PRESET_TEXT" val="Lemon drops oat cake oat cake sugar plum. Jelly beans macaroon I love topping danish cake"/>
  <p:tag name="KSO_WM_UNIT_TEXT_FILL_FORE_SCHEMECOLOR_INDEX" val="14"/>
  <p:tag name="KSO_WM_UNIT_TEXT_FILL_TYPE" val="1"/>
  <p:tag name="KSO_WM_UNIT_USESOURCEFORMAT_APPLY" val="1"/>
</p:tagLst>
</file>

<file path=ppt/tags/tag196.xml><?xml version="1.0" encoding="utf-8"?>
<p:tagLst xmlns:p="http://schemas.openxmlformats.org/presentationml/2006/main">
  <p:tag name="KSO_WM_TEMPLATE_CATEGORY" val="custom"/>
  <p:tag name="KSO_WM_TEMPLATE_INDEX" val="20185081"/>
  <p:tag name="KSO_WM_UNIT_TYPE" val="l_h_a"/>
  <p:tag name="KSO_WM_UNIT_INDEX" val="1_4_1"/>
  <p:tag name="KSO_WM_UNIT_ID" val="custom20185081_11*l_h_a*1_4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l1-4"/>
  <p:tag name="KSO_WM_UNIT_PRESET_TEXT" val="Text here"/>
  <p:tag name="KSO_WM_UNIT_USESOURCEFORMAT_APPLY" val="1"/>
</p:tagLst>
</file>

<file path=ppt/tags/tag197.xml><?xml version="1.0" encoding="utf-8"?>
<p:tagLst xmlns:p="http://schemas.openxmlformats.org/presentationml/2006/main">
  <p:tag name="KSO_WM_TEMPLATE_CATEGORY" val="custom"/>
  <p:tag name="KSO_WM_TEMPLATE_INDEX" val="20185081"/>
  <p:tag name="KSO_WM_UNIT_TYPE" val="l_h_f"/>
  <p:tag name="KSO_WM_UNIT_INDEX" val="1_4_1"/>
  <p:tag name="KSO_WM_UNIT_ID" val="custom20185081_11*l_h_f*1_4_1"/>
  <p:tag name="KSO_WM_UNIT_LAYERLEVEL" val="1_1_1"/>
  <p:tag name="KSO_WM_UNIT_VALUE" val="60"/>
  <p:tag name="KSO_WM_UNIT_HIGHLIGHT" val="0"/>
  <p:tag name="KSO_WM_UNIT_COMPATIBLE" val="0"/>
  <p:tag name="KSO_WM_UNIT_CLEAR" val="0"/>
  <p:tag name="KSO_WM_BEAUTIFY_FLAG" val="#wm#"/>
  <p:tag name="KSO_WM_TAG_VERSION" val="1.0"/>
  <p:tag name="KSO_WM_DIAGRAM_GROUP_CODE" val="l1-4"/>
  <p:tag name="KSO_WM_UNIT_PRESET_TEXT" val="Lemon drops oat cake oat cake sugar plum. Jelly beans macaroon I love topping danish cake"/>
  <p:tag name="KSO_WM_UNIT_TEXT_FILL_FORE_SCHEMECOLOR_INDEX" val="14"/>
  <p:tag name="KSO_WM_UNIT_TEXT_FILL_TYPE" val="1"/>
  <p:tag name="KSO_WM_UNIT_USESOURCEFORMAT_APPLY" val="1"/>
</p:tagLst>
</file>

<file path=ppt/tags/tag198.xml><?xml version="1.0" encoding="utf-8"?>
<p:tagLst xmlns:p="http://schemas.openxmlformats.org/presentationml/2006/main">
  <p:tag name="KSO_WM_TEMPLATE_CATEGORY" val="custom"/>
  <p:tag name="KSO_WM_TEMPLATE_INDEX" val="20185081"/>
  <p:tag name="KSO_WM_TAG_VERSION" val="1.0"/>
  <p:tag name="KSO_WM_SLIDE_ID" val="custom20185081_11"/>
  <p:tag name="KSO_WM_SLIDE_INDEX" val="11"/>
  <p:tag name="KSO_WM_SLIDE_ITEM_CNT" val="4"/>
  <p:tag name="KSO_WM_SLIDE_LAYOUT" val="a_l"/>
  <p:tag name="KSO_WM_SLIDE_LAYOUT_CNT" val="1_1"/>
  <p:tag name="KSO_WM_SLIDE_TYPE" val="text"/>
  <p:tag name="KSO_WM_SLIDE_SUBTYPE" val="diag"/>
  <p:tag name="KSO_WM_BEAUTIFY_FLAG" val="#wm#"/>
  <p:tag name="KSO_WM_SLIDE_POSITION" val="79*141"/>
  <p:tag name="KSO_WM_SLIDE_SIZE" val="819*352"/>
  <p:tag name="KSO_WM_DIAGRAM_GROUP_CODE" val="l1-4"/>
</p:tagLst>
</file>

<file path=ppt/tags/tag199.xml><?xml version="1.0" encoding="utf-8"?>
<p:tagLst xmlns:p="http://schemas.openxmlformats.org/presentationml/2006/main">
  <p:tag name="KSO_WM_TEMPLATE_CATEGORY" val="custom"/>
  <p:tag name="KSO_WM_TEMPLATE_INDEX" val="20185081"/>
  <p:tag name="KSO_WM_UNIT_TYPE" val="a"/>
  <p:tag name="KSO_WM_UNIT_INDEX" val="1"/>
  <p:tag name="KSO_WM_UNIT_ID" val="custom20185081_16*a*1"/>
  <p:tag name="KSO_WM_UNIT_LAYERLEVEL" val="1"/>
  <p:tag name="KSO_WM_UNIT_VALUE" val="8"/>
  <p:tag name="KSO_WM_UNIT_ISCONTENTSTITLE" val="0"/>
  <p:tag name="KSO_WM_UNIT_HIGHLIGHT" val="0"/>
  <p:tag name="KSO_WM_UNIT_COMPATIBLE" val="0"/>
  <p:tag name="KSO_WM_UNIT_CLEAR" val="0"/>
  <p:tag name="KSO_WM_BEAUTIFY_FLAG" val="#wm#"/>
  <p:tag name="KSO_WM_TAG_VERSION" val="1.0"/>
  <p:tag name="KSO_WM_UNIT_PRESET_TEXT" val="THANK YOU"/>
</p:tagLst>
</file>

<file path=ppt/tags/tag200.xml><?xml version="1.0" encoding="utf-8"?>
<p:tagLst xmlns:p="http://schemas.openxmlformats.org/presentationml/2006/main">
  <p:tag name="KSO_WM_TEMPLATE_CATEGORY" val="custom"/>
  <p:tag name="KSO_WM_TEMPLATE_INDEX" val="20185081"/>
  <p:tag name="KSO_WM_UNIT_TYPE" val="b"/>
  <p:tag name="KSO_WM_UNIT_INDEX" val="1"/>
  <p:tag name="KSO_WM_UNIT_ID" val="custom20185081_16*b*1"/>
  <p:tag name="KSO_WM_UNIT_LAYERLEVEL" val="1"/>
  <p:tag name="KSO_WM_UNIT_VALUE" val="24"/>
  <p:tag name="KSO_WM_UNIT_ISCONTENTSTITLE" val="0"/>
  <p:tag name="KSO_WM_UNIT_HIGHLIGHT" val="0"/>
  <p:tag name="KSO_WM_UNIT_COMPATIBLE" val="0"/>
  <p:tag name="KSO_WM_UNIT_CLEAR" val="0"/>
  <p:tag name="KSO_WM_BEAUTIFY_FLAG" val="#wm#"/>
  <p:tag name="KSO_WM_TAG_VERSION" val="1.0"/>
  <p:tag name="KSO_WM_UNIT_PRESET_TEXT" val="Speaker :wps powerpoint"/>
</p:tagLst>
</file>

<file path=ppt/tags/tag201.xml><?xml version="1.0" encoding="utf-8"?>
<p:tagLst xmlns:p="http://schemas.openxmlformats.org/presentationml/2006/main">
  <p:tag name="KSO_WM_TEMPLATE_CATEGORY" val="custom"/>
  <p:tag name="KSO_WM_TEMPLATE_INDEX" val="20185081"/>
  <p:tag name="KSO_WM_TAG_VERSION" val="1.0"/>
  <p:tag name="KSO_WM_SLIDE_ID" val="custom20185081_16"/>
  <p:tag name="KSO_WM_SLIDE_INDEX" val="16"/>
  <p:tag name="KSO_WM_SLIDE_ITEM_CNT" val="2"/>
  <p:tag name="KSO_WM_SLIDE_LAYOUT" val="a_b"/>
  <p:tag name="KSO_WM_SLIDE_LAYOUT_CNT" val="1_1"/>
  <p:tag name="KSO_WM_SLIDE_TYPE" val="endPage"/>
  <p:tag name="KSO_WM_SLIDE_SUBTYPE" val="pureTxt"/>
  <p:tag name="KSO_WM_BEAUTIFY_FLAG" val="#wm#"/>
</p:tagLst>
</file>

<file path=ppt/theme/theme1.xml><?xml version="1.0" encoding="utf-8"?>
<a:theme xmlns:a="http://schemas.openxmlformats.org/drawingml/2006/main" name="1_Office 主题​​">
  <a:themeElements>
    <a:clrScheme name="自定义 61">
      <a:dk1>
        <a:srgbClr val="000000"/>
      </a:dk1>
      <a:lt1>
        <a:srgbClr val="FFFFFF"/>
      </a:lt1>
      <a:dk2>
        <a:srgbClr val="013596"/>
      </a:dk2>
      <a:lt2>
        <a:srgbClr val="E7E6E6"/>
      </a:lt2>
      <a:accent1>
        <a:srgbClr val="013596"/>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61">
    <a:dk1>
      <a:srgbClr val="000000"/>
    </a:dk1>
    <a:lt1>
      <a:srgbClr val="FFFFFF"/>
    </a:lt1>
    <a:dk2>
      <a:srgbClr val="013596"/>
    </a:dk2>
    <a:lt2>
      <a:srgbClr val="E7E6E6"/>
    </a:lt2>
    <a:accent1>
      <a:srgbClr val="013596"/>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自定义 61">
    <a:dk1>
      <a:srgbClr val="000000"/>
    </a:dk1>
    <a:lt1>
      <a:srgbClr val="FFFFFF"/>
    </a:lt1>
    <a:dk2>
      <a:srgbClr val="013596"/>
    </a:dk2>
    <a:lt2>
      <a:srgbClr val="E7E6E6"/>
    </a:lt2>
    <a:accent1>
      <a:srgbClr val="013596"/>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自定义 61">
    <a:dk1>
      <a:srgbClr val="000000"/>
    </a:dk1>
    <a:lt1>
      <a:srgbClr val="FFFFFF"/>
    </a:lt1>
    <a:dk2>
      <a:srgbClr val="013596"/>
    </a:dk2>
    <a:lt2>
      <a:srgbClr val="E7E6E6"/>
    </a:lt2>
    <a:accent1>
      <a:srgbClr val="013596"/>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自定义 61">
    <a:dk1>
      <a:srgbClr val="000000"/>
    </a:dk1>
    <a:lt1>
      <a:srgbClr val="FFFFFF"/>
    </a:lt1>
    <a:dk2>
      <a:srgbClr val="013596"/>
    </a:dk2>
    <a:lt2>
      <a:srgbClr val="E7E6E6"/>
    </a:lt2>
    <a:accent1>
      <a:srgbClr val="013596"/>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自定义 61">
    <a:dk1>
      <a:srgbClr val="000000"/>
    </a:dk1>
    <a:lt1>
      <a:srgbClr val="FFFFFF"/>
    </a:lt1>
    <a:dk2>
      <a:srgbClr val="013596"/>
    </a:dk2>
    <a:lt2>
      <a:srgbClr val="E7E6E6"/>
    </a:lt2>
    <a:accent1>
      <a:srgbClr val="013596"/>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自定义 61">
    <a:dk1>
      <a:srgbClr val="000000"/>
    </a:dk1>
    <a:lt1>
      <a:srgbClr val="FFFFFF"/>
    </a:lt1>
    <a:dk2>
      <a:srgbClr val="013596"/>
    </a:dk2>
    <a:lt2>
      <a:srgbClr val="E7E6E6"/>
    </a:lt2>
    <a:accent1>
      <a:srgbClr val="013596"/>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自定义 61">
    <a:dk1>
      <a:srgbClr val="000000"/>
    </a:dk1>
    <a:lt1>
      <a:srgbClr val="FFFFFF"/>
    </a:lt1>
    <a:dk2>
      <a:srgbClr val="013596"/>
    </a:dk2>
    <a:lt2>
      <a:srgbClr val="E7E6E6"/>
    </a:lt2>
    <a:accent1>
      <a:srgbClr val="013596"/>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4613</Words>
  <Application>WPS 演示</Application>
  <PresentationFormat>自定义</PresentationFormat>
  <Paragraphs>211</Paragraphs>
  <Slides>24</Slides>
  <Notes>23</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Arial</vt:lpstr>
      <vt:lpstr>宋体</vt:lpstr>
      <vt:lpstr>Wingdings</vt:lpstr>
      <vt:lpstr>方正静蕾简体</vt:lpstr>
      <vt:lpstr>微软雅黑</vt:lpstr>
      <vt:lpstr>Neris Thin</vt:lpstr>
      <vt:lpstr>Wingdings</vt:lpstr>
      <vt:lpstr>黑体</vt:lpstr>
      <vt:lpstr>Arial Unicode MS</vt:lpstr>
      <vt:lpstr>Calibri</vt:lpstr>
      <vt:lpstr>Arial</vt:lpstr>
      <vt:lpstr>Impact</vt:lpstr>
      <vt:lpstr>Segoe Print</vt:lpstr>
      <vt:lpstr>1_Office 主题​​</vt:lpstr>
      <vt:lpstr>零食店系统</vt:lpstr>
      <vt:lpstr>PowerPoint 演示文稿</vt:lpstr>
      <vt:lpstr>项目来源及背景</vt:lpstr>
      <vt:lpstr>PowerPoint 演示文稿</vt:lpstr>
      <vt:lpstr>应用环境</vt:lpstr>
      <vt:lpstr>系统的架构设计</vt:lpstr>
      <vt:lpstr> 系统的架构设计</vt:lpstr>
      <vt:lpstr>系统主要用例图</vt:lpstr>
      <vt:lpstr>系统的功能模块分析</vt:lpstr>
      <vt:lpstr>采购管理</vt:lpstr>
      <vt:lpstr>连锁管理</vt:lpstr>
      <vt:lpstr>仓库管理</vt:lpstr>
      <vt:lpstr>促销管理</vt:lpstr>
      <vt:lpstr>会员管理</vt:lpstr>
      <vt:lpstr>PowerPoint 演示文稿</vt:lpstr>
      <vt:lpstr>PART ONE 界面需求</vt:lpstr>
      <vt:lpstr>PowerPoint 演示文稿</vt:lpstr>
      <vt:lpstr>PowerPoint 演示文稿</vt:lpstr>
      <vt:lpstr>PART THREE 可靠性需求</vt:lpstr>
      <vt:lpstr>PART FOUR 系统安全性需求 </vt:lpstr>
      <vt:lpstr>PowerPoint 演示文稿</vt:lpstr>
      <vt:lpstr>PowerPoint 演示文稿</vt:lpstr>
      <vt:lpstr>PowerPoint 演示文稿</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遗忘</cp:lastModifiedBy>
  <cp:revision>5</cp:revision>
  <dcterms:created xsi:type="dcterms:W3CDTF">2018-10-18T08:57:00Z</dcterms:created>
  <dcterms:modified xsi:type="dcterms:W3CDTF">2018-10-23T01:54:25Z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2052-10.1.0.7566</vt:lpwstr>
  </property>
</Properties>
</file>