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82" r:id="rId4"/>
    <p:sldId id="257" r:id="rId6"/>
    <p:sldId id="266" r:id="rId7"/>
    <p:sldId id="267" r:id="rId8"/>
    <p:sldId id="271" r:id="rId9"/>
    <p:sldId id="276" r:id="rId10"/>
    <p:sldId id="260" r:id="rId11"/>
    <p:sldId id="278" r:id="rId12"/>
    <p:sldId id="293" r:id="rId13"/>
    <p:sldId id="294" r:id="rId14"/>
    <p:sldId id="295" r:id="rId15"/>
    <p:sldId id="264" r:id="rId1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B7F058F3-C36B-4AF9-901F-495E5A205C28}" type="slidenum">
              <a:rPr lang="zh-CN" altLang="en-US" smtClean="0">
                <a:latin typeface="Calibri" panose="020F0502020204030204" charset="0"/>
              </a:rPr>
            </a:fld>
            <a:endParaRPr lang="en-US" altLang="zh-CN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>
              <a:defRPr/>
            </a:pPr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448D-25A8-4794-8499-039B2D7ED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049C-8F8D-4732-A5D8-D30797711C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3" name="Rectangle 5"/>
          <p:cNvSpPr>
            <a:spLocks noChangeArrowheads="1"/>
          </p:cNvSpPr>
          <p:nvPr/>
        </p:nvSpPr>
        <p:spPr bwMode="auto">
          <a:xfrm>
            <a:off x="1" y="1588"/>
            <a:ext cx="12188825" cy="6858000"/>
          </a:xfrm>
          <a:prstGeom prst="rect">
            <a:avLst/>
          </a:prstGeom>
          <a:solidFill>
            <a:srgbClr val="FF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14" name="Freeform 6"/>
          <p:cNvSpPr/>
          <p:nvPr/>
        </p:nvSpPr>
        <p:spPr bwMode="auto">
          <a:xfrm>
            <a:off x="6242051" y="2543175"/>
            <a:ext cx="1566863" cy="3770313"/>
          </a:xfrm>
          <a:custGeom>
            <a:avLst/>
            <a:gdLst>
              <a:gd name="T0" fmla="*/ 987 w 987"/>
              <a:gd name="T1" fmla="*/ 1188 h 2375"/>
              <a:gd name="T2" fmla="*/ 494 w 987"/>
              <a:gd name="T3" fmla="*/ 2375 h 2375"/>
              <a:gd name="T4" fmla="*/ 0 w 987"/>
              <a:gd name="T5" fmla="*/ 1188 h 2375"/>
              <a:gd name="T6" fmla="*/ 494 w 987"/>
              <a:gd name="T7" fmla="*/ 0 h 2375"/>
              <a:gd name="T8" fmla="*/ 987 w 987"/>
              <a:gd name="T9" fmla="*/ 1188 h 2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7" h="2375">
                <a:moveTo>
                  <a:pt x="987" y="1188"/>
                </a:moveTo>
                <a:cubicBezTo>
                  <a:pt x="987" y="1844"/>
                  <a:pt x="766" y="2375"/>
                  <a:pt x="494" y="2375"/>
                </a:cubicBezTo>
                <a:cubicBezTo>
                  <a:pt x="221" y="2375"/>
                  <a:pt x="0" y="1844"/>
                  <a:pt x="0" y="1188"/>
                </a:cubicBezTo>
                <a:cubicBezTo>
                  <a:pt x="0" y="532"/>
                  <a:pt x="353" y="0"/>
                  <a:pt x="494" y="0"/>
                </a:cubicBezTo>
                <a:cubicBezTo>
                  <a:pt x="653" y="0"/>
                  <a:pt x="987" y="532"/>
                  <a:pt x="987" y="1188"/>
                </a:cubicBezTo>
                <a:close/>
              </a:path>
            </a:pathLst>
          </a:custGeom>
          <a:solidFill>
            <a:srgbClr val="BAA8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15" name="Freeform 7"/>
          <p:cNvSpPr/>
          <p:nvPr/>
        </p:nvSpPr>
        <p:spPr bwMode="auto">
          <a:xfrm>
            <a:off x="7018338" y="3105150"/>
            <a:ext cx="33338" cy="1485900"/>
          </a:xfrm>
          <a:custGeom>
            <a:avLst/>
            <a:gdLst>
              <a:gd name="T0" fmla="*/ 11 w 21"/>
              <a:gd name="T1" fmla="*/ 936 h 936"/>
              <a:gd name="T2" fmla="*/ 11 w 21"/>
              <a:gd name="T3" fmla="*/ 936 h 936"/>
              <a:gd name="T4" fmla="*/ 21 w 21"/>
              <a:gd name="T5" fmla="*/ 925 h 936"/>
              <a:gd name="T6" fmla="*/ 21 w 21"/>
              <a:gd name="T7" fmla="*/ 10 h 936"/>
              <a:gd name="T8" fmla="*/ 11 w 21"/>
              <a:gd name="T9" fmla="*/ 0 h 936"/>
              <a:gd name="T10" fmla="*/ 11 w 21"/>
              <a:gd name="T11" fmla="*/ 0 h 936"/>
              <a:gd name="T12" fmla="*/ 0 w 21"/>
              <a:gd name="T13" fmla="*/ 10 h 936"/>
              <a:gd name="T14" fmla="*/ 0 w 21"/>
              <a:gd name="T15" fmla="*/ 925 h 936"/>
              <a:gd name="T16" fmla="*/ 11 w 21"/>
              <a:gd name="T17" fmla="*/ 936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" h="936">
                <a:moveTo>
                  <a:pt x="11" y="936"/>
                </a:moveTo>
                <a:cubicBezTo>
                  <a:pt x="11" y="936"/>
                  <a:pt x="11" y="936"/>
                  <a:pt x="11" y="936"/>
                </a:cubicBezTo>
                <a:cubicBezTo>
                  <a:pt x="16" y="936"/>
                  <a:pt x="21" y="931"/>
                  <a:pt x="21" y="925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5"/>
                  <a:pt x="16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0"/>
                </a:cubicBezTo>
                <a:cubicBezTo>
                  <a:pt x="0" y="925"/>
                  <a:pt x="0" y="925"/>
                  <a:pt x="0" y="925"/>
                </a:cubicBezTo>
                <a:cubicBezTo>
                  <a:pt x="0" y="931"/>
                  <a:pt x="5" y="936"/>
                  <a:pt x="11" y="936"/>
                </a:cubicBezTo>
                <a:close/>
              </a:path>
            </a:pathLst>
          </a:custGeom>
          <a:solidFill>
            <a:srgbClr val="A56E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17" name="Freeform 9"/>
          <p:cNvSpPr/>
          <p:nvPr/>
        </p:nvSpPr>
        <p:spPr bwMode="auto">
          <a:xfrm>
            <a:off x="6761163" y="3992563"/>
            <a:ext cx="273050" cy="119063"/>
          </a:xfrm>
          <a:custGeom>
            <a:avLst/>
            <a:gdLst>
              <a:gd name="T0" fmla="*/ 155 w 172"/>
              <a:gd name="T1" fmla="*/ 73 h 75"/>
              <a:gd name="T2" fmla="*/ 10 w 172"/>
              <a:gd name="T3" fmla="*/ 25 h 75"/>
              <a:gd name="T4" fmla="*/ 2 w 172"/>
              <a:gd name="T5" fmla="*/ 10 h 75"/>
              <a:gd name="T6" fmla="*/ 2 w 172"/>
              <a:gd name="T7" fmla="*/ 10 h 75"/>
              <a:gd name="T8" fmla="*/ 18 w 172"/>
              <a:gd name="T9" fmla="*/ 2 h 75"/>
              <a:gd name="T10" fmla="*/ 162 w 172"/>
              <a:gd name="T11" fmla="*/ 51 h 75"/>
              <a:gd name="T12" fmla="*/ 170 w 172"/>
              <a:gd name="T13" fmla="*/ 66 h 75"/>
              <a:gd name="T14" fmla="*/ 170 w 172"/>
              <a:gd name="T15" fmla="*/ 66 h 75"/>
              <a:gd name="T16" fmla="*/ 155 w 172"/>
              <a:gd name="T17" fmla="*/ 7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2" h="75">
                <a:moveTo>
                  <a:pt x="155" y="73"/>
                </a:moveTo>
                <a:cubicBezTo>
                  <a:pt x="10" y="25"/>
                  <a:pt x="10" y="25"/>
                  <a:pt x="10" y="25"/>
                </a:cubicBezTo>
                <a:cubicBezTo>
                  <a:pt x="4" y="23"/>
                  <a:pt x="0" y="16"/>
                  <a:pt x="2" y="10"/>
                </a:cubicBezTo>
                <a:cubicBezTo>
                  <a:pt x="2" y="10"/>
                  <a:pt x="2" y="10"/>
                  <a:pt x="2" y="10"/>
                </a:cubicBezTo>
                <a:cubicBezTo>
                  <a:pt x="4" y="3"/>
                  <a:pt x="11" y="0"/>
                  <a:pt x="18" y="2"/>
                </a:cubicBezTo>
                <a:cubicBezTo>
                  <a:pt x="162" y="51"/>
                  <a:pt x="162" y="51"/>
                  <a:pt x="162" y="51"/>
                </a:cubicBezTo>
                <a:cubicBezTo>
                  <a:pt x="169" y="53"/>
                  <a:pt x="172" y="60"/>
                  <a:pt x="170" y="66"/>
                </a:cubicBezTo>
                <a:cubicBezTo>
                  <a:pt x="170" y="66"/>
                  <a:pt x="170" y="66"/>
                  <a:pt x="170" y="66"/>
                </a:cubicBezTo>
                <a:cubicBezTo>
                  <a:pt x="168" y="72"/>
                  <a:pt x="161" y="75"/>
                  <a:pt x="155" y="73"/>
                </a:cubicBezTo>
                <a:close/>
              </a:path>
            </a:pathLst>
          </a:custGeom>
          <a:solidFill>
            <a:srgbClr val="A56E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18" name="Freeform 10"/>
          <p:cNvSpPr/>
          <p:nvPr/>
        </p:nvSpPr>
        <p:spPr bwMode="auto">
          <a:xfrm>
            <a:off x="7023101" y="4217988"/>
            <a:ext cx="306388" cy="141288"/>
          </a:xfrm>
          <a:custGeom>
            <a:avLst/>
            <a:gdLst>
              <a:gd name="T0" fmla="*/ 3 w 193"/>
              <a:gd name="T1" fmla="*/ 79 h 89"/>
              <a:gd name="T2" fmla="*/ 186 w 193"/>
              <a:gd name="T3" fmla="*/ 1 h 89"/>
              <a:gd name="T4" fmla="*/ 191 w 193"/>
              <a:gd name="T5" fmla="*/ 3 h 89"/>
              <a:gd name="T6" fmla="*/ 192 w 193"/>
              <a:gd name="T7" fmla="*/ 4 h 89"/>
              <a:gd name="T8" fmla="*/ 190 w 193"/>
              <a:gd name="T9" fmla="*/ 10 h 89"/>
              <a:gd name="T10" fmla="*/ 7 w 193"/>
              <a:gd name="T11" fmla="*/ 89 h 89"/>
              <a:gd name="T12" fmla="*/ 2 w 193"/>
              <a:gd name="T13" fmla="*/ 86 h 89"/>
              <a:gd name="T14" fmla="*/ 1 w 193"/>
              <a:gd name="T15" fmla="*/ 85 h 89"/>
              <a:gd name="T16" fmla="*/ 3 w 193"/>
              <a:gd name="T17" fmla="*/ 7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3" h="89">
                <a:moveTo>
                  <a:pt x="3" y="79"/>
                </a:moveTo>
                <a:cubicBezTo>
                  <a:pt x="186" y="1"/>
                  <a:pt x="186" y="1"/>
                  <a:pt x="186" y="1"/>
                </a:cubicBezTo>
                <a:cubicBezTo>
                  <a:pt x="188" y="0"/>
                  <a:pt x="190" y="1"/>
                  <a:pt x="191" y="3"/>
                </a:cubicBezTo>
                <a:cubicBezTo>
                  <a:pt x="192" y="4"/>
                  <a:pt x="192" y="4"/>
                  <a:pt x="192" y="4"/>
                </a:cubicBezTo>
                <a:cubicBezTo>
                  <a:pt x="193" y="6"/>
                  <a:pt x="192" y="9"/>
                  <a:pt x="190" y="10"/>
                </a:cubicBezTo>
                <a:cubicBezTo>
                  <a:pt x="7" y="89"/>
                  <a:pt x="7" y="89"/>
                  <a:pt x="7" y="89"/>
                </a:cubicBezTo>
                <a:cubicBezTo>
                  <a:pt x="5" y="89"/>
                  <a:pt x="2" y="88"/>
                  <a:pt x="2" y="86"/>
                </a:cubicBezTo>
                <a:cubicBezTo>
                  <a:pt x="1" y="85"/>
                  <a:pt x="1" y="85"/>
                  <a:pt x="1" y="85"/>
                </a:cubicBezTo>
                <a:cubicBezTo>
                  <a:pt x="0" y="83"/>
                  <a:pt x="1" y="80"/>
                  <a:pt x="3" y="79"/>
                </a:cubicBezTo>
                <a:close/>
              </a:path>
            </a:pathLst>
          </a:custGeom>
          <a:solidFill>
            <a:srgbClr val="A56E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19" name="Freeform 11"/>
          <p:cNvSpPr/>
          <p:nvPr/>
        </p:nvSpPr>
        <p:spPr bwMode="auto">
          <a:xfrm>
            <a:off x="7524751" y="4073525"/>
            <a:ext cx="395288" cy="1195388"/>
          </a:xfrm>
          <a:custGeom>
            <a:avLst/>
            <a:gdLst>
              <a:gd name="T0" fmla="*/ 154 w 249"/>
              <a:gd name="T1" fmla="*/ 0 h 753"/>
              <a:gd name="T2" fmla="*/ 68 w 249"/>
              <a:gd name="T3" fmla="*/ 539 h 753"/>
              <a:gd name="T4" fmla="*/ 249 w 249"/>
              <a:gd name="T5" fmla="*/ 615 h 753"/>
              <a:gd name="T6" fmla="*/ 154 w 249"/>
              <a:gd name="T7" fmla="*/ 0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9" h="753">
                <a:moveTo>
                  <a:pt x="154" y="0"/>
                </a:moveTo>
                <a:cubicBezTo>
                  <a:pt x="154" y="0"/>
                  <a:pt x="0" y="325"/>
                  <a:pt x="68" y="539"/>
                </a:cubicBezTo>
                <a:cubicBezTo>
                  <a:pt x="137" y="753"/>
                  <a:pt x="249" y="615"/>
                  <a:pt x="249" y="615"/>
                </a:cubicBezTo>
                <a:lnTo>
                  <a:pt x="154" y="0"/>
                </a:lnTo>
                <a:close/>
              </a:path>
            </a:pathLst>
          </a:custGeom>
          <a:solidFill>
            <a:srgbClr val="A56E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20" name="Freeform 12"/>
          <p:cNvSpPr/>
          <p:nvPr/>
        </p:nvSpPr>
        <p:spPr bwMode="auto">
          <a:xfrm>
            <a:off x="803276" y="4367213"/>
            <a:ext cx="3052763" cy="2492375"/>
          </a:xfrm>
          <a:custGeom>
            <a:avLst/>
            <a:gdLst>
              <a:gd name="T0" fmla="*/ 1420 w 1924"/>
              <a:gd name="T1" fmla="*/ 0 h 1570"/>
              <a:gd name="T2" fmla="*/ 929 w 1924"/>
              <a:gd name="T3" fmla="*/ 393 h 1570"/>
              <a:gd name="T4" fmla="*/ 909 w 1924"/>
              <a:gd name="T5" fmla="*/ 392 h 1570"/>
              <a:gd name="T6" fmla="*/ 497 w 1924"/>
              <a:gd name="T7" fmla="*/ 743 h 1570"/>
              <a:gd name="T8" fmla="*/ 417 w 1924"/>
              <a:gd name="T9" fmla="*/ 736 h 1570"/>
              <a:gd name="T10" fmla="*/ 0 w 1924"/>
              <a:gd name="T11" fmla="*/ 1154 h 1570"/>
              <a:gd name="T12" fmla="*/ 388 w 1924"/>
              <a:gd name="T13" fmla="*/ 1570 h 1570"/>
              <a:gd name="T14" fmla="*/ 447 w 1924"/>
              <a:gd name="T15" fmla="*/ 1570 h 1570"/>
              <a:gd name="T16" fmla="*/ 696 w 1924"/>
              <a:gd name="T17" fmla="*/ 1465 h 1570"/>
              <a:gd name="T18" fmla="*/ 784 w 1924"/>
              <a:gd name="T19" fmla="*/ 1570 h 1570"/>
              <a:gd name="T20" fmla="*/ 1463 w 1924"/>
              <a:gd name="T21" fmla="*/ 1570 h 1570"/>
              <a:gd name="T22" fmla="*/ 1627 w 1924"/>
              <a:gd name="T23" fmla="*/ 1198 h 1570"/>
              <a:gd name="T24" fmla="*/ 1578 w 1924"/>
              <a:gd name="T25" fmla="*/ 982 h 1570"/>
              <a:gd name="T26" fmla="*/ 1924 w 1924"/>
              <a:gd name="T27" fmla="*/ 504 h 1570"/>
              <a:gd name="T28" fmla="*/ 1420 w 1924"/>
              <a:gd name="T29" fmla="*/ 0 h 1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4" h="1570">
                <a:moveTo>
                  <a:pt x="1420" y="0"/>
                </a:moveTo>
                <a:cubicBezTo>
                  <a:pt x="1180" y="0"/>
                  <a:pt x="980" y="168"/>
                  <a:pt x="929" y="393"/>
                </a:cubicBezTo>
                <a:cubicBezTo>
                  <a:pt x="922" y="392"/>
                  <a:pt x="916" y="392"/>
                  <a:pt x="909" y="392"/>
                </a:cubicBezTo>
                <a:cubicBezTo>
                  <a:pt x="701" y="392"/>
                  <a:pt x="529" y="544"/>
                  <a:pt x="497" y="743"/>
                </a:cubicBezTo>
                <a:cubicBezTo>
                  <a:pt x="471" y="738"/>
                  <a:pt x="445" y="736"/>
                  <a:pt x="417" y="736"/>
                </a:cubicBezTo>
                <a:cubicBezTo>
                  <a:pt x="187" y="736"/>
                  <a:pt x="0" y="923"/>
                  <a:pt x="0" y="1154"/>
                </a:cubicBezTo>
                <a:cubicBezTo>
                  <a:pt x="0" y="1375"/>
                  <a:pt x="171" y="1556"/>
                  <a:pt x="388" y="1570"/>
                </a:cubicBezTo>
                <a:cubicBezTo>
                  <a:pt x="447" y="1570"/>
                  <a:pt x="447" y="1570"/>
                  <a:pt x="447" y="1570"/>
                </a:cubicBezTo>
                <a:cubicBezTo>
                  <a:pt x="542" y="1564"/>
                  <a:pt x="629" y="1525"/>
                  <a:pt x="696" y="1465"/>
                </a:cubicBezTo>
                <a:cubicBezTo>
                  <a:pt x="721" y="1504"/>
                  <a:pt x="750" y="1539"/>
                  <a:pt x="784" y="1570"/>
                </a:cubicBezTo>
                <a:cubicBezTo>
                  <a:pt x="1463" y="1570"/>
                  <a:pt x="1463" y="1570"/>
                  <a:pt x="1463" y="1570"/>
                </a:cubicBezTo>
                <a:cubicBezTo>
                  <a:pt x="1564" y="1478"/>
                  <a:pt x="1627" y="1346"/>
                  <a:pt x="1627" y="1198"/>
                </a:cubicBezTo>
                <a:cubicBezTo>
                  <a:pt x="1627" y="1121"/>
                  <a:pt x="1610" y="1047"/>
                  <a:pt x="1578" y="982"/>
                </a:cubicBezTo>
                <a:cubicBezTo>
                  <a:pt x="1779" y="916"/>
                  <a:pt x="1924" y="727"/>
                  <a:pt x="1924" y="504"/>
                </a:cubicBezTo>
                <a:cubicBezTo>
                  <a:pt x="1924" y="226"/>
                  <a:pt x="1698" y="0"/>
                  <a:pt x="1420" y="0"/>
                </a:cubicBezTo>
                <a:close/>
              </a:path>
            </a:pathLst>
          </a:custGeom>
          <a:solidFill>
            <a:srgbClr val="92EB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21" name="Freeform 13"/>
          <p:cNvSpPr/>
          <p:nvPr/>
        </p:nvSpPr>
        <p:spPr bwMode="auto">
          <a:xfrm>
            <a:off x="1219201" y="5846763"/>
            <a:ext cx="22225" cy="706438"/>
          </a:xfrm>
          <a:custGeom>
            <a:avLst/>
            <a:gdLst>
              <a:gd name="T0" fmla="*/ 7 w 14"/>
              <a:gd name="T1" fmla="*/ 445 h 445"/>
              <a:gd name="T2" fmla="*/ 7 w 14"/>
              <a:gd name="T3" fmla="*/ 445 h 445"/>
              <a:gd name="T4" fmla="*/ 14 w 14"/>
              <a:gd name="T5" fmla="*/ 438 h 445"/>
              <a:gd name="T6" fmla="*/ 14 w 14"/>
              <a:gd name="T7" fmla="*/ 7 h 445"/>
              <a:gd name="T8" fmla="*/ 7 w 14"/>
              <a:gd name="T9" fmla="*/ 0 h 445"/>
              <a:gd name="T10" fmla="*/ 7 w 14"/>
              <a:gd name="T11" fmla="*/ 0 h 445"/>
              <a:gd name="T12" fmla="*/ 0 w 14"/>
              <a:gd name="T13" fmla="*/ 7 h 445"/>
              <a:gd name="T14" fmla="*/ 0 w 14"/>
              <a:gd name="T15" fmla="*/ 438 h 445"/>
              <a:gd name="T16" fmla="*/ 7 w 14"/>
              <a:gd name="T17" fmla="*/ 445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445">
                <a:moveTo>
                  <a:pt x="7" y="445"/>
                </a:moveTo>
                <a:cubicBezTo>
                  <a:pt x="7" y="445"/>
                  <a:pt x="7" y="445"/>
                  <a:pt x="7" y="445"/>
                </a:cubicBezTo>
                <a:cubicBezTo>
                  <a:pt x="11" y="445"/>
                  <a:pt x="14" y="442"/>
                  <a:pt x="14" y="438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438"/>
                  <a:pt x="0" y="438"/>
                  <a:pt x="0" y="438"/>
                </a:cubicBezTo>
                <a:cubicBezTo>
                  <a:pt x="0" y="442"/>
                  <a:pt x="3" y="445"/>
                  <a:pt x="7" y="445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22" name="Freeform 14"/>
          <p:cNvSpPr/>
          <p:nvPr/>
        </p:nvSpPr>
        <p:spPr bwMode="auto">
          <a:xfrm>
            <a:off x="1106488" y="5969000"/>
            <a:ext cx="122238" cy="103188"/>
          </a:xfrm>
          <a:custGeom>
            <a:avLst/>
            <a:gdLst>
              <a:gd name="T0" fmla="*/ 69 w 77"/>
              <a:gd name="T1" fmla="*/ 64 h 65"/>
              <a:gd name="T2" fmla="*/ 2 w 77"/>
              <a:gd name="T3" fmla="*/ 8 h 65"/>
              <a:gd name="T4" fmla="*/ 2 w 77"/>
              <a:gd name="T5" fmla="*/ 3 h 65"/>
              <a:gd name="T6" fmla="*/ 2 w 77"/>
              <a:gd name="T7" fmla="*/ 3 h 65"/>
              <a:gd name="T8" fmla="*/ 8 w 77"/>
              <a:gd name="T9" fmla="*/ 2 h 65"/>
              <a:gd name="T10" fmla="*/ 75 w 77"/>
              <a:gd name="T11" fmla="*/ 57 h 65"/>
              <a:gd name="T12" fmla="*/ 75 w 77"/>
              <a:gd name="T13" fmla="*/ 63 h 65"/>
              <a:gd name="T14" fmla="*/ 75 w 77"/>
              <a:gd name="T15" fmla="*/ 63 h 65"/>
              <a:gd name="T16" fmla="*/ 69 w 77"/>
              <a:gd name="T17" fmla="*/ 64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" h="65">
                <a:moveTo>
                  <a:pt x="69" y="64"/>
                </a:moveTo>
                <a:cubicBezTo>
                  <a:pt x="2" y="8"/>
                  <a:pt x="2" y="8"/>
                  <a:pt x="2" y="8"/>
                </a:cubicBezTo>
                <a:cubicBezTo>
                  <a:pt x="1" y="7"/>
                  <a:pt x="0" y="4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3" y="1"/>
                  <a:pt x="6" y="0"/>
                  <a:pt x="8" y="2"/>
                </a:cubicBezTo>
                <a:cubicBezTo>
                  <a:pt x="75" y="57"/>
                  <a:pt x="75" y="57"/>
                  <a:pt x="75" y="57"/>
                </a:cubicBezTo>
                <a:cubicBezTo>
                  <a:pt x="76" y="59"/>
                  <a:pt x="77" y="61"/>
                  <a:pt x="75" y="63"/>
                </a:cubicBezTo>
                <a:cubicBezTo>
                  <a:pt x="75" y="63"/>
                  <a:pt x="75" y="63"/>
                  <a:pt x="75" y="63"/>
                </a:cubicBezTo>
                <a:cubicBezTo>
                  <a:pt x="74" y="65"/>
                  <a:pt x="71" y="65"/>
                  <a:pt x="69" y="64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23" name="Freeform 15"/>
          <p:cNvSpPr/>
          <p:nvPr/>
        </p:nvSpPr>
        <p:spPr bwMode="auto">
          <a:xfrm>
            <a:off x="1219201" y="6142038"/>
            <a:ext cx="153988" cy="131763"/>
          </a:xfrm>
          <a:custGeom>
            <a:avLst/>
            <a:gdLst>
              <a:gd name="T0" fmla="*/ 2 w 97"/>
              <a:gd name="T1" fmla="*/ 75 h 83"/>
              <a:gd name="T2" fmla="*/ 89 w 97"/>
              <a:gd name="T3" fmla="*/ 2 h 83"/>
              <a:gd name="T4" fmla="*/ 95 w 97"/>
              <a:gd name="T5" fmla="*/ 2 h 83"/>
              <a:gd name="T6" fmla="*/ 95 w 97"/>
              <a:gd name="T7" fmla="*/ 2 h 83"/>
              <a:gd name="T8" fmla="*/ 95 w 97"/>
              <a:gd name="T9" fmla="*/ 8 h 83"/>
              <a:gd name="T10" fmla="*/ 8 w 97"/>
              <a:gd name="T11" fmla="*/ 82 h 83"/>
              <a:gd name="T12" fmla="*/ 2 w 97"/>
              <a:gd name="T13" fmla="*/ 81 h 83"/>
              <a:gd name="T14" fmla="*/ 2 w 97"/>
              <a:gd name="T15" fmla="*/ 81 h 83"/>
              <a:gd name="T16" fmla="*/ 2 w 97"/>
              <a:gd name="T17" fmla="*/ 7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7" h="83">
                <a:moveTo>
                  <a:pt x="2" y="75"/>
                </a:moveTo>
                <a:cubicBezTo>
                  <a:pt x="89" y="2"/>
                  <a:pt x="89" y="2"/>
                  <a:pt x="89" y="2"/>
                </a:cubicBezTo>
                <a:cubicBezTo>
                  <a:pt x="91" y="0"/>
                  <a:pt x="94" y="0"/>
                  <a:pt x="95" y="2"/>
                </a:cubicBezTo>
                <a:cubicBezTo>
                  <a:pt x="95" y="2"/>
                  <a:pt x="95" y="2"/>
                  <a:pt x="95" y="2"/>
                </a:cubicBezTo>
                <a:cubicBezTo>
                  <a:pt x="97" y="4"/>
                  <a:pt x="96" y="6"/>
                  <a:pt x="95" y="8"/>
                </a:cubicBezTo>
                <a:cubicBezTo>
                  <a:pt x="8" y="82"/>
                  <a:pt x="8" y="82"/>
                  <a:pt x="8" y="82"/>
                </a:cubicBezTo>
                <a:cubicBezTo>
                  <a:pt x="6" y="83"/>
                  <a:pt x="3" y="83"/>
                  <a:pt x="2" y="81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80"/>
                  <a:pt x="0" y="77"/>
                  <a:pt x="2" y="75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24" name="Freeform 16"/>
          <p:cNvSpPr/>
          <p:nvPr/>
        </p:nvSpPr>
        <p:spPr bwMode="auto">
          <a:xfrm>
            <a:off x="2106613" y="5457825"/>
            <a:ext cx="22225" cy="990600"/>
          </a:xfrm>
          <a:custGeom>
            <a:avLst/>
            <a:gdLst>
              <a:gd name="T0" fmla="*/ 7 w 14"/>
              <a:gd name="T1" fmla="*/ 624 h 624"/>
              <a:gd name="T2" fmla="*/ 7 w 14"/>
              <a:gd name="T3" fmla="*/ 624 h 624"/>
              <a:gd name="T4" fmla="*/ 14 w 14"/>
              <a:gd name="T5" fmla="*/ 617 h 624"/>
              <a:gd name="T6" fmla="*/ 14 w 14"/>
              <a:gd name="T7" fmla="*/ 7 h 624"/>
              <a:gd name="T8" fmla="*/ 7 w 14"/>
              <a:gd name="T9" fmla="*/ 0 h 624"/>
              <a:gd name="T10" fmla="*/ 7 w 14"/>
              <a:gd name="T11" fmla="*/ 0 h 624"/>
              <a:gd name="T12" fmla="*/ 0 w 14"/>
              <a:gd name="T13" fmla="*/ 7 h 624"/>
              <a:gd name="T14" fmla="*/ 0 w 14"/>
              <a:gd name="T15" fmla="*/ 617 h 624"/>
              <a:gd name="T16" fmla="*/ 7 w 14"/>
              <a:gd name="T17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624">
                <a:moveTo>
                  <a:pt x="7" y="624"/>
                </a:moveTo>
                <a:cubicBezTo>
                  <a:pt x="7" y="624"/>
                  <a:pt x="7" y="624"/>
                  <a:pt x="7" y="624"/>
                </a:cubicBezTo>
                <a:cubicBezTo>
                  <a:pt x="11" y="624"/>
                  <a:pt x="14" y="621"/>
                  <a:pt x="14" y="617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617"/>
                  <a:pt x="0" y="617"/>
                  <a:pt x="0" y="617"/>
                </a:cubicBezTo>
                <a:cubicBezTo>
                  <a:pt x="0" y="621"/>
                  <a:pt x="3" y="624"/>
                  <a:pt x="7" y="624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25" name="Freeform 17"/>
          <p:cNvSpPr/>
          <p:nvPr/>
        </p:nvSpPr>
        <p:spPr bwMode="auto">
          <a:xfrm>
            <a:off x="1995488" y="5581650"/>
            <a:ext cx="120650" cy="101600"/>
          </a:xfrm>
          <a:custGeom>
            <a:avLst/>
            <a:gdLst>
              <a:gd name="T0" fmla="*/ 69 w 76"/>
              <a:gd name="T1" fmla="*/ 63 h 64"/>
              <a:gd name="T2" fmla="*/ 2 w 76"/>
              <a:gd name="T3" fmla="*/ 8 h 64"/>
              <a:gd name="T4" fmla="*/ 1 w 76"/>
              <a:gd name="T5" fmla="*/ 2 h 64"/>
              <a:gd name="T6" fmla="*/ 1 w 76"/>
              <a:gd name="T7" fmla="*/ 2 h 64"/>
              <a:gd name="T8" fmla="*/ 7 w 76"/>
              <a:gd name="T9" fmla="*/ 1 h 64"/>
              <a:gd name="T10" fmla="*/ 74 w 76"/>
              <a:gd name="T11" fmla="*/ 56 h 64"/>
              <a:gd name="T12" fmla="*/ 75 w 76"/>
              <a:gd name="T13" fmla="*/ 62 h 64"/>
              <a:gd name="T14" fmla="*/ 75 w 76"/>
              <a:gd name="T15" fmla="*/ 62 h 64"/>
              <a:gd name="T16" fmla="*/ 69 w 76"/>
              <a:gd name="T17" fmla="*/ 6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" h="64">
                <a:moveTo>
                  <a:pt x="69" y="63"/>
                </a:moveTo>
                <a:cubicBezTo>
                  <a:pt x="2" y="8"/>
                  <a:pt x="2" y="8"/>
                  <a:pt x="2" y="8"/>
                </a:cubicBezTo>
                <a:cubicBezTo>
                  <a:pt x="0" y="6"/>
                  <a:pt x="0" y="4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3" y="0"/>
                  <a:pt x="5" y="0"/>
                  <a:pt x="7" y="1"/>
                </a:cubicBezTo>
                <a:cubicBezTo>
                  <a:pt x="74" y="56"/>
                  <a:pt x="74" y="56"/>
                  <a:pt x="74" y="56"/>
                </a:cubicBezTo>
                <a:cubicBezTo>
                  <a:pt x="76" y="58"/>
                  <a:pt x="76" y="60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3" y="64"/>
                  <a:pt x="71" y="64"/>
                  <a:pt x="69" y="63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26" name="Freeform 18"/>
          <p:cNvSpPr/>
          <p:nvPr/>
        </p:nvSpPr>
        <p:spPr bwMode="auto">
          <a:xfrm>
            <a:off x="2033588" y="5951538"/>
            <a:ext cx="84138" cy="134938"/>
          </a:xfrm>
          <a:custGeom>
            <a:avLst/>
            <a:gdLst>
              <a:gd name="T0" fmla="*/ 44 w 53"/>
              <a:gd name="T1" fmla="*/ 82 h 85"/>
              <a:gd name="T2" fmla="*/ 1 w 53"/>
              <a:gd name="T3" fmla="*/ 7 h 85"/>
              <a:gd name="T4" fmla="*/ 2 w 53"/>
              <a:gd name="T5" fmla="*/ 2 h 85"/>
              <a:gd name="T6" fmla="*/ 2 w 53"/>
              <a:gd name="T7" fmla="*/ 2 h 85"/>
              <a:gd name="T8" fmla="*/ 8 w 53"/>
              <a:gd name="T9" fmla="*/ 3 h 85"/>
              <a:gd name="T10" fmla="*/ 51 w 53"/>
              <a:gd name="T11" fmla="*/ 78 h 85"/>
              <a:gd name="T12" fmla="*/ 50 w 53"/>
              <a:gd name="T13" fmla="*/ 84 h 85"/>
              <a:gd name="T14" fmla="*/ 50 w 53"/>
              <a:gd name="T15" fmla="*/ 84 h 85"/>
              <a:gd name="T16" fmla="*/ 44 w 53"/>
              <a:gd name="T17" fmla="*/ 8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85">
                <a:moveTo>
                  <a:pt x="44" y="82"/>
                </a:moveTo>
                <a:cubicBezTo>
                  <a:pt x="1" y="7"/>
                  <a:pt x="1" y="7"/>
                  <a:pt x="1" y="7"/>
                </a:cubicBezTo>
                <a:cubicBezTo>
                  <a:pt x="0" y="5"/>
                  <a:pt x="0" y="3"/>
                  <a:pt x="2" y="2"/>
                </a:cubicBezTo>
                <a:cubicBezTo>
                  <a:pt x="2" y="2"/>
                  <a:pt x="2" y="2"/>
                  <a:pt x="2" y="2"/>
                </a:cubicBezTo>
                <a:cubicBezTo>
                  <a:pt x="4" y="0"/>
                  <a:pt x="7" y="1"/>
                  <a:pt x="8" y="3"/>
                </a:cubicBezTo>
                <a:cubicBezTo>
                  <a:pt x="51" y="78"/>
                  <a:pt x="51" y="78"/>
                  <a:pt x="51" y="78"/>
                </a:cubicBezTo>
                <a:cubicBezTo>
                  <a:pt x="53" y="80"/>
                  <a:pt x="52" y="83"/>
                  <a:pt x="50" y="84"/>
                </a:cubicBezTo>
                <a:cubicBezTo>
                  <a:pt x="50" y="84"/>
                  <a:pt x="50" y="84"/>
                  <a:pt x="50" y="84"/>
                </a:cubicBezTo>
                <a:cubicBezTo>
                  <a:pt x="48" y="85"/>
                  <a:pt x="45" y="84"/>
                  <a:pt x="44" y="82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27" name="Freeform 19"/>
          <p:cNvSpPr/>
          <p:nvPr/>
        </p:nvSpPr>
        <p:spPr bwMode="auto">
          <a:xfrm>
            <a:off x="2108201" y="5753100"/>
            <a:ext cx="152400" cy="133350"/>
          </a:xfrm>
          <a:custGeom>
            <a:avLst/>
            <a:gdLst>
              <a:gd name="T0" fmla="*/ 2 w 96"/>
              <a:gd name="T1" fmla="*/ 76 h 84"/>
              <a:gd name="T2" fmla="*/ 89 w 96"/>
              <a:gd name="T3" fmla="*/ 2 h 84"/>
              <a:gd name="T4" fmla="*/ 95 w 96"/>
              <a:gd name="T5" fmla="*/ 2 h 84"/>
              <a:gd name="T6" fmla="*/ 95 w 96"/>
              <a:gd name="T7" fmla="*/ 2 h 84"/>
              <a:gd name="T8" fmla="*/ 94 w 96"/>
              <a:gd name="T9" fmla="*/ 8 h 84"/>
              <a:gd name="T10" fmla="*/ 7 w 96"/>
              <a:gd name="T11" fmla="*/ 82 h 84"/>
              <a:gd name="T12" fmla="*/ 1 w 96"/>
              <a:gd name="T13" fmla="*/ 82 h 84"/>
              <a:gd name="T14" fmla="*/ 1 w 96"/>
              <a:gd name="T15" fmla="*/ 82 h 84"/>
              <a:gd name="T16" fmla="*/ 2 w 96"/>
              <a:gd name="T17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6" h="84">
                <a:moveTo>
                  <a:pt x="2" y="76"/>
                </a:moveTo>
                <a:cubicBezTo>
                  <a:pt x="89" y="2"/>
                  <a:pt x="89" y="2"/>
                  <a:pt x="89" y="2"/>
                </a:cubicBezTo>
                <a:cubicBezTo>
                  <a:pt x="90" y="0"/>
                  <a:pt x="93" y="1"/>
                  <a:pt x="95" y="2"/>
                </a:cubicBezTo>
                <a:cubicBezTo>
                  <a:pt x="95" y="2"/>
                  <a:pt x="95" y="2"/>
                  <a:pt x="95" y="2"/>
                </a:cubicBezTo>
                <a:cubicBezTo>
                  <a:pt x="96" y="4"/>
                  <a:pt x="96" y="7"/>
                  <a:pt x="94" y="8"/>
                </a:cubicBezTo>
                <a:cubicBezTo>
                  <a:pt x="7" y="82"/>
                  <a:pt x="7" y="82"/>
                  <a:pt x="7" y="82"/>
                </a:cubicBezTo>
                <a:cubicBezTo>
                  <a:pt x="5" y="84"/>
                  <a:pt x="3" y="83"/>
                  <a:pt x="1" y="82"/>
                </a:cubicBezTo>
                <a:cubicBezTo>
                  <a:pt x="1" y="82"/>
                  <a:pt x="1" y="82"/>
                  <a:pt x="1" y="82"/>
                </a:cubicBezTo>
                <a:cubicBezTo>
                  <a:pt x="0" y="80"/>
                  <a:pt x="0" y="77"/>
                  <a:pt x="2" y="76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28" name="Freeform 20"/>
          <p:cNvSpPr/>
          <p:nvPr/>
        </p:nvSpPr>
        <p:spPr bwMode="auto">
          <a:xfrm>
            <a:off x="2108201" y="6140450"/>
            <a:ext cx="152400" cy="131763"/>
          </a:xfrm>
          <a:custGeom>
            <a:avLst/>
            <a:gdLst>
              <a:gd name="T0" fmla="*/ 2 w 96"/>
              <a:gd name="T1" fmla="*/ 75 h 83"/>
              <a:gd name="T2" fmla="*/ 89 w 96"/>
              <a:gd name="T3" fmla="*/ 1 h 83"/>
              <a:gd name="T4" fmla="*/ 95 w 96"/>
              <a:gd name="T5" fmla="*/ 2 h 83"/>
              <a:gd name="T6" fmla="*/ 95 w 96"/>
              <a:gd name="T7" fmla="*/ 2 h 83"/>
              <a:gd name="T8" fmla="*/ 94 w 96"/>
              <a:gd name="T9" fmla="*/ 8 h 83"/>
              <a:gd name="T10" fmla="*/ 7 w 96"/>
              <a:gd name="T11" fmla="*/ 81 h 83"/>
              <a:gd name="T12" fmla="*/ 1 w 96"/>
              <a:gd name="T13" fmla="*/ 81 h 83"/>
              <a:gd name="T14" fmla="*/ 1 w 96"/>
              <a:gd name="T15" fmla="*/ 81 h 83"/>
              <a:gd name="T16" fmla="*/ 2 w 96"/>
              <a:gd name="T17" fmla="*/ 7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6" h="83">
                <a:moveTo>
                  <a:pt x="2" y="75"/>
                </a:moveTo>
                <a:cubicBezTo>
                  <a:pt x="89" y="1"/>
                  <a:pt x="89" y="1"/>
                  <a:pt x="89" y="1"/>
                </a:cubicBezTo>
                <a:cubicBezTo>
                  <a:pt x="90" y="0"/>
                  <a:pt x="93" y="0"/>
                  <a:pt x="95" y="2"/>
                </a:cubicBezTo>
                <a:cubicBezTo>
                  <a:pt x="95" y="2"/>
                  <a:pt x="95" y="2"/>
                  <a:pt x="95" y="2"/>
                </a:cubicBezTo>
                <a:cubicBezTo>
                  <a:pt x="96" y="3"/>
                  <a:pt x="96" y="6"/>
                  <a:pt x="94" y="8"/>
                </a:cubicBezTo>
                <a:cubicBezTo>
                  <a:pt x="7" y="81"/>
                  <a:pt x="7" y="81"/>
                  <a:pt x="7" y="81"/>
                </a:cubicBezTo>
                <a:cubicBezTo>
                  <a:pt x="5" y="83"/>
                  <a:pt x="3" y="83"/>
                  <a:pt x="1" y="81"/>
                </a:cubicBezTo>
                <a:cubicBezTo>
                  <a:pt x="1" y="81"/>
                  <a:pt x="1" y="81"/>
                  <a:pt x="1" y="81"/>
                </a:cubicBezTo>
                <a:cubicBezTo>
                  <a:pt x="0" y="79"/>
                  <a:pt x="0" y="77"/>
                  <a:pt x="2" y="75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29" name="Freeform 21"/>
          <p:cNvSpPr/>
          <p:nvPr/>
        </p:nvSpPr>
        <p:spPr bwMode="auto">
          <a:xfrm>
            <a:off x="7715251" y="3187700"/>
            <a:ext cx="1063625" cy="2984500"/>
          </a:xfrm>
          <a:custGeom>
            <a:avLst/>
            <a:gdLst>
              <a:gd name="T0" fmla="*/ 670 w 670"/>
              <a:gd name="T1" fmla="*/ 940 h 1880"/>
              <a:gd name="T2" fmla="*/ 335 w 670"/>
              <a:gd name="T3" fmla="*/ 1880 h 1880"/>
              <a:gd name="T4" fmla="*/ 0 w 670"/>
              <a:gd name="T5" fmla="*/ 940 h 1880"/>
              <a:gd name="T6" fmla="*/ 335 w 670"/>
              <a:gd name="T7" fmla="*/ 0 h 1880"/>
              <a:gd name="T8" fmla="*/ 670 w 670"/>
              <a:gd name="T9" fmla="*/ 940 h 1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0" h="1880">
                <a:moveTo>
                  <a:pt x="670" y="940"/>
                </a:moveTo>
                <a:cubicBezTo>
                  <a:pt x="670" y="1459"/>
                  <a:pt x="520" y="1880"/>
                  <a:pt x="335" y="1880"/>
                </a:cubicBezTo>
                <a:cubicBezTo>
                  <a:pt x="150" y="1880"/>
                  <a:pt x="0" y="1459"/>
                  <a:pt x="0" y="940"/>
                </a:cubicBezTo>
                <a:cubicBezTo>
                  <a:pt x="0" y="421"/>
                  <a:pt x="335" y="0"/>
                  <a:pt x="335" y="0"/>
                </a:cubicBezTo>
                <a:cubicBezTo>
                  <a:pt x="335" y="0"/>
                  <a:pt x="670" y="421"/>
                  <a:pt x="670" y="940"/>
                </a:cubicBezTo>
                <a:close/>
              </a:path>
            </a:pathLst>
          </a:custGeom>
          <a:solidFill>
            <a:srgbClr val="FF93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30" name="Freeform 22"/>
          <p:cNvSpPr/>
          <p:nvPr/>
        </p:nvSpPr>
        <p:spPr bwMode="auto">
          <a:xfrm>
            <a:off x="4632326" y="3101975"/>
            <a:ext cx="1497013" cy="3243263"/>
          </a:xfrm>
          <a:custGeom>
            <a:avLst/>
            <a:gdLst>
              <a:gd name="T0" fmla="*/ 943 w 943"/>
              <a:gd name="T1" fmla="*/ 1021 h 2043"/>
              <a:gd name="T2" fmla="*/ 465 w 943"/>
              <a:gd name="T3" fmla="*/ 2043 h 2043"/>
              <a:gd name="T4" fmla="*/ 0 w 943"/>
              <a:gd name="T5" fmla="*/ 1021 h 2043"/>
              <a:gd name="T6" fmla="*/ 465 w 943"/>
              <a:gd name="T7" fmla="*/ 0 h 2043"/>
              <a:gd name="T8" fmla="*/ 943 w 943"/>
              <a:gd name="T9" fmla="*/ 1021 h 2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3" h="2043">
                <a:moveTo>
                  <a:pt x="943" y="1021"/>
                </a:moveTo>
                <a:cubicBezTo>
                  <a:pt x="943" y="1585"/>
                  <a:pt x="666" y="2043"/>
                  <a:pt x="465" y="2043"/>
                </a:cubicBezTo>
                <a:cubicBezTo>
                  <a:pt x="265" y="2043"/>
                  <a:pt x="0" y="1585"/>
                  <a:pt x="0" y="1021"/>
                </a:cubicBezTo>
                <a:cubicBezTo>
                  <a:pt x="0" y="457"/>
                  <a:pt x="350" y="0"/>
                  <a:pt x="465" y="0"/>
                </a:cubicBezTo>
                <a:cubicBezTo>
                  <a:pt x="572" y="0"/>
                  <a:pt x="943" y="457"/>
                  <a:pt x="943" y="1021"/>
                </a:cubicBezTo>
                <a:close/>
              </a:path>
            </a:pathLst>
          </a:custGeom>
          <a:solidFill>
            <a:srgbClr val="92EB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31" name="Freeform 23"/>
          <p:cNvSpPr/>
          <p:nvPr/>
        </p:nvSpPr>
        <p:spPr bwMode="auto">
          <a:xfrm>
            <a:off x="5316538" y="3671888"/>
            <a:ext cx="22225" cy="989013"/>
          </a:xfrm>
          <a:custGeom>
            <a:avLst/>
            <a:gdLst>
              <a:gd name="T0" fmla="*/ 7 w 14"/>
              <a:gd name="T1" fmla="*/ 623 h 623"/>
              <a:gd name="T2" fmla="*/ 7 w 14"/>
              <a:gd name="T3" fmla="*/ 623 h 623"/>
              <a:gd name="T4" fmla="*/ 14 w 14"/>
              <a:gd name="T5" fmla="*/ 616 h 623"/>
              <a:gd name="T6" fmla="*/ 14 w 14"/>
              <a:gd name="T7" fmla="*/ 7 h 623"/>
              <a:gd name="T8" fmla="*/ 7 w 14"/>
              <a:gd name="T9" fmla="*/ 0 h 623"/>
              <a:gd name="T10" fmla="*/ 7 w 14"/>
              <a:gd name="T11" fmla="*/ 0 h 623"/>
              <a:gd name="T12" fmla="*/ 0 w 14"/>
              <a:gd name="T13" fmla="*/ 7 h 623"/>
              <a:gd name="T14" fmla="*/ 0 w 14"/>
              <a:gd name="T15" fmla="*/ 616 h 623"/>
              <a:gd name="T16" fmla="*/ 7 w 14"/>
              <a:gd name="T17" fmla="*/ 623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623">
                <a:moveTo>
                  <a:pt x="7" y="623"/>
                </a:moveTo>
                <a:cubicBezTo>
                  <a:pt x="7" y="623"/>
                  <a:pt x="7" y="623"/>
                  <a:pt x="7" y="623"/>
                </a:cubicBezTo>
                <a:cubicBezTo>
                  <a:pt x="11" y="623"/>
                  <a:pt x="14" y="620"/>
                  <a:pt x="14" y="616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616"/>
                  <a:pt x="0" y="616"/>
                  <a:pt x="0" y="616"/>
                </a:cubicBezTo>
                <a:cubicBezTo>
                  <a:pt x="0" y="620"/>
                  <a:pt x="3" y="623"/>
                  <a:pt x="7" y="623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33" name="Freeform 25"/>
          <p:cNvSpPr/>
          <p:nvPr/>
        </p:nvSpPr>
        <p:spPr bwMode="auto">
          <a:xfrm>
            <a:off x="5078413" y="4156075"/>
            <a:ext cx="244475" cy="122238"/>
          </a:xfrm>
          <a:custGeom>
            <a:avLst/>
            <a:gdLst>
              <a:gd name="T0" fmla="*/ 151 w 154"/>
              <a:gd name="T1" fmla="*/ 68 h 77"/>
              <a:gd name="T2" fmla="*/ 6 w 154"/>
              <a:gd name="T3" fmla="*/ 1 h 77"/>
              <a:gd name="T4" fmla="*/ 1 w 154"/>
              <a:gd name="T5" fmla="*/ 3 h 77"/>
              <a:gd name="T6" fmla="*/ 1 w 154"/>
              <a:gd name="T7" fmla="*/ 3 h 77"/>
              <a:gd name="T8" fmla="*/ 3 w 154"/>
              <a:gd name="T9" fmla="*/ 8 h 77"/>
              <a:gd name="T10" fmla="*/ 147 w 154"/>
              <a:gd name="T11" fmla="*/ 76 h 77"/>
              <a:gd name="T12" fmla="*/ 153 w 154"/>
              <a:gd name="T13" fmla="*/ 74 h 77"/>
              <a:gd name="T14" fmla="*/ 153 w 154"/>
              <a:gd name="T15" fmla="*/ 74 h 77"/>
              <a:gd name="T16" fmla="*/ 151 w 154"/>
              <a:gd name="T17" fmla="*/ 68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4" h="77">
                <a:moveTo>
                  <a:pt x="151" y="68"/>
                </a:moveTo>
                <a:cubicBezTo>
                  <a:pt x="6" y="1"/>
                  <a:pt x="6" y="1"/>
                  <a:pt x="6" y="1"/>
                </a:cubicBezTo>
                <a:cubicBezTo>
                  <a:pt x="4" y="0"/>
                  <a:pt x="2" y="1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5"/>
                  <a:pt x="1" y="7"/>
                  <a:pt x="3" y="8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9" y="77"/>
                  <a:pt x="152" y="76"/>
                  <a:pt x="153" y="74"/>
                </a:cubicBezTo>
                <a:cubicBezTo>
                  <a:pt x="153" y="74"/>
                  <a:pt x="153" y="74"/>
                  <a:pt x="153" y="74"/>
                </a:cubicBezTo>
                <a:cubicBezTo>
                  <a:pt x="154" y="72"/>
                  <a:pt x="153" y="69"/>
                  <a:pt x="151" y="68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34" name="Freeform 26"/>
          <p:cNvSpPr/>
          <p:nvPr/>
        </p:nvSpPr>
        <p:spPr bwMode="auto">
          <a:xfrm>
            <a:off x="5316538" y="3967163"/>
            <a:ext cx="153988" cy="131763"/>
          </a:xfrm>
          <a:custGeom>
            <a:avLst/>
            <a:gdLst>
              <a:gd name="T0" fmla="*/ 2 w 97"/>
              <a:gd name="T1" fmla="*/ 75 h 83"/>
              <a:gd name="T2" fmla="*/ 89 w 97"/>
              <a:gd name="T3" fmla="*/ 1 h 83"/>
              <a:gd name="T4" fmla="*/ 95 w 97"/>
              <a:gd name="T5" fmla="*/ 2 h 83"/>
              <a:gd name="T6" fmla="*/ 95 w 97"/>
              <a:gd name="T7" fmla="*/ 2 h 83"/>
              <a:gd name="T8" fmla="*/ 95 w 97"/>
              <a:gd name="T9" fmla="*/ 8 h 83"/>
              <a:gd name="T10" fmla="*/ 8 w 97"/>
              <a:gd name="T11" fmla="*/ 82 h 83"/>
              <a:gd name="T12" fmla="*/ 2 w 97"/>
              <a:gd name="T13" fmla="*/ 81 h 83"/>
              <a:gd name="T14" fmla="*/ 2 w 97"/>
              <a:gd name="T15" fmla="*/ 81 h 83"/>
              <a:gd name="T16" fmla="*/ 2 w 97"/>
              <a:gd name="T17" fmla="*/ 7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7" h="83">
                <a:moveTo>
                  <a:pt x="2" y="75"/>
                </a:moveTo>
                <a:cubicBezTo>
                  <a:pt x="89" y="1"/>
                  <a:pt x="89" y="1"/>
                  <a:pt x="89" y="1"/>
                </a:cubicBezTo>
                <a:cubicBezTo>
                  <a:pt x="91" y="0"/>
                  <a:pt x="94" y="0"/>
                  <a:pt x="95" y="2"/>
                </a:cubicBezTo>
                <a:cubicBezTo>
                  <a:pt x="95" y="2"/>
                  <a:pt x="95" y="2"/>
                  <a:pt x="95" y="2"/>
                </a:cubicBezTo>
                <a:cubicBezTo>
                  <a:pt x="97" y="4"/>
                  <a:pt x="96" y="6"/>
                  <a:pt x="95" y="8"/>
                </a:cubicBezTo>
                <a:cubicBezTo>
                  <a:pt x="8" y="82"/>
                  <a:pt x="8" y="82"/>
                  <a:pt x="8" y="82"/>
                </a:cubicBezTo>
                <a:cubicBezTo>
                  <a:pt x="6" y="83"/>
                  <a:pt x="3" y="83"/>
                  <a:pt x="2" y="81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79"/>
                  <a:pt x="0" y="77"/>
                  <a:pt x="2" y="75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35" name="Freeform 27"/>
          <p:cNvSpPr/>
          <p:nvPr/>
        </p:nvSpPr>
        <p:spPr bwMode="auto">
          <a:xfrm>
            <a:off x="5321301" y="4289425"/>
            <a:ext cx="304800" cy="141288"/>
          </a:xfrm>
          <a:custGeom>
            <a:avLst/>
            <a:gdLst>
              <a:gd name="T0" fmla="*/ 3 w 192"/>
              <a:gd name="T1" fmla="*/ 79 h 89"/>
              <a:gd name="T2" fmla="*/ 185 w 192"/>
              <a:gd name="T3" fmla="*/ 1 h 89"/>
              <a:gd name="T4" fmla="*/ 191 w 192"/>
              <a:gd name="T5" fmla="*/ 3 h 89"/>
              <a:gd name="T6" fmla="*/ 191 w 192"/>
              <a:gd name="T7" fmla="*/ 4 h 89"/>
              <a:gd name="T8" fmla="*/ 189 w 192"/>
              <a:gd name="T9" fmla="*/ 10 h 89"/>
              <a:gd name="T10" fmla="*/ 7 w 192"/>
              <a:gd name="T11" fmla="*/ 88 h 89"/>
              <a:gd name="T12" fmla="*/ 1 w 192"/>
              <a:gd name="T13" fmla="*/ 86 h 89"/>
              <a:gd name="T14" fmla="*/ 0 w 192"/>
              <a:gd name="T15" fmla="*/ 85 h 89"/>
              <a:gd name="T16" fmla="*/ 3 w 192"/>
              <a:gd name="T17" fmla="*/ 7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2" h="89">
                <a:moveTo>
                  <a:pt x="3" y="79"/>
                </a:moveTo>
                <a:cubicBezTo>
                  <a:pt x="185" y="1"/>
                  <a:pt x="185" y="1"/>
                  <a:pt x="185" y="1"/>
                </a:cubicBezTo>
                <a:cubicBezTo>
                  <a:pt x="187" y="0"/>
                  <a:pt x="190" y="1"/>
                  <a:pt x="191" y="3"/>
                </a:cubicBezTo>
                <a:cubicBezTo>
                  <a:pt x="191" y="4"/>
                  <a:pt x="191" y="4"/>
                  <a:pt x="191" y="4"/>
                </a:cubicBezTo>
                <a:cubicBezTo>
                  <a:pt x="192" y="6"/>
                  <a:pt x="191" y="9"/>
                  <a:pt x="189" y="10"/>
                </a:cubicBezTo>
                <a:cubicBezTo>
                  <a:pt x="7" y="88"/>
                  <a:pt x="7" y="88"/>
                  <a:pt x="7" y="88"/>
                </a:cubicBezTo>
                <a:cubicBezTo>
                  <a:pt x="4" y="89"/>
                  <a:pt x="2" y="88"/>
                  <a:pt x="1" y="8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3"/>
                  <a:pt x="1" y="80"/>
                  <a:pt x="3" y="79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36" name="Rectangle 28"/>
          <p:cNvSpPr>
            <a:spLocks noChangeArrowheads="1"/>
          </p:cNvSpPr>
          <p:nvPr/>
        </p:nvSpPr>
        <p:spPr bwMode="auto">
          <a:xfrm>
            <a:off x="2678113" y="4910138"/>
            <a:ext cx="1576388" cy="1492250"/>
          </a:xfrm>
          <a:prstGeom prst="rect">
            <a:avLst/>
          </a:prstGeom>
          <a:solidFill>
            <a:srgbClr val="CF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37" name="Rectangle 29"/>
          <p:cNvSpPr>
            <a:spLocks noChangeArrowheads="1"/>
          </p:cNvSpPr>
          <p:nvPr/>
        </p:nvSpPr>
        <p:spPr bwMode="auto">
          <a:xfrm>
            <a:off x="2573338" y="5027613"/>
            <a:ext cx="1676400" cy="47625"/>
          </a:xfrm>
          <a:prstGeom prst="rect">
            <a:avLst/>
          </a:prstGeom>
          <a:solidFill>
            <a:srgbClr val="70CD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38" name="Rectangle 30"/>
          <p:cNvSpPr>
            <a:spLocks noChangeArrowheads="1"/>
          </p:cNvSpPr>
          <p:nvPr/>
        </p:nvSpPr>
        <p:spPr bwMode="auto">
          <a:xfrm>
            <a:off x="2573338" y="4910138"/>
            <a:ext cx="1760538" cy="114300"/>
          </a:xfrm>
          <a:prstGeom prst="rect">
            <a:avLst/>
          </a:prstGeom>
          <a:solidFill>
            <a:srgbClr val="E5FF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39" name="Rectangle 31"/>
          <p:cNvSpPr>
            <a:spLocks noChangeArrowheads="1"/>
          </p:cNvSpPr>
          <p:nvPr/>
        </p:nvSpPr>
        <p:spPr bwMode="auto">
          <a:xfrm>
            <a:off x="2998788" y="5199063"/>
            <a:ext cx="228600" cy="495300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40" name="Rectangle 32"/>
          <p:cNvSpPr>
            <a:spLocks noChangeArrowheads="1"/>
          </p:cNvSpPr>
          <p:nvPr/>
        </p:nvSpPr>
        <p:spPr bwMode="auto">
          <a:xfrm>
            <a:off x="3035301" y="5238750"/>
            <a:ext cx="192088" cy="455613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41" name="Rectangle 33"/>
          <p:cNvSpPr>
            <a:spLocks noChangeArrowheads="1"/>
          </p:cNvSpPr>
          <p:nvPr/>
        </p:nvSpPr>
        <p:spPr bwMode="auto">
          <a:xfrm>
            <a:off x="3116263" y="5238750"/>
            <a:ext cx="28575" cy="455613"/>
          </a:xfrm>
          <a:prstGeom prst="rect">
            <a:avLst/>
          </a:prstGeom>
          <a:solidFill>
            <a:srgbClr val="CEF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42" name="Rectangle 34"/>
          <p:cNvSpPr>
            <a:spLocks noChangeArrowheads="1"/>
          </p:cNvSpPr>
          <p:nvPr/>
        </p:nvSpPr>
        <p:spPr bwMode="auto">
          <a:xfrm>
            <a:off x="3035301" y="5360988"/>
            <a:ext cx="192088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43" name="Rectangle 35"/>
          <p:cNvSpPr>
            <a:spLocks noChangeArrowheads="1"/>
          </p:cNvSpPr>
          <p:nvPr/>
        </p:nvSpPr>
        <p:spPr bwMode="auto">
          <a:xfrm>
            <a:off x="3035301" y="5537200"/>
            <a:ext cx="192088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44" name="Rectangle 36"/>
          <p:cNvSpPr>
            <a:spLocks noChangeArrowheads="1"/>
          </p:cNvSpPr>
          <p:nvPr/>
        </p:nvSpPr>
        <p:spPr bwMode="auto">
          <a:xfrm>
            <a:off x="2998788" y="5767388"/>
            <a:ext cx="228600" cy="493713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45" name="Rectangle 37"/>
          <p:cNvSpPr>
            <a:spLocks noChangeArrowheads="1"/>
          </p:cNvSpPr>
          <p:nvPr/>
        </p:nvSpPr>
        <p:spPr bwMode="auto">
          <a:xfrm>
            <a:off x="3035301" y="5805488"/>
            <a:ext cx="192088" cy="455613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46" name="Rectangle 38"/>
          <p:cNvSpPr>
            <a:spLocks noChangeArrowheads="1"/>
          </p:cNvSpPr>
          <p:nvPr/>
        </p:nvSpPr>
        <p:spPr bwMode="auto">
          <a:xfrm>
            <a:off x="3116263" y="5805488"/>
            <a:ext cx="28575" cy="455613"/>
          </a:xfrm>
          <a:prstGeom prst="rect">
            <a:avLst/>
          </a:prstGeom>
          <a:solidFill>
            <a:srgbClr val="CEF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47" name="Rectangle 39"/>
          <p:cNvSpPr>
            <a:spLocks noChangeArrowheads="1"/>
          </p:cNvSpPr>
          <p:nvPr/>
        </p:nvSpPr>
        <p:spPr bwMode="auto">
          <a:xfrm>
            <a:off x="3035301" y="5929313"/>
            <a:ext cx="192088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48" name="Rectangle 40"/>
          <p:cNvSpPr>
            <a:spLocks noChangeArrowheads="1"/>
          </p:cNvSpPr>
          <p:nvPr/>
        </p:nvSpPr>
        <p:spPr bwMode="auto">
          <a:xfrm>
            <a:off x="3035301" y="6105525"/>
            <a:ext cx="192088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49" name="Rectangle 41"/>
          <p:cNvSpPr>
            <a:spLocks noChangeArrowheads="1"/>
          </p:cNvSpPr>
          <p:nvPr/>
        </p:nvSpPr>
        <p:spPr bwMode="auto">
          <a:xfrm>
            <a:off x="3379788" y="5767388"/>
            <a:ext cx="228600" cy="493713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50" name="Rectangle 42"/>
          <p:cNvSpPr>
            <a:spLocks noChangeArrowheads="1"/>
          </p:cNvSpPr>
          <p:nvPr/>
        </p:nvSpPr>
        <p:spPr bwMode="auto">
          <a:xfrm>
            <a:off x="3414713" y="5805488"/>
            <a:ext cx="193675" cy="455613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51" name="Rectangle 43"/>
          <p:cNvSpPr>
            <a:spLocks noChangeArrowheads="1"/>
          </p:cNvSpPr>
          <p:nvPr/>
        </p:nvSpPr>
        <p:spPr bwMode="auto">
          <a:xfrm>
            <a:off x="3497263" y="5805488"/>
            <a:ext cx="28575" cy="455613"/>
          </a:xfrm>
          <a:prstGeom prst="rect">
            <a:avLst/>
          </a:prstGeom>
          <a:solidFill>
            <a:srgbClr val="CEF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52" name="Rectangle 44"/>
          <p:cNvSpPr>
            <a:spLocks noChangeArrowheads="1"/>
          </p:cNvSpPr>
          <p:nvPr/>
        </p:nvSpPr>
        <p:spPr bwMode="auto">
          <a:xfrm>
            <a:off x="3414713" y="5929313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53" name="Rectangle 45"/>
          <p:cNvSpPr>
            <a:spLocks noChangeArrowheads="1"/>
          </p:cNvSpPr>
          <p:nvPr/>
        </p:nvSpPr>
        <p:spPr bwMode="auto">
          <a:xfrm>
            <a:off x="3414713" y="6105525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54" name="Rectangle 46"/>
          <p:cNvSpPr>
            <a:spLocks noChangeArrowheads="1"/>
          </p:cNvSpPr>
          <p:nvPr/>
        </p:nvSpPr>
        <p:spPr bwMode="auto">
          <a:xfrm>
            <a:off x="3741738" y="5767388"/>
            <a:ext cx="228600" cy="493713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55" name="Rectangle 47"/>
          <p:cNvSpPr>
            <a:spLocks noChangeArrowheads="1"/>
          </p:cNvSpPr>
          <p:nvPr/>
        </p:nvSpPr>
        <p:spPr bwMode="auto">
          <a:xfrm>
            <a:off x="3776663" y="5805488"/>
            <a:ext cx="193675" cy="455613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56" name="Rectangle 48"/>
          <p:cNvSpPr>
            <a:spLocks noChangeArrowheads="1"/>
          </p:cNvSpPr>
          <p:nvPr/>
        </p:nvSpPr>
        <p:spPr bwMode="auto">
          <a:xfrm>
            <a:off x="3859213" y="5805488"/>
            <a:ext cx="28575" cy="455613"/>
          </a:xfrm>
          <a:prstGeom prst="rect">
            <a:avLst/>
          </a:prstGeom>
          <a:solidFill>
            <a:srgbClr val="CEF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57" name="Rectangle 49"/>
          <p:cNvSpPr>
            <a:spLocks noChangeArrowheads="1"/>
          </p:cNvSpPr>
          <p:nvPr/>
        </p:nvSpPr>
        <p:spPr bwMode="auto">
          <a:xfrm>
            <a:off x="3776663" y="5929313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58" name="Rectangle 50"/>
          <p:cNvSpPr>
            <a:spLocks noChangeArrowheads="1"/>
          </p:cNvSpPr>
          <p:nvPr/>
        </p:nvSpPr>
        <p:spPr bwMode="auto">
          <a:xfrm>
            <a:off x="3776663" y="6105525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59" name="Rectangle 51"/>
          <p:cNvSpPr>
            <a:spLocks noChangeArrowheads="1"/>
          </p:cNvSpPr>
          <p:nvPr/>
        </p:nvSpPr>
        <p:spPr bwMode="auto">
          <a:xfrm>
            <a:off x="3741738" y="5195888"/>
            <a:ext cx="228600" cy="495300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60" name="Rectangle 52"/>
          <p:cNvSpPr>
            <a:spLocks noChangeArrowheads="1"/>
          </p:cNvSpPr>
          <p:nvPr/>
        </p:nvSpPr>
        <p:spPr bwMode="auto">
          <a:xfrm>
            <a:off x="3776663" y="5233988"/>
            <a:ext cx="193675" cy="457200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61" name="Rectangle 53"/>
          <p:cNvSpPr>
            <a:spLocks noChangeArrowheads="1"/>
          </p:cNvSpPr>
          <p:nvPr/>
        </p:nvSpPr>
        <p:spPr bwMode="auto">
          <a:xfrm>
            <a:off x="3859213" y="5233988"/>
            <a:ext cx="28575" cy="457200"/>
          </a:xfrm>
          <a:prstGeom prst="rect">
            <a:avLst/>
          </a:prstGeom>
          <a:solidFill>
            <a:srgbClr val="CEF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62" name="Rectangle 54"/>
          <p:cNvSpPr>
            <a:spLocks noChangeArrowheads="1"/>
          </p:cNvSpPr>
          <p:nvPr/>
        </p:nvSpPr>
        <p:spPr bwMode="auto">
          <a:xfrm>
            <a:off x="3776663" y="5357813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63" name="Rectangle 55"/>
          <p:cNvSpPr>
            <a:spLocks noChangeArrowheads="1"/>
          </p:cNvSpPr>
          <p:nvPr/>
        </p:nvSpPr>
        <p:spPr bwMode="auto">
          <a:xfrm>
            <a:off x="3776663" y="5534025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64" name="Rectangle 56"/>
          <p:cNvSpPr>
            <a:spLocks noChangeArrowheads="1"/>
          </p:cNvSpPr>
          <p:nvPr/>
        </p:nvSpPr>
        <p:spPr bwMode="auto">
          <a:xfrm>
            <a:off x="3379788" y="5195888"/>
            <a:ext cx="228600" cy="495300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65" name="Rectangle 57"/>
          <p:cNvSpPr>
            <a:spLocks noChangeArrowheads="1"/>
          </p:cNvSpPr>
          <p:nvPr/>
        </p:nvSpPr>
        <p:spPr bwMode="auto">
          <a:xfrm>
            <a:off x="3414713" y="5233988"/>
            <a:ext cx="193675" cy="457200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66" name="Rectangle 58"/>
          <p:cNvSpPr>
            <a:spLocks noChangeArrowheads="1"/>
          </p:cNvSpPr>
          <p:nvPr/>
        </p:nvSpPr>
        <p:spPr bwMode="auto">
          <a:xfrm>
            <a:off x="3497263" y="5233988"/>
            <a:ext cx="28575" cy="457200"/>
          </a:xfrm>
          <a:prstGeom prst="rect">
            <a:avLst/>
          </a:prstGeom>
          <a:solidFill>
            <a:srgbClr val="CEF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67" name="Rectangle 59"/>
          <p:cNvSpPr>
            <a:spLocks noChangeArrowheads="1"/>
          </p:cNvSpPr>
          <p:nvPr/>
        </p:nvSpPr>
        <p:spPr bwMode="auto">
          <a:xfrm>
            <a:off x="3414713" y="5357813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68" name="Rectangle 60"/>
          <p:cNvSpPr>
            <a:spLocks noChangeArrowheads="1"/>
          </p:cNvSpPr>
          <p:nvPr/>
        </p:nvSpPr>
        <p:spPr bwMode="auto">
          <a:xfrm>
            <a:off x="3414713" y="5534025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69" name="Rectangle 61"/>
          <p:cNvSpPr>
            <a:spLocks noChangeArrowheads="1"/>
          </p:cNvSpPr>
          <p:nvPr/>
        </p:nvSpPr>
        <p:spPr bwMode="auto">
          <a:xfrm>
            <a:off x="4141788" y="5248275"/>
            <a:ext cx="1666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70" name="Rectangle 62"/>
          <p:cNvSpPr>
            <a:spLocks noChangeArrowheads="1"/>
          </p:cNvSpPr>
          <p:nvPr/>
        </p:nvSpPr>
        <p:spPr bwMode="auto">
          <a:xfrm>
            <a:off x="2678113" y="5383213"/>
            <a:ext cx="80963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71" name="Rectangle 63"/>
          <p:cNvSpPr>
            <a:spLocks noChangeArrowheads="1"/>
          </p:cNvSpPr>
          <p:nvPr/>
        </p:nvSpPr>
        <p:spPr bwMode="auto">
          <a:xfrm>
            <a:off x="2790826" y="5578475"/>
            <a:ext cx="80963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72" name="Rectangle 64"/>
          <p:cNvSpPr>
            <a:spLocks noChangeArrowheads="1"/>
          </p:cNvSpPr>
          <p:nvPr/>
        </p:nvSpPr>
        <p:spPr bwMode="auto">
          <a:xfrm>
            <a:off x="4037013" y="6211888"/>
            <a:ext cx="128588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73" name="Rectangle 65"/>
          <p:cNvSpPr>
            <a:spLocks noChangeArrowheads="1"/>
          </p:cNvSpPr>
          <p:nvPr/>
        </p:nvSpPr>
        <p:spPr bwMode="auto">
          <a:xfrm>
            <a:off x="3227388" y="6310313"/>
            <a:ext cx="127000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74" name="Rectangle 66"/>
          <p:cNvSpPr>
            <a:spLocks noChangeArrowheads="1"/>
          </p:cNvSpPr>
          <p:nvPr/>
        </p:nvSpPr>
        <p:spPr bwMode="auto">
          <a:xfrm>
            <a:off x="2681288" y="5934075"/>
            <a:ext cx="1285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75" name="Rectangle 67"/>
          <p:cNvSpPr>
            <a:spLocks noChangeArrowheads="1"/>
          </p:cNvSpPr>
          <p:nvPr/>
        </p:nvSpPr>
        <p:spPr bwMode="auto">
          <a:xfrm>
            <a:off x="4102101" y="5564188"/>
            <a:ext cx="1285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76" name="Rectangle 68"/>
          <p:cNvSpPr>
            <a:spLocks noChangeArrowheads="1"/>
          </p:cNvSpPr>
          <p:nvPr/>
        </p:nvSpPr>
        <p:spPr bwMode="auto">
          <a:xfrm>
            <a:off x="2825751" y="5241925"/>
            <a:ext cx="1285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77" name="Rectangle 69"/>
          <p:cNvSpPr>
            <a:spLocks noChangeArrowheads="1"/>
          </p:cNvSpPr>
          <p:nvPr/>
        </p:nvSpPr>
        <p:spPr bwMode="auto">
          <a:xfrm>
            <a:off x="2825751" y="6148388"/>
            <a:ext cx="1285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78" name="Rectangle 70"/>
          <p:cNvSpPr>
            <a:spLocks noChangeArrowheads="1"/>
          </p:cNvSpPr>
          <p:nvPr/>
        </p:nvSpPr>
        <p:spPr bwMode="auto">
          <a:xfrm>
            <a:off x="4044951" y="5843588"/>
            <a:ext cx="1666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79" name="Rectangle 71"/>
          <p:cNvSpPr>
            <a:spLocks noChangeArrowheads="1"/>
          </p:cNvSpPr>
          <p:nvPr/>
        </p:nvSpPr>
        <p:spPr bwMode="auto">
          <a:xfrm>
            <a:off x="3673476" y="6318250"/>
            <a:ext cx="166688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80" name="Freeform 72"/>
          <p:cNvSpPr/>
          <p:nvPr/>
        </p:nvSpPr>
        <p:spPr bwMode="auto">
          <a:xfrm>
            <a:off x="4086226" y="5029200"/>
            <a:ext cx="168275" cy="1373188"/>
          </a:xfrm>
          <a:custGeom>
            <a:avLst/>
            <a:gdLst>
              <a:gd name="T0" fmla="*/ 86 w 106"/>
              <a:gd name="T1" fmla="*/ 0 h 865"/>
              <a:gd name="T2" fmla="*/ 0 w 106"/>
              <a:gd name="T3" fmla="*/ 865 h 865"/>
              <a:gd name="T4" fmla="*/ 106 w 106"/>
              <a:gd name="T5" fmla="*/ 865 h 865"/>
              <a:gd name="T6" fmla="*/ 86 w 106"/>
              <a:gd name="T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" h="865">
                <a:moveTo>
                  <a:pt x="86" y="0"/>
                </a:moveTo>
                <a:lnTo>
                  <a:pt x="0" y="865"/>
                </a:lnTo>
                <a:lnTo>
                  <a:pt x="106" y="865"/>
                </a:lnTo>
                <a:lnTo>
                  <a:pt x="86" y="0"/>
                </a:lnTo>
                <a:close/>
              </a:path>
            </a:pathLst>
          </a:custGeom>
          <a:solidFill>
            <a:srgbClr val="409A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81" name="Freeform 73"/>
          <p:cNvSpPr/>
          <p:nvPr/>
        </p:nvSpPr>
        <p:spPr bwMode="auto">
          <a:xfrm>
            <a:off x="6059488" y="4365625"/>
            <a:ext cx="1460500" cy="2035175"/>
          </a:xfrm>
          <a:custGeom>
            <a:avLst/>
            <a:gdLst>
              <a:gd name="T0" fmla="*/ 0 w 920"/>
              <a:gd name="T1" fmla="*/ 1282 h 1282"/>
              <a:gd name="T2" fmla="*/ 9 w 920"/>
              <a:gd name="T3" fmla="*/ 173 h 1282"/>
              <a:gd name="T4" fmla="*/ 46 w 920"/>
              <a:gd name="T5" fmla="*/ 0 h 1282"/>
              <a:gd name="T6" fmla="*/ 920 w 920"/>
              <a:gd name="T7" fmla="*/ 79 h 1282"/>
              <a:gd name="T8" fmla="*/ 920 w 920"/>
              <a:gd name="T9" fmla="*/ 1281 h 1282"/>
              <a:gd name="T10" fmla="*/ 0 w 920"/>
              <a:gd name="T11" fmla="*/ 1282 h 1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0" h="1282">
                <a:moveTo>
                  <a:pt x="0" y="1282"/>
                </a:moveTo>
                <a:lnTo>
                  <a:pt x="9" y="173"/>
                </a:lnTo>
                <a:lnTo>
                  <a:pt x="46" y="0"/>
                </a:lnTo>
                <a:lnTo>
                  <a:pt x="920" y="79"/>
                </a:lnTo>
                <a:lnTo>
                  <a:pt x="920" y="1281"/>
                </a:lnTo>
                <a:lnTo>
                  <a:pt x="0" y="1282"/>
                </a:lnTo>
                <a:close/>
              </a:path>
            </a:pathLst>
          </a:cu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82" name="Freeform 74"/>
          <p:cNvSpPr/>
          <p:nvPr/>
        </p:nvSpPr>
        <p:spPr bwMode="auto">
          <a:xfrm>
            <a:off x="4217988" y="4376738"/>
            <a:ext cx="1857375" cy="2025650"/>
          </a:xfrm>
          <a:custGeom>
            <a:avLst/>
            <a:gdLst>
              <a:gd name="T0" fmla="*/ 0 w 1170"/>
              <a:gd name="T1" fmla="*/ 131 h 1276"/>
              <a:gd name="T2" fmla="*/ 0 w 1170"/>
              <a:gd name="T3" fmla="*/ 1276 h 1276"/>
              <a:gd name="T4" fmla="*/ 1160 w 1170"/>
              <a:gd name="T5" fmla="*/ 1276 h 1276"/>
              <a:gd name="T6" fmla="*/ 1170 w 1170"/>
              <a:gd name="T7" fmla="*/ 121 h 1276"/>
              <a:gd name="T8" fmla="*/ 617 w 1170"/>
              <a:gd name="T9" fmla="*/ 0 h 1276"/>
              <a:gd name="T10" fmla="*/ 0 w 1170"/>
              <a:gd name="T11" fmla="*/ 131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0" h="1276">
                <a:moveTo>
                  <a:pt x="0" y="131"/>
                </a:moveTo>
                <a:lnTo>
                  <a:pt x="0" y="1276"/>
                </a:lnTo>
                <a:lnTo>
                  <a:pt x="1160" y="1276"/>
                </a:lnTo>
                <a:lnTo>
                  <a:pt x="1170" y="121"/>
                </a:lnTo>
                <a:lnTo>
                  <a:pt x="617" y="0"/>
                </a:lnTo>
                <a:lnTo>
                  <a:pt x="0" y="131"/>
                </a:lnTo>
                <a:close/>
              </a:path>
            </a:pathLst>
          </a:custGeom>
          <a:solidFill>
            <a:srgbClr val="CEEF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83" name="Freeform 75"/>
          <p:cNvSpPr/>
          <p:nvPr/>
        </p:nvSpPr>
        <p:spPr bwMode="auto">
          <a:xfrm>
            <a:off x="4217988" y="4376738"/>
            <a:ext cx="1857375" cy="328613"/>
          </a:xfrm>
          <a:custGeom>
            <a:avLst/>
            <a:gdLst>
              <a:gd name="T0" fmla="*/ 0 w 1170"/>
              <a:gd name="T1" fmla="*/ 131 h 207"/>
              <a:gd name="T2" fmla="*/ 0 w 1170"/>
              <a:gd name="T3" fmla="*/ 201 h 207"/>
              <a:gd name="T4" fmla="*/ 577 w 1170"/>
              <a:gd name="T5" fmla="*/ 93 h 207"/>
              <a:gd name="T6" fmla="*/ 1169 w 1170"/>
              <a:gd name="T7" fmla="*/ 207 h 207"/>
              <a:gd name="T8" fmla="*/ 1169 w 1170"/>
              <a:gd name="T9" fmla="*/ 207 h 207"/>
              <a:gd name="T10" fmla="*/ 1170 w 1170"/>
              <a:gd name="T11" fmla="*/ 121 h 207"/>
              <a:gd name="T12" fmla="*/ 617 w 1170"/>
              <a:gd name="T13" fmla="*/ 0 h 207"/>
              <a:gd name="T14" fmla="*/ 0 w 1170"/>
              <a:gd name="T15" fmla="*/ 131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70" h="207">
                <a:moveTo>
                  <a:pt x="0" y="131"/>
                </a:moveTo>
                <a:lnTo>
                  <a:pt x="0" y="201"/>
                </a:lnTo>
                <a:lnTo>
                  <a:pt x="577" y="93"/>
                </a:lnTo>
                <a:lnTo>
                  <a:pt x="1169" y="207"/>
                </a:lnTo>
                <a:lnTo>
                  <a:pt x="1169" y="207"/>
                </a:lnTo>
                <a:lnTo>
                  <a:pt x="1170" y="121"/>
                </a:lnTo>
                <a:lnTo>
                  <a:pt x="617" y="0"/>
                </a:lnTo>
                <a:lnTo>
                  <a:pt x="0" y="131"/>
                </a:lnTo>
                <a:close/>
              </a:path>
            </a:pathLst>
          </a:custGeom>
          <a:solidFill>
            <a:srgbClr val="75C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84" name="Freeform 76"/>
          <p:cNvSpPr/>
          <p:nvPr/>
        </p:nvSpPr>
        <p:spPr bwMode="auto">
          <a:xfrm>
            <a:off x="4160838" y="4281488"/>
            <a:ext cx="3359150" cy="358775"/>
          </a:xfrm>
          <a:custGeom>
            <a:avLst/>
            <a:gdLst>
              <a:gd name="T0" fmla="*/ 0 w 2116"/>
              <a:gd name="T1" fmla="*/ 120 h 226"/>
              <a:gd name="T2" fmla="*/ 0 w 2116"/>
              <a:gd name="T3" fmla="*/ 226 h 226"/>
              <a:gd name="T4" fmla="*/ 613 w 2116"/>
              <a:gd name="T5" fmla="*/ 111 h 226"/>
              <a:gd name="T6" fmla="*/ 1205 w 2116"/>
              <a:gd name="T7" fmla="*/ 226 h 226"/>
              <a:gd name="T8" fmla="*/ 1234 w 2116"/>
              <a:gd name="T9" fmla="*/ 226 h 226"/>
              <a:gd name="T10" fmla="*/ 1234 w 2116"/>
              <a:gd name="T11" fmla="*/ 132 h 226"/>
              <a:gd name="T12" fmla="*/ 2116 w 2116"/>
              <a:gd name="T13" fmla="*/ 132 h 226"/>
              <a:gd name="T14" fmla="*/ 1532 w 2116"/>
              <a:gd name="T15" fmla="*/ 5 h 226"/>
              <a:gd name="T16" fmla="*/ 596 w 2116"/>
              <a:gd name="T17" fmla="*/ 0 h 226"/>
              <a:gd name="T18" fmla="*/ 0 w 2116"/>
              <a:gd name="T19" fmla="*/ 12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16" h="226">
                <a:moveTo>
                  <a:pt x="0" y="120"/>
                </a:moveTo>
                <a:lnTo>
                  <a:pt x="0" y="226"/>
                </a:lnTo>
                <a:lnTo>
                  <a:pt x="613" y="111"/>
                </a:lnTo>
                <a:lnTo>
                  <a:pt x="1205" y="226"/>
                </a:lnTo>
                <a:lnTo>
                  <a:pt x="1234" y="226"/>
                </a:lnTo>
                <a:lnTo>
                  <a:pt x="1234" y="132"/>
                </a:lnTo>
                <a:lnTo>
                  <a:pt x="2116" y="132"/>
                </a:lnTo>
                <a:lnTo>
                  <a:pt x="1532" y="5"/>
                </a:lnTo>
                <a:lnTo>
                  <a:pt x="596" y="0"/>
                </a:lnTo>
                <a:lnTo>
                  <a:pt x="0" y="120"/>
                </a:lnTo>
                <a:close/>
              </a:path>
            </a:pathLst>
          </a:custGeom>
          <a:solidFill>
            <a:srgbClr val="E5FF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85" name="Rectangle 77"/>
          <p:cNvSpPr>
            <a:spLocks noChangeArrowheads="1"/>
          </p:cNvSpPr>
          <p:nvPr/>
        </p:nvSpPr>
        <p:spPr bwMode="auto">
          <a:xfrm>
            <a:off x="6073776" y="4640263"/>
            <a:ext cx="1447800" cy="69850"/>
          </a:xfrm>
          <a:prstGeom prst="rect">
            <a:avLst/>
          </a:prstGeom>
          <a:solidFill>
            <a:srgbClr val="409A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86" name="Rectangle 78"/>
          <p:cNvSpPr>
            <a:spLocks noChangeArrowheads="1"/>
          </p:cNvSpPr>
          <p:nvPr/>
        </p:nvSpPr>
        <p:spPr bwMode="auto">
          <a:xfrm>
            <a:off x="4489451" y="5060950"/>
            <a:ext cx="1404938" cy="168275"/>
          </a:xfrm>
          <a:prstGeom prst="rect">
            <a:avLst/>
          </a:prstGeom>
          <a:solidFill>
            <a:srgbClr val="409A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87" name="Rectangle 79"/>
          <p:cNvSpPr>
            <a:spLocks noChangeArrowheads="1"/>
          </p:cNvSpPr>
          <p:nvPr/>
        </p:nvSpPr>
        <p:spPr bwMode="auto">
          <a:xfrm>
            <a:off x="4494213" y="5340350"/>
            <a:ext cx="1406525" cy="855663"/>
          </a:xfrm>
          <a:prstGeom prst="rect">
            <a:avLst/>
          </a:prstGeom>
          <a:solidFill>
            <a:srgbClr val="409A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88" name="Rectangle 80"/>
          <p:cNvSpPr>
            <a:spLocks noChangeArrowheads="1"/>
          </p:cNvSpPr>
          <p:nvPr/>
        </p:nvSpPr>
        <p:spPr bwMode="auto">
          <a:xfrm>
            <a:off x="4660901" y="5424488"/>
            <a:ext cx="1239838" cy="77152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89" name="Rectangle 81"/>
          <p:cNvSpPr>
            <a:spLocks noChangeArrowheads="1"/>
          </p:cNvSpPr>
          <p:nvPr/>
        </p:nvSpPr>
        <p:spPr bwMode="auto">
          <a:xfrm>
            <a:off x="4956176" y="5424488"/>
            <a:ext cx="50800" cy="771525"/>
          </a:xfrm>
          <a:prstGeom prst="rect">
            <a:avLst/>
          </a:prstGeom>
          <a:solidFill>
            <a:srgbClr val="409A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90" name="Rectangle 82"/>
          <p:cNvSpPr>
            <a:spLocks noChangeArrowheads="1"/>
          </p:cNvSpPr>
          <p:nvPr/>
        </p:nvSpPr>
        <p:spPr bwMode="auto">
          <a:xfrm>
            <a:off x="5008563" y="5424488"/>
            <a:ext cx="50800" cy="771525"/>
          </a:xfrm>
          <a:prstGeom prst="rect">
            <a:avLst/>
          </a:prstGeom>
          <a:solidFill>
            <a:srgbClr val="E5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91" name="Rectangle 83"/>
          <p:cNvSpPr>
            <a:spLocks noChangeArrowheads="1"/>
          </p:cNvSpPr>
          <p:nvPr/>
        </p:nvSpPr>
        <p:spPr bwMode="auto">
          <a:xfrm>
            <a:off x="5576888" y="5424488"/>
            <a:ext cx="50800" cy="771525"/>
          </a:xfrm>
          <a:prstGeom prst="rect">
            <a:avLst/>
          </a:prstGeom>
          <a:solidFill>
            <a:srgbClr val="409A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92" name="Rectangle 84"/>
          <p:cNvSpPr>
            <a:spLocks noChangeArrowheads="1"/>
          </p:cNvSpPr>
          <p:nvPr/>
        </p:nvSpPr>
        <p:spPr bwMode="auto">
          <a:xfrm>
            <a:off x="5629276" y="5424488"/>
            <a:ext cx="50800" cy="771525"/>
          </a:xfrm>
          <a:prstGeom prst="rect">
            <a:avLst/>
          </a:prstGeom>
          <a:solidFill>
            <a:srgbClr val="E5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93" name="Rectangle 85"/>
          <p:cNvSpPr>
            <a:spLocks noChangeArrowheads="1"/>
          </p:cNvSpPr>
          <p:nvPr/>
        </p:nvSpPr>
        <p:spPr bwMode="auto">
          <a:xfrm>
            <a:off x="4575176" y="5103813"/>
            <a:ext cx="1319213" cy="125413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94" name="Rectangle 86"/>
          <p:cNvSpPr>
            <a:spLocks noChangeArrowheads="1"/>
          </p:cNvSpPr>
          <p:nvPr/>
        </p:nvSpPr>
        <p:spPr bwMode="auto">
          <a:xfrm>
            <a:off x="4364038" y="5308600"/>
            <a:ext cx="1320800" cy="74613"/>
          </a:xfrm>
          <a:prstGeom prst="rect">
            <a:avLst/>
          </a:prstGeom>
          <a:solidFill>
            <a:srgbClr val="E5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95" name="Rectangle 87"/>
          <p:cNvSpPr>
            <a:spLocks noChangeArrowheads="1"/>
          </p:cNvSpPr>
          <p:nvPr/>
        </p:nvSpPr>
        <p:spPr bwMode="auto">
          <a:xfrm>
            <a:off x="5684838" y="5308600"/>
            <a:ext cx="217488" cy="74613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96" name="Rectangle 88"/>
          <p:cNvSpPr>
            <a:spLocks noChangeArrowheads="1"/>
          </p:cNvSpPr>
          <p:nvPr/>
        </p:nvSpPr>
        <p:spPr bwMode="auto">
          <a:xfrm>
            <a:off x="5684838" y="6227763"/>
            <a:ext cx="217488" cy="7302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97" name="Rectangle 89"/>
          <p:cNvSpPr>
            <a:spLocks noChangeArrowheads="1"/>
          </p:cNvSpPr>
          <p:nvPr/>
        </p:nvSpPr>
        <p:spPr bwMode="auto">
          <a:xfrm>
            <a:off x="5684838" y="6329363"/>
            <a:ext cx="217488" cy="7302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98" name="Rectangle 90"/>
          <p:cNvSpPr>
            <a:spLocks noChangeArrowheads="1"/>
          </p:cNvSpPr>
          <p:nvPr/>
        </p:nvSpPr>
        <p:spPr bwMode="auto">
          <a:xfrm>
            <a:off x="4410076" y="6196013"/>
            <a:ext cx="1271588" cy="111125"/>
          </a:xfrm>
          <a:prstGeom prst="rect">
            <a:avLst/>
          </a:prstGeom>
          <a:solidFill>
            <a:srgbClr val="E5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99" name="Rectangle 91"/>
          <p:cNvSpPr>
            <a:spLocks noChangeArrowheads="1"/>
          </p:cNvSpPr>
          <p:nvPr/>
        </p:nvSpPr>
        <p:spPr bwMode="auto">
          <a:xfrm>
            <a:off x="4311651" y="6307138"/>
            <a:ext cx="1279525" cy="95250"/>
          </a:xfrm>
          <a:prstGeom prst="rect">
            <a:avLst/>
          </a:prstGeom>
          <a:solidFill>
            <a:srgbClr val="E5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00" name="Oval 92"/>
          <p:cNvSpPr>
            <a:spLocks noChangeArrowheads="1"/>
          </p:cNvSpPr>
          <p:nvPr/>
        </p:nvSpPr>
        <p:spPr bwMode="auto">
          <a:xfrm>
            <a:off x="5075238" y="4699000"/>
            <a:ext cx="303213" cy="301625"/>
          </a:xfrm>
          <a:prstGeom prst="ellipse">
            <a:avLst/>
          </a:prstGeom>
          <a:solidFill>
            <a:srgbClr val="409A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01" name="Oval 93"/>
          <p:cNvSpPr>
            <a:spLocks noChangeArrowheads="1"/>
          </p:cNvSpPr>
          <p:nvPr/>
        </p:nvSpPr>
        <p:spPr bwMode="auto">
          <a:xfrm>
            <a:off x="5048251" y="4684713"/>
            <a:ext cx="301625" cy="301625"/>
          </a:xfrm>
          <a:prstGeom prst="ellipse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02" name="Oval 94"/>
          <p:cNvSpPr>
            <a:spLocks noChangeArrowheads="1"/>
          </p:cNvSpPr>
          <p:nvPr/>
        </p:nvSpPr>
        <p:spPr bwMode="auto">
          <a:xfrm>
            <a:off x="5002213" y="4662488"/>
            <a:ext cx="303213" cy="301625"/>
          </a:xfrm>
          <a:prstGeom prst="ellipse">
            <a:avLst/>
          </a:prstGeom>
          <a:solidFill>
            <a:srgbClr val="E5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03" name="Oval 95"/>
          <p:cNvSpPr>
            <a:spLocks noChangeArrowheads="1"/>
          </p:cNvSpPr>
          <p:nvPr/>
        </p:nvSpPr>
        <p:spPr bwMode="auto">
          <a:xfrm>
            <a:off x="5051426" y="4711700"/>
            <a:ext cx="204788" cy="203200"/>
          </a:xfrm>
          <a:prstGeom prst="ellipse">
            <a:avLst/>
          </a:prstGeom>
          <a:solidFill>
            <a:srgbClr val="CEEF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04" name="Freeform 96"/>
          <p:cNvSpPr/>
          <p:nvPr/>
        </p:nvSpPr>
        <p:spPr bwMode="auto">
          <a:xfrm>
            <a:off x="5143501" y="4735513"/>
            <a:ext cx="15875" cy="79375"/>
          </a:xfrm>
          <a:custGeom>
            <a:avLst/>
            <a:gdLst>
              <a:gd name="T0" fmla="*/ 5 w 10"/>
              <a:gd name="T1" fmla="*/ 50 h 50"/>
              <a:gd name="T2" fmla="*/ 5 w 10"/>
              <a:gd name="T3" fmla="*/ 50 h 50"/>
              <a:gd name="T4" fmla="*/ 0 w 10"/>
              <a:gd name="T5" fmla="*/ 45 h 50"/>
              <a:gd name="T6" fmla="*/ 0 w 10"/>
              <a:gd name="T7" fmla="*/ 5 h 50"/>
              <a:gd name="T8" fmla="*/ 5 w 10"/>
              <a:gd name="T9" fmla="*/ 0 h 50"/>
              <a:gd name="T10" fmla="*/ 5 w 10"/>
              <a:gd name="T11" fmla="*/ 0 h 50"/>
              <a:gd name="T12" fmla="*/ 10 w 10"/>
              <a:gd name="T13" fmla="*/ 5 h 50"/>
              <a:gd name="T14" fmla="*/ 10 w 10"/>
              <a:gd name="T15" fmla="*/ 45 h 50"/>
              <a:gd name="T16" fmla="*/ 5 w 10"/>
              <a:gd name="T1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" h="50">
                <a:moveTo>
                  <a:pt x="5" y="50"/>
                </a:move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8"/>
                  <a:pt x="0" y="45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5" y="0"/>
                  <a:pt x="5" y="0"/>
                  <a:pt x="5" y="0"/>
                </a:cubicBezTo>
                <a:cubicBezTo>
                  <a:pt x="8" y="0"/>
                  <a:pt x="10" y="2"/>
                  <a:pt x="10" y="5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8"/>
                  <a:pt x="8" y="50"/>
                  <a:pt x="5" y="50"/>
                </a:cubicBezTo>
                <a:close/>
              </a:path>
            </a:pathLst>
          </a:custGeom>
          <a:solidFill>
            <a:srgbClr val="409A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05" name="Freeform 97"/>
          <p:cNvSpPr/>
          <p:nvPr/>
        </p:nvSpPr>
        <p:spPr bwMode="auto">
          <a:xfrm>
            <a:off x="5143501" y="4800600"/>
            <a:ext cx="61913" cy="61913"/>
          </a:xfrm>
          <a:custGeom>
            <a:avLst/>
            <a:gdLst>
              <a:gd name="T0" fmla="*/ 37 w 39"/>
              <a:gd name="T1" fmla="*/ 37 h 39"/>
              <a:gd name="T2" fmla="*/ 37 w 39"/>
              <a:gd name="T3" fmla="*/ 37 h 39"/>
              <a:gd name="T4" fmla="*/ 30 w 39"/>
              <a:gd name="T5" fmla="*/ 37 h 39"/>
              <a:gd name="T6" fmla="*/ 2 w 39"/>
              <a:gd name="T7" fmla="*/ 9 h 39"/>
              <a:gd name="T8" fmla="*/ 2 w 39"/>
              <a:gd name="T9" fmla="*/ 2 h 39"/>
              <a:gd name="T10" fmla="*/ 2 w 39"/>
              <a:gd name="T11" fmla="*/ 2 h 39"/>
              <a:gd name="T12" fmla="*/ 9 w 39"/>
              <a:gd name="T13" fmla="*/ 2 h 39"/>
              <a:gd name="T14" fmla="*/ 37 w 39"/>
              <a:gd name="T15" fmla="*/ 30 h 39"/>
              <a:gd name="T16" fmla="*/ 37 w 39"/>
              <a:gd name="T17" fmla="*/ 37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" h="39">
                <a:moveTo>
                  <a:pt x="37" y="37"/>
                </a:moveTo>
                <a:cubicBezTo>
                  <a:pt x="37" y="37"/>
                  <a:pt x="37" y="37"/>
                  <a:pt x="37" y="37"/>
                </a:cubicBezTo>
                <a:cubicBezTo>
                  <a:pt x="35" y="39"/>
                  <a:pt x="32" y="39"/>
                  <a:pt x="30" y="37"/>
                </a:cubicBezTo>
                <a:cubicBezTo>
                  <a:pt x="2" y="9"/>
                  <a:pt x="2" y="9"/>
                  <a:pt x="2" y="9"/>
                </a:cubicBezTo>
                <a:cubicBezTo>
                  <a:pt x="0" y="7"/>
                  <a:pt x="0" y="3"/>
                  <a:pt x="2" y="2"/>
                </a:cubicBezTo>
                <a:cubicBezTo>
                  <a:pt x="2" y="2"/>
                  <a:pt x="2" y="2"/>
                  <a:pt x="2" y="2"/>
                </a:cubicBezTo>
                <a:cubicBezTo>
                  <a:pt x="4" y="0"/>
                  <a:pt x="7" y="0"/>
                  <a:pt x="9" y="2"/>
                </a:cubicBezTo>
                <a:cubicBezTo>
                  <a:pt x="37" y="30"/>
                  <a:pt x="37" y="30"/>
                  <a:pt x="37" y="30"/>
                </a:cubicBezTo>
                <a:cubicBezTo>
                  <a:pt x="39" y="32"/>
                  <a:pt x="39" y="35"/>
                  <a:pt x="37" y="37"/>
                </a:cubicBezTo>
                <a:close/>
              </a:path>
            </a:pathLst>
          </a:custGeom>
          <a:solidFill>
            <a:srgbClr val="409A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06" name="Rectangle 98"/>
          <p:cNvSpPr>
            <a:spLocks noChangeArrowheads="1"/>
          </p:cNvSpPr>
          <p:nvPr/>
        </p:nvSpPr>
        <p:spPr bwMode="auto">
          <a:xfrm>
            <a:off x="5975351" y="4884738"/>
            <a:ext cx="128588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07" name="Rectangle 99"/>
          <p:cNvSpPr>
            <a:spLocks noChangeArrowheads="1"/>
          </p:cNvSpPr>
          <p:nvPr/>
        </p:nvSpPr>
        <p:spPr bwMode="auto">
          <a:xfrm>
            <a:off x="5861051" y="5334000"/>
            <a:ext cx="128588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08" name="Rectangle 100"/>
          <p:cNvSpPr>
            <a:spLocks noChangeArrowheads="1"/>
          </p:cNvSpPr>
          <p:nvPr/>
        </p:nvSpPr>
        <p:spPr bwMode="auto">
          <a:xfrm>
            <a:off x="5556251" y="4765675"/>
            <a:ext cx="1285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09" name="Rectangle 101"/>
          <p:cNvSpPr>
            <a:spLocks noChangeArrowheads="1"/>
          </p:cNvSpPr>
          <p:nvPr/>
        </p:nvSpPr>
        <p:spPr bwMode="auto">
          <a:xfrm>
            <a:off x="5389563" y="4937125"/>
            <a:ext cx="1285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10" name="Rectangle 102"/>
          <p:cNvSpPr>
            <a:spLocks noChangeArrowheads="1"/>
          </p:cNvSpPr>
          <p:nvPr/>
        </p:nvSpPr>
        <p:spPr bwMode="auto">
          <a:xfrm>
            <a:off x="5986463" y="5630863"/>
            <a:ext cx="1285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11" name="Rectangle 103"/>
          <p:cNvSpPr>
            <a:spLocks noChangeArrowheads="1"/>
          </p:cNvSpPr>
          <p:nvPr/>
        </p:nvSpPr>
        <p:spPr bwMode="auto">
          <a:xfrm>
            <a:off x="4710113" y="4840288"/>
            <a:ext cx="1285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12" name="Rectangle 104"/>
          <p:cNvSpPr>
            <a:spLocks noChangeArrowheads="1"/>
          </p:cNvSpPr>
          <p:nvPr/>
        </p:nvSpPr>
        <p:spPr bwMode="auto">
          <a:xfrm>
            <a:off x="4219576" y="4932363"/>
            <a:ext cx="1285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13" name="Rectangle 105"/>
          <p:cNvSpPr>
            <a:spLocks noChangeArrowheads="1"/>
          </p:cNvSpPr>
          <p:nvPr/>
        </p:nvSpPr>
        <p:spPr bwMode="auto">
          <a:xfrm>
            <a:off x="4321176" y="5565775"/>
            <a:ext cx="128588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14" name="Rectangle 106"/>
          <p:cNvSpPr>
            <a:spLocks noChangeArrowheads="1"/>
          </p:cNvSpPr>
          <p:nvPr/>
        </p:nvSpPr>
        <p:spPr bwMode="auto">
          <a:xfrm>
            <a:off x="4233863" y="5751513"/>
            <a:ext cx="127000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15" name="Freeform 107"/>
          <p:cNvSpPr/>
          <p:nvPr/>
        </p:nvSpPr>
        <p:spPr bwMode="auto">
          <a:xfrm>
            <a:off x="2527301" y="5070475"/>
            <a:ext cx="150813" cy="1331913"/>
          </a:xfrm>
          <a:custGeom>
            <a:avLst/>
            <a:gdLst>
              <a:gd name="T0" fmla="*/ 92 w 95"/>
              <a:gd name="T1" fmla="*/ 0 h 839"/>
              <a:gd name="T2" fmla="*/ 0 w 95"/>
              <a:gd name="T3" fmla="*/ 839 h 839"/>
              <a:gd name="T4" fmla="*/ 95 w 95"/>
              <a:gd name="T5" fmla="*/ 839 h 839"/>
              <a:gd name="T6" fmla="*/ 92 w 95"/>
              <a:gd name="T7" fmla="*/ 0 h 8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5" h="839">
                <a:moveTo>
                  <a:pt x="92" y="0"/>
                </a:moveTo>
                <a:lnTo>
                  <a:pt x="0" y="839"/>
                </a:lnTo>
                <a:lnTo>
                  <a:pt x="95" y="839"/>
                </a:lnTo>
                <a:lnTo>
                  <a:pt x="92" y="0"/>
                </a:ln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16" name="Freeform 108"/>
          <p:cNvSpPr/>
          <p:nvPr/>
        </p:nvSpPr>
        <p:spPr bwMode="auto">
          <a:xfrm>
            <a:off x="8210551" y="3875088"/>
            <a:ext cx="22225" cy="1203325"/>
          </a:xfrm>
          <a:custGeom>
            <a:avLst/>
            <a:gdLst>
              <a:gd name="T0" fmla="*/ 7 w 14"/>
              <a:gd name="T1" fmla="*/ 758 h 758"/>
              <a:gd name="T2" fmla="*/ 7 w 14"/>
              <a:gd name="T3" fmla="*/ 758 h 758"/>
              <a:gd name="T4" fmla="*/ 14 w 14"/>
              <a:gd name="T5" fmla="*/ 751 h 758"/>
              <a:gd name="T6" fmla="*/ 14 w 14"/>
              <a:gd name="T7" fmla="*/ 7 h 758"/>
              <a:gd name="T8" fmla="*/ 7 w 14"/>
              <a:gd name="T9" fmla="*/ 0 h 758"/>
              <a:gd name="T10" fmla="*/ 7 w 14"/>
              <a:gd name="T11" fmla="*/ 0 h 758"/>
              <a:gd name="T12" fmla="*/ 0 w 14"/>
              <a:gd name="T13" fmla="*/ 7 h 758"/>
              <a:gd name="T14" fmla="*/ 0 w 14"/>
              <a:gd name="T15" fmla="*/ 751 h 758"/>
              <a:gd name="T16" fmla="*/ 7 w 14"/>
              <a:gd name="T17" fmla="*/ 758 h 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758">
                <a:moveTo>
                  <a:pt x="7" y="758"/>
                </a:moveTo>
                <a:cubicBezTo>
                  <a:pt x="7" y="758"/>
                  <a:pt x="7" y="758"/>
                  <a:pt x="7" y="758"/>
                </a:cubicBezTo>
                <a:cubicBezTo>
                  <a:pt x="11" y="758"/>
                  <a:pt x="14" y="755"/>
                  <a:pt x="14" y="751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51"/>
                  <a:pt x="0" y="751"/>
                  <a:pt x="0" y="751"/>
                </a:cubicBezTo>
                <a:cubicBezTo>
                  <a:pt x="0" y="755"/>
                  <a:pt x="3" y="758"/>
                  <a:pt x="7" y="758"/>
                </a:cubicBezTo>
                <a:close/>
              </a:path>
            </a:pathLst>
          </a:custGeom>
          <a:solidFill>
            <a:srgbClr val="C854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17" name="Freeform 109"/>
          <p:cNvSpPr/>
          <p:nvPr/>
        </p:nvSpPr>
        <p:spPr bwMode="auto">
          <a:xfrm>
            <a:off x="8097838" y="3997325"/>
            <a:ext cx="122238" cy="103188"/>
          </a:xfrm>
          <a:custGeom>
            <a:avLst/>
            <a:gdLst>
              <a:gd name="T0" fmla="*/ 69 w 77"/>
              <a:gd name="T1" fmla="*/ 64 h 65"/>
              <a:gd name="T2" fmla="*/ 2 w 77"/>
              <a:gd name="T3" fmla="*/ 8 h 65"/>
              <a:gd name="T4" fmla="*/ 2 w 77"/>
              <a:gd name="T5" fmla="*/ 3 h 65"/>
              <a:gd name="T6" fmla="*/ 2 w 77"/>
              <a:gd name="T7" fmla="*/ 3 h 65"/>
              <a:gd name="T8" fmla="*/ 8 w 77"/>
              <a:gd name="T9" fmla="*/ 2 h 65"/>
              <a:gd name="T10" fmla="*/ 75 w 77"/>
              <a:gd name="T11" fmla="*/ 57 h 65"/>
              <a:gd name="T12" fmla="*/ 75 w 77"/>
              <a:gd name="T13" fmla="*/ 63 h 65"/>
              <a:gd name="T14" fmla="*/ 75 w 77"/>
              <a:gd name="T15" fmla="*/ 63 h 65"/>
              <a:gd name="T16" fmla="*/ 69 w 77"/>
              <a:gd name="T17" fmla="*/ 64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" h="65">
                <a:moveTo>
                  <a:pt x="69" y="64"/>
                </a:moveTo>
                <a:cubicBezTo>
                  <a:pt x="2" y="8"/>
                  <a:pt x="2" y="8"/>
                  <a:pt x="2" y="8"/>
                </a:cubicBezTo>
                <a:cubicBezTo>
                  <a:pt x="1" y="7"/>
                  <a:pt x="0" y="4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3" y="1"/>
                  <a:pt x="6" y="0"/>
                  <a:pt x="8" y="2"/>
                </a:cubicBezTo>
                <a:cubicBezTo>
                  <a:pt x="75" y="57"/>
                  <a:pt x="75" y="57"/>
                  <a:pt x="75" y="57"/>
                </a:cubicBezTo>
                <a:cubicBezTo>
                  <a:pt x="76" y="59"/>
                  <a:pt x="77" y="61"/>
                  <a:pt x="75" y="63"/>
                </a:cubicBezTo>
                <a:cubicBezTo>
                  <a:pt x="75" y="63"/>
                  <a:pt x="75" y="63"/>
                  <a:pt x="75" y="63"/>
                </a:cubicBezTo>
                <a:cubicBezTo>
                  <a:pt x="74" y="65"/>
                  <a:pt x="71" y="65"/>
                  <a:pt x="69" y="64"/>
                </a:cubicBezTo>
                <a:close/>
              </a:path>
            </a:pathLst>
          </a:custGeom>
          <a:solidFill>
            <a:srgbClr val="C854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18" name="Freeform 110"/>
          <p:cNvSpPr/>
          <p:nvPr/>
        </p:nvSpPr>
        <p:spPr bwMode="auto">
          <a:xfrm>
            <a:off x="7972426" y="4359275"/>
            <a:ext cx="244475" cy="122238"/>
          </a:xfrm>
          <a:custGeom>
            <a:avLst/>
            <a:gdLst>
              <a:gd name="T0" fmla="*/ 151 w 154"/>
              <a:gd name="T1" fmla="*/ 68 h 77"/>
              <a:gd name="T2" fmla="*/ 6 w 154"/>
              <a:gd name="T3" fmla="*/ 1 h 77"/>
              <a:gd name="T4" fmla="*/ 1 w 154"/>
              <a:gd name="T5" fmla="*/ 3 h 77"/>
              <a:gd name="T6" fmla="*/ 1 w 154"/>
              <a:gd name="T7" fmla="*/ 3 h 77"/>
              <a:gd name="T8" fmla="*/ 3 w 154"/>
              <a:gd name="T9" fmla="*/ 8 h 77"/>
              <a:gd name="T10" fmla="*/ 147 w 154"/>
              <a:gd name="T11" fmla="*/ 76 h 77"/>
              <a:gd name="T12" fmla="*/ 153 w 154"/>
              <a:gd name="T13" fmla="*/ 74 h 77"/>
              <a:gd name="T14" fmla="*/ 153 w 154"/>
              <a:gd name="T15" fmla="*/ 74 h 77"/>
              <a:gd name="T16" fmla="*/ 151 w 154"/>
              <a:gd name="T17" fmla="*/ 68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4" h="77">
                <a:moveTo>
                  <a:pt x="151" y="68"/>
                </a:moveTo>
                <a:cubicBezTo>
                  <a:pt x="6" y="1"/>
                  <a:pt x="6" y="1"/>
                  <a:pt x="6" y="1"/>
                </a:cubicBezTo>
                <a:cubicBezTo>
                  <a:pt x="4" y="0"/>
                  <a:pt x="2" y="1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5"/>
                  <a:pt x="1" y="7"/>
                  <a:pt x="3" y="8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9" y="77"/>
                  <a:pt x="152" y="76"/>
                  <a:pt x="153" y="74"/>
                </a:cubicBezTo>
                <a:cubicBezTo>
                  <a:pt x="153" y="74"/>
                  <a:pt x="153" y="74"/>
                  <a:pt x="153" y="74"/>
                </a:cubicBezTo>
                <a:cubicBezTo>
                  <a:pt x="154" y="72"/>
                  <a:pt x="153" y="69"/>
                  <a:pt x="151" y="68"/>
                </a:cubicBezTo>
                <a:close/>
              </a:path>
            </a:pathLst>
          </a:custGeom>
          <a:solidFill>
            <a:srgbClr val="C854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19" name="Freeform 111"/>
          <p:cNvSpPr/>
          <p:nvPr/>
        </p:nvSpPr>
        <p:spPr bwMode="auto">
          <a:xfrm>
            <a:off x="8210551" y="4170363"/>
            <a:ext cx="153988" cy="131763"/>
          </a:xfrm>
          <a:custGeom>
            <a:avLst/>
            <a:gdLst>
              <a:gd name="T0" fmla="*/ 2 w 97"/>
              <a:gd name="T1" fmla="*/ 75 h 83"/>
              <a:gd name="T2" fmla="*/ 89 w 97"/>
              <a:gd name="T3" fmla="*/ 2 h 83"/>
              <a:gd name="T4" fmla="*/ 95 w 97"/>
              <a:gd name="T5" fmla="*/ 2 h 83"/>
              <a:gd name="T6" fmla="*/ 95 w 97"/>
              <a:gd name="T7" fmla="*/ 2 h 83"/>
              <a:gd name="T8" fmla="*/ 95 w 97"/>
              <a:gd name="T9" fmla="*/ 8 h 83"/>
              <a:gd name="T10" fmla="*/ 8 w 97"/>
              <a:gd name="T11" fmla="*/ 82 h 83"/>
              <a:gd name="T12" fmla="*/ 2 w 97"/>
              <a:gd name="T13" fmla="*/ 81 h 83"/>
              <a:gd name="T14" fmla="*/ 2 w 97"/>
              <a:gd name="T15" fmla="*/ 81 h 83"/>
              <a:gd name="T16" fmla="*/ 2 w 97"/>
              <a:gd name="T17" fmla="*/ 7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7" h="83">
                <a:moveTo>
                  <a:pt x="2" y="75"/>
                </a:moveTo>
                <a:cubicBezTo>
                  <a:pt x="89" y="2"/>
                  <a:pt x="89" y="2"/>
                  <a:pt x="89" y="2"/>
                </a:cubicBezTo>
                <a:cubicBezTo>
                  <a:pt x="91" y="0"/>
                  <a:pt x="94" y="0"/>
                  <a:pt x="95" y="2"/>
                </a:cubicBezTo>
                <a:cubicBezTo>
                  <a:pt x="95" y="2"/>
                  <a:pt x="95" y="2"/>
                  <a:pt x="95" y="2"/>
                </a:cubicBezTo>
                <a:cubicBezTo>
                  <a:pt x="97" y="4"/>
                  <a:pt x="96" y="6"/>
                  <a:pt x="95" y="8"/>
                </a:cubicBezTo>
                <a:cubicBezTo>
                  <a:pt x="8" y="82"/>
                  <a:pt x="8" y="82"/>
                  <a:pt x="8" y="82"/>
                </a:cubicBezTo>
                <a:cubicBezTo>
                  <a:pt x="6" y="83"/>
                  <a:pt x="3" y="83"/>
                  <a:pt x="2" y="81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80"/>
                  <a:pt x="0" y="77"/>
                  <a:pt x="2" y="75"/>
                </a:cubicBezTo>
                <a:close/>
              </a:path>
            </a:pathLst>
          </a:custGeom>
          <a:solidFill>
            <a:srgbClr val="C854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20" name="Freeform 112"/>
          <p:cNvSpPr/>
          <p:nvPr/>
        </p:nvSpPr>
        <p:spPr bwMode="auto">
          <a:xfrm>
            <a:off x="8215313" y="4492625"/>
            <a:ext cx="304800" cy="142875"/>
          </a:xfrm>
          <a:custGeom>
            <a:avLst/>
            <a:gdLst>
              <a:gd name="T0" fmla="*/ 3 w 192"/>
              <a:gd name="T1" fmla="*/ 80 h 90"/>
              <a:gd name="T2" fmla="*/ 185 w 192"/>
              <a:gd name="T3" fmla="*/ 1 h 90"/>
              <a:gd name="T4" fmla="*/ 191 w 192"/>
              <a:gd name="T5" fmla="*/ 3 h 90"/>
              <a:gd name="T6" fmla="*/ 191 w 192"/>
              <a:gd name="T7" fmla="*/ 5 h 90"/>
              <a:gd name="T8" fmla="*/ 189 w 192"/>
              <a:gd name="T9" fmla="*/ 10 h 90"/>
              <a:gd name="T10" fmla="*/ 7 w 192"/>
              <a:gd name="T11" fmla="*/ 89 h 90"/>
              <a:gd name="T12" fmla="*/ 1 w 192"/>
              <a:gd name="T13" fmla="*/ 87 h 90"/>
              <a:gd name="T14" fmla="*/ 0 w 192"/>
              <a:gd name="T15" fmla="*/ 85 h 90"/>
              <a:gd name="T16" fmla="*/ 3 w 192"/>
              <a:gd name="T17" fmla="*/ 8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2" h="90">
                <a:moveTo>
                  <a:pt x="3" y="80"/>
                </a:moveTo>
                <a:cubicBezTo>
                  <a:pt x="185" y="1"/>
                  <a:pt x="185" y="1"/>
                  <a:pt x="185" y="1"/>
                </a:cubicBezTo>
                <a:cubicBezTo>
                  <a:pt x="187" y="0"/>
                  <a:pt x="190" y="1"/>
                  <a:pt x="191" y="3"/>
                </a:cubicBezTo>
                <a:cubicBezTo>
                  <a:pt x="191" y="5"/>
                  <a:pt x="191" y="5"/>
                  <a:pt x="191" y="5"/>
                </a:cubicBezTo>
                <a:cubicBezTo>
                  <a:pt x="192" y="7"/>
                  <a:pt x="191" y="9"/>
                  <a:pt x="189" y="10"/>
                </a:cubicBezTo>
                <a:cubicBezTo>
                  <a:pt x="7" y="89"/>
                  <a:pt x="7" y="89"/>
                  <a:pt x="7" y="89"/>
                </a:cubicBezTo>
                <a:cubicBezTo>
                  <a:pt x="4" y="90"/>
                  <a:pt x="2" y="89"/>
                  <a:pt x="1" y="87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3"/>
                  <a:pt x="1" y="81"/>
                  <a:pt x="3" y="80"/>
                </a:cubicBezTo>
                <a:close/>
              </a:path>
            </a:pathLst>
          </a:custGeom>
          <a:solidFill>
            <a:srgbClr val="C854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21" name="Freeform 113"/>
          <p:cNvSpPr/>
          <p:nvPr/>
        </p:nvSpPr>
        <p:spPr bwMode="auto">
          <a:xfrm>
            <a:off x="7885113" y="4394200"/>
            <a:ext cx="873125" cy="738188"/>
          </a:xfrm>
          <a:custGeom>
            <a:avLst/>
            <a:gdLst>
              <a:gd name="T0" fmla="*/ 550 w 550"/>
              <a:gd name="T1" fmla="*/ 0 h 465"/>
              <a:gd name="T2" fmla="*/ 129 w 550"/>
              <a:gd name="T3" fmla="*/ 268 h 465"/>
              <a:gd name="T4" fmla="*/ 143 w 550"/>
              <a:gd name="T5" fmla="*/ 438 h 465"/>
              <a:gd name="T6" fmla="*/ 366 w 550"/>
              <a:gd name="T7" fmla="*/ 441 h 465"/>
              <a:gd name="T8" fmla="*/ 550 w 550"/>
              <a:gd name="T9" fmla="*/ 0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0" h="465">
                <a:moveTo>
                  <a:pt x="550" y="0"/>
                </a:moveTo>
                <a:cubicBezTo>
                  <a:pt x="550" y="0"/>
                  <a:pt x="258" y="71"/>
                  <a:pt x="129" y="268"/>
                </a:cubicBezTo>
                <a:cubicBezTo>
                  <a:pt x="0" y="465"/>
                  <a:pt x="138" y="438"/>
                  <a:pt x="143" y="438"/>
                </a:cubicBezTo>
                <a:cubicBezTo>
                  <a:pt x="148" y="438"/>
                  <a:pt x="364" y="448"/>
                  <a:pt x="366" y="441"/>
                </a:cubicBezTo>
                <a:cubicBezTo>
                  <a:pt x="367" y="435"/>
                  <a:pt x="550" y="0"/>
                  <a:pt x="550" y="0"/>
                </a:cubicBezTo>
                <a:close/>
              </a:path>
            </a:pathLst>
          </a:custGeom>
          <a:solidFill>
            <a:srgbClr val="C854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22" name="Freeform 114"/>
          <p:cNvSpPr/>
          <p:nvPr/>
        </p:nvSpPr>
        <p:spPr bwMode="auto">
          <a:xfrm>
            <a:off x="7564438" y="4356100"/>
            <a:ext cx="4162425" cy="2503488"/>
          </a:xfrm>
          <a:custGeom>
            <a:avLst/>
            <a:gdLst>
              <a:gd name="T0" fmla="*/ 2205 w 2623"/>
              <a:gd name="T1" fmla="*/ 929 h 1577"/>
              <a:gd name="T2" fmla="*/ 1764 w 2623"/>
              <a:gd name="T3" fmla="*/ 546 h 1577"/>
              <a:gd name="T4" fmla="*/ 1721 w 2623"/>
              <a:gd name="T5" fmla="*/ 548 h 1577"/>
              <a:gd name="T6" fmla="*/ 1374 w 2623"/>
              <a:gd name="T7" fmla="*/ 382 h 1577"/>
              <a:gd name="T8" fmla="*/ 1339 w 2623"/>
              <a:gd name="T9" fmla="*/ 384 h 1577"/>
              <a:gd name="T10" fmla="*/ 898 w 2623"/>
              <a:gd name="T11" fmla="*/ 0 h 1577"/>
              <a:gd name="T12" fmla="*/ 453 w 2623"/>
              <a:gd name="T13" fmla="*/ 445 h 1577"/>
              <a:gd name="T14" fmla="*/ 466 w 2623"/>
              <a:gd name="T15" fmla="*/ 552 h 1577"/>
              <a:gd name="T16" fmla="*/ 0 w 2623"/>
              <a:gd name="T17" fmla="*/ 1284 h 1577"/>
              <a:gd name="T18" fmla="*/ 55 w 2623"/>
              <a:gd name="T19" fmla="*/ 1577 h 1577"/>
              <a:gd name="T20" fmla="*/ 2574 w 2623"/>
              <a:gd name="T21" fmla="*/ 1577 h 1577"/>
              <a:gd name="T22" fmla="*/ 2623 w 2623"/>
              <a:gd name="T23" fmla="*/ 1374 h 1577"/>
              <a:gd name="T24" fmla="*/ 2205 w 2623"/>
              <a:gd name="T25" fmla="*/ 929 h 1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23" h="1577">
                <a:moveTo>
                  <a:pt x="2205" y="929"/>
                </a:moveTo>
                <a:cubicBezTo>
                  <a:pt x="2175" y="713"/>
                  <a:pt x="1989" y="546"/>
                  <a:pt x="1764" y="546"/>
                </a:cubicBezTo>
                <a:cubicBezTo>
                  <a:pt x="1750" y="546"/>
                  <a:pt x="1735" y="547"/>
                  <a:pt x="1721" y="548"/>
                </a:cubicBezTo>
                <a:cubicBezTo>
                  <a:pt x="1639" y="447"/>
                  <a:pt x="1514" y="382"/>
                  <a:pt x="1374" y="382"/>
                </a:cubicBezTo>
                <a:cubicBezTo>
                  <a:pt x="1362" y="382"/>
                  <a:pt x="1350" y="383"/>
                  <a:pt x="1339" y="384"/>
                </a:cubicBezTo>
                <a:cubicBezTo>
                  <a:pt x="1309" y="167"/>
                  <a:pt x="1123" y="0"/>
                  <a:pt x="898" y="0"/>
                </a:cubicBezTo>
                <a:cubicBezTo>
                  <a:pt x="652" y="0"/>
                  <a:pt x="453" y="199"/>
                  <a:pt x="453" y="445"/>
                </a:cubicBezTo>
                <a:cubicBezTo>
                  <a:pt x="453" y="482"/>
                  <a:pt x="457" y="517"/>
                  <a:pt x="466" y="552"/>
                </a:cubicBezTo>
                <a:cubicBezTo>
                  <a:pt x="191" y="681"/>
                  <a:pt x="0" y="960"/>
                  <a:pt x="0" y="1284"/>
                </a:cubicBezTo>
                <a:cubicBezTo>
                  <a:pt x="0" y="1387"/>
                  <a:pt x="20" y="1486"/>
                  <a:pt x="55" y="1577"/>
                </a:cubicBezTo>
                <a:cubicBezTo>
                  <a:pt x="2574" y="1577"/>
                  <a:pt x="2574" y="1577"/>
                  <a:pt x="2574" y="1577"/>
                </a:cubicBezTo>
                <a:cubicBezTo>
                  <a:pt x="2605" y="1516"/>
                  <a:pt x="2623" y="1447"/>
                  <a:pt x="2623" y="1374"/>
                </a:cubicBezTo>
                <a:cubicBezTo>
                  <a:pt x="2623" y="1137"/>
                  <a:pt x="2438" y="943"/>
                  <a:pt x="2205" y="929"/>
                </a:cubicBezTo>
                <a:close/>
              </a:path>
            </a:pathLst>
          </a:custGeom>
          <a:solidFill>
            <a:srgbClr val="92EB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23" name="Freeform 115"/>
          <p:cNvSpPr/>
          <p:nvPr/>
        </p:nvSpPr>
        <p:spPr bwMode="auto">
          <a:xfrm>
            <a:off x="9145588" y="5149850"/>
            <a:ext cx="28575" cy="1295400"/>
          </a:xfrm>
          <a:custGeom>
            <a:avLst/>
            <a:gdLst>
              <a:gd name="T0" fmla="*/ 9 w 18"/>
              <a:gd name="T1" fmla="*/ 816 h 816"/>
              <a:gd name="T2" fmla="*/ 9 w 18"/>
              <a:gd name="T3" fmla="*/ 816 h 816"/>
              <a:gd name="T4" fmla="*/ 18 w 18"/>
              <a:gd name="T5" fmla="*/ 807 h 816"/>
              <a:gd name="T6" fmla="*/ 18 w 18"/>
              <a:gd name="T7" fmla="*/ 9 h 816"/>
              <a:gd name="T8" fmla="*/ 9 w 18"/>
              <a:gd name="T9" fmla="*/ 0 h 816"/>
              <a:gd name="T10" fmla="*/ 9 w 18"/>
              <a:gd name="T11" fmla="*/ 0 h 816"/>
              <a:gd name="T12" fmla="*/ 0 w 18"/>
              <a:gd name="T13" fmla="*/ 9 h 816"/>
              <a:gd name="T14" fmla="*/ 0 w 18"/>
              <a:gd name="T15" fmla="*/ 807 h 816"/>
              <a:gd name="T16" fmla="*/ 9 w 18"/>
              <a:gd name="T17" fmla="*/ 816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" h="816">
                <a:moveTo>
                  <a:pt x="9" y="816"/>
                </a:moveTo>
                <a:cubicBezTo>
                  <a:pt x="9" y="816"/>
                  <a:pt x="9" y="816"/>
                  <a:pt x="9" y="816"/>
                </a:cubicBezTo>
                <a:cubicBezTo>
                  <a:pt x="14" y="816"/>
                  <a:pt x="18" y="812"/>
                  <a:pt x="18" y="807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4"/>
                  <a:pt x="14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807"/>
                  <a:pt x="0" y="807"/>
                  <a:pt x="0" y="807"/>
                </a:cubicBezTo>
                <a:cubicBezTo>
                  <a:pt x="0" y="812"/>
                  <a:pt x="4" y="816"/>
                  <a:pt x="9" y="816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24" name="Freeform 116"/>
          <p:cNvSpPr/>
          <p:nvPr/>
        </p:nvSpPr>
        <p:spPr bwMode="auto">
          <a:xfrm>
            <a:off x="8997951" y="5311775"/>
            <a:ext cx="158750" cy="133350"/>
          </a:xfrm>
          <a:custGeom>
            <a:avLst/>
            <a:gdLst>
              <a:gd name="T0" fmla="*/ 91 w 100"/>
              <a:gd name="T1" fmla="*/ 82 h 84"/>
              <a:gd name="T2" fmla="*/ 3 w 100"/>
              <a:gd name="T3" fmla="*/ 10 h 84"/>
              <a:gd name="T4" fmla="*/ 2 w 100"/>
              <a:gd name="T5" fmla="*/ 2 h 84"/>
              <a:gd name="T6" fmla="*/ 2 w 100"/>
              <a:gd name="T7" fmla="*/ 2 h 84"/>
              <a:gd name="T8" fmla="*/ 10 w 100"/>
              <a:gd name="T9" fmla="*/ 1 h 84"/>
              <a:gd name="T10" fmla="*/ 98 w 100"/>
              <a:gd name="T11" fmla="*/ 74 h 84"/>
              <a:gd name="T12" fmla="*/ 98 w 100"/>
              <a:gd name="T13" fmla="*/ 81 h 84"/>
              <a:gd name="T14" fmla="*/ 98 w 100"/>
              <a:gd name="T15" fmla="*/ 81 h 84"/>
              <a:gd name="T16" fmla="*/ 91 w 100"/>
              <a:gd name="T17" fmla="*/ 8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0" h="84">
                <a:moveTo>
                  <a:pt x="91" y="82"/>
                </a:moveTo>
                <a:cubicBezTo>
                  <a:pt x="3" y="10"/>
                  <a:pt x="3" y="10"/>
                  <a:pt x="3" y="10"/>
                </a:cubicBezTo>
                <a:cubicBezTo>
                  <a:pt x="1" y="8"/>
                  <a:pt x="0" y="5"/>
                  <a:pt x="2" y="2"/>
                </a:cubicBezTo>
                <a:cubicBezTo>
                  <a:pt x="2" y="2"/>
                  <a:pt x="2" y="2"/>
                  <a:pt x="2" y="2"/>
                </a:cubicBezTo>
                <a:cubicBezTo>
                  <a:pt x="4" y="0"/>
                  <a:pt x="8" y="0"/>
                  <a:pt x="10" y="1"/>
                </a:cubicBezTo>
                <a:cubicBezTo>
                  <a:pt x="98" y="74"/>
                  <a:pt x="98" y="74"/>
                  <a:pt x="98" y="74"/>
                </a:cubicBezTo>
                <a:cubicBezTo>
                  <a:pt x="100" y="75"/>
                  <a:pt x="100" y="79"/>
                  <a:pt x="98" y="81"/>
                </a:cubicBezTo>
                <a:cubicBezTo>
                  <a:pt x="98" y="81"/>
                  <a:pt x="98" y="81"/>
                  <a:pt x="98" y="81"/>
                </a:cubicBezTo>
                <a:cubicBezTo>
                  <a:pt x="96" y="84"/>
                  <a:pt x="93" y="84"/>
                  <a:pt x="91" y="82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25" name="Freeform 117"/>
          <p:cNvSpPr/>
          <p:nvPr/>
        </p:nvSpPr>
        <p:spPr bwMode="auto">
          <a:xfrm>
            <a:off x="9048751" y="5795963"/>
            <a:ext cx="109538" cy="176213"/>
          </a:xfrm>
          <a:custGeom>
            <a:avLst/>
            <a:gdLst>
              <a:gd name="T0" fmla="*/ 58 w 69"/>
              <a:gd name="T1" fmla="*/ 107 h 111"/>
              <a:gd name="T2" fmla="*/ 1 w 69"/>
              <a:gd name="T3" fmla="*/ 9 h 111"/>
              <a:gd name="T4" fmla="*/ 3 w 69"/>
              <a:gd name="T5" fmla="*/ 2 h 111"/>
              <a:gd name="T6" fmla="*/ 3 w 69"/>
              <a:gd name="T7" fmla="*/ 2 h 111"/>
              <a:gd name="T8" fmla="*/ 11 w 69"/>
              <a:gd name="T9" fmla="*/ 4 h 111"/>
              <a:gd name="T10" fmla="*/ 67 w 69"/>
              <a:gd name="T11" fmla="*/ 102 h 111"/>
              <a:gd name="T12" fmla="*/ 65 w 69"/>
              <a:gd name="T13" fmla="*/ 109 h 111"/>
              <a:gd name="T14" fmla="*/ 65 w 69"/>
              <a:gd name="T15" fmla="*/ 109 h 111"/>
              <a:gd name="T16" fmla="*/ 58 w 69"/>
              <a:gd name="T17" fmla="*/ 107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" h="111">
                <a:moveTo>
                  <a:pt x="58" y="107"/>
                </a:moveTo>
                <a:cubicBezTo>
                  <a:pt x="1" y="9"/>
                  <a:pt x="1" y="9"/>
                  <a:pt x="1" y="9"/>
                </a:cubicBezTo>
                <a:cubicBezTo>
                  <a:pt x="0" y="6"/>
                  <a:pt x="1" y="3"/>
                  <a:pt x="3" y="2"/>
                </a:cubicBezTo>
                <a:cubicBezTo>
                  <a:pt x="3" y="2"/>
                  <a:pt x="3" y="2"/>
                  <a:pt x="3" y="2"/>
                </a:cubicBezTo>
                <a:cubicBezTo>
                  <a:pt x="6" y="0"/>
                  <a:pt x="9" y="1"/>
                  <a:pt x="11" y="4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69" y="104"/>
                  <a:pt x="68" y="108"/>
                  <a:pt x="65" y="109"/>
                </a:cubicBezTo>
                <a:cubicBezTo>
                  <a:pt x="65" y="109"/>
                  <a:pt x="65" y="109"/>
                  <a:pt x="65" y="109"/>
                </a:cubicBezTo>
                <a:cubicBezTo>
                  <a:pt x="63" y="111"/>
                  <a:pt x="59" y="110"/>
                  <a:pt x="58" y="107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26" name="Freeform 118"/>
          <p:cNvSpPr/>
          <p:nvPr/>
        </p:nvSpPr>
        <p:spPr bwMode="auto">
          <a:xfrm>
            <a:off x="9145588" y="5537200"/>
            <a:ext cx="200025" cy="171450"/>
          </a:xfrm>
          <a:custGeom>
            <a:avLst/>
            <a:gdLst>
              <a:gd name="T0" fmla="*/ 3 w 126"/>
              <a:gd name="T1" fmla="*/ 98 h 108"/>
              <a:gd name="T2" fmla="*/ 116 w 126"/>
              <a:gd name="T3" fmla="*/ 1 h 108"/>
              <a:gd name="T4" fmla="*/ 124 w 126"/>
              <a:gd name="T5" fmla="*/ 2 h 108"/>
              <a:gd name="T6" fmla="*/ 124 w 126"/>
              <a:gd name="T7" fmla="*/ 2 h 108"/>
              <a:gd name="T8" fmla="*/ 124 w 126"/>
              <a:gd name="T9" fmla="*/ 10 h 108"/>
              <a:gd name="T10" fmla="*/ 10 w 126"/>
              <a:gd name="T11" fmla="*/ 106 h 108"/>
              <a:gd name="T12" fmla="*/ 2 w 126"/>
              <a:gd name="T13" fmla="*/ 106 h 108"/>
              <a:gd name="T14" fmla="*/ 2 w 126"/>
              <a:gd name="T15" fmla="*/ 106 h 108"/>
              <a:gd name="T16" fmla="*/ 3 w 126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6" h="108">
                <a:moveTo>
                  <a:pt x="3" y="98"/>
                </a:moveTo>
                <a:cubicBezTo>
                  <a:pt x="116" y="1"/>
                  <a:pt x="116" y="1"/>
                  <a:pt x="116" y="1"/>
                </a:cubicBezTo>
                <a:cubicBezTo>
                  <a:pt x="119" y="0"/>
                  <a:pt x="122" y="0"/>
                  <a:pt x="124" y="2"/>
                </a:cubicBezTo>
                <a:cubicBezTo>
                  <a:pt x="124" y="2"/>
                  <a:pt x="124" y="2"/>
                  <a:pt x="124" y="2"/>
                </a:cubicBezTo>
                <a:cubicBezTo>
                  <a:pt x="126" y="4"/>
                  <a:pt x="126" y="8"/>
                  <a:pt x="124" y="10"/>
                </a:cubicBezTo>
                <a:cubicBezTo>
                  <a:pt x="10" y="106"/>
                  <a:pt x="10" y="106"/>
                  <a:pt x="10" y="106"/>
                </a:cubicBezTo>
                <a:cubicBezTo>
                  <a:pt x="7" y="108"/>
                  <a:pt x="4" y="108"/>
                  <a:pt x="2" y="106"/>
                </a:cubicBezTo>
                <a:cubicBezTo>
                  <a:pt x="2" y="106"/>
                  <a:pt x="2" y="106"/>
                  <a:pt x="2" y="106"/>
                </a:cubicBezTo>
                <a:cubicBezTo>
                  <a:pt x="0" y="103"/>
                  <a:pt x="0" y="100"/>
                  <a:pt x="3" y="98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27" name="Freeform 119"/>
          <p:cNvSpPr/>
          <p:nvPr/>
        </p:nvSpPr>
        <p:spPr bwMode="auto">
          <a:xfrm>
            <a:off x="9145588" y="6042025"/>
            <a:ext cx="200025" cy="173038"/>
          </a:xfrm>
          <a:custGeom>
            <a:avLst/>
            <a:gdLst>
              <a:gd name="T0" fmla="*/ 3 w 126"/>
              <a:gd name="T1" fmla="*/ 98 h 109"/>
              <a:gd name="T2" fmla="*/ 116 w 126"/>
              <a:gd name="T3" fmla="*/ 2 h 109"/>
              <a:gd name="T4" fmla="*/ 124 w 126"/>
              <a:gd name="T5" fmla="*/ 2 h 109"/>
              <a:gd name="T6" fmla="*/ 124 w 126"/>
              <a:gd name="T7" fmla="*/ 2 h 109"/>
              <a:gd name="T8" fmla="*/ 124 w 126"/>
              <a:gd name="T9" fmla="*/ 10 h 109"/>
              <a:gd name="T10" fmla="*/ 10 w 126"/>
              <a:gd name="T11" fmla="*/ 107 h 109"/>
              <a:gd name="T12" fmla="*/ 2 w 126"/>
              <a:gd name="T13" fmla="*/ 106 h 109"/>
              <a:gd name="T14" fmla="*/ 2 w 126"/>
              <a:gd name="T15" fmla="*/ 106 h 109"/>
              <a:gd name="T16" fmla="*/ 3 w 126"/>
              <a:gd name="T17" fmla="*/ 98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6" h="109">
                <a:moveTo>
                  <a:pt x="3" y="98"/>
                </a:moveTo>
                <a:cubicBezTo>
                  <a:pt x="116" y="2"/>
                  <a:pt x="116" y="2"/>
                  <a:pt x="116" y="2"/>
                </a:cubicBezTo>
                <a:cubicBezTo>
                  <a:pt x="119" y="0"/>
                  <a:pt x="122" y="0"/>
                  <a:pt x="124" y="2"/>
                </a:cubicBezTo>
                <a:cubicBezTo>
                  <a:pt x="124" y="2"/>
                  <a:pt x="124" y="2"/>
                  <a:pt x="124" y="2"/>
                </a:cubicBezTo>
                <a:cubicBezTo>
                  <a:pt x="126" y="5"/>
                  <a:pt x="126" y="8"/>
                  <a:pt x="124" y="10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7" y="109"/>
                  <a:pt x="4" y="108"/>
                  <a:pt x="2" y="106"/>
                </a:cubicBezTo>
                <a:cubicBezTo>
                  <a:pt x="2" y="106"/>
                  <a:pt x="2" y="106"/>
                  <a:pt x="2" y="106"/>
                </a:cubicBezTo>
                <a:cubicBezTo>
                  <a:pt x="0" y="104"/>
                  <a:pt x="0" y="100"/>
                  <a:pt x="3" y="98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28" name="Freeform 120"/>
          <p:cNvSpPr/>
          <p:nvPr/>
        </p:nvSpPr>
        <p:spPr bwMode="auto">
          <a:xfrm>
            <a:off x="9936163" y="5507038"/>
            <a:ext cx="28575" cy="1295400"/>
          </a:xfrm>
          <a:custGeom>
            <a:avLst/>
            <a:gdLst>
              <a:gd name="T0" fmla="*/ 9 w 18"/>
              <a:gd name="T1" fmla="*/ 816 h 816"/>
              <a:gd name="T2" fmla="*/ 9 w 18"/>
              <a:gd name="T3" fmla="*/ 816 h 816"/>
              <a:gd name="T4" fmla="*/ 0 w 18"/>
              <a:gd name="T5" fmla="*/ 807 h 816"/>
              <a:gd name="T6" fmla="*/ 0 w 18"/>
              <a:gd name="T7" fmla="*/ 10 h 816"/>
              <a:gd name="T8" fmla="*/ 9 w 18"/>
              <a:gd name="T9" fmla="*/ 0 h 816"/>
              <a:gd name="T10" fmla="*/ 9 w 18"/>
              <a:gd name="T11" fmla="*/ 0 h 816"/>
              <a:gd name="T12" fmla="*/ 18 w 18"/>
              <a:gd name="T13" fmla="*/ 10 h 816"/>
              <a:gd name="T14" fmla="*/ 18 w 18"/>
              <a:gd name="T15" fmla="*/ 807 h 816"/>
              <a:gd name="T16" fmla="*/ 9 w 18"/>
              <a:gd name="T17" fmla="*/ 816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" h="816">
                <a:moveTo>
                  <a:pt x="9" y="816"/>
                </a:moveTo>
                <a:cubicBezTo>
                  <a:pt x="9" y="816"/>
                  <a:pt x="9" y="816"/>
                  <a:pt x="9" y="816"/>
                </a:cubicBezTo>
                <a:cubicBezTo>
                  <a:pt x="4" y="816"/>
                  <a:pt x="0" y="812"/>
                  <a:pt x="0" y="80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14" y="0"/>
                  <a:pt x="18" y="5"/>
                  <a:pt x="18" y="10"/>
                </a:cubicBezTo>
                <a:cubicBezTo>
                  <a:pt x="18" y="807"/>
                  <a:pt x="18" y="807"/>
                  <a:pt x="18" y="807"/>
                </a:cubicBezTo>
                <a:cubicBezTo>
                  <a:pt x="18" y="812"/>
                  <a:pt x="14" y="816"/>
                  <a:pt x="9" y="816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29" name="Freeform 121"/>
          <p:cNvSpPr/>
          <p:nvPr/>
        </p:nvSpPr>
        <p:spPr bwMode="auto">
          <a:xfrm>
            <a:off x="9952038" y="5668963"/>
            <a:ext cx="158750" cy="133350"/>
          </a:xfrm>
          <a:custGeom>
            <a:avLst/>
            <a:gdLst>
              <a:gd name="T0" fmla="*/ 10 w 100"/>
              <a:gd name="T1" fmla="*/ 82 h 84"/>
              <a:gd name="T2" fmla="*/ 98 w 100"/>
              <a:gd name="T3" fmla="*/ 10 h 84"/>
              <a:gd name="T4" fmla="*/ 98 w 100"/>
              <a:gd name="T5" fmla="*/ 3 h 84"/>
              <a:gd name="T6" fmla="*/ 98 w 100"/>
              <a:gd name="T7" fmla="*/ 3 h 84"/>
              <a:gd name="T8" fmla="*/ 91 w 100"/>
              <a:gd name="T9" fmla="*/ 2 h 84"/>
              <a:gd name="T10" fmla="*/ 3 w 100"/>
              <a:gd name="T11" fmla="*/ 74 h 84"/>
              <a:gd name="T12" fmla="*/ 2 w 100"/>
              <a:gd name="T13" fmla="*/ 82 h 84"/>
              <a:gd name="T14" fmla="*/ 2 w 100"/>
              <a:gd name="T15" fmla="*/ 82 h 84"/>
              <a:gd name="T16" fmla="*/ 10 w 100"/>
              <a:gd name="T17" fmla="*/ 8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0" h="84">
                <a:moveTo>
                  <a:pt x="10" y="82"/>
                </a:moveTo>
                <a:cubicBezTo>
                  <a:pt x="98" y="10"/>
                  <a:pt x="98" y="10"/>
                  <a:pt x="98" y="10"/>
                </a:cubicBezTo>
                <a:cubicBezTo>
                  <a:pt x="100" y="8"/>
                  <a:pt x="100" y="5"/>
                  <a:pt x="98" y="3"/>
                </a:cubicBezTo>
                <a:cubicBezTo>
                  <a:pt x="98" y="3"/>
                  <a:pt x="98" y="3"/>
                  <a:pt x="98" y="3"/>
                </a:cubicBezTo>
                <a:cubicBezTo>
                  <a:pt x="96" y="0"/>
                  <a:pt x="93" y="0"/>
                  <a:pt x="91" y="2"/>
                </a:cubicBezTo>
                <a:cubicBezTo>
                  <a:pt x="3" y="74"/>
                  <a:pt x="3" y="74"/>
                  <a:pt x="3" y="74"/>
                </a:cubicBezTo>
                <a:cubicBezTo>
                  <a:pt x="1" y="76"/>
                  <a:pt x="0" y="79"/>
                  <a:pt x="2" y="82"/>
                </a:cubicBezTo>
                <a:cubicBezTo>
                  <a:pt x="2" y="82"/>
                  <a:pt x="2" y="82"/>
                  <a:pt x="2" y="82"/>
                </a:cubicBezTo>
                <a:cubicBezTo>
                  <a:pt x="4" y="84"/>
                  <a:pt x="8" y="84"/>
                  <a:pt x="10" y="82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30" name="Freeform 122"/>
          <p:cNvSpPr/>
          <p:nvPr/>
        </p:nvSpPr>
        <p:spPr bwMode="auto">
          <a:xfrm>
            <a:off x="9763126" y="5894388"/>
            <a:ext cx="201613" cy="173038"/>
          </a:xfrm>
          <a:custGeom>
            <a:avLst/>
            <a:gdLst>
              <a:gd name="T0" fmla="*/ 124 w 127"/>
              <a:gd name="T1" fmla="*/ 98 h 109"/>
              <a:gd name="T2" fmla="*/ 10 w 127"/>
              <a:gd name="T3" fmla="*/ 2 h 109"/>
              <a:gd name="T4" fmla="*/ 2 w 127"/>
              <a:gd name="T5" fmla="*/ 3 h 109"/>
              <a:gd name="T6" fmla="*/ 2 w 127"/>
              <a:gd name="T7" fmla="*/ 3 h 109"/>
              <a:gd name="T8" fmla="*/ 3 w 127"/>
              <a:gd name="T9" fmla="*/ 10 h 109"/>
              <a:gd name="T10" fmla="*/ 117 w 127"/>
              <a:gd name="T11" fmla="*/ 107 h 109"/>
              <a:gd name="T12" fmla="*/ 125 w 127"/>
              <a:gd name="T13" fmla="*/ 106 h 109"/>
              <a:gd name="T14" fmla="*/ 125 w 127"/>
              <a:gd name="T15" fmla="*/ 106 h 109"/>
              <a:gd name="T16" fmla="*/ 124 w 127"/>
              <a:gd name="T17" fmla="*/ 98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7" h="109">
                <a:moveTo>
                  <a:pt x="124" y="98"/>
                </a:moveTo>
                <a:cubicBezTo>
                  <a:pt x="10" y="2"/>
                  <a:pt x="10" y="2"/>
                  <a:pt x="10" y="2"/>
                </a:cubicBezTo>
                <a:cubicBezTo>
                  <a:pt x="8" y="0"/>
                  <a:pt x="4" y="0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0" y="5"/>
                  <a:pt x="1" y="8"/>
                  <a:pt x="3" y="10"/>
                </a:cubicBezTo>
                <a:cubicBezTo>
                  <a:pt x="117" y="107"/>
                  <a:pt x="117" y="107"/>
                  <a:pt x="117" y="107"/>
                </a:cubicBezTo>
                <a:cubicBezTo>
                  <a:pt x="119" y="109"/>
                  <a:pt x="123" y="108"/>
                  <a:pt x="125" y="106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7" y="104"/>
                  <a:pt x="126" y="100"/>
                  <a:pt x="124" y="98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31" name="Freeform 123"/>
          <p:cNvSpPr/>
          <p:nvPr/>
        </p:nvSpPr>
        <p:spPr bwMode="auto">
          <a:xfrm>
            <a:off x="10715626" y="5924550"/>
            <a:ext cx="28575" cy="525463"/>
          </a:xfrm>
          <a:custGeom>
            <a:avLst/>
            <a:gdLst>
              <a:gd name="T0" fmla="*/ 9 w 18"/>
              <a:gd name="T1" fmla="*/ 331 h 331"/>
              <a:gd name="T2" fmla="*/ 9 w 18"/>
              <a:gd name="T3" fmla="*/ 331 h 331"/>
              <a:gd name="T4" fmla="*/ 0 w 18"/>
              <a:gd name="T5" fmla="*/ 322 h 331"/>
              <a:gd name="T6" fmla="*/ 0 w 18"/>
              <a:gd name="T7" fmla="*/ 10 h 331"/>
              <a:gd name="T8" fmla="*/ 9 w 18"/>
              <a:gd name="T9" fmla="*/ 0 h 331"/>
              <a:gd name="T10" fmla="*/ 9 w 18"/>
              <a:gd name="T11" fmla="*/ 0 h 331"/>
              <a:gd name="T12" fmla="*/ 18 w 18"/>
              <a:gd name="T13" fmla="*/ 10 h 331"/>
              <a:gd name="T14" fmla="*/ 18 w 18"/>
              <a:gd name="T15" fmla="*/ 322 h 331"/>
              <a:gd name="T16" fmla="*/ 9 w 18"/>
              <a:gd name="T17" fmla="*/ 331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" h="331">
                <a:moveTo>
                  <a:pt x="9" y="331"/>
                </a:moveTo>
                <a:cubicBezTo>
                  <a:pt x="9" y="331"/>
                  <a:pt x="9" y="331"/>
                  <a:pt x="9" y="331"/>
                </a:cubicBezTo>
                <a:cubicBezTo>
                  <a:pt x="4" y="331"/>
                  <a:pt x="0" y="327"/>
                  <a:pt x="0" y="322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14" y="0"/>
                  <a:pt x="18" y="5"/>
                  <a:pt x="18" y="10"/>
                </a:cubicBezTo>
                <a:cubicBezTo>
                  <a:pt x="18" y="322"/>
                  <a:pt x="18" y="322"/>
                  <a:pt x="18" y="322"/>
                </a:cubicBezTo>
                <a:cubicBezTo>
                  <a:pt x="18" y="327"/>
                  <a:pt x="14" y="331"/>
                  <a:pt x="9" y="331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32" name="Freeform 124"/>
          <p:cNvSpPr/>
          <p:nvPr/>
        </p:nvSpPr>
        <p:spPr bwMode="auto">
          <a:xfrm>
            <a:off x="10728326" y="6005513"/>
            <a:ext cx="158750" cy="134938"/>
          </a:xfrm>
          <a:custGeom>
            <a:avLst/>
            <a:gdLst>
              <a:gd name="T0" fmla="*/ 10 w 100"/>
              <a:gd name="T1" fmla="*/ 83 h 85"/>
              <a:gd name="T2" fmla="*/ 97 w 100"/>
              <a:gd name="T3" fmla="*/ 11 h 85"/>
              <a:gd name="T4" fmla="*/ 98 w 100"/>
              <a:gd name="T5" fmla="*/ 3 h 85"/>
              <a:gd name="T6" fmla="*/ 98 w 100"/>
              <a:gd name="T7" fmla="*/ 3 h 85"/>
              <a:gd name="T8" fmla="*/ 90 w 100"/>
              <a:gd name="T9" fmla="*/ 2 h 85"/>
              <a:gd name="T10" fmla="*/ 3 w 100"/>
              <a:gd name="T11" fmla="*/ 74 h 85"/>
              <a:gd name="T12" fmla="*/ 2 w 100"/>
              <a:gd name="T13" fmla="*/ 82 h 85"/>
              <a:gd name="T14" fmla="*/ 2 w 100"/>
              <a:gd name="T15" fmla="*/ 82 h 85"/>
              <a:gd name="T16" fmla="*/ 10 w 100"/>
              <a:gd name="T17" fmla="*/ 83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0" h="85">
                <a:moveTo>
                  <a:pt x="10" y="83"/>
                </a:moveTo>
                <a:cubicBezTo>
                  <a:pt x="97" y="11"/>
                  <a:pt x="97" y="11"/>
                  <a:pt x="97" y="11"/>
                </a:cubicBezTo>
                <a:cubicBezTo>
                  <a:pt x="100" y="9"/>
                  <a:pt x="100" y="5"/>
                  <a:pt x="98" y="3"/>
                </a:cubicBezTo>
                <a:cubicBezTo>
                  <a:pt x="98" y="3"/>
                  <a:pt x="98" y="3"/>
                  <a:pt x="98" y="3"/>
                </a:cubicBezTo>
                <a:cubicBezTo>
                  <a:pt x="96" y="1"/>
                  <a:pt x="93" y="0"/>
                  <a:pt x="90" y="2"/>
                </a:cubicBezTo>
                <a:cubicBezTo>
                  <a:pt x="3" y="74"/>
                  <a:pt x="3" y="74"/>
                  <a:pt x="3" y="74"/>
                </a:cubicBezTo>
                <a:cubicBezTo>
                  <a:pt x="1" y="76"/>
                  <a:pt x="0" y="80"/>
                  <a:pt x="2" y="82"/>
                </a:cubicBezTo>
                <a:cubicBezTo>
                  <a:pt x="2" y="82"/>
                  <a:pt x="2" y="82"/>
                  <a:pt x="2" y="82"/>
                </a:cubicBezTo>
                <a:cubicBezTo>
                  <a:pt x="4" y="84"/>
                  <a:pt x="8" y="85"/>
                  <a:pt x="10" y="83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33" name="Freeform 125"/>
          <p:cNvSpPr/>
          <p:nvPr/>
        </p:nvSpPr>
        <p:spPr bwMode="auto">
          <a:xfrm>
            <a:off x="10563226" y="6143625"/>
            <a:ext cx="200025" cy="171450"/>
          </a:xfrm>
          <a:custGeom>
            <a:avLst/>
            <a:gdLst>
              <a:gd name="T0" fmla="*/ 123 w 126"/>
              <a:gd name="T1" fmla="*/ 98 h 108"/>
              <a:gd name="T2" fmla="*/ 9 w 126"/>
              <a:gd name="T3" fmla="*/ 1 h 108"/>
              <a:gd name="T4" fmla="*/ 2 w 126"/>
              <a:gd name="T5" fmla="*/ 2 h 108"/>
              <a:gd name="T6" fmla="*/ 2 w 126"/>
              <a:gd name="T7" fmla="*/ 2 h 108"/>
              <a:gd name="T8" fmla="*/ 2 w 126"/>
              <a:gd name="T9" fmla="*/ 10 h 108"/>
              <a:gd name="T10" fmla="*/ 116 w 126"/>
              <a:gd name="T11" fmla="*/ 106 h 108"/>
              <a:gd name="T12" fmla="*/ 124 w 126"/>
              <a:gd name="T13" fmla="*/ 106 h 108"/>
              <a:gd name="T14" fmla="*/ 124 w 126"/>
              <a:gd name="T15" fmla="*/ 106 h 108"/>
              <a:gd name="T16" fmla="*/ 123 w 126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6" h="108">
                <a:moveTo>
                  <a:pt x="123" y="98"/>
                </a:moveTo>
                <a:cubicBezTo>
                  <a:pt x="9" y="1"/>
                  <a:pt x="9" y="1"/>
                  <a:pt x="9" y="1"/>
                </a:cubicBezTo>
                <a:cubicBezTo>
                  <a:pt x="7" y="0"/>
                  <a:pt x="4" y="0"/>
                  <a:pt x="2" y="2"/>
                </a:cubicBezTo>
                <a:cubicBezTo>
                  <a:pt x="2" y="2"/>
                  <a:pt x="2" y="2"/>
                  <a:pt x="2" y="2"/>
                </a:cubicBezTo>
                <a:cubicBezTo>
                  <a:pt x="0" y="4"/>
                  <a:pt x="0" y="8"/>
                  <a:pt x="2" y="10"/>
                </a:cubicBezTo>
                <a:cubicBezTo>
                  <a:pt x="116" y="106"/>
                  <a:pt x="116" y="106"/>
                  <a:pt x="116" y="106"/>
                </a:cubicBezTo>
                <a:cubicBezTo>
                  <a:pt x="118" y="108"/>
                  <a:pt x="122" y="108"/>
                  <a:pt x="124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6" y="103"/>
                  <a:pt x="125" y="100"/>
                  <a:pt x="123" y="98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34" name="Rectangle 126"/>
          <p:cNvSpPr>
            <a:spLocks noChangeArrowheads="1"/>
          </p:cNvSpPr>
          <p:nvPr/>
        </p:nvSpPr>
        <p:spPr bwMode="auto">
          <a:xfrm>
            <a:off x="6253163" y="4908550"/>
            <a:ext cx="1576388" cy="1492250"/>
          </a:xfrm>
          <a:prstGeom prst="rect">
            <a:avLst/>
          </a:prstGeom>
          <a:solidFill>
            <a:srgbClr val="CF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35" name="Rectangle 127"/>
          <p:cNvSpPr>
            <a:spLocks noChangeArrowheads="1"/>
          </p:cNvSpPr>
          <p:nvPr/>
        </p:nvSpPr>
        <p:spPr bwMode="auto">
          <a:xfrm>
            <a:off x="6253163" y="5024438"/>
            <a:ext cx="1576388" cy="47625"/>
          </a:xfrm>
          <a:prstGeom prst="rect">
            <a:avLst/>
          </a:prstGeom>
          <a:solidFill>
            <a:srgbClr val="70CD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36" name="Freeform 128"/>
          <p:cNvSpPr/>
          <p:nvPr/>
        </p:nvSpPr>
        <p:spPr bwMode="auto">
          <a:xfrm>
            <a:off x="7829551" y="4908550"/>
            <a:ext cx="1001713" cy="1492250"/>
          </a:xfrm>
          <a:custGeom>
            <a:avLst/>
            <a:gdLst>
              <a:gd name="T0" fmla="*/ 631 w 631"/>
              <a:gd name="T1" fmla="*/ 940 h 940"/>
              <a:gd name="T2" fmla="*/ 0 w 631"/>
              <a:gd name="T3" fmla="*/ 940 h 940"/>
              <a:gd name="T4" fmla="*/ 0 w 631"/>
              <a:gd name="T5" fmla="*/ 0 h 940"/>
              <a:gd name="T6" fmla="*/ 631 w 631"/>
              <a:gd name="T7" fmla="*/ 31 h 940"/>
              <a:gd name="T8" fmla="*/ 631 w 631"/>
              <a:gd name="T9" fmla="*/ 940 h 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1" h="940">
                <a:moveTo>
                  <a:pt x="631" y="940"/>
                </a:moveTo>
                <a:lnTo>
                  <a:pt x="0" y="940"/>
                </a:lnTo>
                <a:lnTo>
                  <a:pt x="0" y="0"/>
                </a:lnTo>
                <a:lnTo>
                  <a:pt x="631" y="31"/>
                </a:lnTo>
                <a:lnTo>
                  <a:pt x="631" y="940"/>
                </a:lnTo>
                <a:close/>
              </a:path>
            </a:pathLst>
          </a:cu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37" name="Rectangle 129"/>
          <p:cNvSpPr>
            <a:spLocks noChangeArrowheads="1"/>
          </p:cNvSpPr>
          <p:nvPr/>
        </p:nvSpPr>
        <p:spPr bwMode="auto">
          <a:xfrm>
            <a:off x="6253163" y="4908550"/>
            <a:ext cx="1657350" cy="114300"/>
          </a:xfrm>
          <a:prstGeom prst="rect">
            <a:avLst/>
          </a:prstGeom>
          <a:solidFill>
            <a:srgbClr val="E5FF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38" name="Rectangle 130"/>
          <p:cNvSpPr>
            <a:spLocks noChangeArrowheads="1"/>
          </p:cNvSpPr>
          <p:nvPr/>
        </p:nvSpPr>
        <p:spPr bwMode="auto">
          <a:xfrm>
            <a:off x="7829551" y="5024438"/>
            <a:ext cx="1001713" cy="47625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39" name="Rectangle 131"/>
          <p:cNvSpPr>
            <a:spLocks noChangeArrowheads="1"/>
          </p:cNvSpPr>
          <p:nvPr/>
        </p:nvSpPr>
        <p:spPr bwMode="auto">
          <a:xfrm>
            <a:off x="6573838" y="5197475"/>
            <a:ext cx="228600" cy="493713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40" name="Rectangle 132"/>
          <p:cNvSpPr>
            <a:spLocks noChangeArrowheads="1"/>
          </p:cNvSpPr>
          <p:nvPr/>
        </p:nvSpPr>
        <p:spPr bwMode="auto">
          <a:xfrm>
            <a:off x="6608763" y="5235575"/>
            <a:ext cx="193675" cy="455613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41" name="Rectangle 133"/>
          <p:cNvSpPr>
            <a:spLocks noChangeArrowheads="1"/>
          </p:cNvSpPr>
          <p:nvPr/>
        </p:nvSpPr>
        <p:spPr bwMode="auto">
          <a:xfrm>
            <a:off x="6691313" y="5235575"/>
            <a:ext cx="28575" cy="455613"/>
          </a:xfrm>
          <a:prstGeom prst="rect">
            <a:avLst/>
          </a:prstGeom>
          <a:solidFill>
            <a:srgbClr val="CEF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42" name="Rectangle 134"/>
          <p:cNvSpPr>
            <a:spLocks noChangeArrowheads="1"/>
          </p:cNvSpPr>
          <p:nvPr/>
        </p:nvSpPr>
        <p:spPr bwMode="auto">
          <a:xfrm>
            <a:off x="6608763" y="5359400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43" name="Rectangle 135"/>
          <p:cNvSpPr>
            <a:spLocks noChangeArrowheads="1"/>
          </p:cNvSpPr>
          <p:nvPr/>
        </p:nvSpPr>
        <p:spPr bwMode="auto">
          <a:xfrm>
            <a:off x="6608763" y="5534025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44" name="Rectangle 136"/>
          <p:cNvSpPr>
            <a:spLocks noChangeArrowheads="1"/>
          </p:cNvSpPr>
          <p:nvPr/>
        </p:nvSpPr>
        <p:spPr bwMode="auto">
          <a:xfrm>
            <a:off x="8056563" y="5216525"/>
            <a:ext cx="209550" cy="454025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45" name="Rectangle 137"/>
          <p:cNvSpPr>
            <a:spLocks noChangeArrowheads="1"/>
          </p:cNvSpPr>
          <p:nvPr/>
        </p:nvSpPr>
        <p:spPr bwMode="auto">
          <a:xfrm>
            <a:off x="8088313" y="5253038"/>
            <a:ext cx="177800" cy="417513"/>
          </a:xfrm>
          <a:prstGeom prst="rect">
            <a:avLst/>
          </a:prstGeom>
          <a:solidFill>
            <a:srgbClr val="43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46" name="Rectangle 138"/>
          <p:cNvSpPr>
            <a:spLocks noChangeArrowheads="1"/>
          </p:cNvSpPr>
          <p:nvPr/>
        </p:nvSpPr>
        <p:spPr bwMode="auto">
          <a:xfrm>
            <a:off x="8164513" y="5253038"/>
            <a:ext cx="25400" cy="417513"/>
          </a:xfrm>
          <a:prstGeom prst="rect">
            <a:avLst/>
          </a:prstGeom>
          <a:solidFill>
            <a:srgbClr val="79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47" name="Rectangle 139"/>
          <p:cNvSpPr>
            <a:spLocks noChangeArrowheads="1"/>
          </p:cNvSpPr>
          <p:nvPr/>
        </p:nvSpPr>
        <p:spPr bwMode="auto">
          <a:xfrm>
            <a:off x="8088313" y="5365750"/>
            <a:ext cx="177800" cy="30163"/>
          </a:xfrm>
          <a:prstGeom prst="rect">
            <a:avLst/>
          </a:prstGeom>
          <a:solidFill>
            <a:srgbClr val="79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48" name="Rectangle 140"/>
          <p:cNvSpPr>
            <a:spLocks noChangeArrowheads="1"/>
          </p:cNvSpPr>
          <p:nvPr/>
        </p:nvSpPr>
        <p:spPr bwMode="auto">
          <a:xfrm>
            <a:off x="8088313" y="5526088"/>
            <a:ext cx="177800" cy="31750"/>
          </a:xfrm>
          <a:prstGeom prst="rect">
            <a:avLst/>
          </a:prstGeom>
          <a:solidFill>
            <a:srgbClr val="79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49" name="Rectangle 141"/>
          <p:cNvSpPr>
            <a:spLocks noChangeArrowheads="1"/>
          </p:cNvSpPr>
          <p:nvPr/>
        </p:nvSpPr>
        <p:spPr bwMode="auto">
          <a:xfrm>
            <a:off x="8467726" y="5216525"/>
            <a:ext cx="209550" cy="454025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50" name="Rectangle 142"/>
          <p:cNvSpPr>
            <a:spLocks noChangeArrowheads="1"/>
          </p:cNvSpPr>
          <p:nvPr/>
        </p:nvSpPr>
        <p:spPr bwMode="auto">
          <a:xfrm>
            <a:off x="8499476" y="5253038"/>
            <a:ext cx="177800" cy="417513"/>
          </a:xfrm>
          <a:prstGeom prst="rect">
            <a:avLst/>
          </a:prstGeom>
          <a:solidFill>
            <a:srgbClr val="43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51" name="Rectangle 143"/>
          <p:cNvSpPr>
            <a:spLocks noChangeArrowheads="1"/>
          </p:cNvSpPr>
          <p:nvPr/>
        </p:nvSpPr>
        <p:spPr bwMode="auto">
          <a:xfrm>
            <a:off x="8575676" y="5253038"/>
            <a:ext cx="26988" cy="417513"/>
          </a:xfrm>
          <a:prstGeom prst="rect">
            <a:avLst/>
          </a:prstGeom>
          <a:solidFill>
            <a:srgbClr val="79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52" name="Rectangle 144"/>
          <p:cNvSpPr>
            <a:spLocks noChangeArrowheads="1"/>
          </p:cNvSpPr>
          <p:nvPr/>
        </p:nvSpPr>
        <p:spPr bwMode="auto">
          <a:xfrm>
            <a:off x="8499476" y="5365750"/>
            <a:ext cx="177800" cy="30163"/>
          </a:xfrm>
          <a:prstGeom prst="rect">
            <a:avLst/>
          </a:prstGeom>
          <a:solidFill>
            <a:srgbClr val="79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53" name="Rectangle 145"/>
          <p:cNvSpPr>
            <a:spLocks noChangeArrowheads="1"/>
          </p:cNvSpPr>
          <p:nvPr/>
        </p:nvSpPr>
        <p:spPr bwMode="auto">
          <a:xfrm>
            <a:off x="8499476" y="5526088"/>
            <a:ext cx="177800" cy="31750"/>
          </a:xfrm>
          <a:prstGeom prst="rect">
            <a:avLst/>
          </a:prstGeom>
          <a:solidFill>
            <a:srgbClr val="79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54" name="Rectangle 146"/>
          <p:cNvSpPr>
            <a:spLocks noChangeArrowheads="1"/>
          </p:cNvSpPr>
          <p:nvPr/>
        </p:nvSpPr>
        <p:spPr bwMode="auto">
          <a:xfrm>
            <a:off x="8056563" y="5788025"/>
            <a:ext cx="209550" cy="454025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55" name="Rectangle 147"/>
          <p:cNvSpPr>
            <a:spLocks noChangeArrowheads="1"/>
          </p:cNvSpPr>
          <p:nvPr/>
        </p:nvSpPr>
        <p:spPr bwMode="auto">
          <a:xfrm>
            <a:off x="8088313" y="5824538"/>
            <a:ext cx="177800" cy="417513"/>
          </a:xfrm>
          <a:prstGeom prst="rect">
            <a:avLst/>
          </a:prstGeom>
          <a:solidFill>
            <a:srgbClr val="43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56" name="Rectangle 148"/>
          <p:cNvSpPr>
            <a:spLocks noChangeArrowheads="1"/>
          </p:cNvSpPr>
          <p:nvPr/>
        </p:nvSpPr>
        <p:spPr bwMode="auto">
          <a:xfrm>
            <a:off x="8164513" y="5824538"/>
            <a:ext cx="25400" cy="417513"/>
          </a:xfrm>
          <a:prstGeom prst="rect">
            <a:avLst/>
          </a:prstGeom>
          <a:solidFill>
            <a:srgbClr val="79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57" name="Rectangle 149"/>
          <p:cNvSpPr>
            <a:spLocks noChangeArrowheads="1"/>
          </p:cNvSpPr>
          <p:nvPr/>
        </p:nvSpPr>
        <p:spPr bwMode="auto">
          <a:xfrm>
            <a:off x="8088313" y="5937250"/>
            <a:ext cx="177800" cy="30163"/>
          </a:xfrm>
          <a:prstGeom prst="rect">
            <a:avLst/>
          </a:prstGeom>
          <a:solidFill>
            <a:srgbClr val="79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58" name="Rectangle 150"/>
          <p:cNvSpPr>
            <a:spLocks noChangeArrowheads="1"/>
          </p:cNvSpPr>
          <p:nvPr/>
        </p:nvSpPr>
        <p:spPr bwMode="auto">
          <a:xfrm>
            <a:off x="8088313" y="6099175"/>
            <a:ext cx="177800" cy="30163"/>
          </a:xfrm>
          <a:prstGeom prst="rect">
            <a:avLst/>
          </a:prstGeom>
          <a:solidFill>
            <a:srgbClr val="79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59" name="Rectangle 151"/>
          <p:cNvSpPr>
            <a:spLocks noChangeArrowheads="1"/>
          </p:cNvSpPr>
          <p:nvPr/>
        </p:nvSpPr>
        <p:spPr bwMode="auto">
          <a:xfrm>
            <a:off x="8467726" y="5788025"/>
            <a:ext cx="209550" cy="454025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60" name="Rectangle 152"/>
          <p:cNvSpPr>
            <a:spLocks noChangeArrowheads="1"/>
          </p:cNvSpPr>
          <p:nvPr/>
        </p:nvSpPr>
        <p:spPr bwMode="auto">
          <a:xfrm>
            <a:off x="8499476" y="5824538"/>
            <a:ext cx="177800" cy="417513"/>
          </a:xfrm>
          <a:prstGeom prst="rect">
            <a:avLst/>
          </a:prstGeom>
          <a:solidFill>
            <a:srgbClr val="43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61" name="Rectangle 153"/>
          <p:cNvSpPr>
            <a:spLocks noChangeArrowheads="1"/>
          </p:cNvSpPr>
          <p:nvPr/>
        </p:nvSpPr>
        <p:spPr bwMode="auto">
          <a:xfrm>
            <a:off x="8575676" y="5824538"/>
            <a:ext cx="26988" cy="417513"/>
          </a:xfrm>
          <a:prstGeom prst="rect">
            <a:avLst/>
          </a:prstGeom>
          <a:solidFill>
            <a:srgbClr val="79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62" name="Rectangle 154"/>
          <p:cNvSpPr>
            <a:spLocks noChangeArrowheads="1"/>
          </p:cNvSpPr>
          <p:nvPr/>
        </p:nvSpPr>
        <p:spPr bwMode="auto">
          <a:xfrm>
            <a:off x="8499476" y="5937250"/>
            <a:ext cx="177800" cy="30163"/>
          </a:xfrm>
          <a:prstGeom prst="rect">
            <a:avLst/>
          </a:prstGeom>
          <a:solidFill>
            <a:srgbClr val="79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63" name="Rectangle 155"/>
          <p:cNvSpPr>
            <a:spLocks noChangeArrowheads="1"/>
          </p:cNvSpPr>
          <p:nvPr/>
        </p:nvSpPr>
        <p:spPr bwMode="auto">
          <a:xfrm>
            <a:off x="8499476" y="6099175"/>
            <a:ext cx="177800" cy="30163"/>
          </a:xfrm>
          <a:prstGeom prst="rect">
            <a:avLst/>
          </a:prstGeom>
          <a:solidFill>
            <a:srgbClr val="79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64" name="Rectangle 156"/>
          <p:cNvSpPr>
            <a:spLocks noChangeArrowheads="1"/>
          </p:cNvSpPr>
          <p:nvPr/>
        </p:nvSpPr>
        <p:spPr bwMode="auto">
          <a:xfrm>
            <a:off x="6573838" y="5764213"/>
            <a:ext cx="228600" cy="495300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65" name="Rectangle 157"/>
          <p:cNvSpPr>
            <a:spLocks noChangeArrowheads="1"/>
          </p:cNvSpPr>
          <p:nvPr/>
        </p:nvSpPr>
        <p:spPr bwMode="auto">
          <a:xfrm>
            <a:off x="6608763" y="5803900"/>
            <a:ext cx="193675" cy="455613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66" name="Rectangle 158"/>
          <p:cNvSpPr>
            <a:spLocks noChangeArrowheads="1"/>
          </p:cNvSpPr>
          <p:nvPr/>
        </p:nvSpPr>
        <p:spPr bwMode="auto">
          <a:xfrm>
            <a:off x="6691313" y="5803900"/>
            <a:ext cx="28575" cy="455613"/>
          </a:xfrm>
          <a:prstGeom prst="rect">
            <a:avLst/>
          </a:prstGeom>
          <a:solidFill>
            <a:srgbClr val="CEF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67" name="Rectangle 159"/>
          <p:cNvSpPr>
            <a:spLocks noChangeArrowheads="1"/>
          </p:cNvSpPr>
          <p:nvPr/>
        </p:nvSpPr>
        <p:spPr bwMode="auto">
          <a:xfrm>
            <a:off x="6608763" y="5926138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68" name="Rectangle 160"/>
          <p:cNvSpPr>
            <a:spLocks noChangeArrowheads="1"/>
          </p:cNvSpPr>
          <p:nvPr/>
        </p:nvSpPr>
        <p:spPr bwMode="auto">
          <a:xfrm>
            <a:off x="6608763" y="6102350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69" name="Rectangle 161"/>
          <p:cNvSpPr>
            <a:spLocks noChangeArrowheads="1"/>
          </p:cNvSpPr>
          <p:nvPr/>
        </p:nvSpPr>
        <p:spPr bwMode="auto">
          <a:xfrm>
            <a:off x="6954838" y="5764213"/>
            <a:ext cx="228600" cy="495300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70" name="Rectangle 162"/>
          <p:cNvSpPr>
            <a:spLocks noChangeArrowheads="1"/>
          </p:cNvSpPr>
          <p:nvPr/>
        </p:nvSpPr>
        <p:spPr bwMode="auto">
          <a:xfrm>
            <a:off x="6989763" y="5803900"/>
            <a:ext cx="193675" cy="455613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71" name="Rectangle 163"/>
          <p:cNvSpPr>
            <a:spLocks noChangeArrowheads="1"/>
          </p:cNvSpPr>
          <p:nvPr/>
        </p:nvSpPr>
        <p:spPr bwMode="auto">
          <a:xfrm>
            <a:off x="7072313" y="5803900"/>
            <a:ext cx="28575" cy="455613"/>
          </a:xfrm>
          <a:prstGeom prst="rect">
            <a:avLst/>
          </a:prstGeom>
          <a:solidFill>
            <a:srgbClr val="CEF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72" name="Rectangle 164"/>
          <p:cNvSpPr>
            <a:spLocks noChangeArrowheads="1"/>
          </p:cNvSpPr>
          <p:nvPr/>
        </p:nvSpPr>
        <p:spPr bwMode="auto">
          <a:xfrm>
            <a:off x="6989763" y="5926138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73" name="Rectangle 165"/>
          <p:cNvSpPr>
            <a:spLocks noChangeArrowheads="1"/>
          </p:cNvSpPr>
          <p:nvPr/>
        </p:nvSpPr>
        <p:spPr bwMode="auto">
          <a:xfrm>
            <a:off x="6989763" y="6102350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74" name="Rectangle 166"/>
          <p:cNvSpPr>
            <a:spLocks noChangeArrowheads="1"/>
          </p:cNvSpPr>
          <p:nvPr/>
        </p:nvSpPr>
        <p:spPr bwMode="auto">
          <a:xfrm>
            <a:off x="7316788" y="5764213"/>
            <a:ext cx="228600" cy="495300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75" name="Rectangle 167"/>
          <p:cNvSpPr>
            <a:spLocks noChangeArrowheads="1"/>
          </p:cNvSpPr>
          <p:nvPr/>
        </p:nvSpPr>
        <p:spPr bwMode="auto">
          <a:xfrm>
            <a:off x="7351713" y="5803900"/>
            <a:ext cx="193675" cy="455613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76" name="Rectangle 168"/>
          <p:cNvSpPr>
            <a:spLocks noChangeArrowheads="1"/>
          </p:cNvSpPr>
          <p:nvPr/>
        </p:nvSpPr>
        <p:spPr bwMode="auto">
          <a:xfrm>
            <a:off x="7434263" y="5803900"/>
            <a:ext cx="28575" cy="455613"/>
          </a:xfrm>
          <a:prstGeom prst="rect">
            <a:avLst/>
          </a:prstGeom>
          <a:solidFill>
            <a:srgbClr val="CEF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77" name="Rectangle 169"/>
          <p:cNvSpPr>
            <a:spLocks noChangeArrowheads="1"/>
          </p:cNvSpPr>
          <p:nvPr/>
        </p:nvSpPr>
        <p:spPr bwMode="auto">
          <a:xfrm>
            <a:off x="7351713" y="5926138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78" name="Rectangle 170"/>
          <p:cNvSpPr>
            <a:spLocks noChangeArrowheads="1"/>
          </p:cNvSpPr>
          <p:nvPr/>
        </p:nvSpPr>
        <p:spPr bwMode="auto">
          <a:xfrm>
            <a:off x="7351713" y="6102350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79" name="Rectangle 171"/>
          <p:cNvSpPr>
            <a:spLocks noChangeArrowheads="1"/>
          </p:cNvSpPr>
          <p:nvPr/>
        </p:nvSpPr>
        <p:spPr bwMode="auto">
          <a:xfrm>
            <a:off x="7316788" y="5194300"/>
            <a:ext cx="228600" cy="493713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80" name="Rectangle 172"/>
          <p:cNvSpPr>
            <a:spLocks noChangeArrowheads="1"/>
          </p:cNvSpPr>
          <p:nvPr/>
        </p:nvSpPr>
        <p:spPr bwMode="auto">
          <a:xfrm>
            <a:off x="7351713" y="5232400"/>
            <a:ext cx="193675" cy="455613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81" name="Rectangle 173"/>
          <p:cNvSpPr>
            <a:spLocks noChangeArrowheads="1"/>
          </p:cNvSpPr>
          <p:nvPr/>
        </p:nvSpPr>
        <p:spPr bwMode="auto">
          <a:xfrm>
            <a:off x="7434263" y="5232400"/>
            <a:ext cx="28575" cy="455613"/>
          </a:xfrm>
          <a:prstGeom prst="rect">
            <a:avLst/>
          </a:prstGeom>
          <a:solidFill>
            <a:srgbClr val="CEF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82" name="Rectangle 174"/>
          <p:cNvSpPr>
            <a:spLocks noChangeArrowheads="1"/>
          </p:cNvSpPr>
          <p:nvPr/>
        </p:nvSpPr>
        <p:spPr bwMode="auto">
          <a:xfrm>
            <a:off x="7351713" y="5356225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83" name="Rectangle 175"/>
          <p:cNvSpPr>
            <a:spLocks noChangeArrowheads="1"/>
          </p:cNvSpPr>
          <p:nvPr/>
        </p:nvSpPr>
        <p:spPr bwMode="auto">
          <a:xfrm>
            <a:off x="7351713" y="5530850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84" name="Rectangle 176"/>
          <p:cNvSpPr>
            <a:spLocks noChangeArrowheads="1"/>
          </p:cNvSpPr>
          <p:nvPr/>
        </p:nvSpPr>
        <p:spPr bwMode="auto">
          <a:xfrm>
            <a:off x="6954838" y="5194300"/>
            <a:ext cx="228600" cy="493713"/>
          </a:xfrm>
          <a:prstGeom prst="rect">
            <a:avLst/>
          </a:prstGeom>
          <a:solidFill>
            <a:srgbClr val="409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85" name="Rectangle 177"/>
          <p:cNvSpPr>
            <a:spLocks noChangeArrowheads="1"/>
          </p:cNvSpPr>
          <p:nvPr/>
        </p:nvSpPr>
        <p:spPr bwMode="auto">
          <a:xfrm>
            <a:off x="6989763" y="5232400"/>
            <a:ext cx="193675" cy="455613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86" name="Rectangle 178"/>
          <p:cNvSpPr>
            <a:spLocks noChangeArrowheads="1"/>
          </p:cNvSpPr>
          <p:nvPr/>
        </p:nvSpPr>
        <p:spPr bwMode="auto">
          <a:xfrm>
            <a:off x="7072313" y="5232400"/>
            <a:ext cx="28575" cy="455613"/>
          </a:xfrm>
          <a:prstGeom prst="rect">
            <a:avLst/>
          </a:prstGeom>
          <a:solidFill>
            <a:srgbClr val="CEF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87" name="Rectangle 179"/>
          <p:cNvSpPr>
            <a:spLocks noChangeArrowheads="1"/>
          </p:cNvSpPr>
          <p:nvPr/>
        </p:nvSpPr>
        <p:spPr bwMode="auto">
          <a:xfrm>
            <a:off x="6989763" y="5356225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88" name="Rectangle 180"/>
          <p:cNvSpPr>
            <a:spLocks noChangeArrowheads="1"/>
          </p:cNvSpPr>
          <p:nvPr/>
        </p:nvSpPr>
        <p:spPr bwMode="auto">
          <a:xfrm>
            <a:off x="6989763" y="5530850"/>
            <a:ext cx="193675" cy="33338"/>
          </a:xfrm>
          <a:prstGeom prst="rect">
            <a:avLst/>
          </a:prstGeom>
          <a:solidFill>
            <a:srgbClr val="CCF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89" name="Rectangle 181"/>
          <p:cNvSpPr>
            <a:spLocks noChangeArrowheads="1"/>
          </p:cNvSpPr>
          <p:nvPr/>
        </p:nvSpPr>
        <p:spPr bwMode="auto">
          <a:xfrm>
            <a:off x="7716838" y="5245100"/>
            <a:ext cx="166688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90" name="Rectangle 182"/>
          <p:cNvSpPr>
            <a:spLocks noChangeArrowheads="1"/>
          </p:cNvSpPr>
          <p:nvPr/>
        </p:nvSpPr>
        <p:spPr bwMode="auto">
          <a:xfrm>
            <a:off x="7599363" y="5454650"/>
            <a:ext cx="127000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91" name="Rectangle 183"/>
          <p:cNvSpPr>
            <a:spLocks noChangeArrowheads="1"/>
          </p:cNvSpPr>
          <p:nvPr/>
        </p:nvSpPr>
        <p:spPr bwMode="auto">
          <a:xfrm>
            <a:off x="7651751" y="6226175"/>
            <a:ext cx="1285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92" name="Rectangle 184"/>
          <p:cNvSpPr>
            <a:spLocks noChangeArrowheads="1"/>
          </p:cNvSpPr>
          <p:nvPr/>
        </p:nvSpPr>
        <p:spPr bwMode="auto">
          <a:xfrm>
            <a:off x="6800851" y="6307138"/>
            <a:ext cx="128588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93" name="Rectangle 185"/>
          <p:cNvSpPr>
            <a:spLocks noChangeArrowheads="1"/>
          </p:cNvSpPr>
          <p:nvPr/>
        </p:nvSpPr>
        <p:spPr bwMode="auto">
          <a:xfrm>
            <a:off x="6400801" y="5238750"/>
            <a:ext cx="127000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94" name="Rectangle 186"/>
          <p:cNvSpPr>
            <a:spLocks noChangeArrowheads="1"/>
          </p:cNvSpPr>
          <p:nvPr/>
        </p:nvSpPr>
        <p:spPr bwMode="auto">
          <a:xfrm>
            <a:off x="6249988" y="5456238"/>
            <a:ext cx="128588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95" name="Rectangle 187"/>
          <p:cNvSpPr>
            <a:spLocks noChangeArrowheads="1"/>
          </p:cNvSpPr>
          <p:nvPr/>
        </p:nvSpPr>
        <p:spPr bwMode="auto">
          <a:xfrm>
            <a:off x="6180138" y="5762625"/>
            <a:ext cx="127000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96" name="Rectangle 188"/>
          <p:cNvSpPr>
            <a:spLocks noChangeArrowheads="1"/>
          </p:cNvSpPr>
          <p:nvPr/>
        </p:nvSpPr>
        <p:spPr bwMode="auto">
          <a:xfrm>
            <a:off x="6448426" y="6110288"/>
            <a:ext cx="127000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97" name="Rectangle 189"/>
          <p:cNvSpPr>
            <a:spLocks noChangeArrowheads="1"/>
          </p:cNvSpPr>
          <p:nvPr/>
        </p:nvSpPr>
        <p:spPr bwMode="auto">
          <a:xfrm>
            <a:off x="7793038" y="5797550"/>
            <a:ext cx="166688" cy="41275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98" name="Rectangle 190"/>
          <p:cNvSpPr>
            <a:spLocks noChangeArrowheads="1"/>
          </p:cNvSpPr>
          <p:nvPr/>
        </p:nvSpPr>
        <p:spPr bwMode="auto">
          <a:xfrm>
            <a:off x="7573963" y="5795963"/>
            <a:ext cx="1666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99" name="Rectangle 191"/>
          <p:cNvSpPr>
            <a:spLocks noChangeArrowheads="1"/>
          </p:cNvSpPr>
          <p:nvPr/>
        </p:nvSpPr>
        <p:spPr bwMode="auto">
          <a:xfrm>
            <a:off x="7688263" y="6083300"/>
            <a:ext cx="166688" cy="39688"/>
          </a:xfrm>
          <a:prstGeom prst="rect">
            <a:avLst/>
          </a:prstGeom>
          <a:solidFill>
            <a:srgbClr val="77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00" name="Rectangle 192"/>
          <p:cNvSpPr>
            <a:spLocks noChangeArrowheads="1"/>
          </p:cNvSpPr>
          <p:nvPr/>
        </p:nvSpPr>
        <p:spPr bwMode="auto">
          <a:xfrm>
            <a:off x="1" y="6402388"/>
            <a:ext cx="12188825" cy="344488"/>
          </a:xfrm>
          <a:prstGeom prst="rect">
            <a:avLst/>
          </a:prstGeom>
          <a:solidFill>
            <a:srgbClr val="FF93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01" name="Rectangle 193"/>
          <p:cNvSpPr>
            <a:spLocks noChangeArrowheads="1"/>
          </p:cNvSpPr>
          <p:nvPr/>
        </p:nvSpPr>
        <p:spPr bwMode="auto">
          <a:xfrm>
            <a:off x="1" y="6515100"/>
            <a:ext cx="12188825" cy="344488"/>
          </a:xfrm>
          <a:prstGeom prst="rect">
            <a:avLst/>
          </a:prstGeom>
          <a:solidFill>
            <a:srgbClr val="B9A8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02" name="Freeform 194"/>
          <p:cNvSpPr/>
          <p:nvPr/>
        </p:nvSpPr>
        <p:spPr bwMode="auto">
          <a:xfrm>
            <a:off x="511176" y="2051050"/>
            <a:ext cx="2236788" cy="1204913"/>
          </a:xfrm>
          <a:custGeom>
            <a:avLst/>
            <a:gdLst>
              <a:gd name="T0" fmla="*/ 1258 w 1409"/>
              <a:gd name="T1" fmla="*/ 451 h 759"/>
              <a:gd name="T2" fmla="*/ 1254 w 1409"/>
              <a:gd name="T3" fmla="*/ 451 h 759"/>
              <a:gd name="T4" fmla="*/ 1254 w 1409"/>
              <a:gd name="T5" fmla="*/ 431 h 759"/>
              <a:gd name="T6" fmla="*/ 1053 w 1409"/>
              <a:gd name="T7" fmla="*/ 230 h 759"/>
              <a:gd name="T8" fmla="*/ 982 w 1409"/>
              <a:gd name="T9" fmla="*/ 242 h 759"/>
              <a:gd name="T10" fmla="*/ 843 w 1409"/>
              <a:gd name="T11" fmla="*/ 134 h 759"/>
              <a:gd name="T12" fmla="*/ 843 w 1409"/>
              <a:gd name="T13" fmla="*/ 134 h 759"/>
              <a:gd name="T14" fmla="*/ 695 w 1409"/>
              <a:gd name="T15" fmla="*/ 0 h 759"/>
              <a:gd name="T16" fmla="*/ 550 w 1409"/>
              <a:gd name="T17" fmla="*/ 122 h 759"/>
              <a:gd name="T18" fmla="*/ 414 w 1409"/>
              <a:gd name="T19" fmla="*/ 256 h 759"/>
              <a:gd name="T20" fmla="*/ 400 w 1409"/>
              <a:gd name="T21" fmla="*/ 255 h 759"/>
              <a:gd name="T22" fmla="*/ 265 w 1409"/>
              <a:gd name="T23" fmla="*/ 343 h 759"/>
              <a:gd name="T24" fmla="*/ 211 w 1409"/>
              <a:gd name="T25" fmla="*/ 336 h 759"/>
              <a:gd name="T26" fmla="*/ 0 w 1409"/>
              <a:gd name="T27" fmla="*/ 548 h 759"/>
              <a:gd name="T28" fmla="*/ 211 w 1409"/>
              <a:gd name="T29" fmla="*/ 759 h 759"/>
              <a:gd name="T30" fmla="*/ 1258 w 1409"/>
              <a:gd name="T31" fmla="*/ 752 h 759"/>
              <a:gd name="T32" fmla="*/ 1409 w 1409"/>
              <a:gd name="T33" fmla="*/ 601 h 759"/>
              <a:gd name="T34" fmla="*/ 1258 w 1409"/>
              <a:gd name="T35" fmla="*/ 451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9" h="759">
                <a:moveTo>
                  <a:pt x="1258" y="451"/>
                </a:moveTo>
                <a:cubicBezTo>
                  <a:pt x="1256" y="451"/>
                  <a:pt x="1255" y="451"/>
                  <a:pt x="1254" y="451"/>
                </a:cubicBezTo>
                <a:cubicBezTo>
                  <a:pt x="1254" y="444"/>
                  <a:pt x="1254" y="438"/>
                  <a:pt x="1254" y="431"/>
                </a:cubicBezTo>
                <a:cubicBezTo>
                  <a:pt x="1254" y="320"/>
                  <a:pt x="1164" y="230"/>
                  <a:pt x="1053" y="230"/>
                </a:cubicBezTo>
                <a:cubicBezTo>
                  <a:pt x="1028" y="230"/>
                  <a:pt x="1004" y="234"/>
                  <a:pt x="982" y="242"/>
                </a:cubicBezTo>
                <a:cubicBezTo>
                  <a:pt x="967" y="180"/>
                  <a:pt x="911" y="134"/>
                  <a:pt x="843" y="134"/>
                </a:cubicBezTo>
                <a:cubicBezTo>
                  <a:pt x="843" y="134"/>
                  <a:pt x="843" y="134"/>
                  <a:pt x="843" y="134"/>
                </a:cubicBezTo>
                <a:cubicBezTo>
                  <a:pt x="836" y="59"/>
                  <a:pt x="772" y="0"/>
                  <a:pt x="695" y="0"/>
                </a:cubicBezTo>
                <a:cubicBezTo>
                  <a:pt x="623" y="0"/>
                  <a:pt x="562" y="53"/>
                  <a:pt x="550" y="122"/>
                </a:cubicBezTo>
                <a:cubicBezTo>
                  <a:pt x="478" y="127"/>
                  <a:pt x="420" y="184"/>
                  <a:pt x="414" y="256"/>
                </a:cubicBezTo>
                <a:cubicBezTo>
                  <a:pt x="409" y="255"/>
                  <a:pt x="404" y="255"/>
                  <a:pt x="400" y="255"/>
                </a:cubicBezTo>
                <a:cubicBezTo>
                  <a:pt x="339" y="255"/>
                  <a:pt x="288" y="291"/>
                  <a:pt x="265" y="343"/>
                </a:cubicBezTo>
                <a:cubicBezTo>
                  <a:pt x="248" y="338"/>
                  <a:pt x="230" y="336"/>
                  <a:pt x="211" y="336"/>
                </a:cubicBezTo>
                <a:cubicBezTo>
                  <a:pt x="94" y="336"/>
                  <a:pt x="0" y="431"/>
                  <a:pt x="0" y="548"/>
                </a:cubicBezTo>
                <a:cubicBezTo>
                  <a:pt x="0" y="665"/>
                  <a:pt x="94" y="759"/>
                  <a:pt x="211" y="759"/>
                </a:cubicBezTo>
                <a:cubicBezTo>
                  <a:pt x="1258" y="752"/>
                  <a:pt x="1258" y="752"/>
                  <a:pt x="1258" y="752"/>
                </a:cubicBezTo>
                <a:cubicBezTo>
                  <a:pt x="1341" y="752"/>
                  <a:pt x="1409" y="685"/>
                  <a:pt x="1409" y="601"/>
                </a:cubicBezTo>
                <a:cubicBezTo>
                  <a:pt x="1409" y="518"/>
                  <a:pt x="1341" y="451"/>
                  <a:pt x="1258" y="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03" name="Freeform 195"/>
          <p:cNvSpPr/>
          <p:nvPr/>
        </p:nvSpPr>
        <p:spPr bwMode="auto">
          <a:xfrm>
            <a:off x="11144251" y="1614488"/>
            <a:ext cx="1044575" cy="912813"/>
          </a:xfrm>
          <a:custGeom>
            <a:avLst/>
            <a:gdLst>
              <a:gd name="T0" fmla="*/ 658 w 658"/>
              <a:gd name="T1" fmla="*/ 103 h 575"/>
              <a:gd name="T2" fmla="*/ 640 w 658"/>
              <a:gd name="T3" fmla="*/ 101 h 575"/>
              <a:gd name="T4" fmla="*/ 639 w 658"/>
              <a:gd name="T5" fmla="*/ 101 h 575"/>
              <a:gd name="T6" fmla="*/ 527 w 658"/>
              <a:gd name="T7" fmla="*/ 0 h 575"/>
              <a:gd name="T8" fmla="*/ 417 w 658"/>
              <a:gd name="T9" fmla="*/ 92 h 575"/>
              <a:gd name="T10" fmla="*/ 314 w 658"/>
              <a:gd name="T11" fmla="*/ 194 h 575"/>
              <a:gd name="T12" fmla="*/ 303 w 658"/>
              <a:gd name="T13" fmla="*/ 193 h 575"/>
              <a:gd name="T14" fmla="*/ 201 w 658"/>
              <a:gd name="T15" fmla="*/ 260 h 575"/>
              <a:gd name="T16" fmla="*/ 161 w 658"/>
              <a:gd name="T17" fmla="*/ 254 h 575"/>
              <a:gd name="T18" fmla="*/ 0 w 658"/>
              <a:gd name="T19" fmla="*/ 415 h 575"/>
              <a:gd name="T20" fmla="*/ 161 w 658"/>
              <a:gd name="T21" fmla="*/ 575 h 575"/>
              <a:gd name="T22" fmla="*/ 658 w 658"/>
              <a:gd name="T23" fmla="*/ 572 h 575"/>
              <a:gd name="T24" fmla="*/ 658 w 658"/>
              <a:gd name="T25" fmla="*/ 103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8" h="575">
                <a:moveTo>
                  <a:pt x="658" y="103"/>
                </a:moveTo>
                <a:cubicBezTo>
                  <a:pt x="652" y="102"/>
                  <a:pt x="646" y="101"/>
                  <a:pt x="640" y="101"/>
                </a:cubicBezTo>
                <a:cubicBezTo>
                  <a:pt x="639" y="101"/>
                  <a:pt x="639" y="101"/>
                  <a:pt x="639" y="101"/>
                </a:cubicBezTo>
                <a:cubicBezTo>
                  <a:pt x="634" y="44"/>
                  <a:pt x="586" y="0"/>
                  <a:pt x="527" y="0"/>
                </a:cubicBezTo>
                <a:cubicBezTo>
                  <a:pt x="472" y="0"/>
                  <a:pt x="426" y="40"/>
                  <a:pt x="417" y="92"/>
                </a:cubicBezTo>
                <a:cubicBezTo>
                  <a:pt x="363" y="96"/>
                  <a:pt x="319" y="139"/>
                  <a:pt x="314" y="194"/>
                </a:cubicBezTo>
                <a:cubicBezTo>
                  <a:pt x="310" y="193"/>
                  <a:pt x="307" y="193"/>
                  <a:pt x="303" y="193"/>
                </a:cubicBezTo>
                <a:cubicBezTo>
                  <a:pt x="258" y="193"/>
                  <a:pt x="218" y="221"/>
                  <a:pt x="201" y="260"/>
                </a:cubicBezTo>
                <a:cubicBezTo>
                  <a:pt x="188" y="256"/>
                  <a:pt x="175" y="254"/>
                  <a:pt x="161" y="254"/>
                </a:cubicBezTo>
                <a:cubicBezTo>
                  <a:pt x="72" y="254"/>
                  <a:pt x="0" y="326"/>
                  <a:pt x="0" y="415"/>
                </a:cubicBezTo>
                <a:cubicBezTo>
                  <a:pt x="0" y="504"/>
                  <a:pt x="72" y="575"/>
                  <a:pt x="161" y="575"/>
                </a:cubicBezTo>
                <a:cubicBezTo>
                  <a:pt x="658" y="572"/>
                  <a:pt x="658" y="572"/>
                  <a:pt x="658" y="572"/>
                </a:cubicBezTo>
                <a:lnTo>
                  <a:pt x="658" y="10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04" name="Freeform 196"/>
          <p:cNvSpPr/>
          <p:nvPr/>
        </p:nvSpPr>
        <p:spPr bwMode="auto">
          <a:xfrm>
            <a:off x="4325938" y="3775075"/>
            <a:ext cx="515938" cy="279400"/>
          </a:xfrm>
          <a:custGeom>
            <a:avLst/>
            <a:gdLst>
              <a:gd name="T0" fmla="*/ 290 w 325"/>
              <a:gd name="T1" fmla="*/ 104 h 176"/>
              <a:gd name="T2" fmla="*/ 289 w 325"/>
              <a:gd name="T3" fmla="*/ 105 h 176"/>
              <a:gd name="T4" fmla="*/ 290 w 325"/>
              <a:gd name="T5" fmla="*/ 100 h 176"/>
              <a:gd name="T6" fmla="*/ 243 w 325"/>
              <a:gd name="T7" fmla="*/ 53 h 176"/>
              <a:gd name="T8" fmla="*/ 227 w 325"/>
              <a:gd name="T9" fmla="*/ 56 h 176"/>
              <a:gd name="T10" fmla="*/ 195 w 325"/>
              <a:gd name="T11" fmla="*/ 31 h 176"/>
              <a:gd name="T12" fmla="*/ 195 w 325"/>
              <a:gd name="T13" fmla="*/ 31 h 176"/>
              <a:gd name="T14" fmla="*/ 161 w 325"/>
              <a:gd name="T15" fmla="*/ 0 h 176"/>
              <a:gd name="T16" fmla="*/ 127 w 325"/>
              <a:gd name="T17" fmla="*/ 29 h 176"/>
              <a:gd name="T18" fmla="*/ 96 w 325"/>
              <a:gd name="T19" fmla="*/ 59 h 176"/>
              <a:gd name="T20" fmla="*/ 92 w 325"/>
              <a:gd name="T21" fmla="*/ 59 h 176"/>
              <a:gd name="T22" fmla="*/ 61 w 325"/>
              <a:gd name="T23" fmla="*/ 80 h 176"/>
              <a:gd name="T24" fmla="*/ 49 w 325"/>
              <a:gd name="T25" fmla="*/ 78 h 176"/>
              <a:gd name="T26" fmla="*/ 0 w 325"/>
              <a:gd name="T27" fmla="*/ 127 h 176"/>
              <a:gd name="T28" fmla="*/ 49 w 325"/>
              <a:gd name="T29" fmla="*/ 176 h 176"/>
              <a:gd name="T30" fmla="*/ 290 w 325"/>
              <a:gd name="T31" fmla="*/ 174 h 176"/>
              <a:gd name="T32" fmla="*/ 325 w 325"/>
              <a:gd name="T33" fmla="*/ 139 h 176"/>
              <a:gd name="T34" fmla="*/ 290 w 325"/>
              <a:gd name="T35" fmla="*/ 104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25" h="176">
                <a:moveTo>
                  <a:pt x="290" y="104"/>
                </a:moveTo>
                <a:cubicBezTo>
                  <a:pt x="290" y="104"/>
                  <a:pt x="290" y="105"/>
                  <a:pt x="289" y="105"/>
                </a:cubicBezTo>
                <a:cubicBezTo>
                  <a:pt x="290" y="103"/>
                  <a:pt x="290" y="102"/>
                  <a:pt x="290" y="100"/>
                </a:cubicBezTo>
                <a:cubicBezTo>
                  <a:pt x="290" y="74"/>
                  <a:pt x="269" y="53"/>
                  <a:pt x="243" y="53"/>
                </a:cubicBezTo>
                <a:cubicBezTo>
                  <a:pt x="237" y="53"/>
                  <a:pt x="232" y="55"/>
                  <a:pt x="227" y="56"/>
                </a:cubicBezTo>
                <a:cubicBezTo>
                  <a:pt x="223" y="42"/>
                  <a:pt x="210" y="31"/>
                  <a:pt x="195" y="31"/>
                </a:cubicBezTo>
                <a:cubicBezTo>
                  <a:pt x="195" y="31"/>
                  <a:pt x="195" y="31"/>
                  <a:pt x="195" y="31"/>
                </a:cubicBezTo>
                <a:cubicBezTo>
                  <a:pt x="193" y="14"/>
                  <a:pt x="178" y="0"/>
                  <a:pt x="161" y="0"/>
                </a:cubicBezTo>
                <a:cubicBezTo>
                  <a:pt x="144" y="0"/>
                  <a:pt x="130" y="13"/>
                  <a:pt x="127" y="29"/>
                </a:cubicBezTo>
                <a:cubicBezTo>
                  <a:pt x="110" y="30"/>
                  <a:pt x="97" y="43"/>
                  <a:pt x="96" y="59"/>
                </a:cubicBezTo>
                <a:cubicBezTo>
                  <a:pt x="94" y="59"/>
                  <a:pt x="93" y="59"/>
                  <a:pt x="92" y="59"/>
                </a:cubicBezTo>
                <a:cubicBezTo>
                  <a:pt x="78" y="59"/>
                  <a:pt x="66" y="68"/>
                  <a:pt x="61" y="80"/>
                </a:cubicBezTo>
                <a:cubicBezTo>
                  <a:pt x="57" y="79"/>
                  <a:pt x="53" y="78"/>
                  <a:pt x="49" y="78"/>
                </a:cubicBezTo>
                <a:cubicBezTo>
                  <a:pt x="22" y="78"/>
                  <a:pt x="0" y="100"/>
                  <a:pt x="0" y="127"/>
                </a:cubicBezTo>
                <a:cubicBezTo>
                  <a:pt x="0" y="154"/>
                  <a:pt x="22" y="176"/>
                  <a:pt x="49" y="176"/>
                </a:cubicBezTo>
                <a:cubicBezTo>
                  <a:pt x="290" y="174"/>
                  <a:pt x="290" y="174"/>
                  <a:pt x="290" y="174"/>
                </a:cubicBezTo>
                <a:cubicBezTo>
                  <a:pt x="310" y="174"/>
                  <a:pt x="325" y="158"/>
                  <a:pt x="325" y="139"/>
                </a:cubicBezTo>
                <a:cubicBezTo>
                  <a:pt x="325" y="120"/>
                  <a:pt x="310" y="104"/>
                  <a:pt x="290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01" name="副标题 2"/>
          <p:cNvSpPr>
            <a:spLocks noGrp="1"/>
          </p:cNvSpPr>
          <p:nvPr>
            <p:ph type="subTitle" idx="1"/>
          </p:nvPr>
        </p:nvSpPr>
        <p:spPr>
          <a:xfrm>
            <a:off x="1970681" y="1999691"/>
            <a:ext cx="8250638" cy="55879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1D5A6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9802" name="标题 1"/>
          <p:cNvSpPr>
            <a:spLocks noGrp="1"/>
          </p:cNvSpPr>
          <p:nvPr>
            <p:ph type="ctrTitle"/>
          </p:nvPr>
        </p:nvSpPr>
        <p:spPr>
          <a:xfrm>
            <a:off x="1970681" y="644708"/>
            <a:ext cx="8250638" cy="1226299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rgbClr val="1D5A6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9816" name="Freeform 8"/>
          <p:cNvSpPr/>
          <p:nvPr/>
        </p:nvSpPr>
        <p:spPr bwMode="auto">
          <a:xfrm>
            <a:off x="6864351" y="3387725"/>
            <a:ext cx="176213" cy="152400"/>
          </a:xfrm>
          <a:custGeom>
            <a:avLst/>
            <a:gdLst>
              <a:gd name="T0" fmla="*/ 90 w 111"/>
              <a:gd name="T1" fmla="*/ 91 h 96"/>
              <a:gd name="T2" fmla="*/ 6 w 111"/>
              <a:gd name="T3" fmla="*/ 22 h 96"/>
              <a:gd name="T4" fmla="*/ 4 w 111"/>
              <a:gd name="T5" fmla="*/ 5 h 96"/>
              <a:gd name="T6" fmla="*/ 4 w 111"/>
              <a:gd name="T7" fmla="*/ 5 h 96"/>
              <a:gd name="T8" fmla="*/ 21 w 111"/>
              <a:gd name="T9" fmla="*/ 4 h 96"/>
              <a:gd name="T10" fmla="*/ 105 w 111"/>
              <a:gd name="T11" fmla="*/ 73 h 96"/>
              <a:gd name="T12" fmla="*/ 107 w 111"/>
              <a:gd name="T13" fmla="*/ 90 h 96"/>
              <a:gd name="T14" fmla="*/ 107 w 111"/>
              <a:gd name="T15" fmla="*/ 90 h 96"/>
              <a:gd name="T16" fmla="*/ 90 w 111"/>
              <a:gd name="T17" fmla="*/ 91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" h="96">
                <a:moveTo>
                  <a:pt x="90" y="91"/>
                </a:moveTo>
                <a:cubicBezTo>
                  <a:pt x="6" y="22"/>
                  <a:pt x="6" y="22"/>
                  <a:pt x="6" y="22"/>
                </a:cubicBezTo>
                <a:cubicBezTo>
                  <a:pt x="1" y="18"/>
                  <a:pt x="0" y="10"/>
                  <a:pt x="4" y="5"/>
                </a:cubicBezTo>
                <a:cubicBezTo>
                  <a:pt x="4" y="5"/>
                  <a:pt x="4" y="5"/>
                  <a:pt x="4" y="5"/>
                </a:cubicBezTo>
                <a:cubicBezTo>
                  <a:pt x="8" y="0"/>
                  <a:pt x="16" y="0"/>
                  <a:pt x="21" y="4"/>
                </a:cubicBezTo>
                <a:cubicBezTo>
                  <a:pt x="105" y="73"/>
                  <a:pt x="105" y="73"/>
                  <a:pt x="105" y="73"/>
                </a:cubicBezTo>
                <a:cubicBezTo>
                  <a:pt x="110" y="77"/>
                  <a:pt x="111" y="85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2" y="95"/>
                  <a:pt x="95" y="96"/>
                  <a:pt x="90" y="91"/>
                </a:cubicBezTo>
                <a:close/>
              </a:path>
            </a:pathLst>
          </a:custGeom>
          <a:solidFill>
            <a:srgbClr val="A56E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32" name="Freeform 24"/>
          <p:cNvSpPr/>
          <p:nvPr/>
        </p:nvSpPr>
        <p:spPr bwMode="auto">
          <a:xfrm>
            <a:off x="5203826" y="3794125"/>
            <a:ext cx="122238" cy="103188"/>
          </a:xfrm>
          <a:custGeom>
            <a:avLst/>
            <a:gdLst>
              <a:gd name="T0" fmla="*/ 69 w 77"/>
              <a:gd name="T1" fmla="*/ 63 h 65"/>
              <a:gd name="T2" fmla="*/ 2 w 77"/>
              <a:gd name="T3" fmla="*/ 8 h 65"/>
              <a:gd name="T4" fmla="*/ 2 w 77"/>
              <a:gd name="T5" fmla="*/ 2 h 65"/>
              <a:gd name="T6" fmla="*/ 2 w 77"/>
              <a:gd name="T7" fmla="*/ 2 h 65"/>
              <a:gd name="T8" fmla="*/ 8 w 77"/>
              <a:gd name="T9" fmla="*/ 2 h 65"/>
              <a:gd name="T10" fmla="*/ 75 w 77"/>
              <a:gd name="T11" fmla="*/ 57 h 65"/>
              <a:gd name="T12" fmla="*/ 75 w 77"/>
              <a:gd name="T13" fmla="*/ 63 h 65"/>
              <a:gd name="T14" fmla="*/ 75 w 77"/>
              <a:gd name="T15" fmla="*/ 63 h 65"/>
              <a:gd name="T16" fmla="*/ 69 w 77"/>
              <a:gd name="T17" fmla="*/ 6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" h="65">
                <a:moveTo>
                  <a:pt x="69" y="63"/>
                </a:moveTo>
                <a:cubicBezTo>
                  <a:pt x="2" y="8"/>
                  <a:pt x="2" y="8"/>
                  <a:pt x="2" y="8"/>
                </a:cubicBezTo>
                <a:cubicBezTo>
                  <a:pt x="1" y="7"/>
                  <a:pt x="0" y="4"/>
                  <a:pt x="2" y="2"/>
                </a:cubicBezTo>
                <a:cubicBezTo>
                  <a:pt x="2" y="2"/>
                  <a:pt x="2" y="2"/>
                  <a:pt x="2" y="2"/>
                </a:cubicBezTo>
                <a:cubicBezTo>
                  <a:pt x="3" y="0"/>
                  <a:pt x="6" y="0"/>
                  <a:pt x="8" y="2"/>
                </a:cubicBezTo>
                <a:cubicBezTo>
                  <a:pt x="75" y="57"/>
                  <a:pt x="75" y="57"/>
                  <a:pt x="75" y="57"/>
                </a:cubicBezTo>
                <a:cubicBezTo>
                  <a:pt x="76" y="58"/>
                  <a:pt x="77" y="61"/>
                  <a:pt x="75" y="63"/>
                </a:cubicBezTo>
                <a:cubicBezTo>
                  <a:pt x="75" y="63"/>
                  <a:pt x="75" y="63"/>
                  <a:pt x="75" y="63"/>
                </a:cubicBezTo>
                <a:cubicBezTo>
                  <a:pt x="74" y="65"/>
                  <a:pt x="71" y="65"/>
                  <a:pt x="69" y="63"/>
                </a:cubicBezTo>
                <a:close/>
              </a:path>
            </a:pathLst>
          </a:custGeom>
          <a:solidFill>
            <a:srgbClr val="5CC6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1" y="1588"/>
            <a:ext cx="12188825" cy="6858000"/>
          </a:xfrm>
          <a:prstGeom prst="rect">
            <a:avLst/>
          </a:prstGeom>
          <a:solidFill>
            <a:srgbClr val="FF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6"/>
          <p:cNvSpPr/>
          <p:nvPr/>
        </p:nvSpPr>
        <p:spPr bwMode="auto">
          <a:xfrm>
            <a:off x="-1588" y="3116263"/>
            <a:ext cx="12195175" cy="3743325"/>
          </a:xfrm>
          <a:custGeom>
            <a:avLst/>
            <a:gdLst>
              <a:gd name="T0" fmla="*/ 0 w 7685"/>
              <a:gd name="T1" fmla="*/ 1802 h 2358"/>
              <a:gd name="T2" fmla="*/ 361 w 7685"/>
              <a:gd name="T3" fmla="*/ 1299 h 2358"/>
              <a:gd name="T4" fmla="*/ 900 w 7685"/>
              <a:gd name="T5" fmla="*/ 59 h 2358"/>
              <a:gd name="T6" fmla="*/ 1545 w 7685"/>
              <a:gd name="T7" fmla="*/ 1124 h 2358"/>
              <a:gd name="T8" fmla="*/ 2339 w 7685"/>
              <a:gd name="T9" fmla="*/ 1226 h 2358"/>
              <a:gd name="T10" fmla="*/ 3883 w 7685"/>
              <a:gd name="T11" fmla="*/ 920 h 2358"/>
              <a:gd name="T12" fmla="*/ 5262 w 7685"/>
              <a:gd name="T13" fmla="*/ 1182 h 2358"/>
              <a:gd name="T14" fmla="*/ 6476 w 7685"/>
              <a:gd name="T15" fmla="*/ 1299 h 2358"/>
              <a:gd name="T16" fmla="*/ 7105 w 7685"/>
              <a:gd name="T17" fmla="*/ 1007 h 2358"/>
              <a:gd name="T18" fmla="*/ 7685 w 7685"/>
              <a:gd name="T19" fmla="*/ 1610 h 2358"/>
              <a:gd name="T20" fmla="*/ 7680 w 7685"/>
              <a:gd name="T21" fmla="*/ 2358 h 2358"/>
              <a:gd name="T22" fmla="*/ 0 w 7685"/>
              <a:gd name="T23" fmla="*/ 2358 h 2358"/>
              <a:gd name="T24" fmla="*/ 0 w 7685"/>
              <a:gd name="T25" fmla="*/ 1802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85" h="2358">
                <a:moveTo>
                  <a:pt x="0" y="1802"/>
                </a:moveTo>
                <a:cubicBezTo>
                  <a:pt x="0" y="1802"/>
                  <a:pt x="331" y="1649"/>
                  <a:pt x="361" y="1299"/>
                </a:cubicBezTo>
                <a:cubicBezTo>
                  <a:pt x="391" y="949"/>
                  <a:pt x="616" y="117"/>
                  <a:pt x="900" y="59"/>
                </a:cubicBezTo>
                <a:cubicBezTo>
                  <a:pt x="1185" y="0"/>
                  <a:pt x="1470" y="861"/>
                  <a:pt x="1545" y="1124"/>
                </a:cubicBezTo>
                <a:cubicBezTo>
                  <a:pt x="1620" y="1386"/>
                  <a:pt x="1980" y="1634"/>
                  <a:pt x="2339" y="1226"/>
                </a:cubicBezTo>
                <a:cubicBezTo>
                  <a:pt x="2699" y="817"/>
                  <a:pt x="3568" y="774"/>
                  <a:pt x="3883" y="920"/>
                </a:cubicBezTo>
                <a:cubicBezTo>
                  <a:pt x="4198" y="1065"/>
                  <a:pt x="4872" y="1197"/>
                  <a:pt x="5262" y="1182"/>
                </a:cubicBezTo>
                <a:cubicBezTo>
                  <a:pt x="5651" y="1168"/>
                  <a:pt x="6161" y="1153"/>
                  <a:pt x="6476" y="1299"/>
                </a:cubicBezTo>
                <a:cubicBezTo>
                  <a:pt x="6790" y="1445"/>
                  <a:pt x="6895" y="861"/>
                  <a:pt x="7105" y="1007"/>
                </a:cubicBezTo>
                <a:cubicBezTo>
                  <a:pt x="7315" y="1153"/>
                  <a:pt x="7685" y="1610"/>
                  <a:pt x="7685" y="1610"/>
                </a:cubicBezTo>
                <a:cubicBezTo>
                  <a:pt x="7680" y="2358"/>
                  <a:pt x="7680" y="2358"/>
                  <a:pt x="7680" y="2358"/>
                </a:cubicBezTo>
                <a:cubicBezTo>
                  <a:pt x="0" y="2358"/>
                  <a:pt x="0" y="2358"/>
                  <a:pt x="0" y="2358"/>
                </a:cubicBezTo>
                <a:lnTo>
                  <a:pt x="0" y="1802"/>
                </a:lnTo>
                <a:close/>
              </a:path>
            </a:pathLst>
          </a:custGeom>
          <a:solidFill>
            <a:srgbClr val="FF93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/>
          <p:nvPr/>
        </p:nvSpPr>
        <p:spPr bwMode="auto">
          <a:xfrm>
            <a:off x="2028825" y="4745038"/>
            <a:ext cx="10156825" cy="2114550"/>
          </a:xfrm>
          <a:custGeom>
            <a:avLst/>
            <a:gdLst>
              <a:gd name="T0" fmla="*/ 6401 w 6401"/>
              <a:gd name="T1" fmla="*/ 1332 h 1332"/>
              <a:gd name="T2" fmla="*/ 6401 w 6401"/>
              <a:gd name="T3" fmla="*/ 361 h 1332"/>
              <a:gd name="T4" fmla="*/ 5833 w 6401"/>
              <a:gd name="T5" fmla="*/ 513 h 1332"/>
              <a:gd name="T6" fmla="*/ 3917 w 6401"/>
              <a:gd name="T7" fmla="*/ 0 h 1332"/>
              <a:gd name="T8" fmla="*/ 1985 w 6401"/>
              <a:gd name="T9" fmla="*/ 597 h 1332"/>
              <a:gd name="T10" fmla="*/ 682 w 6401"/>
              <a:gd name="T11" fmla="*/ 750 h 1332"/>
              <a:gd name="T12" fmla="*/ 0 w 6401"/>
              <a:gd name="T13" fmla="*/ 1332 h 1332"/>
              <a:gd name="T14" fmla="*/ 6401 w 6401"/>
              <a:gd name="T15" fmla="*/ 1332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01" h="1332">
                <a:moveTo>
                  <a:pt x="6401" y="1332"/>
                </a:moveTo>
                <a:cubicBezTo>
                  <a:pt x="6401" y="361"/>
                  <a:pt x="6401" y="361"/>
                  <a:pt x="6401" y="361"/>
                </a:cubicBezTo>
                <a:cubicBezTo>
                  <a:pt x="6221" y="418"/>
                  <a:pt x="6023" y="487"/>
                  <a:pt x="5833" y="513"/>
                </a:cubicBezTo>
                <a:cubicBezTo>
                  <a:pt x="5332" y="583"/>
                  <a:pt x="4660" y="0"/>
                  <a:pt x="3917" y="0"/>
                </a:cubicBezTo>
                <a:cubicBezTo>
                  <a:pt x="3174" y="0"/>
                  <a:pt x="2101" y="536"/>
                  <a:pt x="1985" y="597"/>
                </a:cubicBezTo>
                <a:cubicBezTo>
                  <a:pt x="1909" y="637"/>
                  <a:pt x="1131" y="490"/>
                  <a:pt x="682" y="750"/>
                </a:cubicBezTo>
                <a:cubicBezTo>
                  <a:pt x="411" y="906"/>
                  <a:pt x="158" y="1157"/>
                  <a:pt x="0" y="1332"/>
                </a:cubicBezTo>
                <a:lnTo>
                  <a:pt x="6401" y="1332"/>
                </a:lnTo>
                <a:close/>
              </a:path>
            </a:pathLst>
          </a:custGeom>
          <a:solidFill>
            <a:srgbClr val="92EB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31850" y="698500"/>
            <a:ext cx="10528300" cy="546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标题 1"/>
          <p:cNvSpPr>
            <a:spLocks noGrp="1"/>
          </p:cNvSpPr>
          <p:nvPr>
            <p:ph type="title"/>
          </p:nvPr>
        </p:nvSpPr>
        <p:spPr>
          <a:xfrm>
            <a:off x="2052577" y="2975164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type="body" idx="1"/>
          </p:nvPr>
        </p:nvSpPr>
        <p:spPr>
          <a:xfrm>
            <a:off x="2052577" y="3870514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199" y="1130300"/>
            <a:ext cx="5348287" cy="50069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8" name="内容占位符 3"/>
          <p:cNvSpPr>
            <a:spLocks noGrp="1"/>
          </p:cNvSpPr>
          <p:nvPr>
            <p:ph sz="half" idx="13"/>
          </p:nvPr>
        </p:nvSpPr>
        <p:spPr>
          <a:xfrm>
            <a:off x="669924" y="1130300"/>
            <a:ext cx="5348287" cy="50069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5163" y="1135380"/>
            <a:ext cx="5326061" cy="448976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71514" y="1685956"/>
            <a:ext cx="5326061" cy="4503707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426" y="1135380"/>
            <a:ext cx="5326061" cy="448976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Edit Master text styles</a:t>
            </a: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199" y="1685956"/>
            <a:ext cx="5348287" cy="4503707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1130299"/>
            <a:ext cx="6337300" cy="50069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dirty="0"/>
              <a:t>Picture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69924" y="1138237"/>
            <a:ext cx="4282322" cy="49990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dirty="0"/>
              <a:t>Edit Master text styles</a:t>
            </a:r>
            <a:endParaRPr lang="en-US" altLang="zh-CN" dirty="0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610599" y="1130300"/>
            <a:ext cx="2909888" cy="5006974"/>
          </a:xfrm>
        </p:spPr>
        <p:txBody>
          <a:bodyPr vert="eaVert">
            <a:normAutofit/>
          </a:bodyPr>
          <a:lstStyle>
            <a:lvl1pPr>
              <a:defRPr sz="2000"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1130300"/>
            <a:ext cx="7795065" cy="500697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35340" y="564933"/>
            <a:ext cx="5859460" cy="2315342"/>
            <a:chOff x="803276" y="-606425"/>
            <a:chExt cx="10923587" cy="4316413"/>
          </a:xfrm>
        </p:grpSpPr>
        <p:sp>
          <p:nvSpPr>
            <p:cNvPr id="51" name="Freeform 6"/>
            <p:cNvSpPr/>
            <p:nvPr/>
          </p:nvSpPr>
          <p:spPr bwMode="auto">
            <a:xfrm>
              <a:off x="6242051" y="-606425"/>
              <a:ext cx="1566863" cy="3770313"/>
            </a:xfrm>
            <a:custGeom>
              <a:avLst/>
              <a:gdLst>
                <a:gd name="T0" fmla="*/ 987 w 987"/>
                <a:gd name="T1" fmla="*/ 1188 h 2375"/>
                <a:gd name="T2" fmla="*/ 494 w 987"/>
                <a:gd name="T3" fmla="*/ 2375 h 2375"/>
                <a:gd name="T4" fmla="*/ 0 w 987"/>
                <a:gd name="T5" fmla="*/ 1188 h 2375"/>
                <a:gd name="T6" fmla="*/ 494 w 987"/>
                <a:gd name="T7" fmla="*/ 0 h 2375"/>
                <a:gd name="T8" fmla="*/ 987 w 987"/>
                <a:gd name="T9" fmla="*/ 1188 h 2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7" h="2375">
                  <a:moveTo>
                    <a:pt x="987" y="1188"/>
                  </a:moveTo>
                  <a:cubicBezTo>
                    <a:pt x="987" y="1844"/>
                    <a:pt x="766" y="2375"/>
                    <a:pt x="494" y="2375"/>
                  </a:cubicBezTo>
                  <a:cubicBezTo>
                    <a:pt x="221" y="2375"/>
                    <a:pt x="0" y="1844"/>
                    <a:pt x="0" y="1188"/>
                  </a:cubicBezTo>
                  <a:cubicBezTo>
                    <a:pt x="0" y="532"/>
                    <a:pt x="353" y="0"/>
                    <a:pt x="494" y="0"/>
                  </a:cubicBezTo>
                  <a:cubicBezTo>
                    <a:pt x="653" y="0"/>
                    <a:pt x="987" y="532"/>
                    <a:pt x="987" y="1188"/>
                  </a:cubicBezTo>
                  <a:close/>
                </a:path>
              </a:pathLst>
            </a:custGeom>
            <a:solidFill>
              <a:srgbClr val="BAA8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7"/>
            <p:cNvSpPr/>
            <p:nvPr/>
          </p:nvSpPr>
          <p:spPr bwMode="auto">
            <a:xfrm>
              <a:off x="7018338" y="-44450"/>
              <a:ext cx="33338" cy="1485900"/>
            </a:xfrm>
            <a:custGeom>
              <a:avLst/>
              <a:gdLst>
                <a:gd name="T0" fmla="*/ 11 w 21"/>
                <a:gd name="T1" fmla="*/ 936 h 936"/>
                <a:gd name="T2" fmla="*/ 11 w 21"/>
                <a:gd name="T3" fmla="*/ 936 h 936"/>
                <a:gd name="T4" fmla="*/ 21 w 21"/>
                <a:gd name="T5" fmla="*/ 925 h 936"/>
                <a:gd name="T6" fmla="*/ 21 w 21"/>
                <a:gd name="T7" fmla="*/ 10 h 936"/>
                <a:gd name="T8" fmla="*/ 11 w 21"/>
                <a:gd name="T9" fmla="*/ 0 h 936"/>
                <a:gd name="T10" fmla="*/ 11 w 21"/>
                <a:gd name="T11" fmla="*/ 0 h 936"/>
                <a:gd name="T12" fmla="*/ 0 w 21"/>
                <a:gd name="T13" fmla="*/ 10 h 936"/>
                <a:gd name="T14" fmla="*/ 0 w 21"/>
                <a:gd name="T15" fmla="*/ 925 h 936"/>
                <a:gd name="T16" fmla="*/ 11 w 21"/>
                <a:gd name="T17" fmla="*/ 936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936">
                  <a:moveTo>
                    <a:pt x="11" y="936"/>
                  </a:moveTo>
                  <a:cubicBezTo>
                    <a:pt x="11" y="936"/>
                    <a:pt x="11" y="936"/>
                    <a:pt x="11" y="936"/>
                  </a:cubicBezTo>
                  <a:cubicBezTo>
                    <a:pt x="16" y="936"/>
                    <a:pt x="21" y="931"/>
                    <a:pt x="21" y="925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5"/>
                    <a:pt x="16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925"/>
                    <a:pt x="0" y="925"/>
                    <a:pt x="0" y="925"/>
                  </a:cubicBezTo>
                  <a:cubicBezTo>
                    <a:pt x="0" y="931"/>
                    <a:pt x="5" y="936"/>
                    <a:pt x="11" y="936"/>
                  </a:cubicBezTo>
                  <a:close/>
                </a:path>
              </a:pathLst>
            </a:custGeom>
            <a:solidFill>
              <a:srgbClr val="A56E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9"/>
            <p:cNvSpPr/>
            <p:nvPr/>
          </p:nvSpPr>
          <p:spPr bwMode="auto">
            <a:xfrm>
              <a:off x="6761163" y="842963"/>
              <a:ext cx="273050" cy="119063"/>
            </a:xfrm>
            <a:custGeom>
              <a:avLst/>
              <a:gdLst>
                <a:gd name="T0" fmla="*/ 155 w 172"/>
                <a:gd name="T1" fmla="*/ 73 h 75"/>
                <a:gd name="T2" fmla="*/ 10 w 172"/>
                <a:gd name="T3" fmla="*/ 25 h 75"/>
                <a:gd name="T4" fmla="*/ 2 w 172"/>
                <a:gd name="T5" fmla="*/ 10 h 75"/>
                <a:gd name="T6" fmla="*/ 2 w 172"/>
                <a:gd name="T7" fmla="*/ 10 h 75"/>
                <a:gd name="T8" fmla="*/ 18 w 172"/>
                <a:gd name="T9" fmla="*/ 2 h 75"/>
                <a:gd name="T10" fmla="*/ 162 w 172"/>
                <a:gd name="T11" fmla="*/ 51 h 75"/>
                <a:gd name="T12" fmla="*/ 170 w 172"/>
                <a:gd name="T13" fmla="*/ 66 h 75"/>
                <a:gd name="T14" fmla="*/ 170 w 172"/>
                <a:gd name="T15" fmla="*/ 66 h 75"/>
                <a:gd name="T16" fmla="*/ 155 w 172"/>
                <a:gd name="T17" fmla="*/ 7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75">
                  <a:moveTo>
                    <a:pt x="155" y="73"/>
                  </a:moveTo>
                  <a:cubicBezTo>
                    <a:pt x="10" y="25"/>
                    <a:pt x="10" y="25"/>
                    <a:pt x="10" y="25"/>
                  </a:cubicBezTo>
                  <a:cubicBezTo>
                    <a:pt x="4" y="23"/>
                    <a:pt x="0" y="16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3"/>
                    <a:pt x="11" y="0"/>
                    <a:pt x="18" y="2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9" y="53"/>
                    <a:pt x="172" y="60"/>
                    <a:pt x="170" y="66"/>
                  </a:cubicBezTo>
                  <a:cubicBezTo>
                    <a:pt x="170" y="66"/>
                    <a:pt x="170" y="66"/>
                    <a:pt x="170" y="66"/>
                  </a:cubicBezTo>
                  <a:cubicBezTo>
                    <a:pt x="168" y="72"/>
                    <a:pt x="161" y="75"/>
                    <a:pt x="155" y="73"/>
                  </a:cubicBezTo>
                  <a:close/>
                </a:path>
              </a:pathLst>
            </a:custGeom>
            <a:solidFill>
              <a:srgbClr val="A56E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0"/>
            <p:cNvSpPr/>
            <p:nvPr/>
          </p:nvSpPr>
          <p:spPr bwMode="auto">
            <a:xfrm>
              <a:off x="7023101" y="1068388"/>
              <a:ext cx="306388" cy="141288"/>
            </a:xfrm>
            <a:custGeom>
              <a:avLst/>
              <a:gdLst>
                <a:gd name="T0" fmla="*/ 3 w 193"/>
                <a:gd name="T1" fmla="*/ 79 h 89"/>
                <a:gd name="T2" fmla="*/ 186 w 193"/>
                <a:gd name="T3" fmla="*/ 1 h 89"/>
                <a:gd name="T4" fmla="*/ 191 w 193"/>
                <a:gd name="T5" fmla="*/ 3 h 89"/>
                <a:gd name="T6" fmla="*/ 192 w 193"/>
                <a:gd name="T7" fmla="*/ 4 h 89"/>
                <a:gd name="T8" fmla="*/ 190 w 193"/>
                <a:gd name="T9" fmla="*/ 10 h 89"/>
                <a:gd name="T10" fmla="*/ 7 w 193"/>
                <a:gd name="T11" fmla="*/ 89 h 89"/>
                <a:gd name="T12" fmla="*/ 2 w 193"/>
                <a:gd name="T13" fmla="*/ 86 h 89"/>
                <a:gd name="T14" fmla="*/ 1 w 193"/>
                <a:gd name="T15" fmla="*/ 85 h 89"/>
                <a:gd name="T16" fmla="*/ 3 w 193"/>
                <a:gd name="T17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89">
                  <a:moveTo>
                    <a:pt x="3" y="79"/>
                  </a:moveTo>
                  <a:cubicBezTo>
                    <a:pt x="186" y="1"/>
                    <a:pt x="186" y="1"/>
                    <a:pt x="186" y="1"/>
                  </a:cubicBezTo>
                  <a:cubicBezTo>
                    <a:pt x="188" y="0"/>
                    <a:pt x="190" y="1"/>
                    <a:pt x="191" y="3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3" y="6"/>
                    <a:pt x="192" y="9"/>
                    <a:pt x="190" y="10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5" y="89"/>
                    <a:pt x="2" y="88"/>
                    <a:pt x="2" y="86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0" y="83"/>
                    <a:pt x="1" y="80"/>
                    <a:pt x="3" y="79"/>
                  </a:cubicBezTo>
                  <a:close/>
                </a:path>
              </a:pathLst>
            </a:custGeom>
            <a:solidFill>
              <a:srgbClr val="A56E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1"/>
            <p:cNvSpPr/>
            <p:nvPr/>
          </p:nvSpPr>
          <p:spPr bwMode="auto">
            <a:xfrm>
              <a:off x="7524751" y="923925"/>
              <a:ext cx="395288" cy="1195388"/>
            </a:xfrm>
            <a:custGeom>
              <a:avLst/>
              <a:gdLst>
                <a:gd name="T0" fmla="*/ 154 w 249"/>
                <a:gd name="T1" fmla="*/ 0 h 753"/>
                <a:gd name="T2" fmla="*/ 68 w 249"/>
                <a:gd name="T3" fmla="*/ 539 h 753"/>
                <a:gd name="T4" fmla="*/ 249 w 249"/>
                <a:gd name="T5" fmla="*/ 615 h 753"/>
                <a:gd name="T6" fmla="*/ 154 w 249"/>
                <a:gd name="T7" fmla="*/ 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" h="753">
                  <a:moveTo>
                    <a:pt x="154" y="0"/>
                  </a:moveTo>
                  <a:cubicBezTo>
                    <a:pt x="154" y="0"/>
                    <a:pt x="0" y="325"/>
                    <a:pt x="68" y="539"/>
                  </a:cubicBezTo>
                  <a:cubicBezTo>
                    <a:pt x="137" y="753"/>
                    <a:pt x="249" y="615"/>
                    <a:pt x="249" y="615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rgbClr val="A56E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2"/>
            <p:cNvSpPr/>
            <p:nvPr/>
          </p:nvSpPr>
          <p:spPr bwMode="auto">
            <a:xfrm>
              <a:off x="803276" y="1217613"/>
              <a:ext cx="3052763" cy="2492375"/>
            </a:xfrm>
            <a:custGeom>
              <a:avLst/>
              <a:gdLst>
                <a:gd name="T0" fmla="*/ 1420 w 1924"/>
                <a:gd name="T1" fmla="*/ 0 h 1570"/>
                <a:gd name="T2" fmla="*/ 929 w 1924"/>
                <a:gd name="T3" fmla="*/ 393 h 1570"/>
                <a:gd name="T4" fmla="*/ 909 w 1924"/>
                <a:gd name="T5" fmla="*/ 392 h 1570"/>
                <a:gd name="T6" fmla="*/ 497 w 1924"/>
                <a:gd name="T7" fmla="*/ 743 h 1570"/>
                <a:gd name="T8" fmla="*/ 417 w 1924"/>
                <a:gd name="T9" fmla="*/ 736 h 1570"/>
                <a:gd name="T10" fmla="*/ 0 w 1924"/>
                <a:gd name="T11" fmla="*/ 1154 h 1570"/>
                <a:gd name="T12" fmla="*/ 388 w 1924"/>
                <a:gd name="T13" fmla="*/ 1570 h 1570"/>
                <a:gd name="T14" fmla="*/ 447 w 1924"/>
                <a:gd name="T15" fmla="*/ 1570 h 1570"/>
                <a:gd name="T16" fmla="*/ 696 w 1924"/>
                <a:gd name="T17" fmla="*/ 1465 h 1570"/>
                <a:gd name="T18" fmla="*/ 784 w 1924"/>
                <a:gd name="T19" fmla="*/ 1570 h 1570"/>
                <a:gd name="T20" fmla="*/ 1463 w 1924"/>
                <a:gd name="T21" fmla="*/ 1570 h 1570"/>
                <a:gd name="T22" fmla="*/ 1627 w 1924"/>
                <a:gd name="T23" fmla="*/ 1198 h 1570"/>
                <a:gd name="T24" fmla="*/ 1578 w 1924"/>
                <a:gd name="T25" fmla="*/ 982 h 1570"/>
                <a:gd name="T26" fmla="*/ 1924 w 1924"/>
                <a:gd name="T27" fmla="*/ 504 h 1570"/>
                <a:gd name="T28" fmla="*/ 1420 w 1924"/>
                <a:gd name="T29" fmla="*/ 0 h 1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24" h="1570">
                  <a:moveTo>
                    <a:pt x="1420" y="0"/>
                  </a:moveTo>
                  <a:cubicBezTo>
                    <a:pt x="1180" y="0"/>
                    <a:pt x="980" y="168"/>
                    <a:pt x="929" y="393"/>
                  </a:cubicBezTo>
                  <a:cubicBezTo>
                    <a:pt x="922" y="392"/>
                    <a:pt x="916" y="392"/>
                    <a:pt x="909" y="392"/>
                  </a:cubicBezTo>
                  <a:cubicBezTo>
                    <a:pt x="701" y="392"/>
                    <a:pt x="529" y="544"/>
                    <a:pt x="497" y="743"/>
                  </a:cubicBezTo>
                  <a:cubicBezTo>
                    <a:pt x="471" y="738"/>
                    <a:pt x="445" y="736"/>
                    <a:pt x="417" y="736"/>
                  </a:cubicBezTo>
                  <a:cubicBezTo>
                    <a:pt x="187" y="736"/>
                    <a:pt x="0" y="923"/>
                    <a:pt x="0" y="1154"/>
                  </a:cubicBezTo>
                  <a:cubicBezTo>
                    <a:pt x="0" y="1375"/>
                    <a:pt x="171" y="1556"/>
                    <a:pt x="388" y="1570"/>
                  </a:cubicBezTo>
                  <a:cubicBezTo>
                    <a:pt x="447" y="1570"/>
                    <a:pt x="447" y="1570"/>
                    <a:pt x="447" y="1570"/>
                  </a:cubicBezTo>
                  <a:cubicBezTo>
                    <a:pt x="542" y="1564"/>
                    <a:pt x="629" y="1525"/>
                    <a:pt x="696" y="1465"/>
                  </a:cubicBezTo>
                  <a:cubicBezTo>
                    <a:pt x="721" y="1504"/>
                    <a:pt x="750" y="1539"/>
                    <a:pt x="784" y="1570"/>
                  </a:cubicBezTo>
                  <a:cubicBezTo>
                    <a:pt x="1463" y="1570"/>
                    <a:pt x="1463" y="1570"/>
                    <a:pt x="1463" y="1570"/>
                  </a:cubicBezTo>
                  <a:cubicBezTo>
                    <a:pt x="1564" y="1478"/>
                    <a:pt x="1627" y="1346"/>
                    <a:pt x="1627" y="1198"/>
                  </a:cubicBezTo>
                  <a:cubicBezTo>
                    <a:pt x="1627" y="1121"/>
                    <a:pt x="1610" y="1047"/>
                    <a:pt x="1578" y="982"/>
                  </a:cubicBezTo>
                  <a:cubicBezTo>
                    <a:pt x="1779" y="916"/>
                    <a:pt x="1924" y="727"/>
                    <a:pt x="1924" y="504"/>
                  </a:cubicBezTo>
                  <a:cubicBezTo>
                    <a:pt x="1924" y="226"/>
                    <a:pt x="1698" y="0"/>
                    <a:pt x="1420" y="0"/>
                  </a:cubicBezTo>
                  <a:close/>
                </a:path>
              </a:pathLst>
            </a:custGeom>
            <a:solidFill>
              <a:srgbClr val="92EB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3"/>
            <p:cNvSpPr/>
            <p:nvPr/>
          </p:nvSpPr>
          <p:spPr bwMode="auto">
            <a:xfrm>
              <a:off x="1219201" y="2697163"/>
              <a:ext cx="22225" cy="706438"/>
            </a:xfrm>
            <a:custGeom>
              <a:avLst/>
              <a:gdLst>
                <a:gd name="T0" fmla="*/ 7 w 14"/>
                <a:gd name="T1" fmla="*/ 445 h 445"/>
                <a:gd name="T2" fmla="*/ 7 w 14"/>
                <a:gd name="T3" fmla="*/ 445 h 445"/>
                <a:gd name="T4" fmla="*/ 14 w 14"/>
                <a:gd name="T5" fmla="*/ 438 h 445"/>
                <a:gd name="T6" fmla="*/ 14 w 14"/>
                <a:gd name="T7" fmla="*/ 7 h 445"/>
                <a:gd name="T8" fmla="*/ 7 w 14"/>
                <a:gd name="T9" fmla="*/ 0 h 445"/>
                <a:gd name="T10" fmla="*/ 7 w 14"/>
                <a:gd name="T11" fmla="*/ 0 h 445"/>
                <a:gd name="T12" fmla="*/ 0 w 14"/>
                <a:gd name="T13" fmla="*/ 7 h 445"/>
                <a:gd name="T14" fmla="*/ 0 w 14"/>
                <a:gd name="T15" fmla="*/ 438 h 445"/>
                <a:gd name="T16" fmla="*/ 7 w 14"/>
                <a:gd name="T17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45">
                  <a:moveTo>
                    <a:pt x="7" y="445"/>
                  </a:moveTo>
                  <a:cubicBezTo>
                    <a:pt x="7" y="445"/>
                    <a:pt x="7" y="445"/>
                    <a:pt x="7" y="445"/>
                  </a:cubicBezTo>
                  <a:cubicBezTo>
                    <a:pt x="11" y="445"/>
                    <a:pt x="14" y="442"/>
                    <a:pt x="14" y="43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38"/>
                    <a:pt x="0" y="438"/>
                    <a:pt x="0" y="438"/>
                  </a:cubicBezTo>
                  <a:cubicBezTo>
                    <a:pt x="0" y="442"/>
                    <a:pt x="3" y="445"/>
                    <a:pt x="7" y="445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4"/>
            <p:cNvSpPr/>
            <p:nvPr/>
          </p:nvSpPr>
          <p:spPr bwMode="auto">
            <a:xfrm>
              <a:off x="1106488" y="2819400"/>
              <a:ext cx="122238" cy="103188"/>
            </a:xfrm>
            <a:custGeom>
              <a:avLst/>
              <a:gdLst>
                <a:gd name="T0" fmla="*/ 69 w 77"/>
                <a:gd name="T1" fmla="*/ 64 h 65"/>
                <a:gd name="T2" fmla="*/ 2 w 77"/>
                <a:gd name="T3" fmla="*/ 8 h 65"/>
                <a:gd name="T4" fmla="*/ 2 w 77"/>
                <a:gd name="T5" fmla="*/ 3 h 65"/>
                <a:gd name="T6" fmla="*/ 2 w 77"/>
                <a:gd name="T7" fmla="*/ 3 h 65"/>
                <a:gd name="T8" fmla="*/ 8 w 77"/>
                <a:gd name="T9" fmla="*/ 2 h 65"/>
                <a:gd name="T10" fmla="*/ 75 w 77"/>
                <a:gd name="T11" fmla="*/ 57 h 65"/>
                <a:gd name="T12" fmla="*/ 75 w 77"/>
                <a:gd name="T13" fmla="*/ 63 h 65"/>
                <a:gd name="T14" fmla="*/ 75 w 77"/>
                <a:gd name="T15" fmla="*/ 63 h 65"/>
                <a:gd name="T16" fmla="*/ 69 w 77"/>
                <a:gd name="T17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5">
                  <a:moveTo>
                    <a:pt x="69" y="64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6" y="59"/>
                    <a:pt x="77" y="61"/>
                    <a:pt x="75" y="63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4" y="65"/>
                    <a:pt x="71" y="65"/>
                    <a:pt x="69" y="64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5"/>
            <p:cNvSpPr/>
            <p:nvPr/>
          </p:nvSpPr>
          <p:spPr bwMode="auto">
            <a:xfrm>
              <a:off x="1219201" y="2992438"/>
              <a:ext cx="153988" cy="131763"/>
            </a:xfrm>
            <a:custGeom>
              <a:avLst/>
              <a:gdLst>
                <a:gd name="T0" fmla="*/ 2 w 97"/>
                <a:gd name="T1" fmla="*/ 75 h 83"/>
                <a:gd name="T2" fmla="*/ 89 w 97"/>
                <a:gd name="T3" fmla="*/ 2 h 83"/>
                <a:gd name="T4" fmla="*/ 95 w 97"/>
                <a:gd name="T5" fmla="*/ 2 h 83"/>
                <a:gd name="T6" fmla="*/ 95 w 97"/>
                <a:gd name="T7" fmla="*/ 2 h 83"/>
                <a:gd name="T8" fmla="*/ 95 w 97"/>
                <a:gd name="T9" fmla="*/ 8 h 83"/>
                <a:gd name="T10" fmla="*/ 8 w 97"/>
                <a:gd name="T11" fmla="*/ 82 h 83"/>
                <a:gd name="T12" fmla="*/ 2 w 97"/>
                <a:gd name="T13" fmla="*/ 81 h 83"/>
                <a:gd name="T14" fmla="*/ 2 w 97"/>
                <a:gd name="T15" fmla="*/ 81 h 83"/>
                <a:gd name="T16" fmla="*/ 2 w 97"/>
                <a:gd name="T17" fmla="*/ 7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83">
                  <a:moveTo>
                    <a:pt x="2" y="75"/>
                  </a:moveTo>
                  <a:cubicBezTo>
                    <a:pt x="89" y="2"/>
                    <a:pt x="89" y="2"/>
                    <a:pt x="89" y="2"/>
                  </a:cubicBezTo>
                  <a:cubicBezTo>
                    <a:pt x="91" y="0"/>
                    <a:pt x="94" y="0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7" y="4"/>
                    <a:pt x="96" y="6"/>
                    <a:pt x="95" y="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6" y="83"/>
                    <a:pt x="3" y="83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80"/>
                    <a:pt x="0" y="77"/>
                    <a:pt x="2" y="75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6"/>
            <p:cNvSpPr/>
            <p:nvPr/>
          </p:nvSpPr>
          <p:spPr bwMode="auto">
            <a:xfrm>
              <a:off x="2106613" y="2308225"/>
              <a:ext cx="22225" cy="990600"/>
            </a:xfrm>
            <a:custGeom>
              <a:avLst/>
              <a:gdLst>
                <a:gd name="T0" fmla="*/ 7 w 14"/>
                <a:gd name="T1" fmla="*/ 624 h 624"/>
                <a:gd name="T2" fmla="*/ 7 w 14"/>
                <a:gd name="T3" fmla="*/ 624 h 624"/>
                <a:gd name="T4" fmla="*/ 14 w 14"/>
                <a:gd name="T5" fmla="*/ 617 h 624"/>
                <a:gd name="T6" fmla="*/ 14 w 14"/>
                <a:gd name="T7" fmla="*/ 7 h 624"/>
                <a:gd name="T8" fmla="*/ 7 w 14"/>
                <a:gd name="T9" fmla="*/ 0 h 624"/>
                <a:gd name="T10" fmla="*/ 7 w 14"/>
                <a:gd name="T11" fmla="*/ 0 h 624"/>
                <a:gd name="T12" fmla="*/ 0 w 14"/>
                <a:gd name="T13" fmla="*/ 7 h 624"/>
                <a:gd name="T14" fmla="*/ 0 w 14"/>
                <a:gd name="T15" fmla="*/ 617 h 624"/>
                <a:gd name="T16" fmla="*/ 7 w 14"/>
                <a:gd name="T17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624">
                  <a:moveTo>
                    <a:pt x="7" y="624"/>
                  </a:moveTo>
                  <a:cubicBezTo>
                    <a:pt x="7" y="624"/>
                    <a:pt x="7" y="624"/>
                    <a:pt x="7" y="624"/>
                  </a:cubicBezTo>
                  <a:cubicBezTo>
                    <a:pt x="11" y="624"/>
                    <a:pt x="14" y="621"/>
                    <a:pt x="14" y="61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617"/>
                    <a:pt x="0" y="617"/>
                    <a:pt x="0" y="617"/>
                  </a:cubicBezTo>
                  <a:cubicBezTo>
                    <a:pt x="0" y="621"/>
                    <a:pt x="3" y="624"/>
                    <a:pt x="7" y="624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7"/>
            <p:cNvSpPr/>
            <p:nvPr/>
          </p:nvSpPr>
          <p:spPr bwMode="auto">
            <a:xfrm>
              <a:off x="1995488" y="2432050"/>
              <a:ext cx="120650" cy="101600"/>
            </a:xfrm>
            <a:custGeom>
              <a:avLst/>
              <a:gdLst>
                <a:gd name="T0" fmla="*/ 69 w 76"/>
                <a:gd name="T1" fmla="*/ 63 h 64"/>
                <a:gd name="T2" fmla="*/ 2 w 76"/>
                <a:gd name="T3" fmla="*/ 8 h 64"/>
                <a:gd name="T4" fmla="*/ 1 w 76"/>
                <a:gd name="T5" fmla="*/ 2 h 64"/>
                <a:gd name="T6" fmla="*/ 1 w 76"/>
                <a:gd name="T7" fmla="*/ 2 h 64"/>
                <a:gd name="T8" fmla="*/ 7 w 76"/>
                <a:gd name="T9" fmla="*/ 1 h 64"/>
                <a:gd name="T10" fmla="*/ 74 w 76"/>
                <a:gd name="T11" fmla="*/ 56 h 64"/>
                <a:gd name="T12" fmla="*/ 75 w 76"/>
                <a:gd name="T13" fmla="*/ 62 h 64"/>
                <a:gd name="T14" fmla="*/ 75 w 76"/>
                <a:gd name="T15" fmla="*/ 62 h 64"/>
                <a:gd name="T16" fmla="*/ 69 w 76"/>
                <a:gd name="T17" fmla="*/ 6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64">
                  <a:moveTo>
                    <a:pt x="69" y="63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6" y="58"/>
                    <a:pt x="76" y="60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3" y="64"/>
                    <a:pt x="71" y="64"/>
                    <a:pt x="69" y="63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8"/>
            <p:cNvSpPr/>
            <p:nvPr/>
          </p:nvSpPr>
          <p:spPr bwMode="auto">
            <a:xfrm>
              <a:off x="2033588" y="2801938"/>
              <a:ext cx="84138" cy="134938"/>
            </a:xfrm>
            <a:custGeom>
              <a:avLst/>
              <a:gdLst>
                <a:gd name="T0" fmla="*/ 44 w 53"/>
                <a:gd name="T1" fmla="*/ 82 h 85"/>
                <a:gd name="T2" fmla="*/ 1 w 53"/>
                <a:gd name="T3" fmla="*/ 7 h 85"/>
                <a:gd name="T4" fmla="*/ 2 w 53"/>
                <a:gd name="T5" fmla="*/ 2 h 85"/>
                <a:gd name="T6" fmla="*/ 2 w 53"/>
                <a:gd name="T7" fmla="*/ 2 h 85"/>
                <a:gd name="T8" fmla="*/ 8 w 53"/>
                <a:gd name="T9" fmla="*/ 3 h 85"/>
                <a:gd name="T10" fmla="*/ 51 w 53"/>
                <a:gd name="T11" fmla="*/ 78 h 85"/>
                <a:gd name="T12" fmla="*/ 50 w 53"/>
                <a:gd name="T13" fmla="*/ 84 h 85"/>
                <a:gd name="T14" fmla="*/ 50 w 53"/>
                <a:gd name="T15" fmla="*/ 84 h 85"/>
                <a:gd name="T16" fmla="*/ 44 w 53"/>
                <a:gd name="T17" fmla="*/ 8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85">
                  <a:moveTo>
                    <a:pt x="44" y="82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53" y="80"/>
                    <a:pt x="52" y="83"/>
                    <a:pt x="50" y="84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48" y="85"/>
                    <a:pt x="45" y="84"/>
                    <a:pt x="44" y="82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9"/>
            <p:cNvSpPr/>
            <p:nvPr/>
          </p:nvSpPr>
          <p:spPr bwMode="auto">
            <a:xfrm>
              <a:off x="2108201" y="2603500"/>
              <a:ext cx="152400" cy="133350"/>
            </a:xfrm>
            <a:custGeom>
              <a:avLst/>
              <a:gdLst>
                <a:gd name="T0" fmla="*/ 2 w 96"/>
                <a:gd name="T1" fmla="*/ 76 h 84"/>
                <a:gd name="T2" fmla="*/ 89 w 96"/>
                <a:gd name="T3" fmla="*/ 2 h 84"/>
                <a:gd name="T4" fmla="*/ 95 w 96"/>
                <a:gd name="T5" fmla="*/ 2 h 84"/>
                <a:gd name="T6" fmla="*/ 95 w 96"/>
                <a:gd name="T7" fmla="*/ 2 h 84"/>
                <a:gd name="T8" fmla="*/ 94 w 96"/>
                <a:gd name="T9" fmla="*/ 8 h 84"/>
                <a:gd name="T10" fmla="*/ 7 w 96"/>
                <a:gd name="T11" fmla="*/ 82 h 84"/>
                <a:gd name="T12" fmla="*/ 1 w 96"/>
                <a:gd name="T13" fmla="*/ 82 h 84"/>
                <a:gd name="T14" fmla="*/ 1 w 96"/>
                <a:gd name="T15" fmla="*/ 82 h 84"/>
                <a:gd name="T16" fmla="*/ 2 w 96"/>
                <a:gd name="T17" fmla="*/ 7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84">
                  <a:moveTo>
                    <a:pt x="2" y="76"/>
                  </a:moveTo>
                  <a:cubicBezTo>
                    <a:pt x="89" y="2"/>
                    <a:pt x="89" y="2"/>
                    <a:pt x="89" y="2"/>
                  </a:cubicBezTo>
                  <a:cubicBezTo>
                    <a:pt x="90" y="0"/>
                    <a:pt x="93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6" y="4"/>
                    <a:pt x="96" y="7"/>
                    <a:pt x="94" y="8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5" y="84"/>
                    <a:pt x="3" y="83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0" y="80"/>
                    <a:pt x="0" y="77"/>
                    <a:pt x="2" y="76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0"/>
            <p:cNvSpPr/>
            <p:nvPr/>
          </p:nvSpPr>
          <p:spPr bwMode="auto">
            <a:xfrm>
              <a:off x="2108201" y="2990850"/>
              <a:ext cx="152400" cy="131763"/>
            </a:xfrm>
            <a:custGeom>
              <a:avLst/>
              <a:gdLst>
                <a:gd name="T0" fmla="*/ 2 w 96"/>
                <a:gd name="T1" fmla="*/ 75 h 83"/>
                <a:gd name="T2" fmla="*/ 89 w 96"/>
                <a:gd name="T3" fmla="*/ 1 h 83"/>
                <a:gd name="T4" fmla="*/ 95 w 96"/>
                <a:gd name="T5" fmla="*/ 2 h 83"/>
                <a:gd name="T6" fmla="*/ 95 w 96"/>
                <a:gd name="T7" fmla="*/ 2 h 83"/>
                <a:gd name="T8" fmla="*/ 94 w 96"/>
                <a:gd name="T9" fmla="*/ 8 h 83"/>
                <a:gd name="T10" fmla="*/ 7 w 96"/>
                <a:gd name="T11" fmla="*/ 81 h 83"/>
                <a:gd name="T12" fmla="*/ 1 w 96"/>
                <a:gd name="T13" fmla="*/ 81 h 83"/>
                <a:gd name="T14" fmla="*/ 1 w 96"/>
                <a:gd name="T15" fmla="*/ 81 h 83"/>
                <a:gd name="T16" fmla="*/ 2 w 96"/>
                <a:gd name="T17" fmla="*/ 7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83">
                  <a:moveTo>
                    <a:pt x="2" y="75"/>
                  </a:moveTo>
                  <a:cubicBezTo>
                    <a:pt x="89" y="1"/>
                    <a:pt x="89" y="1"/>
                    <a:pt x="89" y="1"/>
                  </a:cubicBezTo>
                  <a:cubicBezTo>
                    <a:pt x="90" y="0"/>
                    <a:pt x="93" y="0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6" y="3"/>
                    <a:pt x="96" y="6"/>
                    <a:pt x="94" y="8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5" y="83"/>
                    <a:pt x="3" y="83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0" y="79"/>
                    <a:pt x="0" y="77"/>
                    <a:pt x="2" y="75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1"/>
            <p:cNvSpPr/>
            <p:nvPr/>
          </p:nvSpPr>
          <p:spPr bwMode="auto">
            <a:xfrm>
              <a:off x="7715251" y="38100"/>
              <a:ext cx="1063625" cy="2984500"/>
            </a:xfrm>
            <a:custGeom>
              <a:avLst/>
              <a:gdLst>
                <a:gd name="T0" fmla="*/ 670 w 670"/>
                <a:gd name="T1" fmla="*/ 940 h 1880"/>
                <a:gd name="T2" fmla="*/ 335 w 670"/>
                <a:gd name="T3" fmla="*/ 1880 h 1880"/>
                <a:gd name="T4" fmla="*/ 0 w 670"/>
                <a:gd name="T5" fmla="*/ 940 h 1880"/>
                <a:gd name="T6" fmla="*/ 335 w 670"/>
                <a:gd name="T7" fmla="*/ 0 h 1880"/>
                <a:gd name="T8" fmla="*/ 670 w 670"/>
                <a:gd name="T9" fmla="*/ 940 h 1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0" h="1880">
                  <a:moveTo>
                    <a:pt x="670" y="940"/>
                  </a:moveTo>
                  <a:cubicBezTo>
                    <a:pt x="670" y="1459"/>
                    <a:pt x="520" y="1880"/>
                    <a:pt x="335" y="1880"/>
                  </a:cubicBezTo>
                  <a:cubicBezTo>
                    <a:pt x="150" y="1880"/>
                    <a:pt x="0" y="1459"/>
                    <a:pt x="0" y="940"/>
                  </a:cubicBezTo>
                  <a:cubicBezTo>
                    <a:pt x="0" y="421"/>
                    <a:pt x="335" y="0"/>
                    <a:pt x="335" y="0"/>
                  </a:cubicBezTo>
                  <a:cubicBezTo>
                    <a:pt x="335" y="0"/>
                    <a:pt x="670" y="421"/>
                    <a:pt x="670" y="940"/>
                  </a:cubicBezTo>
                  <a:close/>
                </a:path>
              </a:pathLst>
            </a:custGeom>
            <a:solidFill>
              <a:srgbClr val="FF93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2"/>
            <p:cNvSpPr/>
            <p:nvPr/>
          </p:nvSpPr>
          <p:spPr bwMode="auto">
            <a:xfrm>
              <a:off x="4632326" y="-47625"/>
              <a:ext cx="1497013" cy="3243263"/>
            </a:xfrm>
            <a:custGeom>
              <a:avLst/>
              <a:gdLst>
                <a:gd name="T0" fmla="*/ 943 w 943"/>
                <a:gd name="T1" fmla="*/ 1021 h 2043"/>
                <a:gd name="T2" fmla="*/ 465 w 943"/>
                <a:gd name="T3" fmla="*/ 2043 h 2043"/>
                <a:gd name="T4" fmla="*/ 0 w 943"/>
                <a:gd name="T5" fmla="*/ 1021 h 2043"/>
                <a:gd name="T6" fmla="*/ 465 w 943"/>
                <a:gd name="T7" fmla="*/ 0 h 2043"/>
                <a:gd name="T8" fmla="*/ 943 w 943"/>
                <a:gd name="T9" fmla="*/ 1021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3" h="2043">
                  <a:moveTo>
                    <a:pt x="943" y="1021"/>
                  </a:moveTo>
                  <a:cubicBezTo>
                    <a:pt x="943" y="1585"/>
                    <a:pt x="666" y="2043"/>
                    <a:pt x="465" y="2043"/>
                  </a:cubicBezTo>
                  <a:cubicBezTo>
                    <a:pt x="265" y="2043"/>
                    <a:pt x="0" y="1585"/>
                    <a:pt x="0" y="1021"/>
                  </a:cubicBezTo>
                  <a:cubicBezTo>
                    <a:pt x="0" y="457"/>
                    <a:pt x="350" y="0"/>
                    <a:pt x="465" y="0"/>
                  </a:cubicBezTo>
                  <a:cubicBezTo>
                    <a:pt x="572" y="0"/>
                    <a:pt x="943" y="457"/>
                    <a:pt x="943" y="1021"/>
                  </a:cubicBezTo>
                  <a:close/>
                </a:path>
              </a:pathLst>
            </a:custGeom>
            <a:solidFill>
              <a:srgbClr val="92EB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3"/>
            <p:cNvSpPr/>
            <p:nvPr/>
          </p:nvSpPr>
          <p:spPr bwMode="auto">
            <a:xfrm>
              <a:off x="5316538" y="522288"/>
              <a:ext cx="22225" cy="989013"/>
            </a:xfrm>
            <a:custGeom>
              <a:avLst/>
              <a:gdLst>
                <a:gd name="T0" fmla="*/ 7 w 14"/>
                <a:gd name="T1" fmla="*/ 623 h 623"/>
                <a:gd name="T2" fmla="*/ 7 w 14"/>
                <a:gd name="T3" fmla="*/ 623 h 623"/>
                <a:gd name="T4" fmla="*/ 14 w 14"/>
                <a:gd name="T5" fmla="*/ 616 h 623"/>
                <a:gd name="T6" fmla="*/ 14 w 14"/>
                <a:gd name="T7" fmla="*/ 7 h 623"/>
                <a:gd name="T8" fmla="*/ 7 w 14"/>
                <a:gd name="T9" fmla="*/ 0 h 623"/>
                <a:gd name="T10" fmla="*/ 7 w 14"/>
                <a:gd name="T11" fmla="*/ 0 h 623"/>
                <a:gd name="T12" fmla="*/ 0 w 14"/>
                <a:gd name="T13" fmla="*/ 7 h 623"/>
                <a:gd name="T14" fmla="*/ 0 w 14"/>
                <a:gd name="T15" fmla="*/ 616 h 623"/>
                <a:gd name="T16" fmla="*/ 7 w 14"/>
                <a:gd name="T17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623">
                  <a:moveTo>
                    <a:pt x="7" y="623"/>
                  </a:moveTo>
                  <a:cubicBezTo>
                    <a:pt x="7" y="623"/>
                    <a:pt x="7" y="623"/>
                    <a:pt x="7" y="623"/>
                  </a:cubicBezTo>
                  <a:cubicBezTo>
                    <a:pt x="11" y="623"/>
                    <a:pt x="14" y="620"/>
                    <a:pt x="14" y="616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616"/>
                    <a:pt x="0" y="616"/>
                    <a:pt x="0" y="616"/>
                  </a:cubicBezTo>
                  <a:cubicBezTo>
                    <a:pt x="0" y="620"/>
                    <a:pt x="3" y="623"/>
                    <a:pt x="7" y="623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5"/>
            <p:cNvSpPr/>
            <p:nvPr/>
          </p:nvSpPr>
          <p:spPr bwMode="auto">
            <a:xfrm>
              <a:off x="5078413" y="1006475"/>
              <a:ext cx="244475" cy="122238"/>
            </a:xfrm>
            <a:custGeom>
              <a:avLst/>
              <a:gdLst>
                <a:gd name="T0" fmla="*/ 151 w 154"/>
                <a:gd name="T1" fmla="*/ 68 h 77"/>
                <a:gd name="T2" fmla="*/ 6 w 154"/>
                <a:gd name="T3" fmla="*/ 1 h 77"/>
                <a:gd name="T4" fmla="*/ 1 w 154"/>
                <a:gd name="T5" fmla="*/ 3 h 77"/>
                <a:gd name="T6" fmla="*/ 1 w 154"/>
                <a:gd name="T7" fmla="*/ 3 h 77"/>
                <a:gd name="T8" fmla="*/ 3 w 154"/>
                <a:gd name="T9" fmla="*/ 8 h 77"/>
                <a:gd name="T10" fmla="*/ 147 w 154"/>
                <a:gd name="T11" fmla="*/ 76 h 77"/>
                <a:gd name="T12" fmla="*/ 153 w 154"/>
                <a:gd name="T13" fmla="*/ 74 h 77"/>
                <a:gd name="T14" fmla="*/ 153 w 154"/>
                <a:gd name="T15" fmla="*/ 74 h 77"/>
                <a:gd name="T16" fmla="*/ 151 w 154"/>
                <a:gd name="T17" fmla="*/ 6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77">
                  <a:moveTo>
                    <a:pt x="151" y="68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5"/>
                    <a:pt x="1" y="7"/>
                    <a:pt x="3" y="8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49" y="77"/>
                    <a:pt x="152" y="76"/>
                    <a:pt x="153" y="74"/>
                  </a:cubicBezTo>
                  <a:cubicBezTo>
                    <a:pt x="153" y="74"/>
                    <a:pt x="153" y="74"/>
                    <a:pt x="153" y="74"/>
                  </a:cubicBezTo>
                  <a:cubicBezTo>
                    <a:pt x="154" y="72"/>
                    <a:pt x="153" y="69"/>
                    <a:pt x="151" y="68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6"/>
            <p:cNvSpPr/>
            <p:nvPr/>
          </p:nvSpPr>
          <p:spPr bwMode="auto">
            <a:xfrm>
              <a:off x="5316538" y="817563"/>
              <a:ext cx="153988" cy="131763"/>
            </a:xfrm>
            <a:custGeom>
              <a:avLst/>
              <a:gdLst>
                <a:gd name="T0" fmla="*/ 2 w 97"/>
                <a:gd name="T1" fmla="*/ 75 h 83"/>
                <a:gd name="T2" fmla="*/ 89 w 97"/>
                <a:gd name="T3" fmla="*/ 1 h 83"/>
                <a:gd name="T4" fmla="*/ 95 w 97"/>
                <a:gd name="T5" fmla="*/ 2 h 83"/>
                <a:gd name="T6" fmla="*/ 95 w 97"/>
                <a:gd name="T7" fmla="*/ 2 h 83"/>
                <a:gd name="T8" fmla="*/ 95 w 97"/>
                <a:gd name="T9" fmla="*/ 8 h 83"/>
                <a:gd name="T10" fmla="*/ 8 w 97"/>
                <a:gd name="T11" fmla="*/ 82 h 83"/>
                <a:gd name="T12" fmla="*/ 2 w 97"/>
                <a:gd name="T13" fmla="*/ 81 h 83"/>
                <a:gd name="T14" fmla="*/ 2 w 97"/>
                <a:gd name="T15" fmla="*/ 81 h 83"/>
                <a:gd name="T16" fmla="*/ 2 w 97"/>
                <a:gd name="T17" fmla="*/ 7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83">
                  <a:moveTo>
                    <a:pt x="2" y="75"/>
                  </a:moveTo>
                  <a:cubicBezTo>
                    <a:pt x="89" y="1"/>
                    <a:pt x="89" y="1"/>
                    <a:pt x="89" y="1"/>
                  </a:cubicBezTo>
                  <a:cubicBezTo>
                    <a:pt x="91" y="0"/>
                    <a:pt x="94" y="0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7" y="4"/>
                    <a:pt x="96" y="6"/>
                    <a:pt x="95" y="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6" y="83"/>
                    <a:pt x="3" y="83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79"/>
                    <a:pt x="0" y="77"/>
                    <a:pt x="2" y="75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7"/>
            <p:cNvSpPr/>
            <p:nvPr/>
          </p:nvSpPr>
          <p:spPr bwMode="auto">
            <a:xfrm>
              <a:off x="5321301" y="1139825"/>
              <a:ext cx="304800" cy="141288"/>
            </a:xfrm>
            <a:custGeom>
              <a:avLst/>
              <a:gdLst>
                <a:gd name="T0" fmla="*/ 3 w 192"/>
                <a:gd name="T1" fmla="*/ 79 h 89"/>
                <a:gd name="T2" fmla="*/ 185 w 192"/>
                <a:gd name="T3" fmla="*/ 1 h 89"/>
                <a:gd name="T4" fmla="*/ 191 w 192"/>
                <a:gd name="T5" fmla="*/ 3 h 89"/>
                <a:gd name="T6" fmla="*/ 191 w 192"/>
                <a:gd name="T7" fmla="*/ 4 h 89"/>
                <a:gd name="T8" fmla="*/ 189 w 192"/>
                <a:gd name="T9" fmla="*/ 10 h 89"/>
                <a:gd name="T10" fmla="*/ 7 w 192"/>
                <a:gd name="T11" fmla="*/ 88 h 89"/>
                <a:gd name="T12" fmla="*/ 1 w 192"/>
                <a:gd name="T13" fmla="*/ 86 h 89"/>
                <a:gd name="T14" fmla="*/ 0 w 192"/>
                <a:gd name="T15" fmla="*/ 85 h 89"/>
                <a:gd name="T16" fmla="*/ 3 w 192"/>
                <a:gd name="T17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9">
                  <a:moveTo>
                    <a:pt x="3" y="79"/>
                  </a:moveTo>
                  <a:cubicBezTo>
                    <a:pt x="185" y="1"/>
                    <a:pt x="185" y="1"/>
                    <a:pt x="185" y="1"/>
                  </a:cubicBezTo>
                  <a:cubicBezTo>
                    <a:pt x="187" y="0"/>
                    <a:pt x="190" y="1"/>
                    <a:pt x="191" y="3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92" y="6"/>
                    <a:pt x="191" y="9"/>
                    <a:pt x="189" y="10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4" y="89"/>
                    <a:pt x="2" y="88"/>
                    <a:pt x="1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3"/>
                    <a:pt x="1" y="80"/>
                    <a:pt x="3" y="79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Rectangle 28"/>
            <p:cNvSpPr>
              <a:spLocks noChangeArrowheads="1"/>
            </p:cNvSpPr>
            <p:nvPr/>
          </p:nvSpPr>
          <p:spPr bwMode="auto">
            <a:xfrm>
              <a:off x="2678113" y="1760538"/>
              <a:ext cx="1576388" cy="1492250"/>
            </a:xfrm>
            <a:prstGeom prst="rect">
              <a:avLst/>
            </a:prstGeom>
            <a:solidFill>
              <a:srgbClr val="CF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Rectangle 29"/>
            <p:cNvSpPr>
              <a:spLocks noChangeArrowheads="1"/>
            </p:cNvSpPr>
            <p:nvPr/>
          </p:nvSpPr>
          <p:spPr bwMode="auto">
            <a:xfrm>
              <a:off x="2573338" y="1878013"/>
              <a:ext cx="1676400" cy="47625"/>
            </a:xfrm>
            <a:prstGeom prst="rect">
              <a:avLst/>
            </a:prstGeom>
            <a:solidFill>
              <a:srgbClr val="70C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Rectangle 30"/>
            <p:cNvSpPr>
              <a:spLocks noChangeArrowheads="1"/>
            </p:cNvSpPr>
            <p:nvPr/>
          </p:nvSpPr>
          <p:spPr bwMode="auto">
            <a:xfrm>
              <a:off x="2573338" y="1760538"/>
              <a:ext cx="1760538" cy="114300"/>
            </a:xfrm>
            <a:prstGeom prst="rect">
              <a:avLst/>
            </a:prstGeom>
            <a:solidFill>
              <a:srgbClr val="E5FF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Rectangle 31"/>
            <p:cNvSpPr>
              <a:spLocks noChangeArrowheads="1"/>
            </p:cNvSpPr>
            <p:nvPr/>
          </p:nvSpPr>
          <p:spPr bwMode="auto">
            <a:xfrm>
              <a:off x="2998788" y="2049463"/>
              <a:ext cx="228600" cy="495300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Rectangle 32"/>
            <p:cNvSpPr>
              <a:spLocks noChangeArrowheads="1"/>
            </p:cNvSpPr>
            <p:nvPr/>
          </p:nvSpPr>
          <p:spPr bwMode="auto">
            <a:xfrm>
              <a:off x="3035301" y="2089150"/>
              <a:ext cx="192088" cy="455613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Rectangle 33"/>
            <p:cNvSpPr>
              <a:spLocks noChangeArrowheads="1"/>
            </p:cNvSpPr>
            <p:nvPr/>
          </p:nvSpPr>
          <p:spPr bwMode="auto">
            <a:xfrm>
              <a:off x="3116263" y="2089150"/>
              <a:ext cx="28575" cy="455613"/>
            </a:xfrm>
            <a:prstGeom prst="rect">
              <a:avLst/>
            </a:prstGeom>
            <a:solidFill>
              <a:srgbClr val="CEF0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Rectangle 34"/>
            <p:cNvSpPr>
              <a:spLocks noChangeArrowheads="1"/>
            </p:cNvSpPr>
            <p:nvPr/>
          </p:nvSpPr>
          <p:spPr bwMode="auto">
            <a:xfrm>
              <a:off x="3035301" y="2211388"/>
              <a:ext cx="192088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Rectangle 35"/>
            <p:cNvSpPr>
              <a:spLocks noChangeArrowheads="1"/>
            </p:cNvSpPr>
            <p:nvPr/>
          </p:nvSpPr>
          <p:spPr bwMode="auto">
            <a:xfrm>
              <a:off x="3035301" y="2387600"/>
              <a:ext cx="192088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Rectangle 36"/>
            <p:cNvSpPr>
              <a:spLocks noChangeArrowheads="1"/>
            </p:cNvSpPr>
            <p:nvPr/>
          </p:nvSpPr>
          <p:spPr bwMode="auto">
            <a:xfrm>
              <a:off x="2998788" y="2617788"/>
              <a:ext cx="228600" cy="493713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Rectangle 37"/>
            <p:cNvSpPr>
              <a:spLocks noChangeArrowheads="1"/>
            </p:cNvSpPr>
            <p:nvPr/>
          </p:nvSpPr>
          <p:spPr bwMode="auto">
            <a:xfrm>
              <a:off x="3035301" y="2655888"/>
              <a:ext cx="192088" cy="455613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Rectangle 38"/>
            <p:cNvSpPr>
              <a:spLocks noChangeArrowheads="1"/>
            </p:cNvSpPr>
            <p:nvPr/>
          </p:nvSpPr>
          <p:spPr bwMode="auto">
            <a:xfrm>
              <a:off x="3116263" y="2655888"/>
              <a:ext cx="28575" cy="455613"/>
            </a:xfrm>
            <a:prstGeom prst="rect">
              <a:avLst/>
            </a:prstGeom>
            <a:solidFill>
              <a:srgbClr val="CEF0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Rectangle 39"/>
            <p:cNvSpPr>
              <a:spLocks noChangeArrowheads="1"/>
            </p:cNvSpPr>
            <p:nvPr/>
          </p:nvSpPr>
          <p:spPr bwMode="auto">
            <a:xfrm>
              <a:off x="3035301" y="2779713"/>
              <a:ext cx="192088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Rectangle 40"/>
            <p:cNvSpPr>
              <a:spLocks noChangeArrowheads="1"/>
            </p:cNvSpPr>
            <p:nvPr/>
          </p:nvSpPr>
          <p:spPr bwMode="auto">
            <a:xfrm>
              <a:off x="3035301" y="2955925"/>
              <a:ext cx="192088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Rectangle 41"/>
            <p:cNvSpPr>
              <a:spLocks noChangeArrowheads="1"/>
            </p:cNvSpPr>
            <p:nvPr/>
          </p:nvSpPr>
          <p:spPr bwMode="auto">
            <a:xfrm>
              <a:off x="3379788" y="2617788"/>
              <a:ext cx="228600" cy="493713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Rectangle 42"/>
            <p:cNvSpPr>
              <a:spLocks noChangeArrowheads="1"/>
            </p:cNvSpPr>
            <p:nvPr/>
          </p:nvSpPr>
          <p:spPr bwMode="auto">
            <a:xfrm>
              <a:off x="3414713" y="2655888"/>
              <a:ext cx="193675" cy="455613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Rectangle 43"/>
            <p:cNvSpPr>
              <a:spLocks noChangeArrowheads="1"/>
            </p:cNvSpPr>
            <p:nvPr/>
          </p:nvSpPr>
          <p:spPr bwMode="auto">
            <a:xfrm>
              <a:off x="3497263" y="2655888"/>
              <a:ext cx="28575" cy="455613"/>
            </a:xfrm>
            <a:prstGeom prst="rect">
              <a:avLst/>
            </a:prstGeom>
            <a:solidFill>
              <a:srgbClr val="CEF0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Rectangle 44"/>
            <p:cNvSpPr>
              <a:spLocks noChangeArrowheads="1"/>
            </p:cNvSpPr>
            <p:nvPr/>
          </p:nvSpPr>
          <p:spPr bwMode="auto">
            <a:xfrm>
              <a:off x="3414713" y="2779713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Rectangle 45"/>
            <p:cNvSpPr>
              <a:spLocks noChangeArrowheads="1"/>
            </p:cNvSpPr>
            <p:nvPr/>
          </p:nvSpPr>
          <p:spPr bwMode="auto">
            <a:xfrm>
              <a:off x="3414713" y="2955925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Rectangle 46"/>
            <p:cNvSpPr>
              <a:spLocks noChangeArrowheads="1"/>
            </p:cNvSpPr>
            <p:nvPr/>
          </p:nvSpPr>
          <p:spPr bwMode="auto">
            <a:xfrm>
              <a:off x="3741738" y="2617788"/>
              <a:ext cx="228600" cy="493713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Rectangle 47"/>
            <p:cNvSpPr>
              <a:spLocks noChangeArrowheads="1"/>
            </p:cNvSpPr>
            <p:nvPr/>
          </p:nvSpPr>
          <p:spPr bwMode="auto">
            <a:xfrm>
              <a:off x="3776663" y="2655888"/>
              <a:ext cx="193675" cy="455613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Rectangle 48"/>
            <p:cNvSpPr>
              <a:spLocks noChangeArrowheads="1"/>
            </p:cNvSpPr>
            <p:nvPr/>
          </p:nvSpPr>
          <p:spPr bwMode="auto">
            <a:xfrm>
              <a:off x="3859213" y="2655888"/>
              <a:ext cx="28575" cy="455613"/>
            </a:xfrm>
            <a:prstGeom prst="rect">
              <a:avLst/>
            </a:prstGeom>
            <a:solidFill>
              <a:srgbClr val="CEF0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Rectangle 49"/>
            <p:cNvSpPr>
              <a:spLocks noChangeArrowheads="1"/>
            </p:cNvSpPr>
            <p:nvPr/>
          </p:nvSpPr>
          <p:spPr bwMode="auto">
            <a:xfrm>
              <a:off x="3776663" y="2779713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Rectangle 50"/>
            <p:cNvSpPr>
              <a:spLocks noChangeArrowheads="1"/>
            </p:cNvSpPr>
            <p:nvPr/>
          </p:nvSpPr>
          <p:spPr bwMode="auto">
            <a:xfrm>
              <a:off x="3776663" y="2955925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Rectangle 51"/>
            <p:cNvSpPr>
              <a:spLocks noChangeArrowheads="1"/>
            </p:cNvSpPr>
            <p:nvPr/>
          </p:nvSpPr>
          <p:spPr bwMode="auto">
            <a:xfrm>
              <a:off x="3741738" y="2046288"/>
              <a:ext cx="228600" cy="495300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Rectangle 52"/>
            <p:cNvSpPr>
              <a:spLocks noChangeArrowheads="1"/>
            </p:cNvSpPr>
            <p:nvPr/>
          </p:nvSpPr>
          <p:spPr bwMode="auto">
            <a:xfrm>
              <a:off x="3776663" y="2084388"/>
              <a:ext cx="193675" cy="457200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Rectangle 53"/>
            <p:cNvSpPr>
              <a:spLocks noChangeArrowheads="1"/>
            </p:cNvSpPr>
            <p:nvPr/>
          </p:nvSpPr>
          <p:spPr bwMode="auto">
            <a:xfrm>
              <a:off x="3859213" y="2084388"/>
              <a:ext cx="28575" cy="457200"/>
            </a:xfrm>
            <a:prstGeom prst="rect">
              <a:avLst/>
            </a:prstGeom>
            <a:solidFill>
              <a:srgbClr val="CEF0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Rectangle 54"/>
            <p:cNvSpPr>
              <a:spLocks noChangeArrowheads="1"/>
            </p:cNvSpPr>
            <p:nvPr/>
          </p:nvSpPr>
          <p:spPr bwMode="auto">
            <a:xfrm>
              <a:off x="3776663" y="2208213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Rectangle 55"/>
            <p:cNvSpPr>
              <a:spLocks noChangeArrowheads="1"/>
            </p:cNvSpPr>
            <p:nvPr/>
          </p:nvSpPr>
          <p:spPr bwMode="auto">
            <a:xfrm>
              <a:off x="3776663" y="2384425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Rectangle 56"/>
            <p:cNvSpPr>
              <a:spLocks noChangeArrowheads="1"/>
            </p:cNvSpPr>
            <p:nvPr/>
          </p:nvSpPr>
          <p:spPr bwMode="auto">
            <a:xfrm>
              <a:off x="3379788" y="2046288"/>
              <a:ext cx="228600" cy="495300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Rectangle 57"/>
            <p:cNvSpPr>
              <a:spLocks noChangeArrowheads="1"/>
            </p:cNvSpPr>
            <p:nvPr/>
          </p:nvSpPr>
          <p:spPr bwMode="auto">
            <a:xfrm>
              <a:off x="3414713" y="2084388"/>
              <a:ext cx="193675" cy="457200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Rectangle 58"/>
            <p:cNvSpPr>
              <a:spLocks noChangeArrowheads="1"/>
            </p:cNvSpPr>
            <p:nvPr/>
          </p:nvSpPr>
          <p:spPr bwMode="auto">
            <a:xfrm>
              <a:off x="3497263" y="2084388"/>
              <a:ext cx="28575" cy="457200"/>
            </a:xfrm>
            <a:prstGeom prst="rect">
              <a:avLst/>
            </a:prstGeom>
            <a:solidFill>
              <a:srgbClr val="CEF0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Rectangle 59"/>
            <p:cNvSpPr>
              <a:spLocks noChangeArrowheads="1"/>
            </p:cNvSpPr>
            <p:nvPr/>
          </p:nvSpPr>
          <p:spPr bwMode="auto">
            <a:xfrm>
              <a:off x="3414713" y="2208213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Rectangle 60"/>
            <p:cNvSpPr>
              <a:spLocks noChangeArrowheads="1"/>
            </p:cNvSpPr>
            <p:nvPr/>
          </p:nvSpPr>
          <p:spPr bwMode="auto">
            <a:xfrm>
              <a:off x="3414713" y="2384425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Rectangle 61"/>
            <p:cNvSpPr>
              <a:spLocks noChangeArrowheads="1"/>
            </p:cNvSpPr>
            <p:nvPr/>
          </p:nvSpPr>
          <p:spPr bwMode="auto">
            <a:xfrm>
              <a:off x="4141788" y="2098675"/>
              <a:ext cx="1666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Rectangle 62"/>
            <p:cNvSpPr>
              <a:spLocks noChangeArrowheads="1"/>
            </p:cNvSpPr>
            <p:nvPr/>
          </p:nvSpPr>
          <p:spPr bwMode="auto">
            <a:xfrm>
              <a:off x="2678113" y="2233613"/>
              <a:ext cx="80963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Rectangle 63"/>
            <p:cNvSpPr>
              <a:spLocks noChangeArrowheads="1"/>
            </p:cNvSpPr>
            <p:nvPr/>
          </p:nvSpPr>
          <p:spPr bwMode="auto">
            <a:xfrm>
              <a:off x="2790826" y="2428875"/>
              <a:ext cx="80963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Rectangle 64"/>
            <p:cNvSpPr>
              <a:spLocks noChangeArrowheads="1"/>
            </p:cNvSpPr>
            <p:nvPr/>
          </p:nvSpPr>
          <p:spPr bwMode="auto">
            <a:xfrm>
              <a:off x="4037013" y="3062288"/>
              <a:ext cx="128588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Rectangle 65"/>
            <p:cNvSpPr>
              <a:spLocks noChangeArrowheads="1"/>
            </p:cNvSpPr>
            <p:nvPr/>
          </p:nvSpPr>
          <p:spPr bwMode="auto">
            <a:xfrm>
              <a:off x="3227388" y="3160713"/>
              <a:ext cx="127000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Rectangle 66"/>
            <p:cNvSpPr>
              <a:spLocks noChangeArrowheads="1"/>
            </p:cNvSpPr>
            <p:nvPr/>
          </p:nvSpPr>
          <p:spPr bwMode="auto">
            <a:xfrm>
              <a:off x="2681288" y="2784475"/>
              <a:ext cx="1285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Rectangle 67"/>
            <p:cNvSpPr>
              <a:spLocks noChangeArrowheads="1"/>
            </p:cNvSpPr>
            <p:nvPr/>
          </p:nvSpPr>
          <p:spPr bwMode="auto">
            <a:xfrm>
              <a:off x="4102101" y="2414588"/>
              <a:ext cx="1285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Rectangle 68"/>
            <p:cNvSpPr>
              <a:spLocks noChangeArrowheads="1"/>
            </p:cNvSpPr>
            <p:nvPr/>
          </p:nvSpPr>
          <p:spPr bwMode="auto">
            <a:xfrm>
              <a:off x="2825751" y="2092325"/>
              <a:ext cx="1285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Rectangle 69"/>
            <p:cNvSpPr>
              <a:spLocks noChangeArrowheads="1"/>
            </p:cNvSpPr>
            <p:nvPr/>
          </p:nvSpPr>
          <p:spPr bwMode="auto">
            <a:xfrm>
              <a:off x="2825751" y="2998788"/>
              <a:ext cx="1285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Rectangle 70"/>
            <p:cNvSpPr>
              <a:spLocks noChangeArrowheads="1"/>
            </p:cNvSpPr>
            <p:nvPr/>
          </p:nvSpPr>
          <p:spPr bwMode="auto">
            <a:xfrm>
              <a:off x="4044951" y="2693988"/>
              <a:ext cx="1666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Rectangle 71"/>
            <p:cNvSpPr>
              <a:spLocks noChangeArrowheads="1"/>
            </p:cNvSpPr>
            <p:nvPr/>
          </p:nvSpPr>
          <p:spPr bwMode="auto">
            <a:xfrm>
              <a:off x="3673476" y="3168650"/>
              <a:ext cx="166688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72"/>
            <p:cNvSpPr/>
            <p:nvPr/>
          </p:nvSpPr>
          <p:spPr bwMode="auto">
            <a:xfrm>
              <a:off x="4086226" y="1879600"/>
              <a:ext cx="168275" cy="1373188"/>
            </a:xfrm>
            <a:custGeom>
              <a:avLst/>
              <a:gdLst>
                <a:gd name="T0" fmla="*/ 86 w 106"/>
                <a:gd name="T1" fmla="*/ 0 h 865"/>
                <a:gd name="T2" fmla="*/ 0 w 106"/>
                <a:gd name="T3" fmla="*/ 865 h 865"/>
                <a:gd name="T4" fmla="*/ 106 w 106"/>
                <a:gd name="T5" fmla="*/ 865 h 865"/>
                <a:gd name="T6" fmla="*/ 86 w 106"/>
                <a:gd name="T7" fmla="*/ 0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865">
                  <a:moveTo>
                    <a:pt x="86" y="0"/>
                  </a:moveTo>
                  <a:lnTo>
                    <a:pt x="0" y="865"/>
                  </a:lnTo>
                  <a:lnTo>
                    <a:pt x="106" y="865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409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73"/>
            <p:cNvSpPr/>
            <p:nvPr/>
          </p:nvSpPr>
          <p:spPr bwMode="auto">
            <a:xfrm>
              <a:off x="6059488" y="1216025"/>
              <a:ext cx="1460500" cy="2035175"/>
            </a:xfrm>
            <a:custGeom>
              <a:avLst/>
              <a:gdLst>
                <a:gd name="T0" fmla="*/ 0 w 920"/>
                <a:gd name="T1" fmla="*/ 1282 h 1282"/>
                <a:gd name="T2" fmla="*/ 9 w 920"/>
                <a:gd name="T3" fmla="*/ 173 h 1282"/>
                <a:gd name="T4" fmla="*/ 46 w 920"/>
                <a:gd name="T5" fmla="*/ 0 h 1282"/>
                <a:gd name="T6" fmla="*/ 920 w 920"/>
                <a:gd name="T7" fmla="*/ 79 h 1282"/>
                <a:gd name="T8" fmla="*/ 920 w 920"/>
                <a:gd name="T9" fmla="*/ 1281 h 1282"/>
                <a:gd name="T10" fmla="*/ 0 w 920"/>
                <a:gd name="T11" fmla="*/ 1282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0" h="1282">
                  <a:moveTo>
                    <a:pt x="0" y="1282"/>
                  </a:moveTo>
                  <a:lnTo>
                    <a:pt x="9" y="173"/>
                  </a:lnTo>
                  <a:lnTo>
                    <a:pt x="46" y="0"/>
                  </a:lnTo>
                  <a:lnTo>
                    <a:pt x="920" y="79"/>
                  </a:lnTo>
                  <a:lnTo>
                    <a:pt x="920" y="1281"/>
                  </a:lnTo>
                  <a:lnTo>
                    <a:pt x="0" y="1282"/>
                  </a:lnTo>
                  <a:close/>
                </a:path>
              </a:pathLst>
            </a:cu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74"/>
            <p:cNvSpPr/>
            <p:nvPr/>
          </p:nvSpPr>
          <p:spPr bwMode="auto">
            <a:xfrm>
              <a:off x="4217988" y="1227138"/>
              <a:ext cx="1857375" cy="2025650"/>
            </a:xfrm>
            <a:custGeom>
              <a:avLst/>
              <a:gdLst>
                <a:gd name="T0" fmla="*/ 0 w 1170"/>
                <a:gd name="T1" fmla="*/ 131 h 1276"/>
                <a:gd name="T2" fmla="*/ 0 w 1170"/>
                <a:gd name="T3" fmla="*/ 1276 h 1276"/>
                <a:gd name="T4" fmla="*/ 1160 w 1170"/>
                <a:gd name="T5" fmla="*/ 1276 h 1276"/>
                <a:gd name="T6" fmla="*/ 1170 w 1170"/>
                <a:gd name="T7" fmla="*/ 121 h 1276"/>
                <a:gd name="T8" fmla="*/ 617 w 1170"/>
                <a:gd name="T9" fmla="*/ 0 h 1276"/>
                <a:gd name="T10" fmla="*/ 0 w 1170"/>
                <a:gd name="T11" fmla="*/ 131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0" h="1276">
                  <a:moveTo>
                    <a:pt x="0" y="131"/>
                  </a:moveTo>
                  <a:lnTo>
                    <a:pt x="0" y="1276"/>
                  </a:lnTo>
                  <a:lnTo>
                    <a:pt x="1160" y="1276"/>
                  </a:lnTo>
                  <a:lnTo>
                    <a:pt x="1170" y="121"/>
                  </a:lnTo>
                  <a:lnTo>
                    <a:pt x="617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CEEF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75"/>
            <p:cNvSpPr/>
            <p:nvPr/>
          </p:nvSpPr>
          <p:spPr bwMode="auto">
            <a:xfrm>
              <a:off x="4217988" y="1227138"/>
              <a:ext cx="1857375" cy="328613"/>
            </a:xfrm>
            <a:custGeom>
              <a:avLst/>
              <a:gdLst>
                <a:gd name="T0" fmla="*/ 0 w 1170"/>
                <a:gd name="T1" fmla="*/ 131 h 207"/>
                <a:gd name="T2" fmla="*/ 0 w 1170"/>
                <a:gd name="T3" fmla="*/ 201 h 207"/>
                <a:gd name="T4" fmla="*/ 577 w 1170"/>
                <a:gd name="T5" fmla="*/ 93 h 207"/>
                <a:gd name="T6" fmla="*/ 1169 w 1170"/>
                <a:gd name="T7" fmla="*/ 207 h 207"/>
                <a:gd name="T8" fmla="*/ 1169 w 1170"/>
                <a:gd name="T9" fmla="*/ 207 h 207"/>
                <a:gd name="T10" fmla="*/ 1170 w 1170"/>
                <a:gd name="T11" fmla="*/ 121 h 207"/>
                <a:gd name="T12" fmla="*/ 617 w 1170"/>
                <a:gd name="T13" fmla="*/ 0 h 207"/>
                <a:gd name="T14" fmla="*/ 0 w 1170"/>
                <a:gd name="T15" fmla="*/ 13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0" h="207">
                  <a:moveTo>
                    <a:pt x="0" y="131"/>
                  </a:moveTo>
                  <a:lnTo>
                    <a:pt x="0" y="201"/>
                  </a:lnTo>
                  <a:lnTo>
                    <a:pt x="577" y="93"/>
                  </a:lnTo>
                  <a:lnTo>
                    <a:pt x="1169" y="207"/>
                  </a:lnTo>
                  <a:lnTo>
                    <a:pt x="1169" y="207"/>
                  </a:lnTo>
                  <a:lnTo>
                    <a:pt x="1170" y="121"/>
                  </a:lnTo>
                  <a:lnTo>
                    <a:pt x="617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75C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76"/>
            <p:cNvSpPr/>
            <p:nvPr/>
          </p:nvSpPr>
          <p:spPr bwMode="auto">
            <a:xfrm>
              <a:off x="4160838" y="1131888"/>
              <a:ext cx="3359150" cy="358775"/>
            </a:xfrm>
            <a:custGeom>
              <a:avLst/>
              <a:gdLst>
                <a:gd name="T0" fmla="*/ 0 w 2116"/>
                <a:gd name="T1" fmla="*/ 120 h 226"/>
                <a:gd name="T2" fmla="*/ 0 w 2116"/>
                <a:gd name="T3" fmla="*/ 226 h 226"/>
                <a:gd name="T4" fmla="*/ 613 w 2116"/>
                <a:gd name="T5" fmla="*/ 111 h 226"/>
                <a:gd name="T6" fmla="*/ 1205 w 2116"/>
                <a:gd name="T7" fmla="*/ 226 h 226"/>
                <a:gd name="T8" fmla="*/ 1234 w 2116"/>
                <a:gd name="T9" fmla="*/ 226 h 226"/>
                <a:gd name="T10" fmla="*/ 1234 w 2116"/>
                <a:gd name="T11" fmla="*/ 132 h 226"/>
                <a:gd name="T12" fmla="*/ 2116 w 2116"/>
                <a:gd name="T13" fmla="*/ 132 h 226"/>
                <a:gd name="T14" fmla="*/ 1532 w 2116"/>
                <a:gd name="T15" fmla="*/ 5 h 226"/>
                <a:gd name="T16" fmla="*/ 596 w 2116"/>
                <a:gd name="T17" fmla="*/ 0 h 226"/>
                <a:gd name="T18" fmla="*/ 0 w 2116"/>
                <a:gd name="T19" fmla="*/ 12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6" h="226">
                  <a:moveTo>
                    <a:pt x="0" y="120"/>
                  </a:moveTo>
                  <a:lnTo>
                    <a:pt x="0" y="226"/>
                  </a:lnTo>
                  <a:lnTo>
                    <a:pt x="613" y="111"/>
                  </a:lnTo>
                  <a:lnTo>
                    <a:pt x="1205" y="226"/>
                  </a:lnTo>
                  <a:lnTo>
                    <a:pt x="1234" y="226"/>
                  </a:lnTo>
                  <a:lnTo>
                    <a:pt x="1234" y="132"/>
                  </a:lnTo>
                  <a:lnTo>
                    <a:pt x="2116" y="132"/>
                  </a:lnTo>
                  <a:lnTo>
                    <a:pt x="1532" y="5"/>
                  </a:lnTo>
                  <a:lnTo>
                    <a:pt x="596" y="0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E5FF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Rectangle 77"/>
            <p:cNvSpPr>
              <a:spLocks noChangeArrowheads="1"/>
            </p:cNvSpPr>
            <p:nvPr/>
          </p:nvSpPr>
          <p:spPr bwMode="auto">
            <a:xfrm>
              <a:off x="6073776" y="1490663"/>
              <a:ext cx="1447800" cy="69850"/>
            </a:xfrm>
            <a:prstGeom prst="rect">
              <a:avLst/>
            </a:prstGeom>
            <a:solidFill>
              <a:srgbClr val="409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Rectangle 78"/>
            <p:cNvSpPr>
              <a:spLocks noChangeArrowheads="1"/>
            </p:cNvSpPr>
            <p:nvPr/>
          </p:nvSpPr>
          <p:spPr bwMode="auto">
            <a:xfrm>
              <a:off x="4489451" y="1911350"/>
              <a:ext cx="1404938" cy="168275"/>
            </a:xfrm>
            <a:prstGeom prst="rect">
              <a:avLst/>
            </a:prstGeom>
            <a:solidFill>
              <a:srgbClr val="409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Rectangle 79"/>
            <p:cNvSpPr>
              <a:spLocks noChangeArrowheads="1"/>
            </p:cNvSpPr>
            <p:nvPr/>
          </p:nvSpPr>
          <p:spPr bwMode="auto">
            <a:xfrm>
              <a:off x="4494213" y="2190750"/>
              <a:ext cx="1406525" cy="855663"/>
            </a:xfrm>
            <a:prstGeom prst="rect">
              <a:avLst/>
            </a:prstGeom>
            <a:solidFill>
              <a:srgbClr val="409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Rectangle 80"/>
            <p:cNvSpPr>
              <a:spLocks noChangeArrowheads="1"/>
            </p:cNvSpPr>
            <p:nvPr/>
          </p:nvSpPr>
          <p:spPr bwMode="auto">
            <a:xfrm>
              <a:off x="4660901" y="2274888"/>
              <a:ext cx="1239838" cy="77152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Rectangle 81"/>
            <p:cNvSpPr>
              <a:spLocks noChangeArrowheads="1"/>
            </p:cNvSpPr>
            <p:nvPr/>
          </p:nvSpPr>
          <p:spPr bwMode="auto">
            <a:xfrm>
              <a:off x="4956176" y="2274888"/>
              <a:ext cx="50800" cy="771525"/>
            </a:xfrm>
            <a:prstGeom prst="rect">
              <a:avLst/>
            </a:prstGeom>
            <a:solidFill>
              <a:srgbClr val="409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Rectangle 82"/>
            <p:cNvSpPr>
              <a:spLocks noChangeArrowheads="1"/>
            </p:cNvSpPr>
            <p:nvPr/>
          </p:nvSpPr>
          <p:spPr bwMode="auto">
            <a:xfrm>
              <a:off x="5008563" y="2274888"/>
              <a:ext cx="50800" cy="771525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Rectangle 83"/>
            <p:cNvSpPr>
              <a:spLocks noChangeArrowheads="1"/>
            </p:cNvSpPr>
            <p:nvPr/>
          </p:nvSpPr>
          <p:spPr bwMode="auto">
            <a:xfrm>
              <a:off x="5576888" y="2274888"/>
              <a:ext cx="50800" cy="771525"/>
            </a:xfrm>
            <a:prstGeom prst="rect">
              <a:avLst/>
            </a:prstGeom>
            <a:solidFill>
              <a:srgbClr val="409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Rectangle 84"/>
            <p:cNvSpPr>
              <a:spLocks noChangeArrowheads="1"/>
            </p:cNvSpPr>
            <p:nvPr/>
          </p:nvSpPr>
          <p:spPr bwMode="auto">
            <a:xfrm>
              <a:off x="5629276" y="2274888"/>
              <a:ext cx="50800" cy="771525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Rectangle 85"/>
            <p:cNvSpPr>
              <a:spLocks noChangeArrowheads="1"/>
            </p:cNvSpPr>
            <p:nvPr/>
          </p:nvSpPr>
          <p:spPr bwMode="auto">
            <a:xfrm>
              <a:off x="4575176" y="1954213"/>
              <a:ext cx="1319213" cy="125413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Rectangle 86"/>
            <p:cNvSpPr>
              <a:spLocks noChangeArrowheads="1"/>
            </p:cNvSpPr>
            <p:nvPr/>
          </p:nvSpPr>
          <p:spPr bwMode="auto">
            <a:xfrm>
              <a:off x="4364038" y="2159000"/>
              <a:ext cx="1320800" cy="74613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Rectangle 87"/>
            <p:cNvSpPr>
              <a:spLocks noChangeArrowheads="1"/>
            </p:cNvSpPr>
            <p:nvPr/>
          </p:nvSpPr>
          <p:spPr bwMode="auto">
            <a:xfrm>
              <a:off x="5684838" y="2159000"/>
              <a:ext cx="217488" cy="74613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Rectangle 88"/>
            <p:cNvSpPr>
              <a:spLocks noChangeArrowheads="1"/>
            </p:cNvSpPr>
            <p:nvPr/>
          </p:nvSpPr>
          <p:spPr bwMode="auto">
            <a:xfrm>
              <a:off x="5684838" y="3078163"/>
              <a:ext cx="217488" cy="7302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Rectangle 89"/>
            <p:cNvSpPr>
              <a:spLocks noChangeArrowheads="1"/>
            </p:cNvSpPr>
            <p:nvPr/>
          </p:nvSpPr>
          <p:spPr bwMode="auto">
            <a:xfrm>
              <a:off x="5684838" y="3179763"/>
              <a:ext cx="217488" cy="7302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Rectangle 90"/>
            <p:cNvSpPr>
              <a:spLocks noChangeArrowheads="1"/>
            </p:cNvSpPr>
            <p:nvPr/>
          </p:nvSpPr>
          <p:spPr bwMode="auto">
            <a:xfrm>
              <a:off x="4410076" y="3046413"/>
              <a:ext cx="1271588" cy="111125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Rectangle 91"/>
            <p:cNvSpPr>
              <a:spLocks noChangeArrowheads="1"/>
            </p:cNvSpPr>
            <p:nvPr/>
          </p:nvSpPr>
          <p:spPr bwMode="auto">
            <a:xfrm>
              <a:off x="4311651" y="3157538"/>
              <a:ext cx="1279525" cy="95250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Oval 92"/>
            <p:cNvSpPr>
              <a:spLocks noChangeArrowheads="1"/>
            </p:cNvSpPr>
            <p:nvPr/>
          </p:nvSpPr>
          <p:spPr bwMode="auto">
            <a:xfrm>
              <a:off x="5075238" y="1549400"/>
              <a:ext cx="303213" cy="301625"/>
            </a:xfrm>
            <a:prstGeom prst="ellipse">
              <a:avLst/>
            </a:prstGeom>
            <a:solidFill>
              <a:srgbClr val="409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Oval 93"/>
            <p:cNvSpPr>
              <a:spLocks noChangeArrowheads="1"/>
            </p:cNvSpPr>
            <p:nvPr/>
          </p:nvSpPr>
          <p:spPr bwMode="auto">
            <a:xfrm>
              <a:off x="5048251" y="1535113"/>
              <a:ext cx="301625" cy="301625"/>
            </a:xfrm>
            <a:prstGeom prst="ellipse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Oval 94"/>
            <p:cNvSpPr>
              <a:spLocks noChangeArrowheads="1"/>
            </p:cNvSpPr>
            <p:nvPr/>
          </p:nvSpPr>
          <p:spPr bwMode="auto">
            <a:xfrm>
              <a:off x="5002213" y="1512888"/>
              <a:ext cx="303213" cy="301625"/>
            </a:xfrm>
            <a:prstGeom prst="ellipse">
              <a:avLst/>
            </a:prstGeom>
            <a:solidFill>
              <a:srgbClr val="E5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Oval 95"/>
            <p:cNvSpPr>
              <a:spLocks noChangeArrowheads="1"/>
            </p:cNvSpPr>
            <p:nvPr/>
          </p:nvSpPr>
          <p:spPr bwMode="auto">
            <a:xfrm>
              <a:off x="5051426" y="1562100"/>
              <a:ext cx="204788" cy="203200"/>
            </a:xfrm>
            <a:prstGeom prst="ellipse">
              <a:avLst/>
            </a:prstGeom>
            <a:solidFill>
              <a:srgbClr val="CEEF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96"/>
            <p:cNvSpPr/>
            <p:nvPr/>
          </p:nvSpPr>
          <p:spPr bwMode="auto">
            <a:xfrm>
              <a:off x="5143501" y="1585913"/>
              <a:ext cx="15875" cy="79375"/>
            </a:xfrm>
            <a:custGeom>
              <a:avLst/>
              <a:gdLst>
                <a:gd name="T0" fmla="*/ 5 w 10"/>
                <a:gd name="T1" fmla="*/ 50 h 50"/>
                <a:gd name="T2" fmla="*/ 5 w 10"/>
                <a:gd name="T3" fmla="*/ 50 h 50"/>
                <a:gd name="T4" fmla="*/ 0 w 10"/>
                <a:gd name="T5" fmla="*/ 45 h 50"/>
                <a:gd name="T6" fmla="*/ 0 w 10"/>
                <a:gd name="T7" fmla="*/ 5 h 50"/>
                <a:gd name="T8" fmla="*/ 5 w 10"/>
                <a:gd name="T9" fmla="*/ 0 h 50"/>
                <a:gd name="T10" fmla="*/ 5 w 10"/>
                <a:gd name="T11" fmla="*/ 0 h 50"/>
                <a:gd name="T12" fmla="*/ 10 w 10"/>
                <a:gd name="T13" fmla="*/ 5 h 50"/>
                <a:gd name="T14" fmla="*/ 10 w 10"/>
                <a:gd name="T15" fmla="*/ 45 h 50"/>
                <a:gd name="T16" fmla="*/ 5 w 10"/>
                <a:gd name="T1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50">
                  <a:moveTo>
                    <a:pt x="5" y="50"/>
                  </a:move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8"/>
                    <a:pt x="0" y="4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8"/>
                    <a:pt x="8" y="50"/>
                    <a:pt x="5" y="50"/>
                  </a:cubicBezTo>
                  <a:close/>
                </a:path>
              </a:pathLst>
            </a:custGeom>
            <a:solidFill>
              <a:srgbClr val="409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97"/>
            <p:cNvSpPr/>
            <p:nvPr/>
          </p:nvSpPr>
          <p:spPr bwMode="auto">
            <a:xfrm>
              <a:off x="5143501" y="1651000"/>
              <a:ext cx="61913" cy="61913"/>
            </a:xfrm>
            <a:custGeom>
              <a:avLst/>
              <a:gdLst>
                <a:gd name="T0" fmla="*/ 37 w 39"/>
                <a:gd name="T1" fmla="*/ 37 h 39"/>
                <a:gd name="T2" fmla="*/ 37 w 39"/>
                <a:gd name="T3" fmla="*/ 37 h 39"/>
                <a:gd name="T4" fmla="*/ 30 w 39"/>
                <a:gd name="T5" fmla="*/ 37 h 39"/>
                <a:gd name="T6" fmla="*/ 2 w 39"/>
                <a:gd name="T7" fmla="*/ 9 h 39"/>
                <a:gd name="T8" fmla="*/ 2 w 39"/>
                <a:gd name="T9" fmla="*/ 2 h 39"/>
                <a:gd name="T10" fmla="*/ 2 w 39"/>
                <a:gd name="T11" fmla="*/ 2 h 39"/>
                <a:gd name="T12" fmla="*/ 9 w 39"/>
                <a:gd name="T13" fmla="*/ 2 h 39"/>
                <a:gd name="T14" fmla="*/ 37 w 39"/>
                <a:gd name="T15" fmla="*/ 30 h 39"/>
                <a:gd name="T16" fmla="*/ 37 w 39"/>
                <a:gd name="T17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9">
                  <a:moveTo>
                    <a:pt x="37" y="37"/>
                  </a:moveTo>
                  <a:cubicBezTo>
                    <a:pt x="37" y="37"/>
                    <a:pt x="37" y="37"/>
                    <a:pt x="37" y="37"/>
                  </a:cubicBezTo>
                  <a:cubicBezTo>
                    <a:pt x="35" y="39"/>
                    <a:pt x="32" y="39"/>
                    <a:pt x="30" y="3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9" y="32"/>
                    <a:pt x="39" y="35"/>
                    <a:pt x="37" y="37"/>
                  </a:cubicBezTo>
                  <a:close/>
                </a:path>
              </a:pathLst>
            </a:custGeom>
            <a:solidFill>
              <a:srgbClr val="409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Rectangle 98"/>
            <p:cNvSpPr>
              <a:spLocks noChangeArrowheads="1"/>
            </p:cNvSpPr>
            <p:nvPr/>
          </p:nvSpPr>
          <p:spPr bwMode="auto">
            <a:xfrm>
              <a:off x="5975351" y="1735138"/>
              <a:ext cx="128588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Rectangle 99"/>
            <p:cNvSpPr>
              <a:spLocks noChangeArrowheads="1"/>
            </p:cNvSpPr>
            <p:nvPr/>
          </p:nvSpPr>
          <p:spPr bwMode="auto">
            <a:xfrm>
              <a:off x="5861051" y="2184400"/>
              <a:ext cx="128588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Rectangle 100"/>
            <p:cNvSpPr>
              <a:spLocks noChangeArrowheads="1"/>
            </p:cNvSpPr>
            <p:nvPr/>
          </p:nvSpPr>
          <p:spPr bwMode="auto">
            <a:xfrm>
              <a:off x="5556251" y="1616075"/>
              <a:ext cx="1285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Rectangle 101"/>
            <p:cNvSpPr>
              <a:spLocks noChangeArrowheads="1"/>
            </p:cNvSpPr>
            <p:nvPr/>
          </p:nvSpPr>
          <p:spPr bwMode="auto">
            <a:xfrm>
              <a:off x="5389563" y="1787525"/>
              <a:ext cx="1285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Rectangle 102"/>
            <p:cNvSpPr>
              <a:spLocks noChangeArrowheads="1"/>
            </p:cNvSpPr>
            <p:nvPr/>
          </p:nvSpPr>
          <p:spPr bwMode="auto">
            <a:xfrm>
              <a:off x="5986463" y="2481263"/>
              <a:ext cx="1285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Rectangle 103"/>
            <p:cNvSpPr>
              <a:spLocks noChangeArrowheads="1"/>
            </p:cNvSpPr>
            <p:nvPr/>
          </p:nvSpPr>
          <p:spPr bwMode="auto">
            <a:xfrm>
              <a:off x="4710113" y="1690688"/>
              <a:ext cx="1285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Rectangle 104"/>
            <p:cNvSpPr>
              <a:spLocks noChangeArrowheads="1"/>
            </p:cNvSpPr>
            <p:nvPr/>
          </p:nvSpPr>
          <p:spPr bwMode="auto">
            <a:xfrm>
              <a:off x="4219576" y="1782763"/>
              <a:ext cx="1285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Rectangle 105"/>
            <p:cNvSpPr>
              <a:spLocks noChangeArrowheads="1"/>
            </p:cNvSpPr>
            <p:nvPr/>
          </p:nvSpPr>
          <p:spPr bwMode="auto">
            <a:xfrm>
              <a:off x="4321176" y="2416175"/>
              <a:ext cx="128588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Rectangle 106"/>
            <p:cNvSpPr>
              <a:spLocks noChangeArrowheads="1"/>
            </p:cNvSpPr>
            <p:nvPr/>
          </p:nvSpPr>
          <p:spPr bwMode="auto">
            <a:xfrm>
              <a:off x="4233863" y="2601913"/>
              <a:ext cx="127000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07"/>
            <p:cNvSpPr/>
            <p:nvPr/>
          </p:nvSpPr>
          <p:spPr bwMode="auto">
            <a:xfrm>
              <a:off x="2527301" y="1920875"/>
              <a:ext cx="150813" cy="1331913"/>
            </a:xfrm>
            <a:custGeom>
              <a:avLst/>
              <a:gdLst>
                <a:gd name="T0" fmla="*/ 92 w 95"/>
                <a:gd name="T1" fmla="*/ 0 h 839"/>
                <a:gd name="T2" fmla="*/ 0 w 95"/>
                <a:gd name="T3" fmla="*/ 839 h 839"/>
                <a:gd name="T4" fmla="*/ 95 w 95"/>
                <a:gd name="T5" fmla="*/ 839 h 839"/>
                <a:gd name="T6" fmla="*/ 92 w 95"/>
                <a:gd name="T7" fmla="*/ 0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839">
                  <a:moveTo>
                    <a:pt x="92" y="0"/>
                  </a:moveTo>
                  <a:lnTo>
                    <a:pt x="0" y="839"/>
                  </a:lnTo>
                  <a:lnTo>
                    <a:pt x="95" y="839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08"/>
            <p:cNvSpPr/>
            <p:nvPr/>
          </p:nvSpPr>
          <p:spPr bwMode="auto">
            <a:xfrm>
              <a:off x="8210551" y="725488"/>
              <a:ext cx="22225" cy="1203325"/>
            </a:xfrm>
            <a:custGeom>
              <a:avLst/>
              <a:gdLst>
                <a:gd name="T0" fmla="*/ 7 w 14"/>
                <a:gd name="T1" fmla="*/ 758 h 758"/>
                <a:gd name="T2" fmla="*/ 7 w 14"/>
                <a:gd name="T3" fmla="*/ 758 h 758"/>
                <a:gd name="T4" fmla="*/ 14 w 14"/>
                <a:gd name="T5" fmla="*/ 751 h 758"/>
                <a:gd name="T6" fmla="*/ 14 w 14"/>
                <a:gd name="T7" fmla="*/ 7 h 758"/>
                <a:gd name="T8" fmla="*/ 7 w 14"/>
                <a:gd name="T9" fmla="*/ 0 h 758"/>
                <a:gd name="T10" fmla="*/ 7 w 14"/>
                <a:gd name="T11" fmla="*/ 0 h 758"/>
                <a:gd name="T12" fmla="*/ 0 w 14"/>
                <a:gd name="T13" fmla="*/ 7 h 758"/>
                <a:gd name="T14" fmla="*/ 0 w 14"/>
                <a:gd name="T15" fmla="*/ 751 h 758"/>
                <a:gd name="T16" fmla="*/ 7 w 14"/>
                <a:gd name="T17" fmla="*/ 758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758">
                  <a:moveTo>
                    <a:pt x="7" y="758"/>
                  </a:moveTo>
                  <a:cubicBezTo>
                    <a:pt x="7" y="758"/>
                    <a:pt x="7" y="758"/>
                    <a:pt x="7" y="758"/>
                  </a:cubicBezTo>
                  <a:cubicBezTo>
                    <a:pt x="11" y="758"/>
                    <a:pt x="14" y="755"/>
                    <a:pt x="14" y="75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51"/>
                    <a:pt x="0" y="751"/>
                    <a:pt x="0" y="751"/>
                  </a:cubicBezTo>
                  <a:cubicBezTo>
                    <a:pt x="0" y="755"/>
                    <a:pt x="3" y="758"/>
                    <a:pt x="7" y="758"/>
                  </a:cubicBezTo>
                  <a:close/>
                </a:path>
              </a:pathLst>
            </a:custGeom>
            <a:solidFill>
              <a:srgbClr val="C854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09"/>
            <p:cNvSpPr/>
            <p:nvPr/>
          </p:nvSpPr>
          <p:spPr bwMode="auto">
            <a:xfrm>
              <a:off x="8097838" y="847725"/>
              <a:ext cx="122238" cy="103188"/>
            </a:xfrm>
            <a:custGeom>
              <a:avLst/>
              <a:gdLst>
                <a:gd name="T0" fmla="*/ 69 w 77"/>
                <a:gd name="T1" fmla="*/ 64 h 65"/>
                <a:gd name="T2" fmla="*/ 2 w 77"/>
                <a:gd name="T3" fmla="*/ 8 h 65"/>
                <a:gd name="T4" fmla="*/ 2 w 77"/>
                <a:gd name="T5" fmla="*/ 3 h 65"/>
                <a:gd name="T6" fmla="*/ 2 w 77"/>
                <a:gd name="T7" fmla="*/ 3 h 65"/>
                <a:gd name="T8" fmla="*/ 8 w 77"/>
                <a:gd name="T9" fmla="*/ 2 h 65"/>
                <a:gd name="T10" fmla="*/ 75 w 77"/>
                <a:gd name="T11" fmla="*/ 57 h 65"/>
                <a:gd name="T12" fmla="*/ 75 w 77"/>
                <a:gd name="T13" fmla="*/ 63 h 65"/>
                <a:gd name="T14" fmla="*/ 75 w 77"/>
                <a:gd name="T15" fmla="*/ 63 h 65"/>
                <a:gd name="T16" fmla="*/ 69 w 77"/>
                <a:gd name="T17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5">
                  <a:moveTo>
                    <a:pt x="69" y="64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6" y="59"/>
                    <a:pt x="77" y="61"/>
                    <a:pt x="75" y="63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4" y="65"/>
                    <a:pt x="71" y="65"/>
                    <a:pt x="69" y="64"/>
                  </a:cubicBezTo>
                  <a:close/>
                </a:path>
              </a:pathLst>
            </a:custGeom>
            <a:solidFill>
              <a:srgbClr val="C854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10"/>
            <p:cNvSpPr/>
            <p:nvPr/>
          </p:nvSpPr>
          <p:spPr bwMode="auto">
            <a:xfrm>
              <a:off x="7972426" y="1209675"/>
              <a:ext cx="244475" cy="122238"/>
            </a:xfrm>
            <a:custGeom>
              <a:avLst/>
              <a:gdLst>
                <a:gd name="T0" fmla="*/ 151 w 154"/>
                <a:gd name="T1" fmla="*/ 68 h 77"/>
                <a:gd name="T2" fmla="*/ 6 w 154"/>
                <a:gd name="T3" fmla="*/ 1 h 77"/>
                <a:gd name="T4" fmla="*/ 1 w 154"/>
                <a:gd name="T5" fmla="*/ 3 h 77"/>
                <a:gd name="T6" fmla="*/ 1 w 154"/>
                <a:gd name="T7" fmla="*/ 3 h 77"/>
                <a:gd name="T8" fmla="*/ 3 w 154"/>
                <a:gd name="T9" fmla="*/ 8 h 77"/>
                <a:gd name="T10" fmla="*/ 147 w 154"/>
                <a:gd name="T11" fmla="*/ 76 h 77"/>
                <a:gd name="T12" fmla="*/ 153 w 154"/>
                <a:gd name="T13" fmla="*/ 74 h 77"/>
                <a:gd name="T14" fmla="*/ 153 w 154"/>
                <a:gd name="T15" fmla="*/ 74 h 77"/>
                <a:gd name="T16" fmla="*/ 151 w 154"/>
                <a:gd name="T17" fmla="*/ 6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77">
                  <a:moveTo>
                    <a:pt x="151" y="68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5"/>
                    <a:pt x="1" y="7"/>
                    <a:pt x="3" y="8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49" y="77"/>
                    <a:pt x="152" y="76"/>
                    <a:pt x="153" y="74"/>
                  </a:cubicBezTo>
                  <a:cubicBezTo>
                    <a:pt x="153" y="74"/>
                    <a:pt x="153" y="74"/>
                    <a:pt x="153" y="74"/>
                  </a:cubicBezTo>
                  <a:cubicBezTo>
                    <a:pt x="154" y="72"/>
                    <a:pt x="153" y="69"/>
                    <a:pt x="151" y="68"/>
                  </a:cubicBezTo>
                  <a:close/>
                </a:path>
              </a:pathLst>
            </a:custGeom>
            <a:solidFill>
              <a:srgbClr val="C854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11"/>
            <p:cNvSpPr/>
            <p:nvPr/>
          </p:nvSpPr>
          <p:spPr bwMode="auto">
            <a:xfrm>
              <a:off x="8210551" y="1020763"/>
              <a:ext cx="153988" cy="131763"/>
            </a:xfrm>
            <a:custGeom>
              <a:avLst/>
              <a:gdLst>
                <a:gd name="T0" fmla="*/ 2 w 97"/>
                <a:gd name="T1" fmla="*/ 75 h 83"/>
                <a:gd name="T2" fmla="*/ 89 w 97"/>
                <a:gd name="T3" fmla="*/ 2 h 83"/>
                <a:gd name="T4" fmla="*/ 95 w 97"/>
                <a:gd name="T5" fmla="*/ 2 h 83"/>
                <a:gd name="T6" fmla="*/ 95 w 97"/>
                <a:gd name="T7" fmla="*/ 2 h 83"/>
                <a:gd name="T8" fmla="*/ 95 w 97"/>
                <a:gd name="T9" fmla="*/ 8 h 83"/>
                <a:gd name="T10" fmla="*/ 8 w 97"/>
                <a:gd name="T11" fmla="*/ 82 h 83"/>
                <a:gd name="T12" fmla="*/ 2 w 97"/>
                <a:gd name="T13" fmla="*/ 81 h 83"/>
                <a:gd name="T14" fmla="*/ 2 w 97"/>
                <a:gd name="T15" fmla="*/ 81 h 83"/>
                <a:gd name="T16" fmla="*/ 2 w 97"/>
                <a:gd name="T17" fmla="*/ 7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83">
                  <a:moveTo>
                    <a:pt x="2" y="75"/>
                  </a:moveTo>
                  <a:cubicBezTo>
                    <a:pt x="89" y="2"/>
                    <a:pt x="89" y="2"/>
                    <a:pt x="89" y="2"/>
                  </a:cubicBezTo>
                  <a:cubicBezTo>
                    <a:pt x="91" y="0"/>
                    <a:pt x="94" y="0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7" y="4"/>
                    <a:pt x="96" y="6"/>
                    <a:pt x="95" y="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6" y="83"/>
                    <a:pt x="3" y="83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80"/>
                    <a:pt x="0" y="77"/>
                    <a:pt x="2" y="75"/>
                  </a:cubicBezTo>
                  <a:close/>
                </a:path>
              </a:pathLst>
            </a:custGeom>
            <a:solidFill>
              <a:srgbClr val="C854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12"/>
            <p:cNvSpPr/>
            <p:nvPr/>
          </p:nvSpPr>
          <p:spPr bwMode="auto">
            <a:xfrm>
              <a:off x="8215313" y="1343025"/>
              <a:ext cx="304800" cy="142875"/>
            </a:xfrm>
            <a:custGeom>
              <a:avLst/>
              <a:gdLst>
                <a:gd name="T0" fmla="*/ 3 w 192"/>
                <a:gd name="T1" fmla="*/ 80 h 90"/>
                <a:gd name="T2" fmla="*/ 185 w 192"/>
                <a:gd name="T3" fmla="*/ 1 h 90"/>
                <a:gd name="T4" fmla="*/ 191 w 192"/>
                <a:gd name="T5" fmla="*/ 3 h 90"/>
                <a:gd name="T6" fmla="*/ 191 w 192"/>
                <a:gd name="T7" fmla="*/ 5 h 90"/>
                <a:gd name="T8" fmla="*/ 189 w 192"/>
                <a:gd name="T9" fmla="*/ 10 h 90"/>
                <a:gd name="T10" fmla="*/ 7 w 192"/>
                <a:gd name="T11" fmla="*/ 89 h 90"/>
                <a:gd name="T12" fmla="*/ 1 w 192"/>
                <a:gd name="T13" fmla="*/ 87 h 90"/>
                <a:gd name="T14" fmla="*/ 0 w 192"/>
                <a:gd name="T15" fmla="*/ 85 h 90"/>
                <a:gd name="T16" fmla="*/ 3 w 192"/>
                <a:gd name="T17" fmla="*/ 8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90">
                  <a:moveTo>
                    <a:pt x="3" y="80"/>
                  </a:moveTo>
                  <a:cubicBezTo>
                    <a:pt x="185" y="1"/>
                    <a:pt x="185" y="1"/>
                    <a:pt x="185" y="1"/>
                  </a:cubicBezTo>
                  <a:cubicBezTo>
                    <a:pt x="187" y="0"/>
                    <a:pt x="190" y="1"/>
                    <a:pt x="191" y="3"/>
                  </a:cubicBezTo>
                  <a:cubicBezTo>
                    <a:pt x="191" y="5"/>
                    <a:pt x="191" y="5"/>
                    <a:pt x="191" y="5"/>
                  </a:cubicBezTo>
                  <a:cubicBezTo>
                    <a:pt x="192" y="7"/>
                    <a:pt x="191" y="9"/>
                    <a:pt x="189" y="10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4" y="90"/>
                    <a:pt x="2" y="89"/>
                    <a:pt x="1" y="8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3"/>
                    <a:pt x="1" y="81"/>
                    <a:pt x="3" y="80"/>
                  </a:cubicBezTo>
                  <a:close/>
                </a:path>
              </a:pathLst>
            </a:custGeom>
            <a:solidFill>
              <a:srgbClr val="C854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13"/>
            <p:cNvSpPr/>
            <p:nvPr/>
          </p:nvSpPr>
          <p:spPr bwMode="auto">
            <a:xfrm>
              <a:off x="7885113" y="1244600"/>
              <a:ext cx="873125" cy="738188"/>
            </a:xfrm>
            <a:custGeom>
              <a:avLst/>
              <a:gdLst>
                <a:gd name="T0" fmla="*/ 550 w 550"/>
                <a:gd name="T1" fmla="*/ 0 h 465"/>
                <a:gd name="T2" fmla="*/ 129 w 550"/>
                <a:gd name="T3" fmla="*/ 268 h 465"/>
                <a:gd name="T4" fmla="*/ 143 w 550"/>
                <a:gd name="T5" fmla="*/ 438 h 465"/>
                <a:gd name="T6" fmla="*/ 366 w 550"/>
                <a:gd name="T7" fmla="*/ 441 h 465"/>
                <a:gd name="T8" fmla="*/ 550 w 550"/>
                <a:gd name="T9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0" h="465">
                  <a:moveTo>
                    <a:pt x="550" y="0"/>
                  </a:moveTo>
                  <a:cubicBezTo>
                    <a:pt x="550" y="0"/>
                    <a:pt x="258" y="71"/>
                    <a:pt x="129" y="268"/>
                  </a:cubicBezTo>
                  <a:cubicBezTo>
                    <a:pt x="0" y="465"/>
                    <a:pt x="138" y="438"/>
                    <a:pt x="143" y="438"/>
                  </a:cubicBezTo>
                  <a:cubicBezTo>
                    <a:pt x="148" y="438"/>
                    <a:pt x="364" y="448"/>
                    <a:pt x="366" y="441"/>
                  </a:cubicBezTo>
                  <a:cubicBezTo>
                    <a:pt x="367" y="435"/>
                    <a:pt x="550" y="0"/>
                    <a:pt x="550" y="0"/>
                  </a:cubicBezTo>
                  <a:close/>
                </a:path>
              </a:pathLst>
            </a:custGeom>
            <a:solidFill>
              <a:srgbClr val="C854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14"/>
            <p:cNvSpPr/>
            <p:nvPr/>
          </p:nvSpPr>
          <p:spPr bwMode="auto">
            <a:xfrm>
              <a:off x="7564438" y="1206500"/>
              <a:ext cx="4162425" cy="2503488"/>
            </a:xfrm>
            <a:custGeom>
              <a:avLst/>
              <a:gdLst>
                <a:gd name="T0" fmla="*/ 2205 w 2623"/>
                <a:gd name="T1" fmla="*/ 929 h 1577"/>
                <a:gd name="T2" fmla="*/ 1764 w 2623"/>
                <a:gd name="T3" fmla="*/ 546 h 1577"/>
                <a:gd name="T4" fmla="*/ 1721 w 2623"/>
                <a:gd name="T5" fmla="*/ 548 h 1577"/>
                <a:gd name="T6" fmla="*/ 1374 w 2623"/>
                <a:gd name="T7" fmla="*/ 382 h 1577"/>
                <a:gd name="T8" fmla="*/ 1339 w 2623"/>
                <a:gd name="T9" fmla="*/ 384 h 1577"/>
                <a:gd name="T10" fmla="*/ 898 w 2623"/>
                <a:gd name="T11" fmla="*/ 0 h 1577"/>
                <a:gd name="T12" fmla="*/ 453 w 2623"/>
                <a:gd name="T13" fmla="*/ 445 h 1577"/>
                <a:gd name="T14" fmla="*/ 466 w 2623"/>
                <a:gd name="T15" fmla="*/ 552 h 1577"/>
                <a:gd name="T16" fmla="*/ 0 w 2623"/>
                <a:gd name="T17" fmla="*/ 1284 h 1577"/>
                <a:gd name="T18" fmla="*/ 55 w 2623"/>
                <a:gd name="T19" fmla="*/ 1577 h 1577"/>
                <a:gd name="T20" fmla="*/ 2574 w 2623"/>
                <a:gd name="T21" fmla="*/ 1577 h 1577"/>
                <a:gd name="T22" fmla="*/ 2623 w 2623"/>
                <a:gd name="T23" fmla="*/ 1374 h 1577"/>
                <a:gd name="T24" fmla="*/ 2205 w 2623"/>
                <a:gd name="T25" fmla="*/ 929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23" h="1577">
                  <a:moveTo>
                    <a:pt x="2205" y="929"/>
                  </a:moveTo>
                  <a:cubicBezTo>
                    <a:pt x="2175" y="713"/>
                    <a:pt x="1989" y="546"/>
                    <a:pt x="1764" y="546"/>
                  </a:cubicBezTo>
                  <a:cubicBezTo>
                    <a:pt x="1750" y="546"/>
                    <a:pt x="1735" y="547"/>
                    <a:pt x="1721" y="548"/>
                  </a:cubicBezTo>
                  <a:cubicBezTo>
                    <a:pt x="1639" y="447"/>
                    <a:pt x="1514" y="382"/>
                    <a:pt x="1374" y="382"/>
                  </a:cubicBezTo>
                  <a:cubicBezTo>
                    <a:pt x="1362" y="382"/>
                    <a:pt x="1350" y="383"/>
                    <a:pt x="1339" y="384"/>
                  </a:cubicBezTo>
                  <a:cubicBezTo>
                    <a:pt x="1309" y="167"/>
                    <a:pt x="1123" y="0"/>
                    <a:pt x="898" y="0"/>
                  </a:cubicBezTo>
                  <a:cubicBezTo>
                    <a:pt x="652" y="0"/>
                    <a:pt x="453" y="199"/>
                    <a:pt x="453" y="445"/>
                  </a:cubicBezTo>
                  <a:cubicBezTo>
                    <a:pt x="453" y="482"/>
                    <a:pt x="457" y="517"/>
                    <a:pt x="466" y="552"/>
                  </a:cubicBezTo>
                  <a:cubicBezTo>
                    <a:pt x="191" y="681"/>
                    <a:pt x="0" y="960"/>
                    <a:pt x="0" y="1284"/>
                  </a:cubicBezTo>
                  <a:cubicBezTo>
                    <a:pt x="0" y="1387"/>
                    <a:pt x="20" y="1486"/>
                    <a:pt x="55" y="1577"/>
                  </a:cubicBezTo>
                  <a:cubicBezTo>
                    <a:pt x="2574" y="1577"/>
                    <a:pt x="2574" y="1577"/>
                    <a:pt x="2574" y="1577"/>
                  </a:cubicBezTo>
                  <a:cubicBezTo>
                    <a:pt x="2605" y="1516"/>
                    <a:pt x="2623" y="1447"/>
                    <a:pt x="2623" y="1374"/>
                  </a:cubicBezTo>
                  <a:cubicBezTo>
                    <a:pt x="2623" y="1137"/>
                    <a:pt x="2438" y="943"/>
                    <a:pt x="2205" y="929"/>
                  </a:cubicBezTo>
                  <a:close/>
                </a:path>
              </a:pathLst>
            </a:custGeom>
            <a:solidFill>
              <a:srgbClr val="92EB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15"/>
            <p:cNvSpPr/>
            <p:nvPr/>
          </p:nvSpPr>
          <p:spPr bwMode="auto">
            <a:xfrm>
              <a:off x="9145588" y="2000250"/>
              <a:ext cx="28575" cy="1295400"/>
            </a:xfrm>
            <a:custGeom>
              <a:avLst/>
              <a:gdLst>
                <a:gd name="T0" fmla="*/ 9 w 18"/>
                <a:gd name="T1" fmla="*/ 816 h 816"/>
                <a:gd name="T2" fmla="*/ 9 w 18"/>
                <a:gd name="T3" fmla="*/ 816 h 816"/>
                <a:gd name="T4" fmla="*/ 18 w 18"/>
                <a:gd name="T5" fmla="*/ 807 h 816"/>
                <a:gd name="T6" fmla="*/ 18 w 18"/>
                <a:gd name="T7" fmla="*/ 9 h 816"/>
                <a:gd name="T8" fmla="*/ 9 w 18"/>
                <a:gd name="T9" fmla="*/ 0 h 816"/>
                <a:gd name="T10" fmla="*/ 9 w 18"/>
                <a:gd name="T11" fmla="*/ 0 h 816"/>
                <a:gd name="T12" fmla="*/ 0 w 18"/>
                <a:gd name="T13" fmla="*/ 9 h 816"/>
                <a:gd name="T14" fmla="*/ 0 w 18"/>
                <a:gd name="T15" fmla="*/ 807 h 816"/>
                <a:gd name="T16" fmla="*/ 9 w 18"/>
                <a:gd name="T17" fmla="*/ 816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816">
                  <a:moveTo>
                    <a:pt x="9" y="816"/>
                  </a:moveTo>
                  <a:cubicBezTo>
                    <a:pt x="9" y="816"/>
                    <a:pt x="9" y="816"/>
                    <a:pt x="9" y="816"/>
                  </a:cubicBezTo>
                  <a:cubicBezTo>
                    <a:pt x="14" y="816"/>
                    <a:pt x="18" y="812"/>
                    <a:pt x="18" y="807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0" y="812"/>
                    <a:pt x="4" y="816"/>
                    <a:pt x="9" y="816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16"/>
            <p:cNvSpPr/>
            <p:nvPr/>
          </p:nvSpPr>
          <p:spPr bwMode="auto">
            <a:xfrm>
              <a:off x="8997951" y="2162175"/>
              <a:ext cx="158750" cy="133350"/>
            </a:xfrm>
            <a:custGeom>
              <a:avLst/>
              <a:gdLst>
                <a:gd name="T0" fmla="*/ 91 w 100"/>
                <a:gd name="T1" fmla="*/ 82 h 84"/>
                <a:gd name="T2" fmla="*/ 3 w 100"/>
                <a:gd name="T3" fmla="*/ 10 h 84"/>
                <a:gd name="T4" fmla="*/ 2 w 100"/>
                <a:gd name="T5" fmla="*/ 2 h 84"/>
                <a:gd name="T6" fmla="*/ 2 w 100"/>
                <a:gd name="T7" fmla="*/ 2 h 84"/>
                <a:gd name="T8" fmla="*/ 10 w 100"/>
                <a:gd name="T9" fmla="*/ 1 h 84"/>
                <a:gd name="T10" fmla="*/ 98 w 100"/>
                <a:gd name="T11" fmla="*/ 74 h 84"/>
                <a:gd name="T12" fmla="*/ 98 w 100"/>
                <a:gd name="T13" fmla="*/ 81 h 84"/>
                <a:gd name="T14" fmla="*/ 98 w 100"/>
                <a:gd name="T15" fmla="*/ 81 h 84"/>
                <a:gd name="T16" fmla="*/ 91 w 100"/>
                <a:gd name="T17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84">
                  <a:moveTo>
                    <a:pt x="91" y="82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1" y="8"/>
                    <a:pt x="0" y="5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0"/>
                    <a:pt x="8" y="0"/>
                    <a:pt x="10" y="1"/>
                  </a:cubicBezTo>
                  <a:cubicBezTo>
                    <a:pt x="98" y="74"/>
                    <a:pt x="98" y="74"/>
                    <a:pt x="98" y="74"/>
                  </a:cubicBezTo>
                  <a:cubicBezTo>
                    <a:pt x="100" y="75"/>
                    <a:pt x="100" y="79"/>
                    <a:pt x="98" y="81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6" y="84"/>
                    <a:pt x="93" y="84"/>
                    <a:pt x="91" y="82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17"/>
            <p:cNvSpPr/>
            <p:nvPr/>
          </p:nvSpPr>
          <p:spPr bwMode="auto">
            <a:xfrm>
              <a:off x="9048751" y="2646363"/>
              <a:ext cx="109538" cy="176213"/>
            </a:xfrm>
            <a:custGeom>
              <a:avLst/>
              <a:gdLst>
                <a:gd name="T0" fmla="*/ 58 w 69"/>
                <a:gd name="T1" fmla="*/ 107 h 111"/>
                <a:gd name="T2" fmla="*/ 1 w 69"/>
                <a:gd name="T3" fmla="*/ 9 h 111"/>
                <a:gd name="T4" fmla="*/ 3 w 69"/>
                <a:gd name="T5" fmla="*/ 2 h 111"/>
                <a:gd name="T6" fmla="*/ 3 w 69"/>
                <a:gd name="T7" fmla="*/ 2 h 111"/>
                <a:gd name="T8" fmla="*/ 11 w 69"/>
                <a:gd name="T9" fmla="*/ 4 h 111"/>
                <a:gd name="T10" fmla="*/ 67 w 69"/>
                <a:gd name="T11" fmla="*/ 102 h 111"/>
                <a:gd name="T12" fmla="*/ 65 w 69"/>
                <a:gd name="T13" fmla="*/ 109 h 111"/>
                <a:gd name="T14" fmla="*/ 65 w 69"/>
                <a:gd name="T15" fmla="*/ 109 h 111"/>
                <a:gd name="T16" fmla="*/ 58 w 69"/>
                <a:gd name="T17" fmla="*/ 10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11">
                  <a:moveTo>
                    <a:pt x="58" y="107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1" y="3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0"/>
                    <a:pt x="9" y="1"/>
                    <a:pt x="11" y="4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9" y="104"/>
                    <a:pt x="68" y="108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3" y="111"/>
                    <a:pt x="59" y="110"/>
                    <a:pt x="58" y="107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18"/>
            <p:cNvSpPr/>
            <p:nvPr/>
          </p:nvSpPr>
          <p:spPr bwMode="auto">
            <a:xfrm>
              <a:off x="9145588" y="2387600"/>
              <a:ext cx="200025" cy="171450"/>
            </a:xfrm>
            <a:custGeom>
              <a:avLst/>
              <a:gdLst>
                <a:gd name="T0" fmla="*/ 3 w 126"/>
                <a:gd name="T1" fmla="*/ 98 h 108"/>
                <a:gd name="T2" fmla="*/ 116 w 126"/>
                <a:gd name="T3" fmla="*/ 1 h 108"/>
                <a:gd name="T4" fmla="*/ 124 w 126"/>
                <a:gd name="T5" fmla="*/ 2 h 108"/>
                <a:gd name="T6" fmla="*/ 124 w 126"/>
                <a:gd name="T7" fmla="*/ 2 h 108"/>
                <a:gd name="T8" fmla="*/ 124 w 126"/>
                <a:gd name="T9" fmla="*/ 10 h 108"/>
                <a:gd name="T10" fmla="*/ 10 w 126"/>
                <a:gd name="T11" fmla="*/ 106 h 108"/>
                <a:gd name="T12" fmla="*/ 2 w 126"/>
                <a:gd name="T13" fmla="*/ 106 h 108"/>
                <a:gd name="T14" fmla="*/ 2 w 126"/>
                <a:gd name="T15" fmla="*/ 106 h 108"/>
                <a:gd name="T16" fmla="*/ 3 w 126"/>
                <a:gd name="T17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108">
                  <a:moveTo>
                    <a:pt x="3" y="98"/>
                  </a:moveTo>
                  <a:cubicBezTo>
                    <a:pt x="116" y="1"/>
                    <a:pt x="116" y="1"/>
                    <a:pt x="116" y="1"/>
                  </a:cubicBezTo>
                  <a:cubicBezTo>
                    <a:pt x="119" y="0"/>
                    <a:pt x="122" y="0"/>
                    <a:pt x="124" y="2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26" y="4"/>
                    <a:pt x="126" y="8"/>
                    <a:pt x="124" y="10"/>
                  </a:cubicBezTo>
                  <a:cubicBezTo>
                    <a:pt x="10" y="106"/>
                    <a:pt x="10" y="106"/>
                    <a:pt x="10" y="106"/>
                  </a:cubicBezTo>
                  <a:cubicBezTo>
                    <a:pt x="7" y="108"/>
                    <a:pt x="4" y="108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0" y="103"/>
                    <a:pt x="0" y="100"/>
                    <a:pt x="3" y="98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19"/>
            <p:cNvSpPr/>
            <p:nvPr/>
          </p:nvSpPr>
          <p:spPr bwMode="auto">
            <a:xfrm>
              <a:off x="9145588" y="2892425"/>
              <a:ext cx="200025" cy="173038"/>
            </a:xfrm>
            <a:custGeom>
              <a:avLst/>
              <a:gdLst>
                <a:gd name="T0" fmla="*/ 3 w 126"/>
                <a:gd name="T1" fmla="*/ 98 h 109"/>
                <a:gd name="T2" fmla="*/ 116 w 126"/>
                <a:gd name="T3" fmla="*/ 2 h 109"/>
                <a:gd name="T4" fmla="*/ 124 w 126"/>
                <a:gd name="T5" fmla="*/ 2 h 109"/>
                <a:gd name="T6" fmla="*/ 124 w 126"/>
                <a:gd name="T7" fmla="*/ 2 h 109"/>
                <a:gd name="T8" fmla="*/ 124 w 126"/>
                <a:gd name="T9" fmla="*/ 10 h 109"/>
                <a:gd name="T10" fmla="*/ 10 w 126"/>
                <a:gd name="T11" fmla="*/ 107 h 109"/>
                <a:gd name="T12" fmla="*/ 2 w 126"/>
                <a:gd name="T13" fmla="*/ 106 h 109"/>
                <a:gd name="T14" fmla="*/ 2 w 126"/>
                <a:gd name="T15" fmla="*/ 106 h 109"/>
                <a:gd name="T16" fmla="*/ 3 w 126"/>
                <a:gd name="T17" fmla="*/ 9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109">
                  <a:moveTo>
                    <a:pt x="3" y="98"/>
                  </a:moveTo>
                  <a:cubicBezTo>
                    <a:pt x="116" y="2"/>
                    <a:pt x="116" y="2"/>
                    <a:pt x="116" y="2"/>
                  </a:cubicBezTo>
                  <a:cubicBezTo>
                    <a:pt x="119" y="0"/>
                    <a:pt x="122" y="0"/>
                    <a:pt x="124" y="2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26" y="5"/>
                    <a:pt x="126" y="8"/>
                    <a:pt x="124" y="10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7" y="109"/>
                    <a:pt x="4" y="108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0" y="104"/>
                    <a:pt x="0" y="100"/>
                    <a:pt x="3" y="98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20"/>
            <p:cNvSpPr/>
            <p:nvPr/>
          </p:nvSpPr>
          <p:spPr bwMode="auto">
            <a:xfrm>
              <a:off x="9936163" y="2357438"/>
              <a:ext cx="28575" cy="1295400"/>
            </a:xfrm>
            <a:custGeom>
              <a:avLst/>
              <a:gdLst>
                <a:gd name="T0" fmla="*/ 9 w 18"/>
                <a:gd name="T1" fmla="*/ 816 h 816"/>
                <a:gd name="T2" fmla="*/ 9 w 18"/>
                <a:gd name="T3" fmla="*/ 816 h 816"/>
                <a:gd name="T4" fmla="*/ 0 w 18"/>
                <a:gd name="T5" fmla="*/ 807 h 816"/>
                <a:gd name="T6" fmla="*/ 0 w 18"/>
                <a:gd name="T7" fmla="*/ 10 h 816"/>
                <a:gd name="T8" fmla="*/ 9 w 18"/>
                <a:gd name="T9" fmla="*/ 0 h 816"/>
                <a:gd name="T10" fmla="*/ 9 w 18"/>
                <a:gd name="T11" fmla="*/ 0 h 816"/>
                <a:gd name="T12" fmla="*/ 18 w 18"/>
                <a:gd name="T13" fmla="*/ 10 h 816"/>
                <a:gd name="T14" fmla="*/ 18 w 18"/>
                <a:gd name="T15" fmla="*/ 807 h 816"/>
                <a:gd name="T16" fmla="*/ 9 w 18"/>
                <a:gd name="T17" fmla="*/ 816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816">
                  <a:moveTo>
                    <a:pt x="9" y="816"/>
                  </a:moveTo>
                  <a:cubicBezTo>
                    <a:pt x="9" y="816"/>
                    <a:pt x="9" y="816"/>
                    <a:pt x="9" y="816"/>
                  </a:cubicBezTo>
                  <a:cubicBezTo>
                    <a:pt x="4" y="816"/>
                    <a:pt x="0" y="812"/>
                    <a:pt x="0" y="80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0"/>
                    <a:pt x="18" y="5"/>
                    <a:pt x="18" y="10"/>
                  </a:cubicBezTo>
                  <a:cubicBezTo>
                    <a:pt x="18" y="807"/>
                    <a:pt x="18" y="807"/>
                    <a:pt x="18" y="807"/>
                  </a:cubicBezTo>
                  <a:cubicBezTo>
                    <a:pt x="18" y="812"/>
                    <a:pt x="14" y="816"/>
                    <a:pt x="9" y="816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21"/>
            <p:cNvSpPr/>
            <p:nvPr/>
          </p:nvSpPr>
          <p:spPr bwMode="auto">
            <a:xfrm>
              <a:off x="9952038" y="2519363"/>
              <a:ext cx="158750" cy="133350"/>
            </a:xfrm>
            <a:custGeom>
              <a:avLst/>
              <a:gdLst>
                <a:gd name="T0" fmla="*/ 10 w 100"/>
                <a:gd name="T1" fmla="*/ 82 h 84"/>
                <a:gd name="T2" fmla="*/ 98 w 100"/>
                <a:gd name="T3" fmla="*/ 10 h 84"/>
                <a:gd name="T4" fmla="*/ 98 w 100"/>
                <a:gd name="T5" fmla="*/ 3 h 84"/>
                <a:gd name="T6" fmla="*/ 98 w 100"/>
                <a:gd name="T7" fmla="*/ 3 h 84"/>
                <a:gd name="T8" fmla="*/ 91 w 100"/>
                <a:gd name="T9" fmla="*/ 2 h 84"/>
                <a:gd name="T10" fmla="*/ 3 w 100"/>
                <a:gd name="T11" fmla="*/ 74 h 84"/>
                <a:gd name="T12" fmla="*/ 2 w 100"/>
                <a:gd name="T13" fmla="*/ 82 h 84"/>
                <a:gd name="T14" fmla="*/ 2 w 100"/>
                <a:gd name="T15" fmla="*/ 82 h 84"/>
                <a:gd name="T16" fmla="*/ 10 w 100"/>
                <a:gd name="T17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84">
                  <a:moveTo>
                    <a:pt x="10" y="82"/>
                  </a:moveTo>
                  <a:cubicBezTo>
                    <a:pt x="98" y="10"/>
                    <a:pt x="98" y="10"/>
                    <a:pt x="98" y="10"/>
                  </a:cubicBezTo>
                  <a:cubicBezTo>
                    <a:pt x="100" y="8"/>
                    <a:pt x="100" y="5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6" y="0"/>
                    <a:pt x="93" y="0"/>
                    <a:pt x="91" y="2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1" y="76"/>
                    <a:pt x="0" y="79"/>
                    <a:pt x="2" y="82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4" y="84"/>
                    <a:pt x="8" y="84"/>
                    <a:pt x="10" y="82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22"/>
            <p:cNvSpPr/>
            <p:nvPr/>
          </p:nvSpPr>
          <p:spPr bwMode="auto">
            <a:xfrm>
              <a:off x="9763126" y="2744788"/>
              <a:ext cx="201613" cy="173038"/>
            </a:xfrm>
            <a:custGeom>
              <a:avLst/>
              <a:gdLst>
                <a:gd name="T0" fmla="*/ 124 w 127"/>
                <a:gd name="T1" fmla="*/ 98 h 109"/>
                <a:gd name="T2" fmla="*/ 10 w 127"/>
                <a:gd name="T3" fmla="*/ 2 h 109"/>
                <a:gd name="T4" fmla="*/ 2 w 127"/>
                <a:gd name="T5" fmla="*/ 3 h 109"/>
                <a:gd name="T6" fmla="*/ 2 w 127"/>
                <a:gd name="T7" fmla="*/ 3 h 109"/>
                <a:gd name="T8" fmla="*/ 3 w 127"/>
                <a:gd name="T9" fmla="*/ 10 h 109"/>
                <a:gd name="T10" fmla="*/ 117 w 127"/>
                <a:gd name="T11" fmla="*/ 107 h 109"/>
                <a:gd name="T12" fmla="*/ 125 w 127"/>
                <a:gd name="T13" fmla="*/ 106 h 109"/>
                <a:gd name="T14" fmla="*/ 125 w 127"/>
                <a:gd name="T15" fmla="*/ 106 h 109"/>
                <a:gd name="T16" fmla="*/ 124 w 127"/>
                <a:gd name="T17" fmla="*/ 9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09">
                  <a:moveTo>
                    <a:pt x="124" y="98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8" y="0"/>
                    <a:pt x="4" y="0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5"/>
                    <a:pt x="1" y="8"/>
                    <a:pt x="3" y="10"/>
                  </a:cubicBezTo>
                  <a:cubicBezTo>
                    <a:pt x="117" y="107"/>
                    <a:pt x="117" y="107"/>
                    <a:pt x="117" y="107"/>
                  </a:cubicBezTo>
                  <a:cubicBezTo>
                    <a:pt x="119" y="109"/>
                    <a:pt x="123" y="108"/>
                    <a:pt x="125" y="106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7" y="104"/>
                    <a:pt x="126" y="100"/>
                    <a:pt x="124" y="98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23"/>
            <p:cNvSpPr/>
            <p:nvPr/>
          </p:nvSpPr>
          <p:spPr bwMode="auto">
            <a:xfrm>
              <a:off x="10715626" y="2774950"/>
              <a:ext cx="28575" cy="525463"/>
            </a:xfrm>
            <a:custGeom>
              <a:avLst/>
              <a:gdLst>
                <a:gd name="T0" fmla="*/ 9 w 18"/>
                <a:gd name="T1" fmla="*/ 331 h 331"/>
                <a:gd name="T2" fmla="*/ 9 w 18"/>
                <a:gd name="T3" fmla="*/ 331 h 331"/>
                <a:gd name="T4" fmla="*/ 0 w 18"/>
                <a:gd name="T5" fmla="*/ 322 h 331"/>
                <a:gd name="T6" fmla="*/ 0 w 18"/>
                <a:gd name="T7" fmla="*/ 10 h 331"/>
                <a:gd name="T8" fmla="*/ 9 w 18"/>
                <a:gd name="T9" fmla="*/ 0 h 331"/>
                <a:gd name="T10" fmla="*/ 9 w 18"/>
                <a:gd name="T11" fmla="*/ 0 h 331"/>
                <a:gd name="T12" fmla="*/ 18 w 18"/>
                <a:gd name="T13" fmla="*/ 10 h 331"/>
                <a:gd name="T14" fmla="*/ 18 w 18"/>
                <a:gd name="T15" fmla="*/ 322 h 331"/>
                <a:gd name="T16" fmla="*/ 9 w 18"/>
                <a:gd name="T17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31">
                  <a:moveTo>
                    <a:pt x="9" y="331"/>
                  </a:moveTo>
                  <a:cubicBezTo>
                    <a:pt x="9" y="331"/>
                    <a:pt x="9" y="331"/>
                    <a:pt x="9" y="331"/>
                  </a:cubicBezTo>
                  <a:cubicBezTo>
                    <a:pt x="4" y="331"/>
                    <a:pt x="0" y="327"/>
                    <a:pt x="0" y="32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0"/>
                    <a:pt x="18" y="5"/>
                    <a:pt x="18" y="10"/>
                  </a:cubicBezTo>
                  <a:cubicBezTo>
                    <a:pt x="18" y="322"/>
                    <a:pt x="18" y="322"/>
                    <a:pt x="18" y="322"/>
                  </a:cubicBezTo>
                  <a:cubicBezTo>
                    <a:pt x="18" y="327"/>
                    <a:pt x="14" y="331"/>
                    <a:pt x="9" y="331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24"/>
            <p:cNvSpPr/>
            <p:nvPr/>
          </p:nvSpPr>
          <p:spPr bwMode="auto">
            <a:xfrm>
              <a:off x="10728326" y="2855913"/>
              <a:ext cx="158750" cy="134938"/>
            </a:xfrm>
            <a:custGeom>
              <a:avLst/>
              <a:gdLst>
                <a:gd name="T0" fmla="*/ 10 w 100"/>
                <a:gd name="T1" fmla="*/ 83 h 85"/>
                <a:gd name="T2" fmla="*/ 97 w 100"/>
                <a:gd name="T3" fmla="*/ 11 h 85"/>
                <a:gd name="T4" fmla="*/ 98 w 100"/>
                <a:gd name="T5" fmla="*/ 3 h 85"/>
                <a:gd name="T6" fmla="*/ 98 w 100"/>
                <a:gd name="T7" fmla="*/ 3 h 85"/>
                <a:gd name="T8" fmla="*/ 90 w 100"/>
                <a:gd name="T9" fmla="*/ 2 h 85"/>
                <a:gd name="T10" fmla="*/ 3 w 100"/>
                <a:gd name="T11" fmla="*/ 74 h 85"/>
                <a:gd name="T12" fmla="*/ 2 w 100"/>
                <a:gd name="T13" fmla="*/ 82 h 85"/>
                <a:gd name="T14" fmla="*/ 2 w 100"/>
                <a:gd name="T15" fmla="*/ 82 h 85"/>
                <a:gd name="T16" fmla="*/ 10 w 100"/>
                <a:gd name="T17" fmla="*/ 8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85">
                  <a:moveTo>
                    <a:pt x="10" y="83"/>
                  </a:moveTo>
                  <a:cubicBezTo>
                    <a:pt x="97" y="11"/>
                    <a:pt x="97" y="11"/>
                    <a:pt x="97" y="11"/>
                  </a:cubicBezTo>
                  <a:cubicBezTo>
                    <a:pt x="100" y="9"/>
                    <a:pt x="100" y="5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6" y="1"/>
                    <a:pt x="93" y="0"/>
                    <a:pt x="90" y="2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1" y="76"/>
                    <a:pt x="0" y="80"/>
                    <a:pt x="2" y="82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4" y="84"/>
                    <a:pt x="8" y="85"/>
                    <a:pt x="10" y="83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25"/>
            <p:cNvSpPr/>
            <p:nvPr/>
          </p:nvSpPr>
          <p:spPr bwMode="auto">
            <a:xfrm>
              <a:off x="10563226" y="2994025"/>
              <a:ext cx="200025" cy="171450"/>
            </a:xfrm>
            <a:custGeom>
              <a:avLst/>
              <a:gdLst>
                <a:gd name="T0" fmla="*/ 123 w 126"/>
                <a:gd name="T1" fmla="*/ 98 h 108"/>
                <a:gd name="T2" fmla="*/ 9 w 126"/>
                <a:gd name="T3" fmla="*/ 1 h 108"/>
                <a:gd name="T4" fmla="*/ 2 w 126"/>
                <a:gd name="T5" fmla="*/ 2 h 108"/>
                <a:gd name="T6" fmla="*/ 2 w 126"/>
                <a:gd name="T7" fmla="*/ 2 h 108"/>
                <a:gd name="T8" fmla="*/ 2 w 126"/>
                <a:gd name="T9" fmla="*/ 10 h 108"/>
                <a:gd name="T10" fmla="*/ 116 w 126"/>
                <a:gd name="T11" fmla="*/ 106 h 108"/>
                <a:gd name="T12" fmla="*/ 124 w 126"/>
                <a:gd name="T13" fmla="*/ 106 h 108"/>
                <a:gd name="T14" fmla="*/ 124 w 126"/>
                <a:gd name="T15" fmla="*/ 106 h 108"/>
                <a:gd name="T16" fmla="*/ 123 w 126"/>
                <a:gd name="T17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108">
                  <a:moveTo>
                    <a:pt x="123" y="9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116" y="106"/>
                    <a:pt x="116" y="106"/>
                    <a:pt x="116" y="106"/>
                  </a:cubicBezTo>
                  <a:cubicBezTo>
                    <a:pt x="118" y="108"/>
                    <a:pt x="122" y="108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6" y="103"/>
                    <a:pt x="125" y="100"/>
                    <a:pt x="123" y="98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Rectangle 126"/>
            <p:cNvSpPr>
              <a:spLocks noChangeArrowheads="1"/>
            </p:cNvSpPr>
            <p:nvPr/>
          </p:nvSpPr>
          <p:spPr bwMode="auto">
            <a:xfrm>
              <a:off x="6253163" y="1758950"/>
              <a:ext cx="1576388" cy="1492250"/>
            </a:xfrm>
            <a:prstGeom prst="rect">
              <a:avLst/>
            </a:prstGeom>
            <a:solidFill>
              <a:srgbClr val="CF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Rectangle 127"/>
            <p:cNvSpPr>
              <a:spLocks noChangeArrowheads="1"/>
            </p:cNvSpPr>
            <p:nvPr/>
          </p:nvSpPr>
          <p:spPr bwMode="auto">
            <a:xfrm>
              <a:off x="6253163" y="1874838"/>
              <a:ext cx="1576388" cy="47625"/>
            </a:xfrm>
            <a:prstGeom prst="rect">
              <a:avLst/>
            </a:prstGeom>
            <a:solidFill>
              <a:srgbClr val="70C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28"/>
            <p:cNvSpPr/>
            <p:nvPr/>
          </p:nvSpPr>
          <p:spPr bwMode="auto">
            <a:xfrm>
              <a:off x="7829551" y="1758950"/>
              <a:ext cx="1001713" cy="1492250"/>
            </a:xfrm>
            <a:custGeom>
              <a:avLst/>
              <a:gdLst>
                <a:gd name="T0" fmla="*/ 631 w 631"/>
                <a:gd name="T1" fmla="*/ 940 h 940"/>
                <a:gd name="T2" fmla="*/ 0 w 631"/>
                <a:gd name="T3" fmla="*/ 940 h 940"/>
                <a:gd name="T4" fmla="*/ 0 w 631"/>
                <a:gd name="T5" fmla="*/ 0 h 940"/>
                <a:gd name="T6" fmla="*/ 631 w 631"/>
                <a:gd name="T7" fmla="*/ 31 h 940"/>
                <a:gd name="T8" fmla="*/ 631 w 631"/>
                <a:gd name="T9" fmla="*/ 94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1" h="940">
                  <a:moveTo>
                    <a:pt x="631" y="940"/>
                  </a:moveTo>
                  <a:lnTo>
                    <a:pt x="0" y="940"/>
                  </a:lnTo>
                  <a:lnTo>
                    <a:pt x="0" y="0"/>
                  </a:lnTo>
                  <a:lnTo>
                    <a:pt x="631" y="31"/>
                  </a:lnTo>
                  <a:lnTo>
                    <a:pt x="631" y="940"/>
                  </a:lnTo>
                  <a:close/>
                </a:path>
              </a:pathLst>
            </a:cu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Rectangle 129"/>
            <p:cNvSpPr>
              <a:spLocks noChangeArrowheads="1"/>
            </p:cNvSpPr>
            <p:nvPr/>
          </p:nvSpPr>
          <p:spPr bwMode="auto">
            <a:xfrm>
              <a:off x="6253163" y="1758950"/>
              <a:ext cx="1657350" cy="114300"/>
            </a:xfrm>
            <a:prstGeom prst="rect">
              <a:avLst/>
            </a:prstGeom>
            <a:solidFill>
              <a:srgbClr val="E5FF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Rectangle 130"/>
            <p:cNvSpPr>
              <a:spLocks noChangeArrowheads="1"/>
            </p:cNvSpPr>
            <p:nvPr/>
          </p:nvSpPr>
          <p:spPr bwMode="auto">
            <a:xfrm>
              <a:off x="7829551" y="1874838"/>
              <a:ext cx="1001713" cy="47625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Rectangle 131"/>
            <p:cNvSpPr>
              <a:spLocks noChangeArrowheads="1"/>
            </p:cNvSpPr>
            <p:nvPr/>
          </p:nvSpPr>
          <p:spPr bwMode="auto">
            <a:xfrm>
              <a:off x="6573838" y="2047875"/>
              <a:ext cx="228600" cy="493713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Rectangle 132"/>
            <p:cNvSpPr>
              <a:spLocks noChangeArrowheads="1"/>
            </p:cNvSpPr>
            <p:nvPr/>
          </p:nvSpPr>
          <p:spPr bwMode="auto">
            <a:xfrm>
              <a:off x="6608763" y="2085975"/>
              <a:ext cx="193675" cy="455613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Rectangle 133"/>
            <p:cNvSpPr>
              <a:spLocks noChangeArrowheads="1"/>
            </p:cNvSpPr>
            <p:nvPr/>
          </p:nvSpPr>
          <p:spPr bwMode="auto">
            <a:xfrm>
              <a:off x="6691313" y="2085975"/>
              <a:ext cx="28575" cy="455613"/>
            </a:xfrm>
            <a:prstGeom prst="rect">
              <a:avLst/>
            </a:prstGeom>
            <a:solidFill>
              <a:srgbClr val="CEF0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Rectangle 134"/>
            <p:cNvSpPr>
              <a:spLocks noChangeArrowheads="1"/>
            </p:cNvSpPr>
            <p:nvPr/>
          </p:nvSpPr>
          <p:spPr bwMode="auto">
            <a:xfrm>
              <a:off x="6608763" y="2209800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Rectangle 135"/>
            <p:cNvSpPr>
              <a:spLocks noChangeArrowheads="1"/>
            </p:cNvSpPr>
            <p:nvPr/>
          </p:nvSpPr>
          <p:spPr bwMode="auto">
            <a:xfrm>
              <a:off x="6608763" y="2384425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Rectangle 136"/>
            <p:cNvSpPr>
              <a:spLocks noChangeArrowheads="1"/>
            </p:cNvSpPr>
            <p:nvPr/>
          </p:nvSpPr>
          <p:spPr bwMode="auto">
            <a:xfrm>
              <a:off x="8056563" y="2066925"/>
              <a:ext cx="209550" cy="454025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Rectangle 137"/>
            <p:cNvSpPr>
              <a:spLocks noChangeArrowheads="1"/>
            </p:cNvSpPr>
            <p:nvPr/>
          </p:nvSpPr>
          <p:spPr bwMode="auto">
            <a:xfrm>
              <a:off x="8088313" y="2103438"/>
              <a:ext cx="177800" cy="417513"/>
            </a:xfrm>
            <a:prstGeom prst="rect">
              <a:avLst/>
            </a:prstGeom>
            <a:solidFill>
              <a:srgbClr val="4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Rectangle 138"/>
            <p:cNvSpPr>
              <a:spLocks noChangeArrowheads="1"/>
            </p:cNvSpPr>
            <p:nvPr/>
          </p:nvSpPr>
          <p:spPr bwMode="auto">
            <a:xfrm>
              <a:off x="8164513" y="2103438"/>
              <a:ext cx="25400" cy="417513"/>
            </a:xfrm>
            <a:prstGeom prst="rect">
              <a:avLst/>
            </a:prstGeom>
            <a:solidFill>
              <a:srgbClr val="79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Rectangle 139"/>
            <p:cNvSpPr>
              <a:spLocks noChangeArrowheads="1"/>
            </p:cNvSpPr>
            <p:nvPr/>
          </p:nvSpPr>
          <p:spPr bwMode="auto">
            <a:xfrm>
              <a:off x="8088313" y="2216150"/>
              <a:ext cx="177800" cy="30163"/>
            </a:xfrm>
            <a:prstGeom prst="rect">
              <a:avLst/>
            </a:prstGeom>
            <a:solidFill>
              <a:srgbClr val="79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Rectangle 140"/>
            <p:cNvSpPr>
              <a:spLocks noChangeArrowheads="1"/>
            </p:cNvSpPr>
            <p:nvPr/>
          </p:nvSpPr>
          <p:spPr bwMode="auto">
            <a:xfrm>
              <a:off x="8088313" y="2376488"/>
              <a:ext cx="177800" cy="31750"/>
            </a:xfrm>
            <a:prstGeom prst="rect">
              <a:avLst/>
            </a:prstGeom>
            <a:solidFill>
              <a:srgbClr val="79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Rectangle 141"/>
            <p:cNvSpPr>
              <a:spLocks noChangeArrowheads="1"/>
            </p:cNvSpPr>
            <p:nvPr/>
          </p:nvSpPr>
          <p:spPr bwMode="auto">
            <a:xfrm>
              <a:off x="8467726" y="2066925"/>
              <a:ext cx="209550" cy="454025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Rectangle 142"/>
            <p:cNvSpPr>
              <a:spLocks noChangeArrowheads="1"/>
            </p:cNvSpPr>
            <p:nvPr/>
          </p:nvSpPr>
          <p:spPr bwMode="auto">
            <a:xfrm>
              <a:off x="8499476" y="2103438"/>
              <a:ext cx="177800" cy="417513"/>
            </a:xfrm>
            <a:prstGeom prst="rect">
              <a:avLst/>
            </a:prstGeom>
            <a:solidFill>
              <a:srgbClr val="4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Rectangle 143"/>
            <p:cNvSpPr>
              <a:spLocks noChangeArrowheads="1"/>
            </p:cNvSpPr>
            <p:nvPr/>
          </p:nvSpPr>
          <p:spPr bwMode="auto">
            <a:xfrm>
              <a:off x="8575676" y="2103438"/>
              <a:ext cx="26988" cy="417513"/>
            </a:xfrm>
            <a:prstGeom prst="rect">
              <a:avLst/>
            </a:prstGeom>
            <a:solidFill>
              <a:srgbClr val="79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Rectangle 144"/>
            <p:cNvSpPr>
              <a:spLocks noChangeArrowheads="1"/>
            </p:cNvSpPr>
            <p:nvPr/>
          </p:nvSpPr>
          <p:spPr bwMode="auto">
            <a:xfrm>
              <a:off x="8499476" y="2216150"/>
              <a:ext cx="177800" cy="30163"/>
            </a:xfrm>
            <a:prstGeom prst="rect">
              <a:avLst/>
            </a:prstGeom>
            <a:solidFill>
              <a:srgbClr val="79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Rectangle 145"/>
            <p:cNvSpPr>
              <a:spLocks noChangeArrowheads="1"/>
            </p:cNvSpPr>
            <p:nvPr/>
          </p:nvSpPr>
          <p:spPr bwMode="auto">
            <a:xfrm>
              <a:off x="8499476" y="2376488"/>
              <a:ext cx="177800" cy="31750"/>
            </a:xfrm>
            <a:prstGeom prst="rect">
              <a:avLst/>
            </a:prstGeom>
            <a:solidFill>
              <a:srgbClr val="79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Rectangle 146"/>
            <p:cNvSpPr>
              <a:spLocks noChangeArrowheads="1"/>
            </p:cNvSpPr>
            <p:nvPr/>
          </p:nvSpPr>
          <p:spPr bwMode="auto">
            <a:xfrm>
              <a:off x="8056563" y="2638425"/>
              <a:ext cx="209550" cy="454025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Rectangle 147"/>
            <p:cNvSpPr>
              <a:spLocks noChangeArrowheads="1"/>
            </p:cNvSpPr>
            <p:nvPr/>
          </p:nvSpPr>
          <p:spPr bwMode="auto">
            <a:xfrm>
              <a:off x="8088313" y="2674938"/>
              <a:ext cx="177800" cy="417513"/>
            </a:xfrm>
            <a:prstGeom prst="rect">
              <a:avLst/>
            </a:prstGeom>
            <a:solidFill>
              <a:srgbClr val="4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Rectangle 148"/>
            <p:cNvSpPr>
              <a:spLocks noChangeArrowheads="1"/>
            </p:cNvSpPr>
            <p:nvPr/>
          </p:nvSpPr>
          <p:spPr bwMode="auto">
            <a:xfrm>
              <a:off x="8164513" y="2674938"/>
              <a:ext cx="25400" cy="417513"/>
            </a:xfrm>
            <a:prstGeom prst="rect">
              <a:avLst/>
            </a:prstGeom>
            <a:solidFill>
              <a:srgbClr val="79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Rectangle 149"/>
            <p:cNvSpPr>
              <a:spLocks noChangeArrowheads="1"/>
            </p:cNvSpPr>
            <p:nvPr/>
          </p:nvSpPr>
          <p:spPr bwMode="auto">
            <a:xfrm>
              <a:off x="8088313" y="2787650"/>
              <a:ext cx="177800" cy="30163"/>
            </a:xfrm>
            <a:prstGeom prst="rect">
              <a:avLst/>
            </a:prstGeom>
            <a:solidFill>
              <a:srgbClr val="79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Rectangle 150"/>
            <p:cNvSpPr>
              <a:spLocks noChangeArrowheads="1"/>
            </p:cNvSpPr>
            <p:nvPr/>
          </p:nvSpPr>
          <p:spPr bwMode="auto">
            <a:xfrm>
              <a:off x="8088313" y="2949575"/>
              <a:ext cx="177800" cy="30163"/>
            </a:xfrm>
            <a:prstGeom prst="rect">
              <a:avLst/>
            </a:prstGeom>
            <a:solidFill>
              <a:srgbClr val="79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Rectangle 151"/>
            <p:cNvSpPr>
              <a:spLocks noChangeArrowheads="1"/>
            </p:cNvSpPr>
            <p:nvPr/>
          </p:nvSpPr>
          <p:spPr bwMode="auto">
            <a:xfrm>
              <a:off x="8467726" y="2638425"/>
              <a:ext cx="209550" cy="454025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Rectangle 152"/>
            <p:cNvSpPr>
              <a:spLocks noChangeArrowheads="1"/>
            </p:cNvSpPr>
            <p:nvPr/>
          </p:nvSpPr>
          <p:spPr bwMode="auto">
            <a:xfrm>
              <a:off x="8499476" y="2674938"/>
              <a:ext cx="177800" cy="417513"/>
            </a:xfrm>
            <a:prstGeom prst="rect">
              <a:avLst/>
            </a:prstGeom>
            <a:solidFill>
              <a:srgbClr val="4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Rectangle 153"/>
            <p:cNvSpPr>
              <a:spLocks noChangeArrowheads="1"/>
            </p:cNvSpPr>
            <p:nvPr/>
          </p:nvSpPr>
          <p:spPr bwMode="auto">
            <a:xfrm>
              <a:off x="8575676" y="2674938"/>
              <a:ext cx="26988" cy="417513"/>
            </a:xfrm>
            <a:prstGeom prst="rect">
              <a:avLst/>
            </a:prstGeom>
            <a:solidFill>
              <a:srgbClr val="79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Rectangle 154"/>
            <p:cNvSpPr>
              <a:spLocks noChangeArrowheads="1"/>
            </p:cNvSpPr>
            <p:nvPr/>
          </p:nvSpPr>
          <p:spPr bwMode="auto">
            <a:xfrm>
              <a:off x="8499476" y="2787650"/>
              <a:ext cx="177800" cy="30163"/>
            </a:xfrm>
            <a:prstGeom prst="rect">
              <a:avLst/>
            </a:prstGeom>
            <a:solidFill>
              <a:srgbClr val="79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Rectangle 155"/>
            <p:cNvSpPr>
              <a:spLocks noChangeArrowheads="1"/>
            </p:cNvSpPr>
            <p:nvPr/>
          </p:nvSpPr>
          <p:spPr bwMode="auto">
            <a:xfrm>
              <a:off x="8499476" y="2949575"/>
              <a:ext cx="177800" cy="30163"/>
            </a:xfrm>
            <a:prstGeom prst="rect">
              <a:avLst/>
            </a:prstGeom>
            <a:solidFill>
              <a:srgbClr val="79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Rectangle 156"/>
            <p:cNvSpPr>
              <a:spLocks noChangeArrowheads="1"/>
            </p:cNvSpPr>
            <p:nvPr/>
          </p:nvSpPr>
          <p:spPr bwMode="auto">
            <a:xfrm>
              <a:off x="6573838" y="2614613"/>
              <a:ext cx="228600" cy="495300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Rectangle 157"/>
            <p:cNvSpPr>
              <a:spLocks noChangeArrowheads="1"/>
            </p:cNvSpPr>
            <p:nvPr/>
          </p:nvSpPr>
          <p:spPr bwMode="auto">
            <a:xfrm>
              <a:off x="6608763" y="2654300"/>
              <a:ext cx="193675" cy="455613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Rectangle 158"/>
            <p:cNvSpPr>
              <a:spLocks noChangeArrowheads="1"/>
            </p:cNvSpPr>
            <p:nvPr/>
          </p:nvSpPr>
          <p:spPr bwMode="auto">
            <a:xfrm>
              <a:off x="6691313" y="2654300"/>
              <a:ext cx="28575" cy="455613"/>
            </a:xfrm>
            <a:prstGeom prst="rect">
              <a:avLst/>
            </a:prstGeom>
            <a:solidFill>
              <a:srgbClr val="CEF0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Rectangle 159"/>
            <p:cNvSpPr>
              <a:spLocks noChangeArrowheads="1"/>
            </p:cNvSpPr>
            <p:nvPr/>
          </p:nvSpPr>
          <p:spPr bwMode="auto">
            <a:xfrm>
              <a:off x="6608763" y="2776538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Rectangle 160"/>
            <p:cNvSpPr>
              <a:spLocks noChangeArrowheads="1"/>
            </p:cNvSpPr>
            <p:nvPr/>
          </p:nvSpPr>
          <p:spPr bwMode="auto">
            <a:xfrm>
              <a:off x="6608763" y="2952750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Rectangle 161"/>
            <p:cNvSpPr>
              <a:spLocks noChangeArrowheads="1"/>
            </p:cNvSpPr>
            <p:nvPr/>
          </p:nvSpPr>
          <p:spPr bwMode="auto">
            <a:xfrm>
              <a:off x="6954838" y="2614613"/>
              <a:ext cx="228600" cy="495300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Rectangle 162"/>
            <p:cNvSpPr>
              <a:spLocks noChangeArrowheads="1"/>
            </p:cNvSpPr>
            <p:nvPr/>
          </p:nvSpPr>
          <p:spPr bwMode="auto">
            <a:xfrm>
              <a:off x="6989763" y="2654300"/>
              <a:ext cx="193675" cy="455613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Rectangle 163"/>
            <p:cNvSpPr>
              <a:spLocks noChangeArrowheads="1"/>
            </p:cNvSpPr>
            <p:nvPr/>
          </p:nvSpPr>
          <p:spPr bwMode="auto">
            <a:xfrm>
              <a:off x="7072313" y="2654300"/>
              <a:ext cx="28575" cy="455613"/>
            </a:xfrm>
            <a:prstGeom prst="rect">
              <a:avLst/>
            </a:prstGeom>
            <a:solidFill>
              <a:srgbClr val="CEF0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Rectangle 164"/>
            <p:cNvSpPr>
              <a:spLocks noChangeArrowheads="1"/>
            </p:cNvSpPr>
            <p:nvPr/>
          </p:nvSpPr>
          <p:spPr bwMode="auto">
            <a:xfrm>
              <a:off x="6989763" y="2776538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Rectangle 165"/>
            <p:cNvSpPr>
              <a:spLocks noChangeArrowheads="1"/>
            </p:cNvSpPr>
            <p:nvPr/>
          </p:nvSpPr>
          <p:spPr bwMode="auto">
            <a:xfrm>
              <a:off x="6989763" y="2952750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Rectangle 166"/>
            <p:cNvSpPr>
              <a:spLocks noChangeArrowheads="1"/>
            </p:cNvSpPr>
            <p:nvPr/>
          </p:nvSpPr>
          <p:spPr bwMode="auto">
            <a:xfrm>
              <a:off x="7316788" y="2614613"/>
              <a:ext cx="228600" cy="495300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Rectangle 167"/>
            <p:cNvSpPr>
              <a:spLocks noChangeArrowheads="1"/>
            </p:cNvSpPr>
            <p:nvPr/>
          </p:nvSpPr>
          <p:spPr bwMode="auto">
            <a:xfrm>
              <a:off x="7351713" y="2654300"/>
              <a:ext cx="193675" cy="455613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Rectangle 168"/>
            <p:cNvSpPr>
              <a:spLocks noChangeArrowheads="1"/>
            </p:cNvSpPr>
            <p:nvPr/>
          </p:nvSpPr>
          <p:spPr bwMode="auto">
            <a:xfrm>
              <a:off x="7434263" y="2654300"/>
              <a:ext cx="28575" cy="455613"/>
            </a:xfrm>
            <a:prstGeom prst="rect">
              <a:avLst/>
            </a:prstGeom>
            <a:solidFill>
              <a:srgbClr val="CEF0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Rectangle 169"/>
            <p:cNvSpPr>
              <a:spLocks noChangeArrowheads="1"/>
            </p:cNvSpPr>
            <p:nvPr/>
          </p:nvSpPr>
          <p:spPr bwMode="auto">
            <a:xfrm>
              <a:off x="7351713" y="2776538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Rectangle 170"/>
            <p:cNvSpPr>
              <a:spLocks noChangeArrowheads="1"/>
            </p:cNvSpPr>
            <p:nvPr/>
          </p:nvSpPr>
          <p:spPr bwMode="auto">
            <a:xfrm>
              <a:off x="7351713" y="2952750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Rectangle 171"/>
            <p:cNvSpPr>
              <a:spLocks noChangeArrowheads="1"/>
            </p:cNvSpPr>
            <p:nvPr/>
          </p:nvSpPr>
          <p:spPr bwMode="auto">
            <a:xfrm>
              <a:off x="7316788" y="2044700"/>
              <a:ext cx="228600" cy="493713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Rectangle 172"/>
            <p:cNvSpPr>
              <a:spLocks noChangeArrowheads="1"/>
            </p:cNvSpPr>
            <p:nvPr/>
          </p:nvSpPr>
          <p:spPr bwMode="auto">
            <a:xfrm>
              <a:off x="7351713" y="2082800"/>
              <a:ext cx="193675" cy="455613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Rectangle 173"/>
            <p:cNvSpPr>
              <a:spLocks noChangeArrowheads="1"/>
            </p:cNvSpPr>
            <p:nvPr/>
          </p:nvSpPr>
          <p:spPr bwMode="auto">
            <a:xfrm>
              <a:off x="7434263" y="2082800"/>
              <a:ext cx="28575" cy="455613"/>
            </a:xfrm>
            <a:prstGeom prst="rect">
              <a:avLst/>
            </a:prstGeom>
            <a:solidFill>
              <a:srgbClr val="CEF0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Rectangle 174"/>
            <p:cNvSpPr>
              <a:spLocks noChangeArrowheads="1"/>
            </p:cNvSpPr>
            <p:nvPr/>
          </p:nvSpPr>
          <p:spPr bwMode="auto">
            <a:xfrm>
              <a:off x="7351713" y="2206625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Rectangle 175"/>
            <p:cNvSpPr>
              <a:spLocks noChangeArrowheads="1"/>
            </p:cNvSpPr>
            <p:nvPr/>
          </p:nvSpPr>
          <p:spPr bwMode="auto">
            <a:xfrm>
              <a:off x="7351713" y="2381250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Rectangle 176"/>
            <p:cNvSpPr>
              <a:spLocks noChangeArrowheads="1"/>
            </p:cNvSpPr>
            <p:nvPr/>
          </p:nvSpPr>
          <p:spPr bwMode="auto">
            <a:xfrm>
              <a:off x="6954838" y="2044700"/>
              <a:ext cx="228600" cy="493713"/>
            </a:xfrm>
            <a:prstGeom prst="rect">
              <a:avLst/>
            </a:prstGeom>
            <a:solidFill>
              <a:srgbClr val="409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Rectangle 177"/>
            <p:cNvSpPr>
              <a:spLocks noChangeArrowheads="1"/>
            </p:cNvSpPr>
            <p:nvPr/>
          </p:nvSpPr>
          <p:spPr bwMode="auto">
            <a:xfrm>
              <a:off x="6989763" y="2082800"/>
              <a:ext cx="193675" cy="455613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Rectangle 178"/>
            <p:cNvSpPr>
              <a:spLocks noChangeArrowheads="1"/>
            </p:cNvSpPr>
            <p:nvPr/>
          </p:nvSpPr>
          <p:spPr bwMode="auto">
            <a:xfrm>
              <a:off x="7072313" y="2082800"/>
              <a:ext cx="28575" cy="455613"/>
            </a:xfrm>
            <a:prstGeom prst="rect">
              <a:avLst/>
            </a:prstGeom>
            <a:solidFill>
              <a:srgbClr val="CEF0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Rectangle 179"/>
            <p:cNvSpPr>
              <a:spLocks noChangeArrowheads="1"/>
            </p:cNvSpPr>
            <p:nvPr/>
          </p:nvSpPr>
          <p:spPr bwMode="auto">
            <a:xfrm>
              <a:off x="6989763" y="2206625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Rectangle 180"/>
            <p:cNvSpPr>
              <a:spLocks noChangeArrowheads="1"/>
            </p:cNvSpPr>
            <p:nvPr/>
          </p:nvSpPr>
          <p:spPr bwMode="auto">
            <a:xfrm>
              <a:off x="6989763" y="2381250"/>
              <a:ext cx="193675" cy="33338"/>
            </a:xfrm>
            <a:prstGeom prst="rect">
              <a:avLst/>
            </a:prstGeom>
            <a:solidFill>
              <a:srgbClr val="CC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Rectangle 181"/>
            <p:cNvSpPr>
              <a:spLocks noChangeArrowheads="1"/>
            </p:cNvSpPr>
            <p:nvPr/>
          </p:nvSpPr>
          <p:spPr bwMode="auto">
            <a:xfrm>
              <a:off x="7716838" y="2095500"/>
              <a:ext cx="166688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Rectangle 182"/>
            <p:cNvSpPr>
              <a:spLocks noChangeArrowheads="1"/>
            </p:cNvSpPr>
            <p:nvPr/>
          </p:nvSpPr>
          <p:spPr bwMode="auto">
            <a:xfrm>
              <a:off x="7599363" y="2305050"/>
              <a:ext cx="127000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Rectangle 183"/>
            <p:cNvSpPr>
              <a:spLocks noChangeArrowheads="1"/>
            </p:cNvSpPr>
            <p:nvPr/>
          </p:nvSpPr>
          <p:spPr bwMode="auto">
            <a:xfrm>
              <a:off x="7651751" y="3076575"/>
              <a:ext cx="1285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Rectangle 184"/>
            <p:cNvSpPr>
              <a:spLocks noChangeArrowheads="1"/>
            </p:cNvSpPr>
            <p:nvPr/>
          </p:nvSpPr>
          <p:spPr bwMode="auto">
            <a:xfrm>
              <a:off x="6800851" y="3157538"/>
              <a:ext cx="128588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Rectangle 185"/>
            <p:cNvSpPr>
              <a:spLocks noChangeArrowheads="1"/>
            </p:cNvSpPr>
            <p:nvPr/>
          </p:nvSpPr>
          <p:spPr bwMode="auto">
            <a:xfrm>
              <a:off x="6400801" y="2089150"/>
              <a:ext cx="127000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Rectangle 186"/>
            <p:cNvSpPr>
              <a:spLocks noChangeArrowheads="1"/>
            </p:cNvSpPr>
            <p:nvPr/>
          </p:nvSpPr>
          <p:spPr bwMode="auto">
            <a:xfrm>
              <a:off x="6249988" y="2306638"/>
              <a:ext cx="128588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Rectangle 187"/>
            <p:cNvSpPr>
              <a:spLocks noChangeArrowheads="1"/>
            </p:cNvSpPr>
            <p:nvPr/>
          </p:nvSpPr>
          <p:spPr bwMode="auto">
            <a:xfrm>
              <a:off x="6180138" y="2613025"/>
              <a:ext cx="127000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Rectangle 188"/>
            <p:cNvSpPr>
              <a:spLocks noChangeArrowheads="1"/>
            </p:cNvSpPr>
            <p:nvPr/>
          </p:nvSpPr>
          <p:spPr bwMode="auto">
            <a:xfrm>
              <a:off x="6448426" y="2960688"/>
              <a:ext cx="127000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Rectangle 189"/>
            <p:cNvSpPr>
              <a:spLocks noChangeArrowheads="1"/>
            </p:cNvSpPr>
            <p:nvPr/>
          </p:nvSpPr>
          <p:spPr bwMode="auto">
            <a:xfrm>
              <a:off x="7793038" y="2647950"/>
              <a:ext cx="166688" cy="41275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Rectangle 190"/>
            <p:cNvSpPr>
              <a:spLocks noChangeArrowheads="1"/>
            </p:cNvSpPr>
            <p:nvPr/>
          </p:nvSpPr>
          <p:spPr bwMode="auto">
            <a:xfrm>
              <a:off x="7573963" y="2646363"/>
              <a:ext cx="1666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Rectangle 191"/>
            <p:cNvSpPr>
              <a:spLocks noChangeArrowheads="1"/>
            </p:cNvSpPr>
            <p:nvPr/>
          </p:nvSpPr>
          <p:spPr bwMode="auto">
            <a:xfrm>
              <a:off x="7688263" y="2933700"/>
              <a:ext cx="166688" cy="39688"/>
            </a:xfrm>
            <a:prstGeom prst="rect">
              <a:avLst/>
            </a:prstGeom>
            <a:solidFill>
              <a:srgbClr val="77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24"/>
            <p:cNvSpPr/>
            <p:nvPr/>
          </p:nvSpPr>
          <p:spPr bwMode="auto">
            <a:xfrm>
              <a:off x="5203826" y="644525"/>
              <a:ext cx="122238" cy="103188"/>
            </a:xfrm>
            <a:custGeom>
              <a:avLst/>
              <a:gdLst>
                <a:gd name="T0" fmla="*/ 69 w 77"/>
                <a:gd name="T1" fmla="*/ 63 h 65"/>
                <a:gd name="T2" fmla="*/ 2 w 77"/>
                <a:gd name="T3" fmla="*/ 8 h 65"/>
                <a:gd name="T4" fmla="*/ 2 w 77"/>
                <a:gd name="T5" fmla="*/ 2 h 65"/>
                <a:gd name="T6" fmla="*/ 2 w 77"/>
                <a:gd name="T7" fmla="*/ 2 h 65"/>
                <a:gd name="T8" fmla="*/ 8 w 77"/>
                <a:gd name="T9" fmla="*/ 2 h 65"/>
                <a:gd name="T10" fmla="*/ 75 w 77"/>
                <a:gd name="T11" fmla="*/ 57 h 65"/>
                <a:gd name="T12" fmla="*/ 75 w 77"/>
                <a:gd name="T13" fmla="*/ 63 h 65"/>
                <a:gd name="T14" fmla="*/ 75 w 77"/>
                <a:gd name="T15" fmla="*/ 63 h 65"/>
                <a:gd name="T16" fmla="*/ 69 w 77"/>
                <a:gd name="T17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5">
                  <a:moveTo>
                    <a:pt x="69" y="63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6" y="58"/>
                    <a:pt x="77" y="61"/>
                    <a:pt x="75" y="63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4" y="65"/>
                    <a:pt x="71" y="65"/>
                    <a:pt x="69" y="63"/>
                  </a:cubicBezTo>
                  <a:close/>
                </a:path>
              </a:pathLst>
            </a:custGeom>
            <a:solidFill>
              <a:srgbClr val="5CC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" y="2439175"/>
            <a:ext cx="12188825" cy="4418825"/>
            <a:chOff x="1" y="3252788"/>
            <a:chExt cx="12188825" cy="3605212"/>
          </a:xfrm>
        </p:grpSpPr>
        <p:sp>
          <p:nvSpPr>
            <p:cNvPr id="235" name="Rectangle 192"/>
            <p:cNvSpPr>
              <a:spLocks noChangeArrowheads="1"/>
            </p:cNvSpPr>
            <p:nvPr/>
          </p:nvSpPr>
          <p:spPr bwMode="auto">
            <a:xfrm>
              <a:off x="1" y="3252788"/>
              <a:ext cx="12188825" cy="3605212"/>
            </a:xfrm>
            <a:prstGeom prst="rect">
              <a:avLst/>
            </a:prstGeom>
            <a:solidFill>
              <a:srgbClr val="FF93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Rectangle 193"/>
            <p:cNvSpPr>
              <a:spLocks noChangeArrowheads="1"/>
            </p:cNvSpPr>
            <p:nvPr/>
          </p:nvSpPr>
          <p:spPr bwMode="auto">
            <a:xfrm>
              <a:off x="1" y="3365500"/>
              <a:ext cx="12188825" cy="3492500"/>
            </a:xfrm>
            <a:prstGeom prst="rect">
              <a:avLst/>
            </a:prstGeom>
            <a:solidFill>
              <a:srgbClr val="B9A8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359536" y="2914651"/>
            <a:ext cx="5472929" cy="1028699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3335338" y="4019047"/>
            <a:ext cx="5497512" cy="865188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  <p:sp>
        <p:nvSpPr>
          <p:cNvPr id="4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hemeOverride" Target="../theme/themeOverride1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3.xml"/><Relationship Id="rId5" Type="http://schemas.openxmlformats.org/officeDocument/2006/relationships/themeOverride" Target="../theme/themeOverride2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9.xml"/><Relationship Id="rId1" Type="http://schemas.openxmlformats.org/officeDocument/2006/relationships/tags" Target="../tags/tag2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image" Target="../media/image2.png"/><Relationship Id="rId3" Type="http://schemas.openxmlformats.org/officeDocument/2006/relationships/tags" Target="../tags/tag31.xml"/><Relationship Id="rId2" Type="http://schemas.openxmlformats.org/officeDocument/2006/relationships/image" Target="../media/image1.png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3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46.xml"/><Relationship Id="rId1" Type="http://schemas.openxmlformats.org/officeDocument/2006/relationships/tags" Target="../tags/tag37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3.xml"/><Relationship Id="rId4" Type="http://schemas.openxmlformats.org/officeDocument/2006/relationships/themeOverride" Target="../theme/themeOverride3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59.xml"/><Relationship Id="rId1" Type="http://schemas.openxmlformats.org/officeDocument/2006/relationships/tags" Target="../tags/tag50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3.xml"/><Relationship Id="rId4" Type="http://schemas.openxmlformats.org/officeDocument/2006/relationships/themeOverride" Target="../theme/themeOverride4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1.xml"/><Relationship Id="rId4" Type="http://schemas.openxmlformats.org/officeDocument/2006/relationships/themeOverride" Target="../theme/themeOverride5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零食店管理系统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p>
            <a:r>
              <a:rPr lang="en-US" altLang="zh-CN"/>
              <a:t>FG</a:t>
            </a:r>
            <a:r>
              <a:rPr lang="zh-CN" altLang="en-US"/>
              <a:t>团队         汇报人：王皓雯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757282" y="1700808"/>
            <a:ext cx="10763205" cy="4083608"/>
            <a:chOff x="757282" y="1700808"/>
            <a:chExt cx="10763205" cy="4083608"/>
          </a:xfrm>
        </p:grpSpPr>
        <p:grpSp>
          <p:nvGrpSpPr>
            <p:cNvPr id="6" name="2b751056-6b97-492c-b763-340acee7e99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757282" y="1700808"/>
              <a:ext cx="10763205" cy="4083608"/>
              <a:chOff x="1175743" y="1700808"/>
              <a:chExt cx="10344744" cy="4083608"/>
            </a:xfrm>
          </p:grpSpPr>
          <p:sp>
            <p:nvSpPr>
              <p:cNvPr id="7" name="iṡľïḑè"/>
              <p:cNvSpPr txBox="1"/>
              <p:nvPr>
                <p:custDataLst>
                  <p:tags r:id="rId3"/>
                </p:custDataLst>
              </p:nvPr>
            </p:nvSpPr>
            <p:spPr bwMode="auto">
              <a:xfrm>
                <a:off x="3822192" y="1780800"/>
                <a:ext cx="7698295" cy="4003616"/>
              </a:xfrm>
              <a:prstGeom prst="rect">
                <a:avLst/>
              </a:prstGeom>
              <a:noFill/>
            </p:spPr>
            <p:txBody>
              <a:bodyPr wrap="square" tIns="0" anchor="t">
                <a:noAutofit/>
              </a:bodyPr>
              <a:lstStyle>
                <a:defPPr>
                  <a:defRPr lang="zh-CN"/>
                </a:defPPr>
                <a:lvl1pPr>
                  <a:defRPr sz="1600" b="1"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1pPr>
                <a:lvl2pPr marL="742950" indent="-285750"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b="0">
                    <a:latin typeface="+mn-lt"/>
                    <a:ea typeface="+mn-ea"/>
                    <a:cs typeface="+mn-cs"/>
                    <a:sym typeface="+mn-lt"/>
                  </a:rPr>
                  <a:t>项目简介</a:t>
                </a:r>
                <a:endParaRPr lang="zh-CN" altLang="en-US" sz="2000" b="0">
                  <a:latin typeface="+mn-lt"/>
                  <a:ea typeface="+mn-ea"/>
                  <a:cs typeface="+mn-cs"/>
                  <a:sym typeface="+mn-lt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b="0">
                    <a:latin typeface="+mn-lt"/>
                    <a:ea typeface="+mn-ea"/>
                    <a:cs typeface="+mn-cs"/>
                    <a:sym typeface="+mn-lt"/>
                  </a:rPr>
                  <a:t>项目需求</a:t>
                </a:r>
                <a:endParaRPr lang="zh-CN" altLang="en-US" sz="2000" b="0">
                  <a:latin typeface="+mn-lt"/>
                  <a:ea typeface="+mn-ea"/>
                  <a:cs typeface="+mn-cs"/>
                  <a:sym typeface="+mn-lt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b="0">
                    <a:latin typeface="+mn-lt"/>
                    <a:ea typeface="+mn-ea"/>
                    <a:cs typeface="+mn-cs"/>
                    <a:sym typeface="+mn-lt"/>
                  </a:rPr>
                  <a:t>后续安排及人员分工</a:t>
                </a:r>
                <a:endParaRPr lang="zh-CN" altLang="en-US" sz="2000" b="0">
                  <a:latin typeface="+mn-lt"/>
                  <a:ea typeface="+mn-ea"/>
                  <a:cs typeface="+mn-cs"/>
                  <a:sym typeface="+mn-lt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b="0">
                    <a:latin typeface="+mn-lt"/>
                    <a:ea typeface="+mn-ea"/>
                    <a:cs typeface="+mn-cs"/>
                    <a:sym typeface="+mn-lt"/>
                  </a:rPr>
                  <a:t>现阶段设计结果</a:t>
                </a:r>
                <a:endParaRPr lang="zh-CN" altLang="en-US" sz="2000" b="0">
                  <a:latin typeface="+mn-lt"/>
                  <a:ea typeface="+mn-ea"/>
                  <a:cs typeface="+mn-cs"/>
                  <a:sym typeface="+mn-lt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endParaRPr lang="zh-CN" altLang="en-US" sz="2000" b="0">
                  <a:latin typeface="+mn-lt"/>
                  <a:ea typeface="+mn-ea"/>
                  <a:cs typeface="+mn-cs"/>
                  <a:sym typeface="+mn-lt"/>
                </a:endParaRPr>
              </a:p>
              <a:p>
                <a:pPr indent="0">
                  <a:lnSpc>
                    <a:spcPct val="150000"/>
                  </a:lnSpc>
                  <a:buFont typeface="+mj-lt"/>
                  <a:buNone/>
                </a:pPr>
                <a:endParaRPr lang="zh-CN" altLang="en-US" sz="2000" b="0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cxnSp>
            <p:nvCxnSpPr>
              <p:cNvPr id="8" name="直接连接符 7"/>
              <p:cNvCxnSpPr/>
              <p:nvPr>
                <p:custDataLst>
                  <p:tags r:id="rId4"/>
                </p:custDataLst>
              </p:nvPr>
            </p:nvCxnSpPr>
            <p:spPr>
              <a:xfrm>
                <a:off x="3696888" y="1780800"/>
                <a:ext cx="0" cy="4003616"/>
              </a:xfrm>
              <a:prstGeom prst="line">
                <a:avLst/>
              </a:prstGeom>
              <a:solidFill>
                <a:srgbClr val="FFCC00"/>
              </a:solidFill>
              <a:ln w="31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" name="išľïḋé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175743" y="1700808"/>
                <a:ext cx="2521108" cy="52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tr-TR" sz="2800" b="1">
                    <a:solidFill>
                      <a:schemeClr val="tx2"/>
                    </a:solidFill>
                    <a:latin typeface="+mj-lt"/>
                    <a:ea typeface="+mj-ea"/>
                    <a:cs typeface="+mj-cs"/>
                    <a:sym typeface="+mn-lt"/>
                  </a:rPr>
                  <a:t>CONTENTS</a:t>
                </a:r>
                <a:endParaRPr lang="tr-TR" sz="2800" b="1">
                  <a:solidFill>
                    <a:schemeClr val="tx2"/>
                  </a:solidFill>
                  <a:latin typeface="+mj-lt"/>
                  <a:ea typeface="+mj-ea"/>
                  <a:cs typeface="+mj-cs"/>
                  <a:sym typeface="+mn-lt"/>
                </a:endParaRPr>
              </a:p>
            </p:txBody>
          </p:sp>
        </p:grpSp>
        <p:sp>
          <p:nvSpPr>
            <p:cNvPr id="10" name="poetry_91022"/>
            <p:cNvSpPr>
              <a:spLocks noChangeAspect="1"/>
            </p:cNvSpPr>
            <p:nvPr>
              <p:custDataLst>
                <p:tags r:id="rId6"/>
              </p:custDataLst>
            </p:nvPr>
          </p:nvSpPr>
          <p:spPr bwMode="auto">
            <a:xfrm>
              <a:off x="2379533" y="4867348"/>
              <a:ext cx="870506" cy="915667"/>
            </a:xfrm>
            <a:custGeom>
              <a:avLst/>
              <a:gdLst>
                <a:gd name="T0" fmla="*/ 3353 w 5127"/>
                <a:gd name="T1" fmla="*/ 1728 h 5401"/>
                <a:gd name="T2" fmla="*/ 2183 w 5127"/>
                <a:gd name="T3" fmla="*/ 1608 h 5401"/>
                <a:gd name="T4" fmla="*/ 3353 w 5127"/>
                <a:gd name="T5" fmla="*/ 1488 h 5401"/>
                <a:gd name="T6" fmla="*/ 3103 w 5127"/>
                <a:gd name="T7" fmla="*/ 2231 h 5401"/>
                <a:gd name="T8" fmla="*/ 3103 w 5127"/>
                <a:gd name="T9" fmla="*/ 1991 h 5401"/>
                <a:gd name="T10" fmla="*/ 2432 w 5127"/>
                <a:gd name="T11" fmla="*/ 2111 h 5401"/>
                <a:gd name="T12" fmla="*/ 3103 w 5127"/>
                <a:gd name="T13" fmla="*/ 2231 h 5401"/>
                <a:gd name="T14" fmla="*/ 3353 w 5127"/>
                <a:gd name="T15" fmla="*/ 2648 h 5401"/>
                <a:gd name="T16" fmla="*/ 2183 w 5127"/>
                <a:gd name="T17" fmla="*/ 2768 h 5401"/>
                <a:gd name="T18" fmla="*/ 3353 w 5127"/>
                <a:gd name="T19" fmla="*/ 2888 h 5401"/>
                <a:gd name="T20" fmla="*/ 2552 w 5127"/>
                <a:gd name="T21" fmla="*/ 3151 h 5401"/>
                <a:gd name="T22" fmla="*/ 2552 w 5127"/>
                <a:gd name="T23" fmla="*/ 3391 h 5401"/>
                <a:gd name="T24" fmla="*/ 3223 w 5127"/>
                <a:gd name="T25" fmla="*/ 3271 h 5401"/>
                <a:gd name="T26" fmla="*/ 2552 w 5127"/>
                <a:gd name="T27" fmla="*/ 3151 h 5401"/>
                <a:gd name="T28" fmla="*/ 4448 w 5127"/>
                <a:gd name="T29" fmla="*/ 1442 h 5401"/>
                <a:gd name="T30" fmla="*/ 4688 w 5127"/>
                <a:gd name="T31" fmla="*/ 1442 h 5401"/>
                <a:gd name="T32" fmla="*/ 3988 w 5127"/>
                <a:gd name="T33" fmla="*/ 0 h 5401"/>
                <a:gd name="T34" fmla="*/ 0 w 5127"/>
                <a:gd name="T35" fmla="*/ 604 h 5401"/>
                <a:gd name="T36" fmla="*/ 120 w 5127"/>
                <a:gd name="T37" fmla="*/ 1792 h 5401"/>
                <a:gd name="T38" fmla="*/ 686 w 5127"/>
                <a:gd name="T39" fmla="*/ 1672 h 5401"/>
                <a:gd name="T40" fmla="*/ 240 w 5127"/>
                <a:gd name="T41" fmla="*/ 1552 h 5401"/>
                <a:gd name="T42" fmla="*/ 604 w 5127"/>
                <a:gd name="T43" fmla="*/ 240 h 5401"/>
                <a:gd name="T44" fmla="*/ 968 w 5127"/>
                <a:gd name="T45" fmla="*/ 4179 h 5401"/>
                <a:gd name="T46" fmla="*/ 3904 w 5127"/>
                <a:gd name="T47" fmla="*/ 4879 h 5401"/>
                <a:gd name="T48" fmla="*/ 3904 w 5127"/>
                <a:gd name="T49" fmla="*/ 4639 h 5401"/>
                <a:gd name="T50" fmla="*/ 1208 w 5127"/>
                <a:gd name="T51" fmla="*/ 4179 h 5401"/>
                <a:gd name="T52" fmla="*/ 1086 w 5127"/>
                <a:gd name="T53" fmla="*/ 240 h 5401"/>
                <a:gd name="T54" fmla="*/ 4448 w 5127"/>
                <a:gd name="T55" fmla="*/ 700 h 5401"/>
                <a:gd name="T56" fmla="*/ 4568 w 5127"/>
                <a:gd name="T57" fmla="*/ 2000 h 5401"/>
                <a:gd name="T58" fmla="*/ 4568 w 5127"/>
                <a:gd name="T59" fmla="*/ 2240 h 5401"/>
                <a:gd name="T60" fmla="*/ 4887 w 5127"/>
                <a:gd name="T61" fmla="*/ 2340 h 5401"/>
                <a:gd name="T62" fmla="*/ 5007 w 5127"/>
                <a:gd name="T63" fmla="*/ 3838 h 5401"/>
                <a:gd name="T64" fmla="*/ 5127 w 5127"/>
                <a:gd name="T65" fmla="*/ 2340 h 5401"/>
                <a:gd name="T66" fmla="*/ 4568 w 5127"/>
                <a:gd name="T67" fmla="*/ 5139 h 5401"/>
                <a:gd name="T68" fmla="*/ 4448 w 5127"/>
                <a:gd name="T69" fmla="*/ 5281 h 5401"/>
                <a:gd name="T70" fmla="*/ 4688 w 5127"/>
                <a:gd name="T71" fmla="*/ 5281 h 5401"/>
                <a:gd name="T72" fmla="*/ 4568 w 5127"/>
                <a:gd name="T73" fmla="*/ 5139 h 5401"/>
                <a:gd name="T74" fmla="*/ 4448 w 5127"/>
                <a:gd name="T75" fmla="*/ 2559 h 5401"/>
                <a:gd name="T76" fmla="*/ 4568 w 5127"/>
                <a:gd name="T77" fmla="*/ 4974 h 5401"/>
                <a:gd name="T78" fmla="*/ 4688 w 5127"/>
                <a:gd name="T79" fmla="*/ 2559 h 5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custDataLst>
      <p:tags r:id="rId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项目简介</a:t>
            </a:r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sz="2000" dirty="0">
                <a:sym typeface="+mn-ea"/>
              </a:rPr>
              <a:t>网上零食店专门针对零食的销售，更加针对性地对购物进行发展和补充。零食店系统项目设计一个专业的零食购买平台，迎合社会的需求。</a:t>
            </a:r>
            <a:endParaRPr lang="en-US" altLang="zh-CN" sz="2000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2052577" y="2191204"/>
            <a:ext cx="6583092" cy="12636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sz="6600" b="1">
                <a:solidFill>
                  <a:schemeClr val="tx2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+mn-lt"/>
                <a:ea typeface="+mn-ea"/>
                <a:cs typeface="+mn-cs"/>
              </a:rPr>
              <a:t>01</a:t>
            </a:r>
            <a:endParaRPr lang="en-US" altLang="zh-CN">
              <a:latin typeface="+mn-lt"/>
              <a:ea typeface="+mn-ea"/>
              <a:cs typeface="+mn-cs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项目需求</a:t>
            </a:r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zh-CN" altLang="en-US" sz="1800"/>
              <a:t>零食店管理系统，主要是前端以及后端的工作，功能主要分为</a:t>
            </a:r>
            <a:endParaRPr lang="zh-CN" altLang="en-US" sz="1800"/>
          </a:p>
          <a:p>
            <a:pPr lvl="0"/>
            <a:r>
              <a:rPr lang="zh-CN" altLang="en-US" sz="1800"/>
              <a:t>1.商品管理</a:t>
            </a:r>
            <a:r>
              <a:rPr lang="en-US" altLang="zh-CN" sz="1800"/>
              <a:t>2.</a:t>
            </a:r>
            <a:r>
              <a:rPr lang="zh-CN" altLang="en-US" sz="1800"/>
              <a:t>订单管理</a:t>
            </a:r>
            <a:r>
              <a:rPr lang="en-US" altLang="zh-CN" sz="1800"/>
              <a:t>3.</a:t>
            </a:r>
            <a:r>
              <a:rPr lang="zh-CN" altLang="en-US" sz="1800"/>
              <a:t>用户管理</a:t>
            </a:r>
            <a:r>
              <a:rPr lang="en-US" altLang="zh-CN" sz="1800"/>
              <a:t>4.</a:t>
            </a:r>
            <a:r>
              <a:rPr lang="zh-CN" altLang="en-US" sz="1800"/>
              <a:t>财务管理</a:t>
            </a:r>
            <a:r>
              <a:rPr lang="en-US" altLang="zh-CN" sz="1800"/>
              <a:t>5.</a:t>
            </a:r>
            <a:r>
              <a:rPr lang="zh-CN" altLang="en-US" sz="1800"/>
              <a:t>促销管理</a:t>
            </a:r>
            <a:endParaRPr lang="zh-CN" altLang="en-US" sz="2000"/>
          </a:p>
          <a:p>
            <a:pPr lvl="0"/>
            <a:endParaRPr lang="zh-CN" altLang="en-US" sz="2000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2052577" y="2191204"/>
            <a:ext cx="6583092" cy="12636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sz="6600" b="1">
                <a:solidFill>
                  <a:schemeClr val="tx2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+mn-lt"/>
                <a:ea typeface="+mn-ea"/>
                <a:cs typeface="+mn-cs"/>
              </a:rPr>
              <a:t>02</a:t>
            </a:r>
            <a:endParaRPr lang="en-US" altLang="zh-CN">
              <a:latin typeface="+mn-lt"/>
              <a:ea typeface="+mn-ea"/>
              <a:cs typeface="+mn-cs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SubTitle_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19314" y="247178"/>
            <a:ext cx="10580916" cy="110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  <a:defRPr/>
            </a:pPr>
            <a:r>
              <a:rPr lang="zh-CN" altLang="en-US" sz="4000" b="1" dirty="0">
                <a:latin typeface="+mj-lt"/>
                <a:ea typeface="+mj-ea"/>
                <a:cs typeface="+mj-cs"/>
              </a:rPr>
              <a:t>零食店管理系统</a:t>
            </a:r>
            <a:endParaRPr lang="zh-CN" altLang="en-US" sz="4000" b="1" dirty="0">
              <a:latin typeface="+mj-lt"/>
              <a:ea typeface="+mj-ea"/>
              <a:cs typeface="+mj-cs"/>
            </a:endParaRPr>
          </a:p>
        </p:txBody>
      </p:sp>
      <p:sp>
        <p:nvSpPr>
          <p:cNvPr id="15" name="MH_Desc_1"/>
          <p:cNvSpPr/>
          <p:nvPr>
            <p:custDataLst>
              <p:tags r:id="rId2"/>
            </p:custDataLst>
          </p:nvPr>
        </p:nvSpPr>
        <p:spPr bwMode="auto">
          <a:xfrm>
            <a:off x="6422400" y="2120400"/>
            <a:ext cx="4630056" cy="377507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 anchorCtr="0">
            <a:normAutofit/>
          </a:bodyPr>
          <a:lstStyle/>
          <a:p>
            <a:pPr>
              <a:lnSpc>
                <a:spcPct val="16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零食店管理系统后台接收用户登录，用户选择商品，生成订单，同时商品含有促销商品进行促销报价，最后进行财务总结，生成财务报表。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24" name="环形箭头 23"/>
          <p:cNvSpPr/>
          <p:nvPr>
            <p:custDataLst>
              <p:tags r:id="rId3"/>
            </p:custDataLst>
          </p:nvPr>
        </p:nvSpPr>
        <p:spPr>
          <a:xfrm rot="21369755">
            <a:off x="1485261" y="2206834"/>
            <a:ext cx="3934336" cy="3934337"/>
          </a:xfrm>
          <a:prstGeom prst="circularArrow">
            <a:avLst>
              <a:gd name="adj1" fmla="val 3344"/>
              <a:gd name="adj2" fmla="val 330680"/>
              <a:gd name="adj3" fmla="val 13751966"/>
              <a:gd name="adj4" fmla="val 14242613"/>
              <a:gd name="adj5" fmla="val 3240"/>
            </a:avLst>
          </a:prstGeom>
          <a:solidFill>
            <a:schemeClr val="accent5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6" name="MH_SubTitle_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24289" y="3056923"/>
            <a:ext cx="1197397" cy="11716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90000" tIns="46800" rIns="90000" bIns="4680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</a:rPr>
              <a:t>财务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MH_SubTitle_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830162" y="1771456"/>
            <a:ext cx="1197397" cy="11716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90000" tIns="46800" rIns="90000" bIns="4680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</a:rPr>
              <a:t>用户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8" name="MH_SubTitle_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955356" y="5039259"/>
            <a:ext cx="1197397" cy="11716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90000" tIns="46800" rIns="90000" bIns="4680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</a:rPr>
              <a:t>订单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9" name="MH_SubTitle_2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579857" y="2996606"/>
            <a:ext cx="1197397" cy="11716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90000" tIns="46800" rIns="90000" bIns="4680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</a:rPr>
              <a:t>商品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3" name="MH_SubTitle_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819696" y="5076536"/>
            <a:ext cx="1197397" cy="11716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90000" tIns="46800" rIns="90000" bIns="4680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</a:rPr>
              <a:t>促销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6" name="MH_SubTitle_3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279575" y="3218611"/>
            <a:ext cx="2345708" cy="1910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da-DK" sz="2400" b="1" dirty="0">
                <a:latin typeface="+mn-lt"/>
                <a:ea typeface="+mn-ea"/>
              </a:rPr>
              <a:t>功能</a:t>
            </a:r>
            <a:endParaRPr lang="zh-CN" altLang="da-DK" sz="2400" b="1" dirty="0">
              <a:latin typeface="+mn-lt"/>
              <a:ea typeface="+mn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5567" y="563786"/>
            <a:ext cx="3502659" cy="586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875" y="3559811"/>
            <a:ext cx="4075634" cy="286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942" y="574672"/>
            <a:ext cx="4075634" cy="286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4934551" y="561976"/>
            <a:ext cx="2936875" cy="58680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949472" y="1224191"/>
            <a:ext cx="2907349" cy="156966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pPr defTabSz="685800"/>
            <a:r>
              <a:rPr lang="zh-CN" altLang="en-US" sz="3200">
                <a:sym typeface="+mn-lt"/>
              </a:rPr>
              <a:t>零食店管理项目需求</a:t>
            </a:r>
            <a:endParaRPr lang="zh-CN" altLang="en-US" sz="3200">
              <a:sym typeface="+mn-lt"/>
            </a:endParaRPr>
          </a:p>
          <a:p>
            <a:pPr defTabSz="685800"/>
            <a:endParaRPr lang="zh-CN" altLang="en-US" sz="3200">
              <a:sym typeface="+mn-lt"/>
            </a:endParaRPr>
          </a:p>
          <a:p>
            <a:pPr defTabSz="685800"/>
            <a:r>
              <a:rPr lang="zh-CN" altLang="en-US" sz="3200">
                <a:sym typeface="+mn-lt"/>
              </a:rPr>
              <a:t>数据库部分</a:t>
            </a:r>
            <a:endParaRPr lang="en-US" altLang="zh-CN" sz="3200" b="1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5182235" y="2527300"/>
            <a:ext cx="2440940" cy="36810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zh-CN" altLang="en-US">
                <a:sym typeface="+mn-ea"/>
              </a:rPr>
              <a:t>零食店管理系统项目随着互联网的进步，逐年成熟，主要功能通过需求体现在后台功能上。</a:t>
            </a:r>
            <a:endParaRPr lang="zh-CN" altLang="en-US"/>
          </a:p>
          <a:p>
            <a:pPr marL="0" indent="0">
              <a:buNone/>
            </a:pPr>
            <a:r>
              <a:rPr lang="zh-CN" altLang="en-US">
                <a:sym typeface="+mn-ea"/>
              </a:rPr>
              <a:t>团队项目零食店管理系统的功能主要分为五块：商品管理、用户管理、订单管理、促销管理以及财务管理。设计这五部分管理的数据库基础上共有约</a:t>
            </a:r>
            <a:r>
              <a:rPr lang="en-US" altLang="zh-CN">
                <a:sym typeface="+mn-ea"/>
              </a:rPr>
              <a:t>68</a:t>
            </a:r>
            <a:r>
              <a:rPr lang="zh-CN" altLang="en-US">
                <a:sym typeface="+mn-ea"/>
              </a:rPr>
              <a:t>个表。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2"/>
          <p:cNvSpPr/>
          <p:nvPr>
            <p:custDataLst>
              <p:tags r:id="rId1"/>
            </p:custDataLst>
          </p:nvPr>
        </p:nvSpPr>
        <p:spPr>
          <a:xfrm>
            <a:off x="3641217" y="2341563"/>
            <a:ext cx="1479550" cy="8143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/>
          </a:p>
        </p:txBody>
      </p:sp>
      <p:sp>
        <p:nvSpPr>
          <p:cNvPr id="4" name="剪去对角的矩形 3"/>
          <p:cNvSpPr/>
          <p:nvPr>
            <p:custDataLst>
              <p:tags r:id="rId2"/>
            </p:custDataLst>
          </p:nvPr>
        </p:nvSpPr>
        <p:spPr>
          <a:xfrm>
            <a:off x="4562417" y="1469390"/>
            <a:ext cx="3600000" cy="1494000"/>
          </a:xfrm>
          <a:prstGeom prst="snip2DiagRect">
            <a:avLst/>
          </a:prstGeom>
          <a:solidFill>
            <a:schemeClr val="bg1"/>
          </a:solidFill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>
                <a:solidFill>
                  <a:schemeClr val="tx1"/>
                </a:solidFill>
                <a:sym typeface="Arial" panose="020B0604020202020204" pitchFamily="34" charset="0"/>
              </a:rPr>
              <a:t>VUE+element UI</a:t>
            </a:r>
            <a:endParaRPr lang="en-US" altLang="zh-CN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5" name="TextBox 11"/>
          <p:cNvSpPr/>
          <p:nvPr>
            <p:custDataLst>
              <p:tags r:id="rId3"/>
            </p:custDataLst>
          </p:nvPr>
        </p:nvSpPr>
        <p:spPr>
          <a:xfrm>
            <a:off x="6308217" y="3868738"/>
            <a:ext cx="1479550" cy="8143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/>
          </a:p>
        </p:txBody>
      </p:sp>
      <p:sp>
        <p:nvSpPr>
          <p:cNvPr id="8" name="椭圆 7"/>
          <p:cNvSpPr/>
          <p:nvPr>
            <p:custDataLst>
              <p:tags r:id="rId4"/>
            </p:custDataLst>
          </p:nvPr>
        </p:nvSpPr>
        <p:spPr>
          <a:xfrm>
            <a:off x="3204210" y="1728470"/>
            <a:ext cx="1290955" cy="1216025"/>
          </a:xfrm>
          <a:prstGeom prst="ellipse">
            <a:avLst/>
          </a:prstGeom>
          <a:solidFill>
            <a:schemeClr val="accent3"/>
          </a:solidFill>
          <a:ln w="63500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base"/>
            <a:r>
              <a:rPr lang="zh-CN" altLang="en-US" b="1" strike="noStrike" noProof="1"/>
              <a:t>前端界面工具</a:t>
            </a:r>
            <a:endParaRPr lang="zh-CN" altLang="en-US" b="1" strike="noStrike" noProof="1"/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6800215" y="2855595"/>
            <a:ext cx="1426210" cy="1289050"/>
          </a:xfrm>
          <a:prstGeom prst="ellipse">
            <a:avLst/>
          </a:prstGeom>
          <a:solidFill>
            <a:schemeClr val="accent4"/>
          </a:solidFill>
          <a:ln w="63500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base"/>
            <a:r>
              <a:rPr lang="zh-CN" altLang="en-US" b="1" strike="noStrike" noProof="1"/>
              <a:t>后端工具</a:t>
            </a:r>
            <a:endParaRPr lang="zh-CN" altLang="en-US" b="1" strike="noStrike" noProof="1"/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1037967" y="296562"/>
            <a:ext cx="9359099" cy="70832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0000" tIns="46800" rIns="90000" bIns="46800" anchor="ctr">
            <a:normAutofit/>
          </a:bodyPr>
          <a:lstStyle>
            <a:defPPr>
              <a:defRPr lang="zh-CN"/>
            </a:defPPr>
            <a:lvl1pPr lvl="0">
              <a:defRPr sz="2800"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da-DK" b="1">
                <a:solidFill>
                  <a:schemeClr val="tx1">
                    <a:lumMod val="50000"/>
                  </a:schemeClr>
                </a:solidFill>
                <a:sym typeface="Arial" panose="020B0604020202020204" pitchFamily="34" charset="0"/>
              </a:rPr>
              <a:t>Windows</a:t>
            </a:r>
            <a:r>
              <a:rPr lang="zh-CN" altLang="en-US" b="1">
                <a:solidFill>
                  <a:schemeClr val="tx1">
                    <a:lumMod val="50000"/>
                  </a:schemeClr>
                </a:solidFill>
                <a:sym typeface="Arial" panose="020B0604020202020204" pitchFamily="34" charset="0"/>
              </a:rPr>
              <a:t>下环境搭建</a:t>
            </a:r>
            <a:endParaRPr lang="zh-CN" altLang="en-US" b="1">
              <a:solidFill>
                <a:schemeClr val="tx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7"/>
            </p:custDataLst>
          </p:nvPr>
        </p:nvSpPr>
        <p:spPr>
          <a:xfrm>
            <a:off x="3200342" y="2855809"/>
            <a:ext cx="3600000" cy="1494000"/>
          </a:xfrm>
          <a:prstGeom prst="snip2DiagRect">
            <a:avLst/>
          </a:prstGeom>
          <a:solidFill>
            <a:schemeClr val="bg1"/>
          </a:solidFill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>
                <a:solidFill>
                  <a:schemeClr val="tx1"/>
                </a:solidFill>
                <a:sym typeface="Arial" panose="020B0604020202020204" pitchFamily="34" charset="0"/>
              </a:rPr>
              <a:t>Springboot+Mybatis</a:t>
            </a:r>
            <a:endParaRPr lang="en-US" altLang="zh-CN">
              <a:solidFill>
                <a:schemeClr val="tx1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endParaRPr lang="en-US" altLang="zh-CN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3136265" y="4349750"/>
            <a:ext cx="1426210" cy="1289050"/>
          </a:xfrm>
          <a:prstGeom prst="ellipse">
            <a:avLst/>
          </a:prstGeom>
          <a:solidFill>
            <a:schemeClr val="accent4"/>
          </a:solidFill>
          <a:ln w="63500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 fontAlgn="base"/>
            <a:r>
              <a:rPr lang="zh-CN" altLang="en-US" b="1" strike="noStrike" noProof="1"/>
              <a:t>数据库工具</a:t>
            </a:r>
            <a:endParaRPr lang="zh-CN" altLang="en-US" b="1" strike="noStrike" noProof="1"/>
          </a:p>
        </p:txBody>
      </p:sp>
      <p:sp>
        <p:nvSpPr>
          <p:cNvPr id="7" name="剪去对角的矩形 6"/>
          <p:cNvSpPr/>
          <p:nvPr>
            <p:custDataLst>
              <p:tags r:id="rId9"/>
            </p:custDataLst>
          </p:nvPr>
        </p:nvSpPr>
        <p:spPr>
          <a:xfrm>
            <a:off x="4370647" y="4144859"/>
            <a:ext cx="3600000" cy="1494000"/>
          </a:xfrm>
          <a:prstGeom prst="snip2DiagRect">
            <a:avLst/>
          </a:prstGeom>
          <a:solidFill>
            <a:schemeClr val="bg1"/>
          </a:solidFill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>
              <a:lnSpc>
                <a:spcPct val="130000"/>
              </a:lnSpc>
            </a:pPr>
            <a:r>
              <a:rPr lang="en-US" altLang="zh-CN">
                <a:solidFill>
                  <a:schemeClr val="tx1"/>
                </a:solidFill>
                <a:sym typeface="Arial" panose="020B0604020202020204" pitchFamily="34" charset="0"/>
              </a:rPr>
              <a:t>Redis+Mongodb+RabbitMQ+</a:t>
            </a:r>
            <a:endParaRPr lang="en-US" altLang="zh-CN">
              <a:solidFill>
                <a:schemeClr val="tx1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>
                <a:solidFill>
                  <a:schemeClr val="tx1"/>
                </a:solidFill>
                <a:sym typeface="Arial" panose="020B0604020202020204" pitchFamily="34" charset="0"/>
              </a:rPr>
              <a:t>MySQL</a:t>
            </a:r>
            <a:endParaRPr lang="en-US" altLang="zh-CN">
              <a:solidFill>
                <a:schemeClr val="tx1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endParaRPr lang="en-US" altLang="zh-CN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后续安排及人员分工</a:t>
            </a:r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2052577" y="2191204"/>
            <a:ext cx="6583092" cy="12636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sz="6600" b="1">
                <a:solidFill>
                  <a:schemeClr val="tx2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+mn-lt"/>
                <a:ea typeface="+mn-ea"/>
                <a:cs typeface="+mn-cs"/>
              </a:rPr>
              <a:t>03</a:t>
            </a:r>
            <a:endParaRPr lang="en-US" altLang="zh-CN">
              <a:latin typeface="+mn-lt"/>
              <a:ea typeface="+mn-ea"/>
              <a:cs typeface="+mn-cs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1249680" y="411719"/>
            <a:ext cx="9692640" cy="4001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zh-CN" altLang="da-DK" sz="2800" b="1" dirty="0">
                <a:solidFill>
                  <a:schemeClr val="tx1">
                    <a:lumMod val="50000"/>
                  </a:schemeClr>
                </a:solidFill>
                <a:sym typeface="Arial" panose="020B0604020202020204" pitchFamily="34" charset="0"/>
              </a:rPr>
              <a:t>后续分工</a:t>
            </a:r>
            <a:endParaRPr lang="zh-CN" altLang="da-DK" sz="2800" b="1" dirty="0">
              <a:solidFill>
                <a:schemeClr val="tx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922574" y="1487642"/>
            <a:ext cx="2254361" cy="231302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sym typeface="Arial" panose="020B0604020202020204" pitchFamily="34" charset="0"/>
              </a:rPr>
              <a:t>UI</a:t>
            </a: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设计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前端代码实现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详细代码设计实现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测试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1232019" y="1353553"/>
            <a:ext cx="1635472" cy="555908"/>
          </a:xfrm>
          <a:custGeom>
            <a:avLst/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1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sym typeface="Arial" panose="020B0604020202020204" pitchFamily="34" charset="0"/>
              </a:rPr>
              <a:t>胡思洁</a:t>
            </a:r>
            <a:endParaRPr lang="zh-CN" altLang="en-US" sz="28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>
            <p:custDataLst>
              <p:tags r:id="rId4"/>
            </p:custDataLst>
          </p:nvPr>
        </p:nvSpPr>
        <p:spPr>
          <a:xfrm>
            <a:off x="6414150" y="1516489"/>
            <a:ext cx="2254361" cy="2313022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详细数据库设计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数据库代码实现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后端代码实现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5"/>
            </p:custDataLst>
          </p:nvPr>
        </p:nvSpPr>
        <p:spPr>
          <a:xfrm>
            <a:off x="6723595" y="1382400"/>
            <a:ext cx="1635472" cy="555908"/>
          </a:xfrm>
          <a:custGeom>
            <a:avLst/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1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sym typeface="Arial" panose="020B0604020202020204" pitchFamily="34" charset="0"/>
              </a:rPr>
              <a:t>刘燕</a:t>
            </a:r>
            <a:endParaRPr lang="zh-CN" altLang="en-US" sz="28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6"/>
            </p:custDataLst>
          </p:nvPr>
        </p:nvSpPr>
        <p:spPr>
          <a:xfrm>
            <a:off x="3655372" y="4135194"/>
            <a:ext cx="2254361" cy="2313022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数据库设计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部分数据库实现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后端代码实现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</p:txBody>
      </p:sp>
      <p:sp>
        <p:nvSpPr>
          <p:cNvPr id="20" name="任意多边形 19"/>
          <p:cNvSpPr/>
          <p:nvPr>
            <p:custDataLst>
              <p:tags r:id="rId7"/>
            </p:custDataLst>
          </p:nvPr>
        </p:nvSpPr>
        <p:spPr>
          <a:xfrm>
            <a:off x="3964817" y="4001105"/>
            <a:ext cx="1635472" cy="555908"/>
          </a:xfrm>
          <a:custGeom>
            <a:avLst/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1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sym typeface="Arial" panose="020B0604020202020204" pitchFamily="34" charset="0"/>
              </a:rPr>
              <a:t>王江丽</a:t>
            </a:r>
            <a:endParaRPr lang="zh-CN" altLang="en-US" sz="28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>
            <p:custDataLst>
              <p:tags r:id="rId8"/>
            </p:custDataLst>
          </p:nvPr>
        </p:nvSpPr>
        <p:spPr>
          <a:xfrm>
            <a:off x="9156744" y="4135194"/>
            <a:ext cx="2254361" cy="2313022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sym typeface="Arial" panose="020B0604020202020204" pitchFamily="34" charset="0"/>
              </a:rPr>
              <a:t>UI</a:t>
            </a: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设计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前端部分代码实现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测试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sym typeface="Arial" panose="020B0604020202020204" pitchFamily="34" charset="0"/>
              </a:rPr>
              <a:t>文档编写</a:t>
            </a:r>
            <a:endParaRPr lang="zh-CN" altLang="en-US" dirty="0">
              <a:solidFill>
                <a:schemeClr val="tx2"/>
              </a:solidFill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9"/>
            </p:custDataLst>
          </p:nvPr>
        </p:nvSpPr>
        <p:spPr>
          <a:xfrm>
            <a:off x="9466189" y="4001105"/>
            <a:ext cx="1635472" cy="555908"/>
          </a:xfrm>
          <a:custGeom>
            <a:avLst/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1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sym typeface="Arial" panose="020B0604020202020204" pitchFamily="34" charset="0"/>
              </a:rPr>
              <a:t>王皓雯</a:t>
            </a:r>
            <a:endParaRPr lang="zh-CN" altLang="en-US" sz="28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现阶段设计结果</a:t>
            </a:r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2052577" y="2174694"/>
            <a:ext cx="6583092" cy="12636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sz="6600" b="1">
                <a:solidFill>
                  <a:schemeClr val="tx2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+mn-lt"/>
                <a:ea typeface="+mn-ea"/>
                <a:cs typeface="+mn-cs"/>
              </a:rPr>
              <a:t>04</a:t>
            </a:r>
            <a:endParaRPr lang="en-US" altLang="zh-CN">
              <a:latin typeface="+mn-lt"/>
              <a:ea typeface="+mn-ea"/>
              <a:cs typeface="+mn-cs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UI</a:t>
            </a:r>
            <a:r>
              <a:rPr lang="zh-CN" altLang="en-US"/>
              <a:t>界面</a:t>
            </a:r>
            <a:endParaRPr lang="zh-CN" altLang="en-US"/>
          </a:p>
        </p:txBody>
      </p:sp>
      <p:pic>
        <p:nvPicPr>
          <p:cNvPr id="4" name="内容占位符 3" descr="360截图20190107103614681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2541270" y="1509395"/>
            <a:ext cx="7290435" cy="50069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内容占位符 5" descr="360截图20190107104348419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1025525" y="1130300"/>
            <a:ext cx="10139045" cy="50069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THANKS</a:t>
            </a:r>
            <a:endParaRPr lang="en-US" alt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FG</a:t>
            </a:r>
            <a:r>
              <a:rPr lang="zh-CN" altLang="en-US"/>
              <a:t>团队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7140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7140"/>
</p:tagLst>
</file>

<file path=ppt/tags/tag3.xml><?xml version="1.0" encoding="utf-8"?>
<p:tagLst xmlns:p="http://schemas.openxmlformats.org/presentationml/2006/main">
  <p:tag name="KSO_WM_TEMPLATE_THUMBS_INDEX" val="1、2、3、4、5、8、13、17、21、23、24、25"/>
  <p:tag name="KSO_WM_TAG_VERSION" val="1.0"/>
  <p:tag name="KSO_WM_BEAUTIFY_FLAG" val="#wm#"/>
  <p:tag name="KSO_WM_TEMPLATE_CATEGORY" val="custom"/>
  <p:tag name="KSO_WM_TEMPLATE_INDEX" val="20187140"/>
</p:tagLst>
</file>

<file path=ppt/tags/tag4.xml><?xml version="1.0" encoding="utf-8"?>
<p:tagLst xmlns:p="http://schemas.openxmlformats.org/presentationml/2006/main">
  <p:tag name="KSO_WM_TEMPLATE_CATEGORY" val="custom"/>
  <p:tag name="KSO_WM_TEMPLATE_INDEX" val="20187140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0"/>
  <p:tag name="KSO_WM_UNIT_ID" val="custom20187140_2*i*0"/>
  <p:tag name="KSO_WM_TEMPLATE_CATEGORY" val="custom"/>
  <p:tag name="KSO_WM_TEMPLATE_INDEX" val="20187140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ISLIDE.DIAGRAM" val="2b751056-6b97-492c-b763-340acee7e99d"/>
</p:tagLst>
</file>

<file path=ppt/tags/tag7.xml><?xml version="1.0" encoding="utf-8"?>
<p:tagLst xmlns:p="http://schemas.openxmlformats.org/presentationml/2006/main">
  <p:tag name="KSO_WM_UNIT_VALUE" val="240"/>
  <p:tag name="KSO_WM_UNIT_HIGHLIGHT" val="0"/>
  <p:tag name="KSO_WM_UNIT_COMPATIBLE" val="0"/>
  <p:tag name="KSO_WM_UNIT_TYPE" val="f"/>
  <p:tag name="KSO_WM_UNIT_INDEX" val="1"/>
  <p:tag name="KSO_WM_UNIT_ID" val="custom20187140_2*f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Subtitle Here&#13;Subtitle Here&#13;Subtitle Here&#13;Subtitle Here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"/>
  <p:tag name="KSO_WM_UNIT_ID" val="custom20187140_2*i*6"/>
  <p:tag name="KSO_WM_TEMPLATE_CATEGORY" val="custom"/>
  <p:tag name="KSO_WM_TEMPLATE_INDEX" val="20187140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ISCONTENTSTITLE" val="1"/>
  <p:tag name="KSO_WM_UNIT_VALUE" val="8"/>
  <p:tag name="KSO_WM_UNIT_HIGHLIGHT" val="0"/>
  <p:tag name="KSO_WM_UNIT_COMPATIBLE" val="0"/>
  <p:tag name="KSO_WM_UNIT_TYPE" val="a"/>
  <p:tag name="KSO_WM_UNIT_INDEX" val="1"/>
  <p:tag name="KSO_WM_UNIT_ID" val="custom20187140_2*a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CONTENTS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"/>
  <p:tag name="KSO_WM_UNIT_ID" val="custom20187140_2*i*8"/>
  <p:tag name="KSO_WM_TEMPLATE_CATEGORY" val="custom"/>
  <p:tag name="KSO_WM_TEMPLATE_INDEX" val="20187140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SLIDE_ID" val="custom20187140_2"/>
  <p:tag name="KSO_WM_SLIDE_TYPE" val="contents"/>
  <p:tag name="KSO_WM_SLIDE_SUBTYPE" val="pureTxt"/>
  <p:tag name="KSO_WM_SLIDE_ITEM_CNT" val="1"/>
  <p:tag name="KSO_WM_SLIDE_INDEX" val="2"/>
  <p:tag name="KSO_WM_TAG_VERSION" val="1.0"/>
  <p:tag name="KSO_WM_BEAUTIFY_FLAG" val="#wm#"/>
  <p:tag name="KSO_WM_TEMPLATE_CATEGORY" val="custom"/>
  <p:tag name="KSO_WM_TEMPLATE_INDEX" val="20187140"/>
  <p:tag name="KSO_WM_SLIDE_LAYOUT" val="a_f"/>
  <p:tag name="KSO_WM_SLIDE_LAYOUT_CNT" val="1_1"/>
</p:tagLst>
</file>

<file path=ppt/tags/tag12.xml><?xml version="1.0" encoding="utf-8"?>
<p:tagLst xmlns:p="http://schemas.openxmlformats.org/presentationml/2006/main">
  <p:tag name="KSO_WM_UNIT_ISCONTENTSTITLE" val="0"/>
  <p:tag name="KSO_WM_UNIT_VALUE" val="40"/>
  <p:tag name="KSO_WM_UNIT_HIGHLIGHT" val="0"/>
  <p:tag name="KSO_WM_UNIT_COMPATIBLE" val="0"/>
  <p:tag name="KSO_WM_UNIT_TYPE" val="a"/>
  <p:tag name="KSO_WM_UNIT_INDEX" val="1"/>
  <p:tag name="KSO_WM_UNIT_ID" val="custom20187140_5*a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Section Header Here"/>
</p:tagLst>
</file>

<file path=ppt/tags/tag13.xml><?xml version="1.0" encoding="utf-8"?>
<p:tagLst xmlns:p="http://schemas.openxmlformats.org/presentationml/2006/main">
  <p:tag name="KSO_WM_UNIT_ISCONTENTSTITLE" val="0"/>
  <p:tag name="KSO_WM_UNIT_HIGHLIGHT" val="0"/>
  <p:tag name="KSO_WM_UNIT_COMPATIBLE" val="0"/>
  <p:tag name="KSO_WM_UNIT_TYPE" val="b"/>
  <p:tag name="KSO_WM_UNIT_INDEX" val="1"/>
  <p:tag name="KSO_WM_UNIT_ID" val="custom20187140_5*b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Supporting text here.&#13;When you copy &amp; paste, choose &quot;keep text only&quot; option."/>
</p:tagLst>
</file>

<file path=ppt/tags/tag14.xml><?xml version="1.0" encoding="utf-8"?>
<p:tagLst xmlns:p="http://schemas.openxmlformats.org/presentationml/2006/main">
  <p:tag name="KSO_WM_UNIT_VALUE" val="8"/>
  <p:tag name="KSO_WM_UNIT_HIGHLIGHT" val="0"/>
  <p:tag name="KSO_WM_UNIT_COMPATIBLE" val="1"/>
  <p:tag name="KSO_WM_UNIT_TYPE" val="e"/>
  <p:tag name="KSO_WM_UNIT_INDEX" val="1"/>
  <p:tag name="KSO_WM_UNIT_ID" val="custom20187140_5*e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01"/>
</p:tagLst>
</file>

<file path=ppt/tags/tag15.xml><?xml version="1.0" encoding="utf-8"?>
<p:tagLst xmlns:p="http://schemas.openxmlformats.org/presentationml/2006/main">
  <p:tag name="KSO_WM_SLIDE_ID" val="custom20187140_5"/>
  <p:tag name="KSO_WM_SLIDE_TYPE" val="sectionTitle"/>
  <p:tag name="KSO_WM_SLIDE_SUBTYPE" val="pureTxt"/>
  <p:tag name="KSO_WM_SLIDE_ITEM_CNT" val="2"/>
  <p:tag name="KSO_WM_SLIDE_INDEX" val="5"/>
  <p:tag name="KSO_WM_TAG_VERSION" val="1.0"/>
  <p:tag name="KSO_WM_BEAUTIFY_FLAG" val="#wm#"/>
  <p:tag name="KSO_WM_TEMPLATE_CATEGORY" val="custom"/>
  <p:tag name="KSO_WM_TEMPLATE_INDEX" val="20187140"/>
  <p:tag name="KSO_WM_SLIDE_LAYOUT" val="a_b_e"/>
  <p:tag name="KSO_WM_SLIDE_LAYOUT_CNT" val="1_1_1"/>
</p:tagLst>
</file>

<file path=ppt/tags/tag16.xml><?xml version="1.0" encoding="utf-8"?>
<p:tagLst xmlns:p="http://schemas.openxmlformats.org/presentationml/2006/main">
  <p:tag name="KSO_WM_UNIT_ISCONTENTSTITLE" val="0"/>
  <p:tag name="KSO_WM_UNIT_VALUE" val="40"/>
  <p:tag name="KSO_WM_UNIT_HIGHLIGHT" val="0"/>
  <p:tag name="KSO_WM_UNIT_COMPATIBLE" val="0"/>
  <p:tag name="KSO_WM_UNIT_TYPE" val="a"/>
  <p:tag name="KSO_WM_UNIT_INDEX" val="1"/>
  <p:tag name="KSO_WM_UNIT_ID" val="custom20187140_5*a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Section Header Here"/>
</p:tagLst>
</file>

<file path=ppt/tags/tag17.xml><?xml version="1.0" encoding="utf-8"?>
<p:tagLst xmlns:p="http://schemas.openxmlformats.org/presentationml/2006/main">
  <p:tag name="KSO_WM_UNIT_ISCONTENTSTITLE" val="0"/>
  <p:tag name="KSO_WM_UNIT_HIGHLIGHT" val="0"/>
  <p:tag name="KSO_WM_UNIT_COMPATIBLE" val="0"/>
  <p:tag name="KSO_WM_UNIT_TYPE" val="b"/>
  <p:tag name="KSO_WM_UNIT_INDEX" val="1"/>
  <p:tag name="KSO_WM_UNIT_ID" val="custom20187140_5*b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Supporting text here.&#13;When you copy &amp; paste, choose &quot;keep text only&quot; option."/>
</p:tagLst>
</file>

<file path=ppt/tags/tag18.xml><?xml version="1.0" encoding="utf-8"?>
<p:tagLst xmlns:p="http://schemas.openxmlformats.org/presentationml/2006/main">
  <p:tag name="KSO_WM_UNIT_VALUE" val="8"/>
  <p:tag name="KSO_WM_UNIT_HIGHLIGHT" val="0"/>
  <p:tag name="KSO_WM_UNIT_COMPATIBLE" val="1"/>
  <p:tag name="KSO_WM_UNIT_TYPE" val="e"/>
  <p:tag name="KSO_WM_UNIT_INDEX" val="1"/>
  <p:tag name="KSO_WM_UNIT_ID" val="custom20187140_5*e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01"/>
</p:tagLst>
</file>

<file path=ppt/tags/tag19.xml><?xml version="1.0" encoding="utf-8"?>
<p:tagLst xmlns:p="http://schemas.openxmlformats.org/presentationml/2006/main">
  <p:tag name="KSO_WM_SLIDE_ID" val="custom20187140_5"/>
  <p:tag name="KSO_WM_SLIDE_TYPE" val="sectionTitle"/>
  <p:tag name="KSO_WM_SLIDE_SUBTYPE" val="pureTxt"/>
  <p:tag name="KSO_WM_SLIDE_ITEM_CNT" val="2"/>
  <p:tag name="KSO_WM_SLIDE_INDEX" val="5"/>
  <p:tag name="KSO_WM_TAG_VERSION" val="1.0"/>
  <p:tag name="KSO_WM_BEAUTIFY_FLAG" val="#wm#"/>
  <p:tag name="KSO_WM_TEMPLATE_CATEGORY" val="custom"/>
  <p:tag name="KSO_WM_TEMPLATE_INDEX" val="20187140"/>
  <p:tag name="KSO_WM_SLIDE_LAYOUT" val="a_b_e"/>
  <p:tag name="KSO_WM_SLIDE_LAYOUT_CNT" val="1_1_1"/>
</p:tagLst>
</file>

<file path=ppt/tags/tag20.xml><?xml version="1.0" encoding="utf-8"?>
<p:tagLst xmlns:p="http://schemas.openxmlformats.org/presentationml/2006/main">
  <p:tag name="MH" val="20160217142234"/>
  <p:tag name="MH_LIBRARY" val="GRAPHIC"/>
  <p:tag name="MH_TYPE" val="SubTitle"/>
  <p:tag name="MH_ORDER" val="3"/>
  <p:tag name="KSO_WM_UNIT_ISCONTENTSTITLE" val="0"/>
  <p:tag name="KSO_WM_UNIT_PRESET_TEXT_INDEX" val="3"/>
  <p:tag name="KSO_WM_UNIT_PRESET_TEXT_LEN" val="17"/>
  <p:tag name="KSO_WM_UNIT_VALUE" val="22"/>
  <p:tag name="KSO_WM_UNIT_HIGHLIGHT" val="0"/>
  <p:tag name="KSO_WM_UNIT_COMPATIBLE" val="0"/>
  <p:tag name="KSO_WM_DIAGRAM_GROUP_CODE" val="q1_1"/>
  <p:tag name="KSO_WM_UNIT_TYPE" val="a"/>
  <p:tag name="KSO_WM_UNIT_INDEX" val="1"/>
  <p:tag name="KSO_WM_UNIT_ID" val="custom20187140_21*a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21.xml><?xml version="1.0" encoding="utf-8"?>
<p:tagLst xmlns:p="http://schemas.openxmlformats.org/presentationml/2006/main">
  <p:tag name="MH" val="20160218111000"/>
  <p:tag name="MH_LIBRARY" val="GRAPHIC"/>
  <p:tag name="MH_TYPE" val="Desc"/>
  <p:tag name="MH_ORDER" val="1"/>
  <p:tag name="KSO_WM_UNIT_PRESET_TEXT_INDEX" val="5"/>
  <p:tag name="KSO_WM_UNIT_PRESET_TEXT_LEN" val="232"/>
  <p:tag name="KSO_WM_UNIT_VALUE" val="136"/>
  <p:tag name="KSO_WM_UNIT_HIGHLIGHT" val="0"/>
  <p:tag name="KSO_WM_UNIT_COMPATIBLE" val="0"/>
  <p:tag name="KSO_WM_DIAGRAM_GROUP_CODE" val="q1_1"/>
  <p:tag name="KSO_WM_UNIT_TYPE" val="f"/>
  <p:tag name="KSO_WM_UNIT_INDEX" val="1"/>
  <p:tag name="KSO_WM_UNIT_ID" val="custom20187140_21*f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DIAGRAM_GROUP_CODE" val="q1-1"/>
  <p:tag name="KSO_WM_UNIT_TYPE" val="q_i"/>
  <p:tag name="KSO_WM_UNIT_INDEX" val="1_1"/>
  <p:tag name="KSO_WM_UNIT_ID" val="custom20187140_21*q_i*1_1"/>
  <p:tag name="KSO_WM_TEMPLATE_CATEGORY" val="custom"/>
  <p:tag name="KSO_WM_TEMPLATE_INDEX" val="20187140"/>
  <p:tag name="KSO_WM_UNIT_LAYERLEVEL" val="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"/>
  <p:tag name="KSO_WM_UNIT_TEXT_FILL_TYPE" val="1"/>
  <p:tag name="KSO_WM_UNIT_USESOURCEFORMAT_APPLY" val="1"/>
</p:tagLst>
</file>

<file path=ppt/tags/tag23.xml><?xml version="1.0" encoding="utf-8"?>
<p:tagLst xmlns:p="http://schemas.openxmlformats.org/presentationml/2006/main">
  <p:tag name="MH" val="20160217171536"/>
  <p:tag name="MH_LIBRARY" val="GRAPHIC"/>
  <p:tag name="MH_TYPE" val="SubTitle"/>
  <p:tag name="MH_ORDER" val="2"/>
  <p:tag name="KSO_WM_UNIT_PRESET_TEXT_INDEX" val="3"/>
  <p:tag name="KSO_WM_UNIT_PRESET_TEXT_LEN" val="5"/>
  <p:tag name="KSO_WM_UNIT_VALUE" val="12"/>
  <p:tag name="KSO_WM_UNIT_HIGHLIGHT" val="0"/>
  <p:tag name="KSO_WM_UNIT_COMPATIBLE" val="0"/>
  <p:tag name="KSO_WM_DIAGRAM_GROUP_CODE" val="q1-1"/>
  <p:tag name="KSO_WM_UNIT_TYPE" val="q_h_f"/>
  <p:tag name="KSO_WM_UNIT_INDEX" val="1_5_1"/>
  <p:tag name="KSO_WM_UNIT_ID" val="custom20187140_21*q_h_f*1_5_1"/>
  <p:tag name="KSO_WM_TEMPLATE_CATEGORY" val="custom"/>
  <p:tag name="KSO_WM_TEMPLATE_INDEX" val="2018714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4.xml><?xml version="1.0" encoding="utf-8"?>
<p:tagLst xmlns:p="http://schemas.openxmlformats.org/presentationml/2006/main">
  <p:tag name="MH" val="20160217171536"/>
  <p:tag name="MH_LIBRARY" val="GRAPHIC"/>
  <p:tag name="MH_TYPE" val="SubTitle"/>
  <p:tag name="MH_ORDER" val="2"/>
  <p:tag name="KSO_WM_UNIT_PRESET_TEXT_INDEX" val="3"/>
  <p:tag name="KSO_WM_UNIT_PRESET_TEXT_LEN" val="5"/>
  <p:tag name="KSO_WM_UNIT_VALUE" val="12"/>
  <p:tag name="KSO_WM_UNIT_HIGHLIGHT" val="0"/>
  <p:tag name="KSO_WM_UNIT_COMPATIBLE" val="0"/>
  <p:tag name="KSO_WM_DIAGRAM_GROUP_CODE" val="q1-1"/>
  <p:tag name="KSO_WM_UNIT_TYPE" val="q_h_f"/>
  <p:tag name="KSO_WM_UNIT_INDEX" val="1_1_1"/>
  <p:tag name="KSO_WM_UNIT_ID" val="custom20187140_21*q_h_f*1_1_1"/>
  <p:tag name="KSO_WM_TEMPLATE_CATEGORY" val="custom"/>
  <p:tag name="KSO_WM_TEMPLATE_INDEX" val="2018714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5.xml><?xml version="1.0" encoding="utf-8"?>
<p:tagLst xmlns:p="http://schemas.openxmlformats.org/presentationml/2006/main">
  <p:tag name="MH" val="20160217171536"/>
  <p:tag name="MH_LIBRARY" val="GRAPHIC"/>
  <p:tag name="MH_TYPE" val="SubTitle"/>
  <p:tag name="MH_ORDER" val="2"/>
  <p:tag name="KSO_WM_UNIT_PRESET_TEXT_INDEX" val="3"/>
  <p:tag name="KSO_WM_UNIT_PRESET_TEXT_LEN" val="5"/>
  <p:tag name="KSO_WM_UNIT_VALUE" val="12"/>
  <p:tag name="KSO_WM_UNIT_HIGHLIGHT" val="0"/>
  <p:tag name="KSO_WM_UNIT_COMPATIBLE" val="0"/>
  <p:tag name="KSO_WM_DIAGRAM_GROUP_CODE" val="q1-1"/>
  <p:tag name="KSO_WM_UNIT_TYPE" val="q_h_f"/>
  <p:tag name="KSO_WM_UNIT_INDEX" val="1_3_1"/>
  <p:tag name="KSO_WM_UNIT_ID" val="custom20187140_21*q_h_f*1_3_1"/>
  <p:tag name="KSO_WM_TEMPLATE_CATEGORY" val="custom"/>
  <p:tag name="KSO_WM_TEMPLATE_INDEX" val="2018714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6.xml><?xml version="1.0" encoding="utf-8"?>
<p:tagLst xmlns:p="http://schemas.openxmlformats.org/presentationml/2006/main">
  <p:tag name="MH" val="20160217171536"/>
  <p:tag name="MH_LIBRARY" val="GRAPHIC"/>
  <p:tag name="MH_TYPE" val="SubTitle"/>
  <p:tag name="MH_ORDER" val="2"/>
  <p:tag name="KSO_WM_UNIT_PRESET_TEXT_INDEX" val="3"/>
  <p:tag name="KSO_WM_UNIT_PRESET_TEXT_LEN" val="5"/>
  <p:tag name="KSO_WM_UNIT_VALUE" val="12"/>
  <p:tag name="KSO_WM_UNIT_HIGHLIGHT" val="0"/>
  <p:tag name="KSO_WM_UNIT_COMPATIBLE" val="0"/>
  <p:tag name="KSO_WM_DIAGRAM_GROUP_CODE" val="q1-1"/>
  <p:tag name="KSO_WM_UNIT_TYPE" val="q_h_f"/>
  <p:tag name="KSO_WM_UNIT_INDEX" val="1_2_1"/>
  <p:tag name="KSO_WM_UNIT_ID" val="custom20187140_21*q_h_f*1_2_1"/>
  <p:tag name="KSO_WM_TEMPLATE_CATEGORY" val="custom"/>
  <p:tag name="KSO_WM_TEMPLATE_INDEX" val="2018714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7.xml><?xml version="1.0" encoding="utf-8"?>
<p:tagLst xmlns:p="http://schemas.openxmlformats.org/presentationml/2006/main">
  <p:tag name="MH" val="20160217171536"/>
  <p:tag name="MH_LIBRARY" val="GRAPHIC"/>
  <p:tag name="MH_TYPE" val="SubTitle"/>
  <p:tag name="MH_ORDER" val="2"/>
  <p:tag name="KSO_WM_UNIT_PRESET_TEXT_INDEX" val="3"/>
  <p:tag name="KSO_WM_UNIT_PRESET_TEXT_LEN" val="5"/>
  <p:tag name="KSO_WM_UNIT_VALUE" val="12"/>
  <p:tag name="KSO_WM_UNIT_HIGHLIGHT" val="0"/>
  <p:tag name="KSO_WM_UNIT_COMPATIBLE" val="0"/>
  <p:tag name="KSO_WM_DIAGRAM_GROUP_CODE" val="q1-1"/>
  <p:tag name="KSO_WM_UNIT_TYPE" val="q_h_f"/>
  <p:tag name="KSO_WM_UNIT_INDEX" val="1_4_1"/>
  <p:tag name="KSO_WM_UNIT_ID" val="custom20187140_21*q_h_f*1_4_1"/>
  <p:tag name="KSO_WM_TEMPLATE_CATEGORY" val="custom"/>
  <p:tag name="KSO_WM_TEMPLATE_INDEX" val="2018714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8.xml><?xml version="1.0" encoding="utf-8"?>
<p:tagLst xmlns:p="http://schemas.openxmlformats.org/presentationml/2006/main">
  <p:tag name="MH" val="20160217142234"/>
  <p:tag name="MH_LIBRARY" val="GRAPHIC"/>
  <p:tag name="MH_TYPE" val="SubTitle"/>
  <p:tag name="MH_ORDER" val="3"/>
  <p:tag name="KSO_WM_UNIT_RELATE_UNITID" val="diagram160841_21*q*1"/>
  <p:tag name="KSO_WM_UNIT_HIGHLIGHT" val="0"/>
  <p:tag name="KSO_WM_UNIT_COMPATIBLE" val="0"/>
  <p:tag name="KSO_WM_DIAGRAM_GROUP_CODE" val="q1_1"/>
  <p:tag name="KSO_WM_UNIT_TYPE" val="b"/>
  <p:tag name="KSO_WM_UNIT_INDEX" val="1"/>
  <p:tag name="KSO_WM_UNIT_ID" val="custom20187140_21*b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ISCONTENTSTITLE" val="0"/>
  <p:tag name="KSO_WM_UNIT_PRESET_TEXT" val="LOREM IPSUM"/>
  <p:tag name="KSO_WM_UNIT_VALUE" val="40"/>
  <p:tag name="KSO_WM_UNIT_TEXT_FILL_FORE_SCHEMECOLOR_INDEX" val="13"/>
  <p:tag name="KSO_WM_UNIT_TEXT_FILL_TYPE" val="1"/>
  <p:tag name="KSO_WM_UNIT_USESOURCEFORMAT_APPLY" val="1"/>
</p:tagLst>
</file>

<file path=ppt/tags/tag29.xml><?xml version="1.0" encoding="utf-8"?>
<p:tagLst xmlns:p="http://schemas.openxmlformats.org/presentationml/2006/main">
  <p:tag name="MH_TYPE" val="#NeiR#"/>
  <p:tag name="MH_NUMBER" val="5"/>
  <p:tag name="MH_CATEGORY" val="#XunHChF#"/>
  <p:tag name="MH_LAYOUT" val="SubTitleDesc"/>
  <p:tag name="MH" val="20160218111000"/>
  <p:tag name="MH_LIBRARY" val="GRAPHIC"/>
  <p:tag name="KSO_WM_SLIDE_ID" val="custom20187140_21"/>
  <p:tag name="KSO_WM_SLIDE_TYPE" val="text"/>
  <p:tag name="KSO_WM_SLIDE_SUBTYPE" val="diag"/>
  <p:tag name="KSO_WM_SLIDE_ITEM_CNT" val="5"/>
  <p:tag name="KSO_WM_SLIDE_INDEX" val="21"/>
  <p:tag name="KSO_WM_SLIDE_SIZE" val="366.375*352.502"/>
  <p:tag name="KSO_WM_SLIDE_POSITION" val="88.5267*139.485"/>
  <p:tag name="KSO_WM_DIAGRAM_GROUP_CODE" val="q1-1"/>
  <p:tag name="KSO_WM_TAG_VERSION" val="1.0"/>
  <p:tag name="KSO_WM_BEAUTIFY_FLAG" val="#wm#"/>
  <p:tag name="KSO_WM_TEMPLATE_CATEGORY" val="custom"/>
  <p:tag name="KSO_WM_TEMPLATE_INDEX" val="20187140"/>
  <p:tag name="KSO_WM_SLIDE_LAYOUT" val="a_b_f_q"/>
  <p:tag name="KSO_WM_SLIDE_LAYOUT_CNT" val="1_1_1_1"/>
</p:tagLst>
</file>

<file path=ppt/tags/tag30.xml><?xml version="1.0" encoding="utf-8"?>
<p:tagLst xmlns:p="http://schemas.openxmlformats.org/presentationml/2006/main">
  <p:tag name="KSO_WM_UNIT_VALUE" val="1627*972"/>
  <p:tag name="KSO_WM_UNIT_HIGHLIGHT" val="0"/>
  <p:tag name="KSO_WM_UNIT_COMPATIBLE" val="0"/>
  <p:tag name="KSO_WM_UNIT_TYPE" val="d"/>
  <p:tag name="KSO_WM_UNIT_INDEX" val="3"/>
  <p:tag name="KSO_WM_UNIT_ID" val="custom20187140_18*d*3"/>
  <p:tag name="KSO_WM_TEMPLATE_CATEGORY" val="custom"/>
  <p:tag name="KSO_WM_TEMPLATE_INDEX" val="20187140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VALUE" val="796*1131"/>
  <p:tag name="KSO_WM_UNIT_HIGHLIGHT" val="0"/>
  <p:tag name="KSO_WM_UNIT_COMPATIBLE" val="0"/>
  <p:tag name="KSO_WM_UNIT_TYPE" val="d"/>
  <p:tag name="KSO_WM_UNIT_INDEX" val="2"/>
  <p:tag name="KSO_WM_UNIT_ID" val="custom20187140_18*d*2"/>
  <p:tag name="KSO_WM_TEMPLATE_CATEGORY" val="custom"/>
  <p:tag name="KSO_WM_TEMPLATE_INDEX" val="20187140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VALUE" val="796*1131"/>
  <p:tag name="KSO_WM_UNIT_HIGHLIGHT" val="0"/>
  <p:tag name="KSO_WM_UNIT_COMPATIBLE" val="0"/>
  <p:tag name="KSO_WM_UNIT_TYPE" val="d"/>
  <p:tag name="KSO_WM_UNIT_INDEX" val="1"/>
  <p:tag name="KSO_WM_UNIT_ID" val="custom20187140_18*d*1"/>
  <p:tag name="KSO_WM_TEMPLATE_CATEGORY" val="custom"/>
  <p:tag name="KSO_WM_TEMPLATE_INDEX" val="20187140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"/>
  <p:tag name="KSO_WM_UNIT_ID" val="custom20187140_18*i*3"/>
  <p:tag name="KSO_WM_TEMPLATE_CATEGORY" val="custom"/>
  <p:tag name="KSO_WM_TEMPLATE_INDEX" val="20187140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ISCONTENTSTITLE" val="0"/>
  <p:tag name="KSO_WM_UNIT_VALUE" val="21"/>
  <p:tag name="KSO_WM_UNIT_HIGHLIGHT" val="0"/>
  <p:tag name="KSO_WM_UNIT_COMPATIBLE" val="0"/>
  <p:tag name="KSO_WM_UNIT_TYPE" val="a"/>
  <p:tag name="KSO_WM_UNIT_INDEX" val="1"/>
  <p:tag name="KSO_WM_UNIT_ID" val="custom20187140_18*a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ADD &#13;YOUR &#13;TITLE HERE."/>
</p:tagLst>
</file>

<file path=ppt/tags/tag35.xml><?xml version="1.0" encoding="utf-8"?>
<p:tagLst xmlns:p="http://schemas.openxmlformats.org/presentationml/2006/main">
  <p:tag name="KSO_WM_UNIT_VALUE" val="54"/>
  <p:tag name="KSO_WM_UNIT_HIGHLIGHT" val="0"/>
  <p:tag name="KSO_WM_UNIT_COMPATIBLE" val="0"/>
  <p:tag name="KSO_WM_UNIT_TYPE" val="f"/>
  <p:tag name="KSO_WM_UNIT_INDEX" val="1"/>
  <p:tag name="KSO_WM_UNIT_ID" val="custom20187140_18*f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Lorem ipsum dolor sit amet, consectetur adipisicing elit, sed do eiusmod tempor incididunt ut labore et dolore magna aliqua"/>
</p:tagLst>
</file>

<file path=ppt/tags/tag36.xml><?xml version="1.0" encoding="utf-8"?>
<p:tagLst xmlns:p="http://schemas.openxmlformats.org/presentationml/2006/main">
  <p:tag name="KSO_WM_SLIDE_ID" val="custom20187140_18"/>
  <p:tag name="KSO_WM_SLIDE_TYPE" val="text"/>
  <p:tag name="KSO_WM_SLIDE_SUBTYPE" val="picTxt"/>
  <p:tag name="KSO_WM_SLIDE_ITEM_CNT" val="5"/>
  <p:tag name="KSO_WM_SLIDE_INDEX" val="18"/>
  <p:tag name="KSO_WM_SLIDE_SIZE" val="845*462"/>
  <p:tag name="KSO_WM_SLIDE_POSITION" val="57*44"/>
  <p:tag name="KSO_WM_TAG_VERSION" val="1.0"/>
  <p:tag name="KSO_WM_BEAUTIFY_FLAG" val="#wm#"/>
  <p:tag name="KSO_WM_TEMPLATE_CATEGORY" val="custom"/>
  <p:tag name="KSO_WM_TEMPLATE_INDEX" val="20187140"/>
  <p:tag name="KSO_WM_SLIDE_LAYOUT" val="a_d_f"/>
  <p:tag name="KSO_WM_SLIDE_LAYOUT_CNT" val="1_3_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DIAGRAM_GROUP_CODE" val="r1_1"/>
  <p:tag name="KSO_WM_UNIT_TYPE" val="i"/>
  <p:tag name="KSO_WM_UNIT_INDEX" val="1"/>
  <p:tag name="KSO_WM_UNIT_ID" val="custom20187140_15*i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38.xml><?xml version="1.0" encoding="utf-8"?>
<p:tagLst xmlns:p="http://schemas.openxmlformats.org/presentationml/2006/main">
  <p:tag name="KSO_WM_UNIT_VALUE" val="1190"/>
  <p:tag name="KSO_WM_UNIT_HIGHLIGHT" val="0"/>
  <p:tag name="KSO_WM_UNIT_COMPATIBLE" val="0"/>
  <p:tag name="KSO_WM_DIAGRAM_GROUP_CODE" val="r1-1"/>
  <p:tag name="KSO_WM_UNIT_TYPE" val="r_v"/>
  <p:tag name="KSO_WM_UNIT_INDEX" val="1_1"/>
  <p:tag name="KSO_WM_UNIT_ID" val="custom20187140_15*r_v*1_1"/>
  <p:tag name="KSO_WM_TEMPLATE_CATEGORY" val="custom"/>
  <p:tag name="KSO_WM_TEMPLATE_INDEX" val="20187140"/>
  <p:tag name="KSO_WM_UNIT_LAYERLEVEL" val="1_1"/>
  <p:tag name="KSO_WM_TAG_VERSION" val="1.0"/>
  <p:tag name="KSO_WM_BEAUTIFY_FLAG" val="#wm#"/>
  <p:tag name="KSO_WM_UNIT_PRESET_TEXT" val="Lorem ipsum dolor sit amet, consectetur adipisicing elit"/>
  <p:tag name="KSO_WM_UNIT_FILL_FORE_SCHEMECOLOR_INDEX" val="14"/>
  <p:tag name="KSO_WM_UNIT_FILL_TYPE" val="1"/>
  <p:tag name="KSO_WM_UNIT_LINE_FORE_SCHEMECOLOR_INDEX" val="7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DIAGRAM_GROUP_CODE" val="r1_1"/>
  <p:tag name="KSO_WM_UNIT_TYPE" val="i"/>
  <p:tag name="KSO_WM_UNIT_INDEX" val="2"/>
  <p:tag name="KSO_WM_UNIT_ID" val="custom20187140_15*i*2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FILL_FORE_SCHEMECOLOR_INDEX" val="8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40.xml><?xml version="1.0" encoding="utf-8"?>
<p:tagLst xmlns:p="http://schemas.openxmlformats.org/presentationml/2006/main">
  <p:tag name="KSO_WM_UNIT_DIAGRAM_CONTRAST_TITLE_CNT" val="2"/>
  <p:tag name="KSO_WM_UNIT_DIAGRAM_DIMENSION_TITLE_CNT" val="0"/>
  <p:tag name="KSO_WM_UNIT_VALUE" val="9"/>
  <p:tag name="KSO_WM_UNIT_HIGHLIGHT" val="0"/>
  <p:tag name="KSO_WM_UNIT_COMPATIBLE" val="0"/>
  <p:tag name="KSO_WM_DIAGRAM_GROUP_CODE" val="r1-1"/>
  <p:tag name="KSO_WM_UNIT_TYPE" val="r_t"/>
  <p:tag name="KSO_WM_UNIT_INDEX" val="1_2"/>
  <p:tag name="KSO_WM_UNIT_ID" val="custom20187140_15*r_t*1_2"/>
  <p:tag name="KSO_WM_TEMPLATE_CATEGORY" val="custom"/>
  <p:tag name="KSO_WM_TEMPLATE_INDEX" val="20187140"/>
  <p:tag name="KSO_WM_UNIT_LAYERLEVEL" val="1_1"/>
  <p:tag name="KSO_WM_TAG_VERSION" val="1.0"/>
  <p:tag name="KSO_WM_BEAUTIFY_FLAG" val="#wm#"/>
  <p:tag name="KSO_WM_UNIT_PRESET_TEXT" val="LOREM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41.xml><?xml version="1.0" encoding="utf-8"?>
<p:tagLst xmlns:p="http://schemas.openxmlformats.org/presentationml/2006/main">
  <p:tag name="KSO_WM_UNIT_DIAGRAM_CONTRAST_TITLE_CNT" val="2"/>
  <p:tag name="KSO_WM_UNIT_DIAGRAM_DIMENSION_TITLE_CNT" val="0"/>
  <p:tag name="KSO_WM_UNIT_VALUE" val="9"/>
  <p:tag name="KSO_WM_UNIT_HIGHLIGHT" val="0"/>
  <p:tag name="KSO_WM_UNIT_COMPATIBLE" val="0"/>
  <p:tag name="KSO_WM_DIAGRAM_GROUP_CODE" val="r1-1"/>
  <p:tag name="KSO_WM_UNIT_TYPE" val="r_t"/>
  <p:tag name="KSO_WM_UNIT_INDEX" val="1_1"/>
  <p:tag name="KSO_WM_UNIT_ID" val="custom20187140_15*r_t*1_1"/>
  <p:tag name="KSO_WM_TEMPLATE_CATEGORY" val="custom"/>
  <p:tag name="KSO_WM_TEMPLATE_INDEX" val="20187140"/>
  <p:tag name="KSO_WM_UNIT_LAYERLEVEL" val="1_1"/>
  <p:tag name="KSO_WM_TAG_VERSION" val="1.0"/>
  <p:tag name="KSO_WM_BEAUTIFY_FLAG" val="#wm#"/>
  <p:tag name="KSO_WM_UNIT_PRESET_TEXT" val="LOREM"/>
  <p:tag name="KSO_WM_UNIT_FILL_FORE_SCHEMECOLOR_INDEX" val="8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42.xml><?xml version="1.0" encoding="utf-8"?>
<p:tagLst xmlns:p="http://schemas.openxmlformats.org/presentationml/2006/main">
  <p:tag name="KSO_WM_UNIT_ISCONTENTSTITLE" val="0"/>
  <p:tag name="KSO_WM_UNIT_PRESET_TEXT" val="LOREM IPSUM DOLOR"/>
  <p:tag name="KSO_WM_UNIT_VALUE" val="30"/>
  <p:tag name="KSO_WM_UNIT_HIGHLIGHT" val="0"/>
  <p:tag name="KSO_WM_UNIT_COMPATIBLE" val="0"/>
  <p:tag name="KSO_WM_DIAGRAM_GROUP_CODE" val="r1_1"/>
  <p:tag name="KSO_WM_UNIT_TYPE" val="a"/>
  <p:tag name="KSO_WM_UNIT_INDEX" val="1"/>
  <p:tag name="KSO_WM_UNIT_ID" val="custom20187140_15*a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43.xml><?xml version="1.0" encoding="utf-8"?>
<p:tagLst xmlns:p="http://schemas.openxmlformats.org/presentationml/2006/main">
  <p:tag name="KSO_WM_UNIT_VALUE" val="1190"/>
  <p:tag name="KSO_WM_UNIT_HIGHLIGHT" val="0"/>
  <p:tag name="KSO_WM_UNIT_COMPATIBLE" val="0"/>
  <p:tag name="KSO_WM_DIAGRAM_GROUP_CODE" val="r1-1"/>
  <p:tag name="KSO_WM_UNIT_TYPE" val="r_v"/>
  <p:tag name="KSO_WM_UNIT_INDEX" val="1_2"/>
  <p:tag name="KSO_WM_UNIT_ID" val="custom20187140_15*r_v*1_2"/>
  <p:tag name="KSO_WM_TEMPLATE_CATEGORY" val="custom"/>
  <p:tag name="KSO_WM_TEMPLATE_INDEX" val="20187140"/>
  <p:tag name="KSO_WM_UNIT_LAYERLEVEL" val="1_1"/>
  <p:tag name="KSO_WM_TAG_VERSION" val="1.0"/>
  <p:tag name="KSO_WM_BEAUTIFY_FLAG" val="#wm#"/>
  <p:tag name="KSO_WM_UNIT_PRESET_TEXT" val="Lorem ipsum dolor sit amet, consectetur adipisicing elit"/>
  <p:tag name="KSO_WM_UNIT_FILL_FORE_SCHEMECOLOR_INDEX" val="14"/>
  <p:tag name="KSO_WM_UNIT_FILL_TYPE" val="1"/>
  <p:tag name="KSO_WM_UNIT_LINE_FORE_SCHEMECOLOR_INDEX" val="8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44.xml><?xml version="1.0" encoding="utf-8"?>
<p:tagLst xmlns:p="http://schemas.openxmlformats.org/presentationml/2006/main">
  <p:tag name="KSO_WM_UNIT_DIAGRAM_CONTRAST_TITLE_CNT" val="2"/>
  <p:tag name="KSO_WM_UNIT_DIAGRAM_DIMENSION_TITLE_CNT" val="0"/>
  <p:tag name="KSO_WM_UNIT_VALUE" val="9"/>
  <p:tag name="KSO_WM_UNIT_HIGHLIGHT" val="0"/>
  <p:tag name="KSO_WM_UNIT_COMPATIBLE" val="0"/>
  <p:tag name="KSO_WM_DIAGRAM_GROUP_CODE" val="r1-1"/>
  <p:tag name="KSO_WM_UNIT_TYPE" val="r_t"/>
  <p:tag name="KSO_WM_UNIT_INDEX" val="1_1"/>
  <p:tag name="KSO_WM_UNIT_ID" val="custom20187140_15*r_t*1_1"/>
  <p:tag name="KSO_WM_TEMPLATE_CATEGORY" val="custom"/>
  <p:tag name="KSO_WM_TEMPLATE_INDEX" val="20187140"/>
  <p:tag name="KSO_WM_UNIT_LAYERLEVEL" val="1_1"/>
  <p:tag name="KSO_WM_TAG_VERSION" val="1.0"/>
  <p:tag name="KSO_WM_BEAUTIFY_FLAG" val="#wm#"/>
  <p:tag name="KSO_WM_UNIT_PRESET_TEXT" val="LOREM"/>
  <p:tag name="KSO_WM_UNIT_FILL_FORE_SCHEMECOLOR_INDEX" val="8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45.xml><?xml version="1.0" encoding="utf-8"?>
<p:tagLst xmlns:p="http://schemas.openxmlformats.org/presentationml/2006/main">
  <p:tag name="KSO_WM_UNIT_VALUE" val="1190"/>
  <p:tag name="KSO_WM_UNIT_HIGHLIGHT" val="0"/>
  <p:tag name="KSO_WM_UNIT_COMPATIBLE" val="0"/>
  <p:tag name="KSO_WM_DIAGRAM_GROUP_CODE" val="r1-1"/>
  <p:tag name="KSO_WM_UNIT_TYPE" val="r_v"/>
  <p:tag name="KSO_WM_UNIT_INDEX" val="1_2"/>
  <p:tag name="KSO_WM_UNIT_ID" val="custom20187140_15*r_v*1_2"/>
  <p:tag name="KSO_WM_TEMPLATE_CATEGORY" val="custom"/>
  <p:tag name="KSO_WM_TEMPLATE_INDEX" val="20187140"/>
  <p:tag name="KSO_WM_UNIT_LAYERLEVEL" val="1_1"/>
  <p:tag name="KSO_WM_TAG_VERSION" val="1.0"/>
  <p:tag name="KSO_WM_BEAUTIFY_FLAG" val="#wm#"/>
  <p:tag name="KSO_WM_UNIT_PRESET_TEXT" val="Lorem ipsum dolor sit amet, consectetur adipisicing elit"/>
  <p:tag name="KSO_WM_UNIT_FILL_FORE_SCHEMECOLOR_INDEX" val="14"/>
  <p:tag name="KSO_WM_UNIT_FILL_TYPE" val="1"/>
  <p:tag name="KSO_WM_UNIT_LINE_FORE_SCHEMECOLOR_INDEX" val="8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46.xml><?xml version="1.0" encoding="utf-8"?>
<p:tagLst xmlns:p="http://schemas.openxmlformats.org/presentationml/2006/main">
  <p:tag name="KSO_WM_SLIDE_ID" val="custom20187140_15"/>
  <p:tag name="KSO_WM_SLIDE_TYPE" val="text"/>
  <p:tag name="KSO_WM_SLIDE_SUBTYPE" val="diag"/>
  <p:tag name="KSO_WM_SLIDE_ITEM_CNT" val="2"/>
  <p:tag name="KSO_WM_SLIDE_INDEX" val="15"/>
  <p:tag name="KSO_WM_SLIDE_SIZE" val="395.756*226.805"/>
  <p:tag name="KSO_WM_SLIDE_POSITION" val="258.495*164"/>
  <p:tag name="KSO_WM_DIAGRAM_GROUP_CODE" val="r1-1"/>
  <p:tag name="KSO_WM_TAG_VERSION" val="1.0"/>
  <p:tag name="KSO_WM_BEAUTIFY_FLAG" val="#wm#"/>
  <p:tag name="KSO_WM_TEMPLATE_CATEGORY" val="custom"/>
  <p:tag name="KSO_WM_TEMPLATE_INDEX" val="20187140"/>
  <p:tag name="KSO_WM_SLIDE_LAYOUT" val="a_r"/>
  <p:tag name="KSO_WM_SLIDE_LAYOUT_CNT" val="1_1"/>
</p:tagLst>
</file>

<file path=ppt/tags/tag47.xml><?xml version="1.0" encoding="utf-8"?>
<p:tagLst xmlns:p="http://schemas.openxmlformats.org/presentationml/2006/main">
  <p:tag name="KSO_WM_UNIT_ISCONTENTSTITLE" val="0"/>
  <p:tag name="KSO_WM_UNIT_VALUE" val="40"/>
  <p:tag name="KSO_WM_UNIT_HIGHLIGHT" val="0"/>
  <p:tag name="KSO_WM_UNIT_COMPATIBLE" val="0"/>
  <p:tag name="KSO_WM_UNIT_TYPE" val="a"/>
  <p:tag name="KSO_WM_UNIT_INDEX" val="1"/>
  <p:tag name="KSO_WM_UNIT_ID" val="custom20187140_5*a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Section Header Here"/>
</p:tagLst>
</file>

<file path=ppt/tags/tag48.xml><?xml version="1.0" encoding="utf-8"?>
<p:tagLst xmlns:p="http://schemas.openxmlformats.org/presentationml/2006/main">
  <p:tag name="KSO_WM_UNIT_VALUE" val="8"/>
  <p:tag name="KSO_WM_UNIT_HIGHLIGHT" val="0"/>
  <p:tag name="KSO_WM_UNIT_COMPATIBLE" val="1"/>
  <p:tag name="KSO_WM_UNIT_TYPE" val="e"/>
  <p:tag name="KSO_WM_UNIT_INDEX" val="1"/>
  <p:tag name="KSO_WM_UNIT_ID" val="custom20187140_5*e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01"/>
</p:tagLst>
</file>

<file path=ppt/tags/tag49.xml><?xml version="1.0" encoding="utf-8"?>
<p:tagLst xmlns:p="http://schemas.openxmlformats.org/presentationml/2006/main">
  <p:tag name="KSO_WM_SLIDE_ID" val="custom20187140_5"/>
  <p:tag name="KSO_WM_SLIDE_TYPE" val="sectionTitle"/>
  <p:tag name="KSO_WM_SLIDE_SUBTYPE" val="pureTxt"/>
  <p:tag name="KSO_WM_SLIDE_ITEM_CNT" val="2"/>
  <p:tag name="KSO_WM_SLIDE_INDEX" val="5"/>
  <p:tag name="KSO_WM_TAG_VERSION" val="1.0"/>
  <p:tag name="KSO_WM_BEAUTIFY_FLAG" val="#wm#"/>
  <p:tag name="KSO_WM_TEMPLATE_CATEGORY" val="custom"/>
  <p:tag name="KSO_WM_TEMPLATE_INDEX" val="20187140"/>
  <p:tag name="KSO_WM_SLIDE_LAYOUT" val="a_b_e"/>
  <p:tag name="KSO_WM_SLIDE_LAYOUT_CNT" val="1_1_1"/>
</p:tagLst>
</file>

<file path=ppt/tags/tag50.xml><?xml version="1.0" encoding="utf-8"?>
<p:tagLst xmlns:p="http://schemas.openxmlformats.org/presentationml/2006/main">
  <p:tag name="KSO_WM_UNIT_RELATE_UNITID" val="diagram160358_12*l*1"/>
  <p:tag name="KSO_WM_UNIT_VALUE" val="31"/>
  <p:tag name="KSO_WM_UNIT_HIGHLIGHT" val="0"/>
  <p:tag name="KSO_WM_UNIT_COMPATIBLE" val="0"/>
  <p:tag name="KSO_WM_DIAGRAM_GROUP_CODE" val="l1_2"/>
  <p:tag name="KSO_WM_UNIT_TYPE" val="a"/>
  <p:tag name="KSO_WM_UNIT_INDEX" val="1"/>
  <p:tag name="KSO_WM_UNIT_ID" val="custom20187140_12*a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ISCONTENTSTITLE" val="0"/>
  <p:tag name="KSO_WM_UNIT_PRESET_TEXT" val="LOREM IPSUM DOLOR"/>
  <p:tag name="KSO_WM_UNIT_TEXT_FILL_FORE_SCHEMECOLOR_INDEX" val="13"/>
  <p:tag name="KSO_WM_UNIT_TEXT_FILL_TYPE" val="1"/>
  <p:tag name="KSO_WM_UNIT_USESOURCEFORMAT_APPLY" val="1"/>
</p:tagLst>
</file>

<file path=ppt/tags/tag51.xml><?xml version="1.0" encoding="utf-8"?>
<p:tagLst xmlns:p="http://schemas.openxmlformats.org/presentationml/2006/main">
  <p:tag name="KSO_WM_UNIT_PRESET_TEXT_INDEX" val="4"/>
  <p:tag name="KSO_WM_UNIT_PRESET_TEXT_LEN" val="56"/>
  <p:tag name="KSO_WM_UNIT_VALUE" val="40"/>
  <p:tag name="KSO_WM_UNIT_HIGHLIGHT" val="0"/>
  <p:tag name="KSO_WM_UNIT_COMPATIBLE" val="0"/>
  <p:tag name="KSO_WM_DIAGRAM_GROUP_CODE" val="l1-2"/>
  <p:tag name="KSO_WM_UNIT_TYPE" val="l_h_f"/>
  <p:tag name="KSO_WM_UNIT_INDEX" val="1_1_1"/>
  <p:tag name="KSO_WM_UNIT_ID" val="custom20187140_12*l_h_f*1_1_1"/>
  <p:tag name="KSO_WM_TEMPLATE_CATEGORY" val="custom"/>
  <p:tag name="KSO_WM_TEMPLATE_INDEX" val="20187140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DIAGRAM_GROUP_CODE" val="l1-2"/>
  <p:tag name="KSO_WM_UNIT_TYPE" val="l_i"/>
  <p:tag name="KSO_WM_UNIT_INDEX" val="1_1"/>
  <p:tag name="KSO_WM_UNIT_ID" val="custom20187140_12*l_i*1_1"/>
  <p:tag name="KSO_WM_TEMPLATE_CATEGORY" val="custom"/>
  <p:tag name="KSO_WM_TEMPLATE_INDEX" val="20187140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53.xml><?xml version="1.0" encoding="utf-8"?>
<p:tagLst xmlns:p="http://schemas.openxmlformats.org/presentationml/2006/main">
  <p:tag name="KSO_WM_UNIT_PRESET_TEXT_INDEX" val="4"/>
  <p:tag name="KSO_WM_UNIT_PRESET_TEXT_LEN" val="56"/>
  <p:tag name="KSO_WM_UNIT_VALUE" val="40"/>
  <p:tag name="KSO_WM_UNIT_HIGHLIGHT" val="0"/>
  <p:tag name="KSO_WM_UNIT_COMPATIBLE" val="0"/>
  <p:tag name="KSO_WM_DIAGRAM_GROUP_CODE" val="l1-2"/>
  <p:tag name="KSO_WM_UNIT_TYPE" val="l_h_f"/>
  <p:tag name="KSO_WM_UNIT_INDEX" val="1_2_1"/>
  <p:tag name="KSO_WM_UNIT_ID" val="custom20187140_12*l_h_f*1_2_1"/>
  <p:tag name="KSO_WM_TEMPLATE_CATEGORY" val="custom"/>
  <p:tag name="KSO_WM_TEMPLATE_INDEX" val="20187140"/>
  <p:tag name="KSO_WM_UNIT_LAYERLEVEL" val="1_1_1"/>
  <p:tag name="KSO_WM_TAG_VERSION" val="1.0"/>
  <p:tag name="KSO_WM_BEAUTIFY_FLAG" val="#wm#"/>
  <p:tag name="KSO_WM_UNIT_LINE_FORE_SCHEMECOLOR_INDEX" val="6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DIAGRAM_GROUP_CODE" val="l1-2"/>
  <p:tag name="KSO_WM_UNIT_TYPE" val="l_i"/>
  <p:tag name="KSO_WM_UNIT_INDEX" val="1_2"/>
  <p:tag name="KSO_WM_UNIT_ID" val="custom20187140_12*l_i*1_2"/>
  <p:tag name="KSO_WM_TEMPLATE_CATEGORY" val="custom"/>
  <p:tag name="KSO_WM_TEMPLATE_INDEX" val="20187140"/>
  <p:tag name="KSO_WM_UNIT_LAYERLEVEL" val="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55.xml><?xml version="1.0" encoding="utf-8"?>
<p:tagLst xmlns:p="http://schemas.openxmlformats.org/presentationml/2006/main">
  <p:tag name="KSO_WM_UNIT_PRESET_TEXT_INDEX" val="4"/>
  <p:tag name="KSO_WM_UNIT_PRESET_TEXT_LEN" val="56"/>
  <p:tag name="KSO_WM_UNIT_VALUE" val="40"/>
  <p:tag name="KSO_WM_UNIT_HIGHLIGHT" val="0"/>
  <p:tag name="KSO_WM_UNIT_COMPATIBLE" val="0"/>
  <p:tag name="KSO_WM_DIAGRAM_GROUP_CODE" val="l1-2"/>
  <p:tag name="KSO_WM_UNIT_TYPE" val="l_h_f"/>
  <p:tag name="KSO_WM_UNIT_INDEX" val="1_3_1"/>
  <p:tag name="KSO_WM_UNIT_ID" val="custom20187140_12*l_h_f*1_3_1"/>
  <p:tag name="KSO_WM_TEMPLATE_CATEGORY" val="custom"/>
  <p:tag name="KSO_WM_TEMPLATE_INDEX" val="20187140"/>
  <p:tag name="KSO_WM_UNIT_LAYERLEVEL" val="1_1_1"/>
  <p:tag name="KSO_WM_TAG_VERSION" val="1.0"/>
  <p:tag name="KSO_WM_BEAUTIFY_FLAG" val="#wm#"/>
  <p:tag name="KSO_WM_UNIT_LINE_FORE_SCHEMECOLOR_INDEX" val="7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DIAGRAM_GROUP_CODE" val="l1-2"/>
  <p:tag name="KSO_WM_UNIT_TYPE" val="l_i"/>
  <p:tag name="KSO_WM_UNIT_INDEX" val="1_3"/>
  <p:tag name="KSO_WM_UNIT_ID" val="custom20187140_12*l_i*1_3"/>
  <p:tag name="KSO_WM_TEMPLATE_CATEGORY" val="custom"/>
  <p:tag name="KSO_WM_TEMPLATE_INDEX" val="20187140"/>
  <p:tag name="KSO_WM_UNIT_LAYERLEVEL" val="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57.xml><?xml version="1.0" encoding="utf-8"?>
<p:tagLst xmlns:p="http://schemas.openxmlformats.org/presentationml/2006/main">
  <p:tag name="KSO_WM_UNIT_PRESET_TEXT_INDEX" val="4"/>
  <p:tag name="KSO_WM_UNIT_PRESET_TEXT_LEN" val="56"/>
  <p:tag name="KSO_WM_UNIT_VALUE" val="40"/>
  <p:tag name="KSO_WM_UNIT_HIGHLIGHT" val="0"/>
  <p:tag name="KSO_WM_UNIT_COMPATIBLE" val="0"/>
  <p:tag name="KSO_WM_DIAGRAM_GROUP_CODE" val="l1-2"/>
  <p:tag name="KSO_WM_UNIT_TYPE" val="l_h_f"/>
  <p:tag name="KSO_WM_UNIT_INDEX" val="1_4_1"/>
  <p:tag name="KSO_WM_UNIT_ID" val="custom20187140_12*l_h_f*1_4_1"/>
  <p:tag name="KSO_WM_TEMPLATE_CATEGORY" val="custom"/>
  <p:tag name="KSO_WM_TEMPLATE_INDEX" val="20187140"/>
  <p:tag name="KSO_WM_UNIT_LAYERLEVEL" val="1_1_1"/>
  <p:tag name="KSO_WM_TAG_VERSION" val="1.0"/>
  <p:tag name="KSO_WM_BEAUTIFY_FLAG" val="#wm#"/>
  <p:tag name="KSO_WM_UNIT_LINE_FORE_SCHEMECOLOR_INDEX" val="8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DIAGRAM_GROUP_CODE" val="l1-2"/>
  <p:tag name="KSO_WM_UNIT_TYPE" val="l_i"/>
  <p:tag name="KSO_WM_UNIT_INDEX" val="1_4"/>
  <p:tag name="KSO_WM_UNIT_ID" val="custom20187140_12*l_i*1_4"/>
  <p:tag name="KSO_WM_TEMPLATE_CATEGORY" val="custom"/>
  <p:tag name="KSO_WM_TEMPLATE_INDEX" val="20187140"/>
  <p:tag name="KSO_WM_UNIT_LAYERLEVEL" val="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59.xml><?xml version="1.0" encoding="utf-8"?>
<p:tagLst xmlns:p="http://schemas.openxmlformats.org/presentationml/2006/main">
  <p:tag name="KSO_WM_SLIDE_ID" val="custom20187140_12"/>
  <p:tag name="KSO_WM_SLIDE_TYPE" val="text"/>
  <p:tag name="KSO_WM_SLIDE_SUBTYPE" val="diag"/>
  <p:tag name="KSO_WM_SLIDE_ITEM_CNT" val="4"/>
  <p:tag name="KSO_WM_SLIDE_INDEX" val="12"/>
  <p:tag name="KSO_WM_SLIDE_SIZE" val="825.869*401.155"/>
  <p:tag name="KSO_WM_SLIDE_POSITION" val="72.6436*106.579"/>
  <p:tag name="KSO_WM_DIAGRAM_GROUP_CODE" val="l1-2"/>
  <p:tag name="KSO_WM_TAG_VERSION" val="1.0"/>
  <p:tag name="KSO_WM_BEAUTIFY_FLAG" val="#wm#"/>
  <p:tag name="KSO_WM_TEMPLATE_CATEGORY" val="custom"/>
  <p:tag name="KSO_WM_TEMPLATE_INDEX" val="20187140"/>
  <p:tag name="KSO_WM_SLIDE_LAYOUT" val="a_l"/>
  <p:tag name="KSO_WM_SLIDE_LAYOUT_CNT" val="1_1"/>
</p:tagLst>
</file>

<file path=ppt/tags/tag60.xml><?xml version="1.0" encoding="utf-8"?>
<p:tagLst xmlns:p="http://schemas.openxmlformats.org/presentationml/2006/main">
  <p:tag name="KSO_WM_UNIT_ISCONTENTSTITLE" val="0"/>
  <p:tag name="KSO_WM_UNIT_VALUE" val="40"/>
  <p:tag name="KSO_WM_UNIT_HIGHLIGHT" val="0"/>
  <p:tag name="KSO_WM_UNIT_COMPATIBLE" val="0"/>
  <p:tag name="KSO_WM_UNIT_TYPE" val="a"/>
  <p:tag name="KSO_WM_UNIT_INDEX" val="1"/>
  <p:tag name="KSO_WM_UNIT_ID" val="custom20187140_5*a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Section Header Here"/>
</p:tagLst>
</file>

<file path=ppt/tags/tag61.xml><?xml version="1.0" encoding="utf-8"?>
<p:tagLst xmlns:p="http://schemas.openxmlformats.org/presentationml/2006/main">
  <p:tag name="KSO_WM_UNIT_VALUE" val="8"/>
  <p:tag name="KSO_WM_UNIT_HIGHLIGHT" val="0"/>
  <p:tag name="KSO_WM_UNIT_COMPATIBLE" val="1"/>
  <p:tag name="KSO_WM_UNIT_TYPE" val="e"/>
  <p:tag name="KSO_WM_UNIT_INDEX" val="1"/>
  <p:tag name="KSO_WM_UNIT_ID" val="custom20187140_5*e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01"/>
</p:tagLst>
</file>

<file path=ppt/tags/tag62.xml><?xml version="1.0" encoding="utf-8"?>
<p:tagLst xmlns:p="http://schemas.openxmlformats.org/presentationml/2006/main">
  <p:tag name="KSO_WM_SLIDE_ID" val="custom20187140_5"/>
  <p:tag name="KSO_WM_SLIDE_TYPE" val="sectionTitle"/>
  <p:tag name="KSO_WM_SLIDE_SUBTYPE" val="pureTxt"/>
  <p:tag name="KSO_WM_SLIDE_ITEM_CNT" val="2"/>
  <p:tag name="KSO_WM_SLIDE_INDEX" val="5"/>
  <p:tag name="KSO_WM_TAG_VERSION" val="1.0"/>
  <p:tag name="KSO_WM_BEAUTIFY_FLAG" val="#wm#"/>
  <p:tag name="KSO_WM_TEMPLATE_CATEGORY" val="custom"/>
  <p:tag name="KSO_WM_TEMPLATE_INDEX" val="20187140"/>
  <p:tag name="KSO_WM_SLIDE_LAYOUT" val="a_b_e"/>
  <p:tag name="KSO_WM_SLIDE_LAYOUT_CNT" val="1_1_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187140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7140"/>
</p:tagLst>
</file>

<file path=ppt/tags/tag65.xml><?xml version="1.0" encoding="utf-8"?>
<p:tagLst xmlns:p="http://schemas.openxmlformats.org/presentationml/2006/main">
  <p:tag name="KSO_WM_UNIT_ISCONTENTSTITLE" val="0"/>
  <p:tag name="KSO_WM_UNIT_VALUE" val="7"/>
  <p:tag name="KSO_WM_UNIT_HIGHLIGHT" val="0"/>
  <p:tag name="KSO_WM_UNIT_COMPATIBLE" val="0"/>
  <p:tag name="KSO_WM_UNIT_TYPE" val="a"/>
  <p:tag name="KSO_WM_UNIT_INDEX" val="1"/>
  <p:tag name="KSO_WM_UNIT_ID" val="custom20187140_25*a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THANKS"/>
</p:tagLst>
</file>

<file path=ppt/tags/tag66.xml><?xml version="1.0" encoding="utf-8"?>
<p:tagLst xmlns:p="http://schemas.openxmlformats.org/presentationml/2006/main">
  <p:tag name="KSO_WM_UNIT_ISCONTENTSTITLE" val="0"/>
  <p:tag name="KSO_WM_UNIT_HIGHLIGHT" val="0"/>
  <p:tag name="KSO_WM_UNIT_COMPATIBLE" val="0"/>
  <p:tag name="KSO_WM_UNIT_TYPE" val="b"/>
  <p:tag name="KSO_WM_UNIT_INDEX" val="1"/>
  <p:tag name="KSO_WM_UNIT_ID" val="custom20187140_25*b*1"/>
  <p:tag name="KSO_WM_TEMPLATE_CATEGORY" val="custom"/>
  <p:tag name="KSO_WM_TEMPLATE_INDEX" val="20187140"/>
  <p:tag name="KSO_WM_UNIT_LAYERLEVEL" val="1"/>
  <p:tag name="KSO_WM_TAG_VERSION" val="1.0"/>
  <p:tag name="KSO_WM_BEAUTIFY_FLAG" val="#wm#"/>
  <p:tag name="KSO_WM_UNIT_PRESET_TEXT" val="And Your Slogan Here."/>
</p:tagLst>
</file>

<file path=ppt/tags/tag67.xml><?xml version="1.0" encoding="utf-8"?>
<p:tagLst xmlns:p="http://schemas.openxmlformats.org/presentationml/2006/main">
  <p:tag name="KSO_WM_SLIDE_ID" val="custom20187140_25"/>
  <p:tag name="KSO_WM_SLIDE_TYPE" val="endPage"/>
  <p:tag name="KSO_WM_SLIDE_SUBTYPE" val="pureTxt"/>
  <p:tag name="KSO_WM_SLIDE_ITEM_CNT" val="2"/>
  <p:tag name="KSO_WM_SLIDE_INDEX" val="25"/>
  <p:tag name="KSO_WM_TAG_VERSION" val="1.0"/>
  <p:tag name="KSO_WM_BEAUTIFY_FLAG" val="#wm#"/>
  <p:tag name="KSO_WM_TEMPLATE_CATEGORY" val="custom"/>
  <p:tag name="KSO_WM_TEMPLATE_INDEX" val="20187140"/>
  <p:tag name="KSO_WM_SLIDE_LAYOUT" val="a_b"/>
  <p:tag name="KSO_WM_SLIDE_LAYOUT_CNT" val="1_1"/>
</p:tagLst>
</file>

<file path=ppt/theme/theme1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92EAC1"/>
      </a:accent1>
      <a:accent2>
        <a:srgbClr val="B9A7F1"/>
      </a:accent2>
      <a:accent3>
        <a:srgbClr val="FF93AF"/>
      </a:accent3>
      <a:accent4>
        <a:srgbClr val="76CCFF"/>
      </a:accent4>
      <a:accent5>
        <a:srgbClr val="CCCCCC"/>
      </a:accent5>
      <a:accent6>
        <a:srgbClr val="2B2B2B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92EAC1"/>
    </a:accent1>
    <a:accent2>
      <a:srgbClr val="B9A7F1"/>
    </a:accent2>
    <a:accent3>
      <a:srgbClr val="FF93AF"/>
    </a:accent3>
    <a:accent4>
      <a:srgbClr val="76CCFF"/>
    </a:accent4>
    <a:accent5>
      <a:srgbClr val="CCCCCC"/>
    </a:accent5>
    <a:accent6>
      <a:srgbClr val="2B2B2B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92EAC1"/>
    </a:accent1>
    <a:accent2>
      <a:srgbClr val="B9A7F1"/>
    </a:accent2>
    <a:accent3>
      <a:srgbClr val="FF93AF"/>
    </a:accent3>
    <a:accent4>
      <a:srgbClr val="76CCFF"/>
    </a:accent4>
    <a:accent5>
      <a:srgbClr val="CCCCCC"/>
    </a:accent5>
    <a:accent6>
      <a:srgbClr val="2B2B2B"/>
    </a:accent6>
    <a:hlink>
      <a:srgbClr val="4276A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92EAC1"/>
    </a:accent1>
    <a:accent2>
      <a:srgbClr val="B9A7F1"/>
    </a:accent2>
    <a:accent3>
      <a:srgbClr val="FF93AF"/>
    </a:accent3>
    <a:accent4>
      <a:srgbClr val="76CCFF"/>
    </a:accent4>
    <a:accent5>
      <a:srgbClr val="CCCCCC"/>
    </a:accent5>
    <a:accent6>
      <a:srgbClr val="2B2B2B"/>
    </a:accent6>
    <a:hlink>
      <a:srgbClr val="4276AA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92EAC1"/>
    </a:accent1>
    <a:accent2>
      <a:srgbClr val="B9A7F1"/>
    </a:accent2>
    <a:accent3>
      <a:srgbClr val="FF93AF"/>
    </a:accent3>
    <a:accent4>
      <a:srgbClr val="76CCFF"/>
    </a:accent4>
    <a:accent5>
      <a:srgbClr val="CCCCCC"/>
    </a:accent5>
    <a:accent6>
      <a:srgbClr val="2B2B2B"/>
    </a:accent6>
    <a:hlink>
      <a:srgbClr val="4276AA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92EAC1"/>
    </a:accent1>
    <a:accent2>
      <a:srgbClr val="B9A7F1"/>
    </a:accent2>
    <a:accent3>
      <a:srgbClr val="FF93AF"/>
    </a:accent3>
    <a:accent4>
      <a:srgbClr val="76CCFF"/>
    </a:accent4>
    <a:accent5>
      <a:srgbClr val="CCCCCC"/>
    </a:accent5>
    <a:accent6>
      <a:srgbClr val="2B2B2B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605</Words>
  <Application>WPS 演示</Application>
  <PresentationFormat>宽屏</PresentationFormat>
  <Paragraphs>110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黑体</vt:lpstr>
      <vt:lpstr>Impact</vt:lpstr>
      <vt:lpstr>Calibri</vt:lpstr>
      <vt:lpstr>Arial Narrow</vt:lpstr>
      <vt:lpstr>华文细黑</vt:lpstr>
      <vt:lpstr>等线</vt:lpstr>
      <vt:lpstr>Arial Unicode MS</vt:lpstr>
      <vt:lpstr>主题5</vt:lpstr>
      <vt:lpstr>零食店管理系统</vt:lpstr>
      <vt:lpstr>PowerPoint 演示文稿</vt:lpstr>
      <vt:lpstr>项目简介</vt:lpstr>
      <vt:lpstr>项目需求</vt:lpstr>
      <vt:lpstr>PowerPoint 演示文稿</vt:lpstr>
      <vt:lpstr>PowerPoint 演示文稿</vt:lpstr>
      <vt:lpstr>PowerPoint 演示文稿</vt:lpstr>
      <vt:lpstr>后续安排及人员分工</vt:lpstr>
      <vt:lpstr>PowerPoint 演示文稿</vt:lpstr>
      <vt:lpstr>Section Header Here</vt:lpstr>
      <vt:lpstr>PowerPoint 演示文稿</vt:lpstr>
      <vt:lpstr>PowerPoint 演示文稿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遗忘</cp:lastModifiedBy>
  <cp:revision>130</cp:revision>
  <dcterms:created xsi:type="dcterms:W3CDTF">2017-08-03T09:01:00Z</dcterms:created>
  <dcterms:modified xsi:type="dcterms:W3CDTF">2019-01-07T03:58:41Z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  <property fmtid="{D5CDD505-2E9C-101B-9397-08002B2CF9AE}" pid="3" name="KSORubyTemplateID">
    <vt:lpwstr>13</vt:lpwstr>
  </property>
</Properties>
</file>