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null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20.jpg" ContentType="image/png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60" r:id="rId4"/>
    <p:sldId id="308" r:id="rId5"/>
    <p:sldId id="305" r:id="rId6"/>
    <p:sldId id="306" r:id="rId7"/>
    <p:sldId id="307" r:id="rId8"/>
    <p:sldId id="309" r:id="rId9"/>
    <p:sldId id="279" r:id="rId10"/>
    <p:sldId id="299" r:id="rId11"/>
    <p:sldId id="301" r:id="rId12"/>
    <p:sldId id="302" r:id="rId13"/>
    <p:sldId id="311" r:id="rId14"/>
    <p:sldId id="280" r:id="rId15"/>
    <p:sldId id="298" r:id="rId16"/>
    <p:sldId id="310" r:id="rId17"/>
    <p:sldId id="300" r:id="rId18"/>
    <p:sldId id="303" r:id="rId19"/>
    <p:sldId id="312" r:id="rId20"/>
    <p:sldId id="282" r:id="rId21"/>
    <p:sldId id="304" r:id="rId22"/>
    <p:sldId id="297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A65F"/>
    <a:srgbClr val="72B1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4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1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2019/1/7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2019/1/7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0CCFC-D11F-41C5-95C8-1224DE607D35}" type="datetimeFigureOut">
              <a:rPr lang="zh-CN" altLang="en-US" smtClean="0"/>
              <a:t>2019/1/7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965C-2A82-4502-8670-BF2B9611FA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0CCFC-D11F-41C5-95C8-1224DE607D35}" type="datetimeFigureOut">
              <a:rPr lang="zh-CN" altLang="en-US" smtClean="0"/>
              <a:t>2019/1/7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965C-2A82-4502-8670-BF2B9611FA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0CCFC-D11F-41C5-95C8-1224DE607D35}" type="datetimeFigureOut">
              <a:rPr lang="zh-CN" altLang="en-US" smtClean="0"/>
              <a:t>2019/1/7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965C-2A82-4502-8670-BF2B9611FA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0CCFC-D11F-41C5-95C8-1224DE607D35}" type="datetimeFigureOut">
              <a:rPr lang="zh-CN" altLang="en-US" smtClean="0"/>
              <a:t>2019/1/7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965C-2A82-4502-8670-BF2B9611FA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0CCFC-D11F-41C5-95C8-1224DE607D35}" type="datetimeFigureOut">
              <a:rPr lang="zh-CN" altLang="en-US" smtClean="0"/>
              <a:t>2019/1/7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965C-2A82-4502-8670-BF2B9611FA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0CCFC-D11F-41C5-95C8-1224DE607D35}" type="datetimeFigureOut">
              <a:rPr lang="zh-CN" altLang="en-US" smtClean="0"/>
              <a:t>2019/1/7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965C-2A82-4502-8670-BF2B9611FA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0CCFC-D11F-41C5-95C8-1224DE607D35}" type="datetimeFigureOut">
              <a:rPr lang="zh-CN" altLang="en-US" smtClean="0"/>
              <a:t>2019/1/7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965C-2A82-4502-8670-BF2B9611FA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0CCFC-D11F-41C5-95C8-1224DE607D35}" type="datetimeFigureOut">
              <a:rPr lang="zh-CN" altLang="en-US" smtClean="0"/>
              <a:t>2019/1/7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965C-2A82-4502-8670-BF2B9611FA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0CCFC-D11F-41C5-95C8-1224DE607D35}" type="datetimeFigureOut">
              <a:rPr lang="zh-CN" altLang="en-US" smtClean="0"/>
              <a:t>2019/1/7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965C-2A82-4502-8670-BF2B9611FA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0CCFC-D11F-41C5-95C8-1224DE607D35}" type="datetimeFigureOut">
              <a:rPr lang="zh-CN" altLang="en-US" smtClean="0"/>
              <a:t>2019/1/7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965C-2A82-4502-8670-BF2B9611FA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0CCFC-D11F-41C5-95C8-1224DE607D35}" type="datetimeFigureOut">
              <a:rPr lang="zh-CN" altLang="en-US" smtClean="0"/>
              <a:t>2019/1/7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965C-2A82-4502-8670-BF2B9611FA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0CCFC-D11F-41C5-95C8-1224DE607D35}" type="datetimeFigureOut">
              <a:rPr lang="zh-CN" altLang="en-US" smtClean="0"/>
              <a:t>2019/1/7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4965C-2A82-4502-8670-BF2B9611FA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7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4.png"/><Relationship Id="rId5" Type="http://schemas.openxmlformats.org/officeDocument/2006/relationships/image" Target="../media/image23.emf"/><Relationship Id="rId10" Type="http://schemas.openxmlformats.org/officeDocument/2006/relationships/image" Target="../media/image14.jpg"/><Relationship Id="rId4" Type="http://schemas.openxmlformats.org/officeDocument/2006/relationships/image" Target="../media/image18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4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4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8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8.png"/><Relationship Id="rId7" Type="http://schemas.openxmlformats.org/officeDocument/2006/relationships/image" Target="../media/image4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nul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1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4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439" y="0"/>
            <a:ext cx="2245561" cy="55118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77719" cy="539201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2" y="0"/>
            <a:ext cx="3128856" cy="26060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306" y="0"/>
            <a:ext cx="2658414" cy="337414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642" y="-13716"/>
            <a:ext cx="2091477" cy="33741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921" y="0"/>
            <a:ext cx="2052839" cy="349300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347" y="-13716"/>
            <a:ext cx="1761100" cy="312724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413" y="0"/>
            <a:ext cx="1627635" cy="82296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880" y="0"/>
            <a:ext cx="2935230" cy="323698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381" y="4571"/>
            <a:ext cx="3813056" cy="219456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023" y="2948434"/>
            <a:ext cx="1402661" cy="148094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200" y="2920890"/>
            <a:ext cx="1401383" cy="14796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385" y="2880316"/>
            <a:ext cx="1402661" cy="148094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550" y="2881665"/>
            <a:ext cx="1401383" cy="147960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3898230" y="2651294"/>
            <a:ext cx="988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0" dirty="0">
                <a:solidFill>
                  <a:schemeClr val="bg1"/>
                </a:solidFill>
                <a:latin typeface="iNked God" panose="02000000000000000000" pitchFamily="2" charset="0"/>
              </a:rPr>
              <a:t>2</a:t>
            </a:r>
            <a:endParaRPr lang="zh-CN" altLang="en-US" sz="12000" dirty="0">
              <a:solidFill>
                <a:schemeClr val="bg1"/>
              </a:solidFill>
              <a:latin typeface="iNked God" panose="02000000000000000000" pitchFamily="2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127024" y="2651413"/>
            <a:ext cx="988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0" dirty="0">
                <a:solidFill>
                  <a:schemeClr val="bg1"/>
                </a:solidFill>
                <a:latin typeface="iNked God" panose="02000000000000000000" pitchFamily="2" charset="0"/>
              </a:rPr>
              <a:t>0</a:t>
            </a:r>
            <a:endParaRPr lang="zh-CN" altLang="en-US" sz="12000" dirty="0">
              <a:solidFill>
                <a:schemeClr val="bg1"/>
              </a:solidFill>
              <a:latin typeface="iNked God" panose="02000000000000000000" pitchFamily="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167742" y="2617068"/>
            <a:ext cx="988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0" dirty="0">
                <a:solidFill>
                  <a:schemeClr val="bg1"/>
                </a:solidFill>
                <a:latin typeface="iNked God" panose="02000000000000000000" pitchFamily="2" charset="0"/>
              </a:rPr>
              <a:t>1</a:t>
            </a:r>
            <a:endParaRPr lang="zh-CN" altLang="en-US" sz="12000" dirty="0">
              <a:solidFill>
                <a:schemeClr val="bg1"/>
              </a:solidFill>
              <a:latin typeface="iNked God" panose="02000000000000000000" pitchFamily="2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421632" y="2646974"/>
            <a:ext cx="988952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0" dirty="0">
                <a:solidFill>
                  <a:schemeClr val="bg1"/>
                </a:solidFill>
                <a:latin typeface="iNked God" panose="02000000000000000000" pitchFamily="2" charset="0"/>
              </a:rPr>
              <a:t>9</a:t>
            </a:r>
            <a:endParaRPr lang="zh-CN" altLang="en-US" sz="12000" dirty="0">
              <a:solidFill>
                <a:schemeClr val="bg1"/>
              </a:solidFill>
              <a:latin typeface="iNked God" panose="02000000000000000000" pitchFamily="2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327883" y="4373965"/>
            <a:ext cx="59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南宋书局体" panose="02000000000000000000" pitchFamily="2" charset="-122"/>
                <a:ea typeface="南宋书局体" panose="02000000000000000000" pitchFamily="2" charset="-122"/>
              </a:rPr>
              <a:t>顶瓜瓜小组：音之轨迹</a:t>
            </a:r>
            <a:r>
              <a:rPr lang="en-US" altLang="zh-CN" sz="3600" b="1" dirty="0">
                <a:latin typeface="南宋书局体" panose="02000000000000000000" pitchFamily="2" charset="-122"/>
                <a:ea typeface="南宋书局体" panose="02000000000000000000" pitchFamily="2" charset="-122"/>
              </a:rPr>
              <a:t>app</a:t>
            </a:r>
            <a:endParaRPr lang="zh-CN" altLang="en-US" sz="3600" b="1" dirty="0">
              <a:latin typeface="南宋书局体" panose="02000000000000000000" pitchFamily="2" charset="-122"/>
              <a:ea typeface="南宋书局体" panose="02000000000000000000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470720" y="5812768"/>
            <a:ext cx="7974541" cy="550401"/>
            <a:chOff x="4049040" y="5259960"/>
            <a:chExt cx="4893764" cy="985715"/>
          </a:xfrm>
        </p:grpSpPr>
        <p:sp>
          <p:nvSpPr>
            <p:cNvPr id="29" name="圆角矩形 28"/>
            <p:cNvSpPr/>
            <p:nvPr/>
          </p:nvSpPr>
          <p:spPr>
            <a:xfrm>
              <a:off x="4049040" y="5259960"/>
              <a:ext cx="4893764" cy="985715"/>
            </a:xfrm>
            <a:prstGeom prst="roundRect">
              <a:avLst/>
            </a:prstGeom>
            <a:noFill/>
            <a:ln>
              <a:solidFill>
                <a:srgbClr val="72A6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087140" y="5272660"/>
              <a:ext cx="466316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小组人员：俞楚楚、陆丽娇、谭沁瑶、杜世莲</a:t>
              </a:r>
            </a:p>
          </p:txBody>
        </p:sp>
      </p:grpSp>
      <p:pic>
        <p:nvPicPr>
          <p:cNvPr id="35" name="图片 34">
            <a:extLst>
              <a:ext uri="{FF2B5EF4-FFF2-40B4-BE49-F238E27FC236}">
                <a16:creationId xmlns:a16="http://schemas.microsoft.com/office/drawing/2014/main" id="{727495B6-1741-402F-9C27-ED4CCA5EFAA6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8681245" y="3041637"/>
            <a:ext cx="1340036" cy="12567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7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6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1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6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78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4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86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2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94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00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02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0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11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6" grpId="0"/>
          <p:bldP spid="27" grpId="0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7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6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78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4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86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2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94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00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02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0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11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6" grpId="0"/>
          <p:bldP spid="27" grpId="0"/>
          <p:bldP spid="2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77719" cy="53920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57511" y="3621017"/>
            <a:ext cx="2935230" cy="323698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412" y="0"/>
            <a:ext cx="3557023" cy="29626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229" y="1962912"/>
            <a:ext cx="2621285" cy="27675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74130" y="3730752"/>
            <a:ext cx="1761100" cy="312724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737867" y="2377211"/>
            <a:ext cx="127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rPr>
              <a:t>分工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511693" y="3013849"/>
            <a:ext cx="553998" cy="15095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rPr>
              <a:t>任务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359151" y="1481331"/>
            <a:ext cx="5185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72B19B"/>
                    </a:gs>
                    <a:gs pos="100000">
                      <a:srgbClr val="72A65F"/>
                    </a:gs>
                  </a:gsLst>
                  <a:lin ang="5400000" scaled="1"/>
                </a:gradFill>
                <a:latin typeface="南宋书局体" panose="02000000000000000000" pitchFamily="2" charset="-122"/>
                <a:ea typeface="南宋书局体" panose="02000000000000000000" pitchFamily="2" charset="-122"/>
              </a:rPr>
              <a:t>数据库：俞楚楚（组长）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359151" y="2377887"/>
            <a:ext cx="3898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gradFill>
                  <a:gsLst>
                    <a:gs pos="0">
                      <a:srgbClr val="72B19B"/>
                    </a:gs>
                    <a:gs pos="100000">
                      <a:srgbClr val="72A65F"/>
                    </a:gs>
                  </a:gsLst>
                  <a:lin ang="5400000" scaled="1"/>
                </a:gradFill>
                <a:latin typeface="南宋书局体" panose="02000000000000000000" pitchFamily="2" charset="-122"/>
                <a:ea typeface="南宋书局体" panose="02000000000000000000" pitchFamily="2" charset="-122"/>
              </a:rPr>
              <a:t>UI</a:t>
            </a:r>
            <a:r>
              <a:rPr lang="zh-CN" altLang="en-US" sz="3200" dirty="0">
                <a:gradFill>
                  <a:gsLst>
                    <a:gs pos="0">
                      <a:srgbClr val="72B19B"/>
                    </a:gs>
                    <a:gs pos="100000">
                      <a:srgbClr val="72A65F"/>
                    </a:gs>
                  </a:gsLst>
                  <a:lin ang="5400000" scaled="1"/>
                </a:gradFill>
                <a:latin typeface="南宋书局体" panose="02000000000000000000" pitchFamily="2" charset="-122"/>
                <a:ea typeface="南宋书局体" panose="02000000000000000000" pitchFamily="2" charset="-122"/>
              </a:rPr>
              <a:t>设计：谭沁瑶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359151" y="3476212"/>
            <a:ext cx="3898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72B19B"/>
                    </a:gs>
                    <a:gs pos="100000">
                      <a:srgbClr val="72A65F"/>
                    </a:gs>
                  </a:gsLst>
                  <a:lin ang="5400000" scaled="1"/>
                </a:gradFill>
                <a:latin typeface="南宋书局体" panose="02000000000000000000" pitchFamily="2" charset="-122"/>
                <a:ea typeface="南宋书局体" panose="02000000000000000000" pitchFamily="2" charset="-122"/>
              </a:rPr>
              <a:t>前端：杜世莲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359151" y="4521927"/>
            <a:ext cx="4525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72B19B"/>
                    </a:gs>
                    <a:gs pos="100000">
                      <a:srgbClr val="72A65F"/>
                    </a:gs>
                  </a:gsLst>
                  <a:lin ang="5400000" scaled="1"/>
                </a:gradFill>
                <a:latin typeface="南宋书局体" panose="02000000000000000000" pitchFamily="2" charset="-122"/>
                <a:ea typeface="南宋书局体" panose="02000000000000000000" pitchFamily="2" charset="-122"/>
              </a:rPr>
              <a:t>后端：陆丽娇、俞楚楚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64827DF-2815-483D-8521-DF2C96583C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0851964" y="5601227"/>
            <a:ext cx="1340036" cy="12567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  <p:bldP spid="13" grpId="0"/>
          <p:bldP spid="14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4763" y="0"/>
            <a:ext cx="1217236" cy="2451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540" y="0"/>
            <a:ext cx="786459" cy="19304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54278" y="162923"/>
            <a:ext cx="3658299" cy="597434"/>
            <a:chOff x="254278" y="180507"/>
            <a:chExt cx="4415263" cy="594193"/>
          </a:xfrm>
        </p:grpSpPr>
        <p:sp>
          <p:nvSpPr>
            <p:cNvPr id="9" name="圆角矩形 8"/>
            <p:cNvSpPr/>
            <p:nvPr/>
          </p:nvSpPr>
          <p:spPr>
            <a:xfrm>
              <a:off x="254278" y="180507"/>
              <a:ext cx="4415263" cy="59419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2B19B"/>
                </a:gs>
                <a:gs pos="100000">
                  <a:srgbClr val="72A65F"/>
                </a:gs>
              </a:gsLst>
              <a:lin ang="2700000" scaled="0"/>
            </a:gra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3400" y="180508"/>
              <a:ext cx="3923909" cy="520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总进度：</a:t>
              </a:r>
              <a:r>
                <a:rPr lang="en-US" altLang="zh-CN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50%</a:t>
              </a:r>
              <a:r>
                <a:rPr lang="zh-CN" altLang="en-US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左右</a:t>
              </a:r>
            </a:p>
          </p:txBody>
        </p:sp>
      </p:grpSp>
      <p:sp>
        <p:nvSpPr>
          <p:cNvPr id="109" name="文本框 108"/>
          <p:cNvSpPr txBox="1">
            <a:spLocks noChangeArrowheads="1"/>
          </p:cNvSpPr>
          <p:nvPr/>
        </p:nvSpPr>
        <p:spPr bwMode="auto">
          <a:xfrm>
            <a:off x="336154" y="933544"/>
            <a:ext cx="11356544" cy="1763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defTabSz="1219200"/>
            <a:r>
              <a:rPr lang="zh-CN" alt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</a:rPr>
              <a:t>俞楚楚：负责做数据库，并协调陆丽娇做后端功能代码</a:t>
            </a:r>
            <a:endParaRPr lang="en-US" altLang="zh-CN" sz="28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</a:endParaRPr>
          </a:p>
          <a:p>
            <a:pPr defTabSz="1219200"/>
            <a:r>
              <a:rPr lang="zh-CN" alt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</a:rPr>
              <a:t>谭沁瑶：设计界面和画图</a:t>
            </a:r>
            <a:endParaRPr lang="en-US" altLang="zh-CN" sz="28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</a:endParaRPr>
          </a:p>
          <a:p>
            <a:pPr defTabSz="1219200"/>
            <a:r>
              <a:rPr lang="zh-CN" alt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</a:rPr>
              <a:t>杜世莲：把谭沁瑶画的界面用软件做出来并实现跳转、做文档</a:t>
            </a:r>
            <a:endParaRPr lang="en-US" altLang="zh-CN" sz="28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</a:endParaRPr>
          </a:p>
          <a:p>
            <a:pPr defTabSz="1219200"/>
            <a:r>
              <a:rPr lang="zh-CN" alt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</a:rPr>
              <a:t>陆丽娇：后端功能、做文档</a:t>
            </a:r>
          </a:p>
        </p:txBody>
      </p:sp>
      <p:pic>
        <p:nvPicPr>
          <p:cNvPr id="110" name="图片 10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974648"/>
            <a:ext cx="5214608" cy="3142651"/>
          </a:xfrm>
          <a:prstGeom prst="rect">
            <a:avLst/>
          </a:prstGeom>
        </p:spPr>
      </p:pic>
      <p:sp>
        <p:nvSpPr>
          <p:cNvPr id="111" name="圆角矩形 110"/>
          <p:cNvSpPr/>
          <p:nvPr/>
        </p:nvSpPr>
        <p:spPr>
          <a:xfrm>
            <a:off x="6796250" y="3346464"/>
            <a:ext cx="4080000" cy="24000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2" name="圆角矩形 111"/>
          <p:cNvSpPr/>
          <p:nvPr/>
        </p:nvSpPr>
        <p:spPr>
          <a:xfrm>
            <a:off x="6796250" y="4906657"/>
            <a:ext cx="4080000" cy="24000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3" name="圆角矩形 112"/>
          <p:cNvSpPr/>
          <p:nvPr/>
        </p:nvSpPr>
        <p:spPr>
          <a:xfrm>
            <a:off x="6796250" y="5693061"/>
            <a:ext cx="4080000" cy="24000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4" name="圆角矩形 113"/>
          <p:cNvSpPr/>
          <p:nvPr/>
        </p:nvSpPr>
        <p:spPr>
          <a:xfrm>
            <a:off x="6796250" y="4130564"/>
            <a:ext cx="4080000" cy="24000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5" name="圆角矩形 114"/>
          <p:cNvSpPr/>
          <p:nvPr/>
        </p:nvSpPr>
        <p:spPr>
          <a:xfrm>
            <a:off x="6796249" y="3346464"/>
            <a:ext cx="3216001" cy="25832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72B19B"/>
              </a:gs>
              <a:gs pos="100000">
                <a:srgbClr val="72A65F"/>
              </a:gs>
            </a:gsLst>
            <a:lin ang="270000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6" name="圆角矩形 115"/>
          <p:cNvSpPr/>
          <p:nvPr/>
        </p:nvSpPr>
        <p:spPr>
          <a:xfrm>
            <a:off x="6796250" y="4130563"/>
            <a:ext cx="2189488" cy="240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72B19B"/>
              </a:gs>
              <a:gs pos="100000">
                <a:srgbClr val="72A65F"/>
              </a:gs>
            </a:gsLst>
            <a:lin ang="270000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7" name="圆角矩形 116"/>
          <p:cNvSpPr/>
          <p:nvPr/>
        </p:nvSpPr>
        <p:spPr>
          <a:xfrm>
            <a:off x="6796250" y="4906657"/>
            <a:ext cx="1749874" cy="240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72B19B"/>
              </a:gs>
              <a:gs pos="100000">
                <a:srgbClr val="72A65F"/>
              </a:gs>
            </a:gsLst>
            <a:lin ang="270000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8" name="圆角矩形 117"/>
          <p:cNvSpPr/>
          <p:nvPr/>
        </p:nvSpPr>
        <p:spPr>
          <a:xfrm>
            <a:off x="6796250" y="5693061"/>
            <a:ext cx="1919998" cy="23770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72B19B"/>
              </a:gs>
              <a:gs pos="100000">
                <a:srgbClr val="72A65F"/>
              </a:gs>
            </a:gsLst>
            <a:lin ang="270000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9" name="TextBox 17"/>
          <p:cNvSpPr txBox="1"/>
          <p:nvPr/>
        </p:nvSpPr>
        <p:spPr>
          <a:xfrm>
            <a:off x="10828698" y="3220244"/>
            <a:ext cx="8640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en-US" altLang="zh-CN" sz="2135" dirty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70%</a:t>
            </a:r>
            <a:endParaRPr lang="zh-CN" altLang="en-US" sz="2135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0" name="TextBox 18"/>
          <p:cNvSpPr txBox="1"/>
          <p:nvPr/>
        </p:nvSpPr>
        <p:spPr>
          <a:xfrm>
            <a:off x="10828698" y="4004344"/>
            <a:ext cx="8640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en-US" altLang="zh-CN" sz="2135" dirty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50%</a:t>
            </a:r>
            <a:endParaRPr lang="zh-CN" altLang="en-US" sz="2135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1" name="TextBox 19"/>
          <p:cNvSpPr txBox="1"/>
          <p:nvPr/>
        </p:nvSpPr>
        <p:spPr>
          <a:xfrm>
            <a:off x="10828698" y="4780437"/>
            <a:ext cx="8640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en-US" altLang="zh-CN" sz="2135" dirty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40%</a:t>
            </a:r>
            <a:endParaRPr lang="zh-CN" altLang="en-US" sz="2135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2" name="TextBox 20"/>
          <p:cNvSpPr txBox="1"/>
          <p:nvPr/>
        </p:nvSpPr>
        <p:spPr>
          <a:xfrm>
            <a:off x="10828698" y="5566841"/>
            <a:ext cx="8640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en-US" altLang="zh-CN" sz="2135" dirty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45%</a:t>
            </a:r>
            <a:endParaRPr lang="zh-CN" altLang="en-US" sz="2135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3" name="TextBox 21"/>
          <p:cNvSpPr txBox="1"/>
          <p:nvPr/>
        </p:nvSpPr>
        <p:spPr>
          <a:xfrm>
            <a:off x="6796250" y="2977873"/>
            <a:ext cx="192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1865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俞楚楚：数据库</a:t>
            </a:r>
          </a:p>
        </p:txBody>
      </p:sp>
      <p:sp>
        <p:nvSpPr>
          <p:cNvPr id="124" name="TextBox 22"/>
          <p:cNvSpPr txBox="1"/>
          <p:nvPr/>
        </p:nvSpPr>
        <p:spPr>
          <a:xfrm>
            <a:off x="6796250" y="3740591"/>
            <a:ext cx="192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1865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谭沁瑶：</a:t>
            </a:r>
            <a:r>
              <a:rPr lang="en-US" altLang="zh-CN" sz="1865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endParaRPr lang="zh-CN" altLang="en-US" sz="1865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TextBox 23"/>
          <p:cNvSpPr txBox="1"/>
          <p:nvPr/>
        </p:nvSpPr>
        <p:spPr>
          <a:xfrm>
            <a:off x="6796250" y="4525432"/>
            <a:ext cx="192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1865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杜世莲：前端</a:t>
            </a:r>
          </a:p>
        </p:txBody>
      </p:sp>
      <p:sp>
        <p:nvSpPr>
          <p:cNvPr id="126" name="TextBox 24"/>
          <p:cNvSpPr txBox="1"/>
          <p:nvPr/>
        </p:nvSpPr>
        <p:spPr>
          <a:xfrm>
            <a:off x="6796249" y="5319844"/>
            <a:ext cx="2664273" cy="37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1865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陆丽娇、俞楚楚：后端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235C1221-62B0-43B8-8F23-EAE6613A4B9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0" y="5601227"/>
            <a:ext cx="1340036" cy="12567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4763" y="0"/>
            <a:ext cx="1217236" cy="2451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540" y="0"/>
            <a:ext cx="786459" cy="19304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54278" y="180507"/>
            <a:ext cx="2102059" cy="954107"/>
            <a:chOff x="254278" y="180507"/>
            <a:chExt cx="4415263" cy="954107"/>
          </a:xfrm>
        </p:grpSpPr>
        <p:sp>
          <p:nvSpPr>
            <p:cNvPr id="9" name="圆角矩形 8"/>
            <p:cNvSpPr/>
            <p:nvPr/>
          </p:nvSpPr>
          <p:spPr>
            <a:xfrm>
              <a:off x="254278" y="180507"/>
              <a:ext cx="4415263" cy="59419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2B19B"/>
                </a:gs>
                <a:gs pos="100000">
                  <a:srgbClr val="72A65F"/>
                </a:gs>
              </a:gsLst>
              <a:lin ang="2700000" scaled="0"/>
            </a:gra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3399" y="180507"/>
              <a:ext cx="391160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功能概述</a:t>
              </a: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DB7DE0EE-AB02-45A7-80A0-50558602CE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0851964" y="5529860"/>
            <a:ext cx="1340036" cy="1256773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844DEC2-3059-4E81-8CE4-349710681E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278" y="1373160"/>
            <a:ext cx="3488500" cy="2919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defTabSz="1219200"/>
            <a:r>
              <a:rPr lang="zh-CN" alt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</a:rPr>
              <a:t>用户登录</a:t>
            </a:r>
            <a:endParaRPr lang="en-US" altLang="zh-CN" sz="28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</a:endParaRPr>
          </a:p>
          <a:p>
            <a:pPr defTabSz="1219200"/>
            <a:r>
              <a:rPr lang="zh-CN" alt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</a:rPr>
              <a:t>发表语音</a:t>
            </a:r>
            <a:endParaRPr lang="en-US" altLang="zh-CN" sz="28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</a:endParaRPr>
          </a:p>
          <a:p>
            <a:pPr marL="457200" indent="-457200" defTabSz="1219200"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</a:rPr>
              <a:t>语音备忘录</a:t>
            </a:r>
            <a:endParaRPr lang="en-US" altLang="zh-CN" sz="28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</a:endParaRPr>
          </a:p>
          <a:p>
            <a:pPr marL="457200" indent="-457200" defTabSz="1219200"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</a:rPr>
              <a:t>语音日记</a:t>
            </a:r>
            <a:endParaRPr lang="en-US" altLang="zh-CN" sz="28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</a:endParaRPr>
          </a:p>
          <a:p>
            <a:pPr marL="457200" indent="-457200" defTabSz="1219200"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</a:rPr>
              <a:t>语音朋友圈</a:t>
            </a:r>
            <a:endParaRPr lang="en-US" altLang="zh-CN" sz="28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</a:endParaRPr>
          </a:p>
          <a:p>
            <a:pPr defTabSz="1219200"/>
            <a:r>
              <a:rPr lang="zh-CN" alt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</a:rPr>
              <a:t>管理员管理用户</a:t>
            </a:r>
          </a:p>
        </p:txBody>
      </p:sp>
    </p:spTree>
    <p:extLst>
      <p:ext uri="{BB962C8B-B14F-4D97-AF65-F5344CB8AC3E}">
        <p14:creationId xmlns:p14="http://schemas.microsoft.com/office/powerpoint/2010/main" val="336762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4763" y="0"/>
            <a:ext cx="1217236" cy="2451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540" y="0"/>
            <a:ext cx="786459" cy="19304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54278" y="180507"/>
            <a:ext cx="1548145" cy="594193"/>
            <a:chOff x="254278" y="180507"/>
            <a:chExt cx="4415263" cy="594193"/>
          </a:xfrm>
        </p:grpSpPr>
        <p:sp>
          <p:nvSpPr>
            <p:cNvPr id="9" name="圆角矩形 8"/>
            <p:cNvSpPr/>
            <p:nvPr/>
          </p:nvSpPr>
          <p:spPr>
            <a:xfrm>
              <a:off x="254278" y="180507"/>
              <a:ext cx="4415263" cy="59419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2B19B"/>
                </a:gs>
                <a:gs pos="100000">
                  <a:srgbClr val="72A65F"/>
                </a:gs>
              </a:gsLst>
              <a:lin ang="2700000" scaled="0"/>
            </a:gra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3400" y="180507"/>
              <a:ext cx="3911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E-R</a:t>
              </a:r>
              <a:r>
                <a:rPr lang="zh-CN" altLang="en-US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图</a:t>
              </a:r>
              <a:endParaRPr lang="en-US" altLang="zh-CN" sz="28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endParaRP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DB7DE0EE-AB02-45A7-80A0-50558602CE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0851964" y="5529860"/>
            <a:ext cx="1340036" cy="125677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6750166-CFF1-4F85-85A2-F409CAEA65C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2" r="14122" b="37821"/>
          <a:stretch/>
        </p:blipFill>
        <p:spPr>
          <a:xfrm>
            <a:off x="254278" y="953965"/>
            <a:ext cx="9127114" cy="586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74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4763" y="0"/>
            <a:ext cx="1217236" cy="2451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540" y="0"/>
            <a:ext cx="786459" cy="19304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54278" y="180507"/>
            <a:ext cx="1477807" cy="594193"/>
            <a:chOff x="254278" y="180507"/>
            <a:chExt cx="4415263" cy="594193"/>
          </a:xfrm>
        </p:grpSpPr>
        <p:sp>
          <p:nvSpPr>
            <p:cNvPr id="9" name="圆角矩形 8"/>
            <p:cNvSpPr/>
            <p:nvPr/>
          </p:nvSpPr>
          <p:spPr>
            <a:xfrm>
              <a:off x="254278" y="180507"/>
              <a:ext cx="4415263" cy="59419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2B19B"/>
                </a:gs>
                <a:gs pos="100000">
                  <a:srgbClr val="72A65F"/>
                </a:gs>
              </a:gsLst>
              <a:lin ang="2700000" scaled="0"/>
            </a:gra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3400" y="180507"/>
              <a:ext cx="3911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流程图</a:t>
              </a: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DB7DE0EE-AB02-45A7-80A0-50558602CE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0851964" y="5529860"/>
            <a:ext cx="1340036" cy="125677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35BD70C-3D04-4524-981D-4117E0F7C1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807" y="0"/>
            <a:ext cx="7602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9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4763" y="0"/>
            <a:ext cx="1217236" cy="2451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540" y="0"/>
            <a:ext cx="786459" cy="19304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54278" y="180507"/>
            <a:ext cx="1653653" cy="594193"/>
            <a:chOff x="254278" y="180507"/>
            <a:chExt cx="4415263" cy="594193"/>
          </a:xfrm>
        </p:grpSpPr>
        <p:sp>
          <p:nvSpPr>
            <p:cNvPr id="9" name="圆角矩形 8"/>
            <p:cNvSpPr/>
            <p:nvPr/>
          </p:nvSpPr>
          <p:spPr>
            <a:xfrm>
              <a:off x="254278" y="180507"/>
              <a:ext cx="4415263" cy="59419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2B19B"/>
                </a:gs>
                <a:gs pos="100000">
                  <a:srgbClr val="72A65F"/>
                </a:gs>
              </a:gsLst>
              <a:lin ang="2700000" scaled="0"/>
            </a:gra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3400" y="180507"/>
              <a:ext cx="3911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结构图</a:t>
              </a: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DB7DE0EE-AB02-45A7-80A0-50558602CE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0851964" y="5529860"/>
            <a:ext cx="1340036" cy="125677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293ECE5-FF6F-4D0A-8DBD-12FC121A63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18" y="774700"/>
            <a:ext cx="9328107" cy="583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8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77719" cy="53920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57511" y="3621017"/>
            <a:ext cx="2935230" cy="323698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412" y="0"/>
            <a:ext cx="3557023" cy="29626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35" y="1839820"/>
            <a:ext cx="2621285" cy="27675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74130" y="3730752"/>
            <a:ext cx="1761100" cy="312724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021192" y="2254119"/>
            <a:ext cx="127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rPr>
              <a:t>前端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64827DF-2815-483D-8521-DF2C96583C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0851964" y="5601227"/>
            <a:ext cx="1340036" cy="125677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8E528208-0ED9-4291-874F-8ACA7F1B47E3}"/>
              </a:ext>
            </a:extLst>
          </p:cNvPr>
          <p:cNvSpPr txBox="1"/>
          <p:nvPr/>
        </p:nvSpPr>
        <p:spPr>
          <a:xfrm>
            <a:off x="6372846" y="2696010"/>
            <a:ext cx="553998" cy="92500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rPr>
              <a:t>设计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DD68FD4-ACA7-46A4-BE4B-397B6E91F646}"/>
              </a:ext>
            </a:extLst>
          </p:cNvPr>
          <p:cNvSpPr txBox="1"/>
          <p:nvPr/>
        </p:nvSpPr>
        <p:spPr>
          <a:xfrm>
            <a:off x="5706742" y="5171212"/>
            <a:ext cx="3898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gradFill>
                  <a:gsLst>
                    <a:gs pos="0">
                      <a:srgbClr val="72B19B"/>
                    </a:gs>
                    <a:gs pos="100000">
                      <a:srgbClr val="72A65F"/>
                    </a:gs>
                  </a:gsLst>
                  <a:lin ang="5400000" scaled="1"/>
                </a:gradFill>
                <a:latin typeface="南宋书局体" panose="02000000000000000000" pitchFamily="2" charset="-122"/>
                <a:ea typeface="南宋书局体" panose="02000000000000000000" pitchFamily="2" charset="-122"/>
              </a:rPr>
              <a:t>UI</a:t>
            </a:r>
            <a:r>
              <a:rPr lang="zh-CN" altLang="en-US" sz="3200" dirty="0">
                <a:gradFill>
                  <a:gsLst>
                    <a:gs pos="0">
                      <a:srgbClr val="72B19B"/>
                    </a:gs>
                    <a:gs pos="100000">
                      <a:srgbClr val="72A65F"/>
                    </a:gs>
                  </a:gsLst>
                  <a:lin ang="5400000" scaled="1"/>
                </a:gradFill>
                <a:latin typeface="南宋书局体" panose="02000000000000000000" pitchFamily="2" charset="-122"/>
                <a:ea typeface="南宋书局体" panose="02000000000000000000" pitchFamily="2" charset="-122"/>
              </a:rPr>
              <a:t>设计：谭沁瑶</a:t>
            </a:r>
          </a:p>
        </p:txBody>
      </p:sp>
    </p:spTree>
    <p:extLst>
      <p:ext uri="{BB962C8B-B14F-4D97-AF65-F5344CB8AC3E}">
        <p14:creationId xmlns:p14="http://schemas.microsoft.com/office/powerpoint/2010/main" val="333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6" grpId="0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6" grpId="0"/>
          <p:bldP spid="17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4763" y="0"/>
            <a:ext cx="1217236" cy="2451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540" y="0"/>
            <a:ext cx="786459" cy="19304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54278" y="180507"/>
            <a:ext cx="1838291" cy="549255"/>
            <a:chOff x="254278" y="180507"/>
            <a:chExt cx="4415263" cy="594193"/>
          </a:xfrm>
        </p:grpSpPr>
        <p:sp>
          <p:nvSpPr>
            <p:cNvPr id="9" name="圆角矩形 8"/>
            <p:cNvSpPr/>
            <p:nvPr/>
          </p:nvSpPr>
          <p:spPr>
            <a:xfrm>
              <a:off x="254278" y="180507"/>
              <a:ext cx="4415263" cy="59419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2B19B"/>
                </a:gs>
                <a:gs pos="100000">
                  <a:srgbClr val="72A65F"/>
                </a:gs>
              </a:gsLst>
              <a:lin ang="2700000" scaled="0"/>
            </a:gra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3400" y="180507"/>
              <a:ext cx="3911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软件图标</a:t>
              </a:r>
            </a:p>
          </p:txBody>
        </p:sp>
      </p:grpSp>
      <p:pic>
        <p:nvPicPr>
          <p:cNvPr id="19" name="图片 354"/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20"/>
          <a:stretch>
            <a:fillRect/>
          </a:stretch>
        </p:blipFill>
        <p:spPr bwMode="auto">
          <a:xfrm rot="1256130" flipH="1">
            <a:off x="7658232" y="743610"/>
            <a:ext cx="3378200" cy="212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356"/>
          <p:cNvGrpSpPr>
            <a:grpSpLocks noChangeAspect="1"/>
          </p:cNvGrpSpPr>
          <p:nvPr/>
        </p:nvGrpSpPr>
        <p:grpSpPr bwMode="auto">
          <a:xfrm>
            <a:off x="1341549" y="3002286"/>
            <a:ext cx="4806778" cy="3398669"/>
            <a:chOff x="-3510781" y="-3187311"/>
            <a:chExt cx="10340401" cy="7310099"/>
          </a:xfrm>
        </p:grpSpPr>
        <p:pic>
          <p:nvPicPr>
            <p:cNvPr id="21" name="图片 357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722" b="35516"/>
            <a:stretch>
              <a:fillRect/>
            </a:stretch>
          </p:blipFill>
          <p:spPr bwMode="auto">
            <a:xfrm rot="3973013" flipH="1">
              <a:off x="4248830" y="1541997"/>
              <a:ext cx="2775454" cy="2386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图片 358"/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722" b="35516"/>
            <a:stretch>
              <a:fillRect/>
            </a:stretch>
          </p:blipFill>
          <p:spPr bwMode="auto">
            <a:xfrm rot="-635907">
              <a:off x="0" y="85535"/>
              <a:ext cx="3285494" cy="2824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图片 359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-568"/>
            <a:stretch>
              <a:fillRect/>
            </a:stretch>
          </p:blipFill>
          <p:spPr bwMode="auto">
            <a:xfrm rot="16200000">
              <a:off x="-4278849" y="-2419243"/>
              <a:ext cx="5230414" cy="3694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组合 355"/>
          <p:cNvGrpSpPr/>
          <p:nvPr/>
        </p:nvGrpSpPr>
        <p:grpSpPr bwMode="auto">
          <a:xfrm rot="21445180">
            <a:off x="2747828" y="1462949"/>
            <a:ext cx="8158717" cy="3840162"/>
            <a:chOff x="0" y="0"/>
            <a:chExt cx="8158215" cy="3839317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5" name="任意多边形 48"/>
            <p:cNvSpPr/>
            <p:nvPr/>
          </p:nvSpPr>
          <p:spPr bwMode="auto">
            <a:xfrm rot="157902">
              <a:off x="554" y="0"/>
              <a:ext cx="7244904" cy="3839317"/>
            </a:xfrm>
            <a:custGeom>
              <a:avLst/>
              <a:gdLst>
                <a:gd name="T0" fmla="*/ 863046 w 7245131"/>
                <a:gd name="T1" fmla="*/ 3707 h 3408812"/>
                <a:gd name="T2" fmla="*/ 1033632 w 7245131"/>
                <a:gd name="T3" fmla="*/ 29260 h 3408812"/>
                <a:gd name="T4" fmla="*/ 1391671 w 7245131"/>
                <a:gd name="T5" fmla="*/ 10708 h 3408812"/>
                <a:gd name="T6" fmla="*/ 1929813 w 7245131"/>
                <a:gd name="T7" fmla="*/ 3707 h 3408812"/>
                <a:gd name="T8" fmla="*/ 2672739 w 7245131"/>
                <a:gd name="T9" fmla="*/ 132442 h 3408812"/>
                <a:gd name="T10" fmla="*/ 3072777 w 7245131"/>
                <a:gd name="T11" fmla="*/ 3707 h 3408812"/>
                <a:gd name="T12" fmla="*/ 4308137 w 7245131"/>
                <a:gd name="T13" fmla="*/ 9093 h 3408812"/>
                <a:gd name="T14" fmla="*/ 4634828 w 7245131"/>
                <a:gd name="T15" fmla="*/ 153898 h 3408812"/>
                <a:gd name="T16" fmla="*/ 4920569 w 7245131"/>
                <a:gd name="T17" fmla="*/ 46618 h 3408812"/>
                <a:gd name="T18" fmla="*/ 5511100 w 7245131"/>
                <a:gd name="T19" fmla="*/ 68074 h 3408812"/>
                <a:gd name="T20" fmla="*/ 5853990 w 7245131"/>
                <a:gd name="T21" fmla="*/ 25162 h 3408812"/>
                <a:gd name="T22" fmla="*/ 6693386 w 7245131"/>
                <a:gd name="T23" fmla="*/ 0 h 3408812"/>
                <a:gd name="T24" fmla="*/ 7130300 w 7245131"/>
                <a:gd name="T25" fmla="*/ 68074 h 3408812"/>
                <a:gd name="T26" fmla="*/ 7244904 w 7245131"/>
                <a:gd name="T27" fmla="*/ 131446 h 3408812"/>
                <a:gd name="T28" fmla="*/ 7182636 w 7245131"/>
                <a:gd name="T29" fmla="*/ 1311518 h 3408812"/>
                <a:gd name="T30" fmla="*/ 7144537 w 7245131"/>
                <a:gd name="T31" fmla="*/ 1719180 h 3408812"/>
                <a:gd name="T32" fmla="*/ 7201685 w 7245131"/>
                <a:gd name="T33" fmla="*/ 2083929 h 3408812"/>
                <a:gd name="T34" fmla="*/ 7068340 w 7245131"/>
                <a:gd name="T35" fmla="*/ 2513046 h 3408812"/>
                <a:gd name="T36" fmla="*/ 7239784 w 7245131"/>
                <a:gd name="T37" fmla="*/ 2791973 h 3408812"/>
                <a:gd name="T38" fmla="*/ 7239784 w 7245131"/>
                <a:gd name="T39" fmla="*/ 3306913 h 3408812"/>
                <a:gd name="T40" fmla="*/ 7182636 w 7245131"/>
                <a:gd name="T41" fmla="*/ 3650207 h 3408812"/>
                <a:gd name="T42" fmla="*/ 7244904 w 7245131"/>
                <a:gd name="T43" fmla="*/ 3839317 h 3408812"/>
                <a:gd name="T44" fmla="*/ 6550436 w 7245131"/>
                <a:gd name="T45" fmla="*/ 3714702 h 3408812"/>
                <a:gd name="T46" fmla="*/ 6207547 w 7245131"/>
                <a:gd name="T47" fmla="*/ 3736158 h 3408812"/>
                <a:gd name="T48" fmla="*/ 5559867 w 7245131"/>
                <a:gd name="T49" fmla="*/ 3757614 h 3408812"/>
                <a:gd name="T50" fmla="*/ 5140780 w 7245131"/>
                <a:gd name="T51" fmla="*/ 3800525 h 3408812"/>
                <a:gd name="T52" fmla="*/ 4645495 w 7245131"/>
                <a:gd name="T53" fmla="*/ 3779069 h 3408812"/>
                <a:gd name="T54" fmla="*/ 4054964 w 7245131"/>
                <a:gd name="T55" fmla="*/ 3779069 h 3408812"/>
                <a:gd name="T56" fmla="*/ 3689629 w 7245131"/>
                <a:gd name="T57" fmla="*/ 3837195 h 3408812"/>
                <a:gd name="T58" fmla="*/ 3110197 w 7245131"/>
                <a:gd name="T59" fmla="*/ 3824510 h 3408812"/>
                <a:gd name="T60" fmla="*/ 2702456 w 7245131"/>
                <a:gd name="T61" fmla="*/ 3757614 h 3408812"/>
                <a:gd name="T62" fmla="*/ 2400564 w 7245131"/>
                <a:gd name="T63" fmla="*/ 3839317 h 3408812"/>
                <a:gd name="T64" fmla="*/ 949911 w 7245131"/>
                <a:gd name="T65" fmla="*/ 3779069 h 3408812"/>
                <a:gd name="T66" fmla="*/ 187935 w 7245131"/>
                <a:gd name="T67" fmla="*/ 3821981 h 3408812"/>
                <a:gd name="T68" fmla="*/ 16651 w 7245131"/>
                <a:gd name="T69" fmla="*/ 3838985 h 3408812"/>
                <a:gd name="T70" fmla="*/ 96448 w 7245131"/>
                <a:gd name="T71" fmla="*/ 3522736 h 3408812"/>
                <a:gd name="T72" fmla="*/ 0 w 7245131"/>
                <a:gd name="T73" fmla="*/ 2988713 h 3408812"/>
                <a:gd name="T74" fmla="*/ 172646 w 7245131"/>
                <a:gd name="T75" fmla="*/ 2879060 h 3408812"/>
                <a:gd name="T76" fmla="*/ 153596 w 7245131"/>
                <a:gd name="T77" fmla="*/ 2685957 h 3408812"/>
                <a:gd name="T78" fmla="*/ 1201 w 7245131"/>
                <a:gd name="T79" fmla="*/ 2449943 h 3408812"/>
                <a:gd name="T80" fmla="*/ 96448 w 7245131"/>
                <a:gd name="T81" fmla="*/ 2020825 h 3408812"/>
                <a:gd name="T82" fmla="*/ 0 w 7245131"/>
                <a:gd name="T83" fmla="*/ 1824788 h 3408812"/>
                <a:gd name="T84" fmla="*/ 39300 w 7245131"/>
                <a:gd name="T85" fmla="*/ 1291326 h 3408812"/>
                <a:gd name="T86" fmla="*/ 0 w 7245131"/>
                <a:gd name="T87" fmla="*/ 0 h 340881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7245131" h="3408812">
                  <a:moveTo>
                    <a:pt x="0" y="0"/>
                  </a:moveTo>
                  <a:lnTo>
                    <a:pt x="861412" y="0"/>
                  </a:lnTo>
                  <a:lnTo>
                    <a:pt x="863073" y="3291"/>
                  </a:lnTo>
                  <a:lnTo>
                    <a:pt x="864719" y="0"/>
                  </a:lnTo>
                  <a:lnTo>
                    <a:pt x="944475" y="0"/>
                  </a:lnTo>
                  <a:lnTo>
                    <a:pt x="1033664" y="25979"/>
                  </a:lnTo>
                  <a:cubicBezTo>
                    <a:pt x="1103228" y="46242"/>
                    <a:pt x="1173078" y="65292"/>
                    <a:pt x="1244073" y="79491"/>
                  </a:cubicBezTo>
                  <a:cubicBezTo>
                    <a:pt x="1280008" y="86678"/>
                    <a:pt x="1333468" y="33410"/>
                    <a:pt x="1358373" y="22341"/>
                  </a:cubicBezTo>
                  <a:cubicBezTo>
                    <a:pt x="1367548" y="18263"/>
                    <a:pt x="1379279" y="13843"/>
                    <a:pt x="1391715" y="9507"/>
                  </a:cubicBezTo>
                  <a:lnTo>
                    <a:pt x="1420677" y="0"/>
                  </a:lnTo>
                  <a:lnTo>
                    <a:pt x="1889061" y="0"/>
                  </a:lnTo>
                  <a:lnTo>
                    <a:pt x="1929873" y="3291"/>
                  </a:lnTo>
                  <a:cubicBezTo>
                    <a:pt x="1952628" y="5819"/>
                    <a:pt x="1966545" y="31152"/>
                    <a:pt x="1987023" y="41391"/>
                  </a:cubicBezTo>
                  <a:cubicBezTo>
                    <a:pt x="2004984" y="50371"/>
                    <a:pt x="2024315" y="57462"/>
                    <a:pt x="2044173" y="60441"/>
                  </a:cubicBezTo>
                  <a:cubicBezTo>
                    <a:pt x="2311999" y="100615"/>
                    <a:pt x="2406696" y="100958"/>
                    <a:pt x="2672823" y="117591"/>
                  </a:cubicBezTo>
                  <a:cubicBezTo>
                    <a:pt x="2749023" y="111241"/>
                    <a:pt x="2827748" y="119006"/>
                    <a:pt x="2901423" y="98541"/>
                  </a:cubicBezTo>
                  <a:cubicBezTo>
                    <a:pt x="2945543" y="86285"/>
                    <a:pt x="2972282" y="36821"/>
                    <a:pt x="3015723" y="22341"/>
                  </a:cubicBezTo>
                  <a:lnTo>
                    <a:pt x="3072873" y="3291"/>
                  </a:lnTo>
                  <a:lnTo>
                    <a:pt x="3074843" y="0"/>
                  </a:lnTo>
                  <a:lnTo>
                    <a:pt x="4296332" y="0"/>
                  </a:lnTo>
                  <a:lnTo>
                    <a:pt x="4308272" y="8073"/>
                  </a:lnTo>
                  <a:cubicBezTo>
                    <a:pt x="4368319" y="49048"/>
                    <a:pt x="4292937" y="-3328"/>
                    <a:pt x="4501623" y="41391"/>
                  </a:cubicBezTo>
                  <a:cubicBezTo>
                    <a:pt x="4535060" y="48556"/>
                    <a:pt x="4565123" y="66791"/>
                    <a:pt x="4596873" y="79491"/>
                  </a:cubicBezTo>
                  <a:cubicBezTo>
                    <a:pt x="4609573" y="98541"/>
                    <a:pt x="4615923" y="123941"/>
                    <a:pt x="4634973" y="136641"/>
                  </a:cubicBezTo>
                  <a:cubicBezTo>
                    <a:pt x="4691809" y="174532"/>
                    <a:pt x="4769197" y="146020"/>
                    <a:pt x="4825473" y="136641"/>
                  </a:cubicBezTo>
                  <a:cubicBezTo>
                    <a:pt x="4844523" y="123941"/>
                    <a:pt x="4866434" y="114730"/>
                    <a:pt x="4882623" y="98541"/>
                  </a:cubicBezTo>
                  <a:cubicBezTo>
                    <a:pt x="4898812" y="82352"/>
                    <a:pt x="4902845" y="55694"/>
                    <a:pt x="4920723" y="41391"/>
                  </a:cubicBezTo>
                  <a:cubicBezTo>
                    <a:pt x="4936403" y="28847"/>
                    <a:pt x="4958823" y="28691"/>
                    <a:pt x="4977873" y="22341"/>
                  </a:cubicBezTo>
                  <a:cubicBezTo>
                    <a:pt x="5136623" y="28691"/>
                    <a:pt x="5295650" y="30071"/>
                    <a:pt x="5454123" y="41391"/>
                  </a:cubicBezTo>
                  <a:cubicBezTo>
                    <a:pt x="5474152" y="42822"/>
                    <a:pt x="5493312" y="51461"/>
                    <a:pt x="5511273" y="60441"/>
                  </a:cubicBezTo>
                  <a:cubicBezTo>
                    <a:pt x="5531751" y="70680"/>
                    <a:pt x="5549373" y="85841"/>
                    <a:pt x="5568423" y="98541"/>
                  </a:cubicBezTo>
                  <a:cubicBezTo>
                    <a:pt x="5619223" y="92191"/>
                    <a:pt x="5671156" y="91908"/>
                    <a:pt x="5720823" y="79491"/>
                  </a:cubicBezTo>
                  <a:cubicBezTo>
                    <a:pt x="5968660" y="17532"/>
                    <a:pt x="5661417" y="60892"/>
                    <a:pt x="5854173" y="22341"/>
                  </a:cubicBezTo>
                  <a:cubicBezTo>
                    <a:pt x="5886186" y="15939"/>
                    <a:pt x="5914295" y="10510"/>
                    <a:pt x="5939540" y="5880"/>
                  </a:cubicBezTo>
                  <a:lnTo>
                    <a:pt x="5973877" y="0"/>
                  </a:lnTo>
                  <a:lnTo>
                    <a:pt x="6693596" y="0"/>
                  </a:lnTo>
                  <a:lnTo>
                    <a:pt x="6711423" y="3291"/>
                  </a:lnTo>
                  <a:cubicBezTo>
                    <a:pt x="6750555" y="12322"/>
                    <a:pt x="6785640" y="38886"/>
                    <a:pt x="6825723" y="41391"/>
                  </a:cubicBezTo>
                  <a:lnTo>
                    <a:pt x="7130523" y="60441"/>
                  </a:lnTo>
                  <a:cubicBezTo>
                    <a:pt x="7203032" y="84611"/>
                    <a:pt x="7221761" y="96105"/>
                    <a:pt x="7239193" y="98191"/>
                  </a:cubicBezTo>
                  <a:lnTo>
                    <a:pt x="7245131" y="97532"/>
                  </a:lnTo>
                  <a:lnTo>
                    <a:pt x="7245131" y="116707"/>
                  </a:lnTo>
                  <a:lnTo>
                    <a:pt x="7245131" y="1034797"/>
                  </a:lnTo>
                  <a:lnTo>
                    <a:pt x="7240011" y="1050157"/>
                  </a:lnTo>
                  <a:cubicBezTo>
                    <a:pt x="7166153" y="1197873"/>
                    <a:pt x="7230744" y="1020809"/>
                    <a:pt x="7182861" y="1164457"/>
                  </a:cubicBezTo>
                  <a:cubicBezTo>
                    <a:pt x="7176511" y="1227957"/>
                    <a:pt x="7175572" y="1292233"/>
                    <a:pt x="7163811" y="1354957"/>
                  </a:cubicBezTo>
                  <a:cubicBezTo>
                    <a:pt x="7156410" y="1394430"/>
                    <a:pt x="7125711" y="1469257"/>
                    <a:pt x="7125711" y="1469257"/>
                  </a:cubicBezTo>
                  <a:cubicBezTo>
                    <a:pt x="7132061" y="1488307"/>
                    <a:pt x="7139477" y="1507034"/>
                    <a:pt x="7144761" y="1526407"/>
                  </a:cubicBezTo>
                  <a:cubicBezTo>
                    <a:pt x="7158539" y="1576925"/>
                    <a:pt x="7166302" y="1629131"/>
                    <a:pt x="7182861" y="1678807"/>
                  </a:cubicBezTo>
                  <a:lnTo>
                    <a:pt x="7220961" y="1793107"/>
                  </a:lnTo>
                  <a:cubicBezTo>
                    <a:pt x="7214611" y="1812157"/>
                    <a:pt x="7214455" y="1834577"/>
                    <a:pt x="7201911" y="1850257"/>
                  </a:cubicBezTo>
                  <a:cubicBezTo>
                    <a:pt x="7187608" y="1868135"/>
                    <a:pt x="7162144" y="1873457"/>
                    <a:pt x="7144761" y="1888357"/>
                  </a:cubicBezTo>
                  <a:cubicBezTo>
                    <a:pt x="7117488" y="1911734"/>
                    <a:pt x="7093961" y="1939157"/>
                    <a:pt x="7068561" y="1964557"/>
                  </a:cubicBezTo>
                  <a:cubicBezTo>
                    <a:pt x="7032267" y="2073439"/>
                    <a:pt x="7030454" y="2053425"/>
                    <a:pt x="7068561" y="2231257"/>
                  </a:cubicBezTo>
                  <a:cubicBezTo>
                    <a:pt x="7073358" y="2253644"/>
                    <a:pt x="7093353" y="2269776"/>
                    <a:pt x="7106661" y="2288407"/>
                  </a:cubicBezTo>
                  <a:cubicBezTo>
                    <a:pt x="7125115" y="2314243"/>
                    <a:pt x="7145604" y="2338596"/>
                    <a:pt x="7163811" y="2364607"/>
                  </a:cubicBezTo>
                  <a:cubicBezTo>
                    <a:pt x="7190070" y="2402120"/>
                    <a:pt x="7214611" y="2440807"/>
                    <a:pt x="7240011" y="2478907"/>
                  </a:cubicBezTo>
                  <a:lnTo>
                    <a:pt x="7245131" y="2486587"/>
                  </a:lnTo>
                  <a:lnTo>
                    <a:pt x="7245131" y="2921644"/>
                  </a:lnTo>
                  <a:lnTo>
                    <a:pt x="7240011" y="2936107"/>
                  </a:lnTo>
                  <a:cubicBezTo>
                    <a:pt x="7229772" y="2956585"/>
                    <a:pt x="7214611" y="2974207"/>
                    <a:pt x="7201911" y="2993257"/>
                  </a:cubicBezTo>
                  <a:cubicBezTo>
                    <a:pt x="7189211" y="3044057"/>
                    <a:pt x="7153542" y="3094310"/>
                    <a:pt x="7163811" y="3145657"/>
                  </a:cubicBezTo>
                  <a:cubicBezTo>
                    <a:pt x="7170161" y="3177407"/>
                    <a:pt x="7169463" y="3211430"/>
                    <a:pt x="7182861" y="3240907"/>
                  </a:cubicBezTo>
                  <a:cubicBezTo>
                    <a:pt x="7195813" y="3269401"/>
                    <a:pt x="7216364" y="3301608"/>
                    <a:pt x="7240071" y="3332020"/>
                  </a:cubicBezTo>
                  <a:lnTo>
                    <a:pt x="7245131" y="3337921"/>
                  </a:lnTo>
                  <a:lnTo>
                    <a:pt x="7245131" y="3408812"/>
                  </a:lnTo>
                  <a:lnTo>
                    <a:pt x="6643452" y="3408812"/>
                  </a:lnTo>
                  <a:lnTo>
                    <a:pt x="6607791" y="3355320"/>
                  </a:lnTo>
                  <a:cubicBezTo>
                    <a:pt x="6590544" y="3334624"/>
                    <a:pt x="6569691" y="3317220"/>
                    <a:pt x="6550641" y="3298170"/>
                  </a:cubicBezTo>
                  <a:cubicBezTo>
                    <a:pt x="6340791" y="3245707"/>
                    <a:pt x="6586414" y="3281698"/>
                    <a:pt x="6436341" y="3336270"/>
                  </a:cubicBezTo>
                  <a:cubicBezTo>
                    <a:pt x="6382301" y="3355921"/>
                    <a:pt x="6322041" y="3348970"/>
                    <a:pt x="6264891" y="3355320"/>
                  </a:cubicBezTo>
                  <a:cubicBezTo>
                    <a:pt x="6245841" y="3342620"/>
                    <a:pt x="6228219" y="3327459"/>
                    <a:pt x="6207741" y="3317220"/>
                  </a:cubicBezTo>
                  <a:cubicBezTo>
                    <a:pt x="6133477" y="3280088"/>
                    <a:pt x="5959545" y="3276616"/>
                    <a:pt x="5921991" y="3279120"/>
                  </a:cubicBezTo>
                  <a:cubicBezTo>
                    <a:pt x="5899146" y="3280643"/>
                    <a:pt x="5883891" y="3304520"/>
                    <a:pt x="5864841" y="3317220"/>
                  </a:cubicBezTo>
                  <a:lnTo>
                    <a:pt x="5560041" y="3336270"/>
                  </a:lnTo>
                  <a:cubicBezTo>
                    <a:pt x="5519958" y="3338775"/>
                    <a:pt x="5485355" y="3367768"/>
                    <a:pt x="5445741" y="3374370"/>
                  </a:cubicBezTo>
                  <a:cubicBezTo>
                    <a:pt x="5370317" y="3386941"/>
                    <a:pt x="5293341" y="3387070"/>
                    <a:pt x="5217141" y="3393420"/>
                  </a:cubicBezTo>
                  <a:cubicBezTo>
                    <a:pt x="5191741" y="3387070"/>
                    <a:pt x="5166499" y="3380050"/>
                    <a:pt x="5140941" y="3374370"/>
                  </a:cubicBezTo>
                  <a:cubicBezTo>
                    <a:pt x="4923279" y="3326001"/>
                    <a:pt x="5155327" y="3382729"/>
                    <a:pt x="4969491" y="3336270"/>
                  </a:cubicBezTo>
                  <a:cubicBezTo>
                    <a:pt x="4880591" y="3329920"/>
                    <a:pt x="4791764" y="3311986"/>
                    <a:pt x="4702791" y="3317220"/>
                  </a:cubicBezTo>
                  <a:cubicBezTo>
                    <a:pt x="4679935" y="3318564"/>
                    <a:pt x="4667361" y="3348080"/>
                    <a:pt x="4645641" y="3355320"/>
                  </a:cubicBezTo>
                  <a:cubicBezTo>
                    <a:pt x="4608998" y="3367534"/>
                    <a:pt x="4569441" y="3368020"/>
                    <a:pt x="4531341" y="3374370"/>
                  </a:cubicBezTo>
                  <a:lnTo>
                    <a:pt x="4112241" y="3393420"/>
                  </a:lnTo>
                  <a:cubicBezTo>
                    <a:pt x="4089364" y="3392505"/>
                    <a:pt x="4077542" y="3359810"/>
                    <a:pt x="4055091" y="3355320"/>
                  </a:cubicBezTo>
                  <a:cubicBezTo>
                    <a:pt x="3980112" y="3340324"/>
                    <a:pt x="3902691" y="3342620"/>
                    <a:pt x="3826491" y="3336270"/>
                  </a:cubicBezTo>
                  <a:cubicBezTo>
                    <a:pt x="3794741" y="3348970"/>
                    <a:pt x="3761827" y="3359077"/>
                    <a:pt x="3731241" y="3374370"/>
                  </a:cubicBezTo>
                  <a:cubicBezTo>
                    <a:pt x="3715883" y="3382050"/>
                    <a:pt x="3704220" y="3398269"/>
                    <a:pt x="3689745" y="3406928"/>
                  </a:cubicBezTo>
                  <a:lnTo>
                    <a:pt x="3684423" y="3408812"/>
                  </a:lnTo>
                  <a:lnTo>
                    <a:pt x="3134075" y="3408812"/>
                  </a:lnTo>
                  <a:lnTo>
                    <a:pt x="3110294" y="3395665"/>
                  </a:lnTo>
                  <a:cubicBezTo>
                    <a:pt x="3056296" y="3361754"/>
                    <a:pt x="3106853" y="3362072"/>
                    <a:pt x="2969241" y="3336270"/>
                  </a:cubicBezTo>
                  <a:cubicBezTo>
                    <a:pt x="2906517" y="3324509"/>
                    <a:pt x="2842241" y="3323570"/>
                    <a:pt x="2778741" y="3317220"/>
                  </a:cubicBezTo>
                  <a:lnTo>
                    <a:pt x="2702541" y="3336270"/>
                  </a:lnTo>
                  <a:cubicBezTo>
                    <a:pt x="2651741" y="3348970"/>
                    <a:pt x="2600659" y="3360592"/>
                    <a:pt x="2550141" y="3374370"/>
                  </a:cubicBezTo>
                  <a:cubicBezTo>
                    <a:pt x="2530768" y="3379654"/>
                    <a:pt x="2512593" y="3389064"/>
                    <a:pt x="2492991" y="3393420"/>
                  </a:cubicBezTo>
                  <a:lnTo>
                    <a:pt x="2400639" y="3408812"/>
                  </a:lnTo>
                  <a:lnTo>
                    <a:pt x="1015784" y="3408812"/>
                  </a:lnTo>
                  <a:lnTo>
                    <a:pt x="1004964" y="3400688"/>
                  </a:lnTo>
                  <a:cubicBezTo>
                    <a:pt x="987105" y="3384775"/>
                    <a:pt x="969955" y="3366439"/>
                    <a:pt x="949941" y="3355320"/>
                  </a:cubicBezTo>
                  <a:cubicBezTo>
                    <a:pt x="932388" y="3345568"/>
                    <a:pt x="912598" y="3332969"/>
                    <a:pt x="892791" y="3336270"/>
                  </a:cubicBezTo>
                  <a:cubicBezTo>
                    <a:pt x="870207" y="3340034"/>
                    <a:pt x="858461" y="3372520"/>
                    <a:pt x="835641" y="3374370"/>
                  </a:cubicBezTo>
                  <a:cubicBezTo>
                    <a:pt x="620354" y="3391826"/>
                    <a:pt x="403841" y="3387070"/>
                    <a:pt x="187941" y="3393420"/>
                  </a:cubicBezTo>
                  <a:lnTo>
                    <a:pt x="218725" y="3408812"/>
                  </a:lnTo>
                  <a:lnTo>
                    <a:pt x="16442" y="3408812"/>
                  </a:lnTo>
                  <a:lnTo>
                    <a:pt x="16652" y="3408517"/>
                  </a:lnTo>
                  <a:cubicBezTo>
                    <a:pt x="23282" y="3399069"/>
                    <a:pt x="30773" y="3388171"/>
                    <a:pt x="39301" y="3375379"/>
                  </a:cubicBezTo>
                  <a:cubicBezTo>
                    <a:pt x="64701" y="3362679"/>
                    <a:pt x="98995" y="3360387"/>
                    <a:pt x="115501" y="3337279"/>
                  </a:cubicBezTo>
                  <a:cubicBezTo>
                    <a:pt x="164458" y="3268740"/>
                    <a:pt x="117465" y="3190770"/>
                    <a:pt x="96451" y="3127729"/>
                  </a:cubicBezTo>
                  <a:cubicBezTo>
                    <a:pt x="64701" y="3121379"/>
                    <a:pt x="32809" y="3115703"/>
                    <a:pt x="1201" y="3108679"/>
                  </a:cubicBezTo>
                  <a:lnTo>
                    <a:pt x="0" y="3108514"/>
                  </a:lnTo>
                  <a:lnTo>
                    <a:pt x="0" y="2653587"/>
                  </a:lnTo>
                  <a:lnTo>
                    <a:pt x="18193" y="2637287"/>
                  </a:lnTo>
                  <a:cubicBezTo>
                    <a:pt x="48044" y="2613292"/>
                    <a:pt x="20165" y="2656971"/>
                    <a:pt x="96451" y="2613379"/>
                  </a:cubicBezTo>
                  <a:cubicBezTo>
                    <a:pt x="124018" y="2597627"/>
                    <a:pt x="147251" y="2575279"/>
                    <a:pt x="172651" y="2556229"/>
                  </a:cubicBezTo>
                  <a:cubicBezTo>
                    <a:pt x="210299" y="2543680"/>
                    <a:pt x="260094" y="2532651"/>
                    <a:pt x="286951" y="2499079"/>
                  </a:cubicBezTo>
                  <a:cubicBezTo>
                    <a:pt x="299495" y="2483399"/>
                    <a:pt x="299651" y="2460979"/>
                    <a:pt x="306001" y="2441929"/>
                  </a:cubicBezTo>
                  <a:cubicBezTo>
                    <a:pt x="243162" y="2420983"/>
                    <a:pt x="221938" y="2415151"/>
                    <a:pt x="153601" y="2384779"/>
                  </a:cubicBezTo>
                  <a:cubicBezTo>
                    <a:pt x="127651" y="2373245"/>
                    <a:pt x="103503" y="2357866"/>
                    <a:pt x="77401" y="2346679"/>
                  </a:cubicBezTo>
                  <a:cubicBezTo>
                    <a:pt x="58944" y="2338769"/>
                    <a:pt x="28406" y="2345979"/>
                    <a:pt x="20251" y="2327629"/>
                  </a:cubicBezTo>
                  <a:cubicBezTo>
                    <a:pt x="-541" y="2280846"/>
                    <a:pt x="7551" y="2226029"/>
                    <a:pt x="1201" y="2175229"/>
                  </a:cubicBezTo>
                  <a:cubicBezTo>
                    <a:pt x="20251" y="2156179"/>
                    <a:pt x="43407" y="2140495"/>
                    <a:pt x="58351" y="2118079"/>
                  </a:cubicBezTo>
                  <a:cubicBezTo>
                    <a:pt x="69490" y="2101371"/>
                    <a:pt x="75055" y="2080872"/>
                    <a:pt x="77401" y="2060929"/>
                  </a:cubicBezTo>
                  <a:cubicBezTo>
                    <a:pt x="87815" y="1972413"/>
                    <a:pt x="90101" y="1883129"/>
                    <a:pt x="96451" y="1794229"/>
                  </a:cubicBezTo>
                  <a:cubicBezTo>
                    <a:pt x="80905" y="1747590"/>
                    <a:pt x="68726" y="1702074"/>
                    <a:pt x="39301" y="1660879"/>
                  </a:cubicBezTo>
                  <a:cubicBezTo>
                    <a:pt x="31472" y="1649918"/>
                    <a:pt x="21947" y="1640393"/>
                    <a:pt x="11998" y="1631227"/>
                  </a:cubicBezTo>
                  <a:lnTo>
                    <a:pt x="0" y="1620173"/>
                  </a:lnTo>
                  <a:lnTo>
                    <a:pt x="0" y="1162856"/>
                  </a:lnTo>
                  <a:lnTo>
                    <a:pt x="17311" y="1160215"/>
                  </a:lnTo>
                  <a:cubicBezTo>
                    <a:pt x="29303" y="1159085"/>
                    <a:pt x="39100" y="1156567"/>
                    <a:pt x="39301" y="1146529"/>
                  </a:cubicBezTo>
                  <a:cubicBezTo>
                    <a:pt x="45528" y="835182"/>
                    <a:pt x="13901" y="524229"/>
                    <a:pt x="1201" y="213079"/>
                  </a:cubicBezTo>
                  <a:lnTo>
                    <a:pt x="0" y="22567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72B19B"/>
                </a:gs>
                <a:gs pos="100000">
                  <a:srgbClr val="72A65F"/>
                </a:gs>
              </a:gsLst>
              <a:lin ang="5400000" scaled="1"/>
            </a:gradFill>
            <a:ln>
              <a:noFill/>
            </a:ln>
            <a:effectLst>
              <a:outerShdw blurRad="12700" sx="38000" sy="38000" algn="ctr" rotWithShape="0">
                <a:sysClr val="windowText" lastClr="000000">
                  <a:alpha val="0"/>
                </a:sysClr>
              </a:outerShdw>
            </a:effectLst>
          </p:spPr>
          <p:txBody>
            <a:bodyPr anchor="ctr"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26" name="组合 49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3369" y="972415"/>
              <a:ext cx="3322116" cy="2687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Freeform 5"/>
          <p:cNvSpPr>
            <a:spLocks noEditPoints="1"/>
          </p:cNvSpPr>
          <p:nvPr/>
        </p:nvSpPr>
        <p:spPr bwMode="auto">
          <a:xfrm>
            <a:off x="3494351" y="1972919"/>
            <a:ext cx="1701905" cy="1594201"/>
          </a:xfrm>
          <a:custGeom>
            <a:avLst/>
            <a:gdLst>
              <a:gd name="T0" fmla="*/ 2147483647 w 184"/>
              <a:gd name="T1" fmla="*/ 2147483647 h 172"/>
              <a:gd name="T2" fmla="*/ 2147483647 w 184"/>
              <a:gd name="T3" fmla="*/ 2147483647 h 172"/>
              <a:gd name="T4" fmla="*/ 2147483647 w 184"/>
              <a:gd name="T5" fmla="*/ 1717382611 h 172"/>
              <a:gd name="T6" fmla="*/ 2147483647 w 184"/>
              <a:gd name="T7" fmla="*/ 1717382611 h 172"/>
              <a:gd name="T8" fmla="*/ 2147483647 w 184"/>
              <a:gd name="T9" fmla="*/ 1974993159 h 172"/>
              <a:gd name="T10" fmla="*/ 2147483647 w 184"/>
              <a:gd name="T11" fmla="*/ 2147483647 h 172"/>
              <a:gd name="T12" fmla="*/ 2147483647 w 184"/>
              <a:gd name="T13" fmla="*/ 2147483647 h 172"/>
              <a:gd name="T14" fmla="*/ 2147483647 w 184"/>
              <a:gd name="T15" fmla="*/ 2147483647 h 172"/>
              <a:gd name="T16" fmla="*/ 2147483647 w 184"/>
              <a:gd name="T17" fmla="*/ 2147483647 h 172"/>
              <a:gd name="T18" fmla="*/ 2147483647 w 184"/>
              <a:gd name="T19" fmla="*/ 2147483647 h 172"/>
              <a:gd name="T20" fmla="*/ 2147483647 w 184"/>
              <a:gd name="T21" fmla="*/ 2147483647 h 172"/>
              <a:gd name="T22" fmla="*/ 2147483647 w 184"/>
              <a:gd name="T23" fmla="*/ 2147483647 h 172"/>
              <a:gd name="T24" fmla="*/ 2147483647 w 184"/>
              <a:gd name="T25" fmla="*/ 2147483647 h 172"/>
              <a:gd name="T26" fmla="*/ 2147483647 w 184"/>
              <a:gd name="T27" fmla="*/ 2147483647 h 172"/>
              <a:gd name="T28" fmla="*/ 2147483647 w 184"/>
              <a:gd name="T29" fmla="*/ 2147483647 h 172"/>
              <a:gd name="T30" fmla="*/ 2147483647 w 184"/>
              <a:gd name="T31" fmla="*/ 2147483647 h 172"/>
              <a:gd name="T32" fmla="*/ 2147483647 w 184"/>
              <a:gd name="T33" fmla="*/ 2147483647 h 172"/>
              <a:gd name="T34" fmla="*/ 2147483647 w 184"/>
              <a:gd name="T35" fmla="*/ 2147483647 h 172"/>
              <a:gd name="T36" fmla="*/ 2147483647 w 184"/>
              <a:gd name="T37" fmla="*/ 2147483647 h 172"/>
              <a:gd name="T38" fmla="*/ 2147483647 w 184"/>
              <a:gd name="T39" fmla="*/ 2147483647 h 172"/>
              <a:gd name="T40" fmla="*/ 2147483647 w 184"/>
              <a:gd name="T41" fmla="*/ 2147483647 h 172"/>
              <a:gd name="T42" fmla="*/ 2147483647 w 184"/>
              <a:gd name="T43" fmla="*/ 2147483647 h 172"/>
              <a:gd name="T44" fmla="*/ 2147483647 w 184"/>
              <a:gd name="T45" fmla="*/ 2147483647 h 172"/>
              <a:gd name="T46" fmla="*/ 2147483647 w 184"/>
              <a:gd name="T47" fmla="*/ 2147483647 h 172"/>
              <a:gd name="T48" fmla="*/ 2147483647 w 184"/>
              <a:gd name="T49" fmla="*/ 2147483647 h 172"/>
              <a:gd name="T50" fmla="*/ 2147483647 w 184"/>
              <a:gd name="T51" fmla="*/ 2147483647 h 172"/>
              <a:gd name="T52" fmla="*/ 2147483647 w 184"/>
              <a:gd name="T53" fmla="*/ 2147483647 h 172"/>
              <a:gd name="T54" fmla="*/ 2147483647 w 184"/>
              <a:gd name="T55" fmla="*/ 2147483647 h 172"/>
              <a:gd name="T56" fmla="*/ 2147483647 w 184"/>
              <a:gd name="T57" fmla="*/ 2147483647 h 172"/>
              <a:gd name="T58" fmla="*/ 513249906 w 184"/>
              <a:gd name="T59" fmla="*/ 2147483647 h 172"/>
              <a:gd name="T60" fmla="*/ 2147483647 w 184"/>
              <a:gd name="T61" fmla="*/ 2147483647 h 172"/>
              <a:gd name="T62" fmla="*/ 2147483647 w 184"/>
              <a:gd name="T63" fmla="*/ 2147483647 h 172"/>
              <a:gd name="T64" fmla="*/ 2147483647 w 184"/>
              <a:gd name="T65" fmla="*/ 2147483647 h 172"/>
              <a:gd name="T66" fmla="*/ 2147483647 w 184"/>
              <a:gd name="T67" fmla="*/ 2147483647 h 172"/>
              <a:gd name="T68" fmla="*/ 2147483647 w 184"/>
              <a:gd name="T69" fmla="*/ 2147483647 h 172"/>
              <a:gd name="T70" fmla="*/ 2147483647 w 184"/>
              <a:gd name="T71" fmla="*/ 2147483647 h 172"/>
              <a:gd name="T72" fmla="*/ 2147483647 w 184"/>
              <a:gd name="T73" fmla="*/ 2147483647 h 172"/>
              <a:gd name="T74" fmla="*/ 2147483647 w 184"/>
              <a:gd name="T75" fmla="*/ 2147483647 h 172"/>
              <a:gd name="T76" fmla="*/ 2147483647 w 184"/>
              <a:gd name="T77" fmla="*/ 2147483647 h 172"/>
              <a:gd name="T78" fmla="*/ 2147483647 w 184"/>
              <a:gd name="T79" fmla="*/ 2147483647 h 172"/>
              <a:gd name="T80" fmla="*/ 2147483647 w 184"/>
              <a:gd name="T81" fmla="*/ 2147483647 h 172"/>
              <a:gd name="T82" fmla="*/ 2147483647 w 184"/>
              <a:gd name="T83" fmla="*/ 2147483647 h 172"/>
              <a:gd name="T84" fmla="*/ 2147483647 w 184"/>
              <a:gd name="T85" fmla="*/ 2147483647 h 172"/>
              <a:gd name="T86" fmla="*/ 2147483647 w 184"/>
              <a:gd name="T87" fmla="*/ 2147483647 h 172"/>
              <a:gd name="T88" fmla="*/ 2147483647 w 184"/>
              <a:gd name="T89" fmla="*/ 2147483647 h 172"/>
              <a:gd name="T90" fmla="*/ 2147483647 w 184"/>
              <a:gd name="T91" fmla="*/ 2147483647 h 172"/>
              <a:gd name="T92" fmla="*/ 2147483647 w 184"/>
              <a:gd name="T93" fmla="*/ 2147483647 h 172"/>
              <a:gd name="T94" fmla="*/ 2147483647 w 184"/>
              <a:gd name="T95" fmla="*/ 2147483647 h 172"/>
              <a:gd name="T96" fmla="*/ 2147483647 w 184"/>
              <a:gd name="T97" fmla="*/ 2147483647 h 172"/>
              <a:gd name="T98" fmla="*/ 2147483647 w 184"/>
              <a:gd name="T99" fmla="*/ 2147483647 h 172"/>
              <a:gd name="T100" fmla="*/ 2147483647 w 184"/>
              <a:gd name="T101" fmla="*/ 2147483647 h 172"/>
              <a:gd name="T102" fmla="*/ 2147483647 w 184"/>
              <a:gd name="T103" fmla="*/ 2147483647 h 172"/>
              <a:gd name="T104" fmla="*/ 2147483647 w 184"/>
              <a:gd name="T105" fmla="*/ 2147483647 h 172"/>
              <a:gd name="T106" fmla="*/ 2147483647 w 184"/>
              <a:gd name="T107" fmla="*/ 2147483647 h 172"/>
              <a:gd name="T108" fmla="*/ 2147483647 w 184"/>
              <a:gd name="T109" fmla="*/ 1631518606 h 172"/>
              <a:gd name="T110" fmla="*/ 2147483647 w 184"/>
              <a:gd name="T111" fmla="*/ 601085246 h 172"/>
              <a:gd name="T112" fmla="*/ 2147483647 w 184"/>
              <a:gd name="T113" fmla="*/ 2147483647 h 172"/>
              <a:gd name="T114" fmla="*/ 2147483647 w 184"/>
              <a:gd name="T115" fmla="*/ 2147483647 h 172"/>
              <a:gd name="T116" fmla="*/ 2147483647 w 184"/>
              <a:gd name="T117" fmla="*/ 2147483647 h 172"/>
              <a:gd name="T118" fmla="*/ 2147483647 w 184"/>
              <a:gd name="T119" fmla="*/ 944559944 h 172"/>
              <a:gd name="T120" fmla="*/ 2147483647 w 184"/>
              <a:gd name="T121" fmla="*/ 858695939 h 17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84"/>
              <a:gd name="T184" fmla="*/ 0 h 172"/>
              <a:gd name="T185" fmla="*/ 184 w 184"/>
              <a:gd name="T186" fmla="*/ 172 h 172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84" h="172">
                <a:moveTo>
                  <a:pt x="87" y="3"/>
                </a:moveTo>
                <a:cubicBezTo>
                  <a:pt x="86" y="3"/>
                  <a:pt x="86" y="6"/>
                  <a:pt x="84" y="6"/>
                </a:cubicBezTo>
                <a:cubicBezTo>
                  <a:pt x="84" y="6"/>
                  <a:pt x="84" y="6"/>
                  <a:pt x="84" y="6"/>
                </a:cubicBezTo>
                <a:cubicBezTo>
                  <a:pt x="84" y="5"/>
                  <a:pt x="86" y="6"/>
                  <a:pt x="85" y="4"/>
                </a:cubicBezTo>
                <a:cubicBezTo>
                  <a:pt x="76" y="5"/>
                  <a:pt x="66" y="7"/>
                  <a:pt x="60" y="12"/>
                </a:cubicBezTo>
                <a:cubicBezTo>
                  <a:pt x="59" y="12"/>
                  <a:pt x="59" y="12"/>
                  <a:pt x="59" y="12"/>
                </a:cubicBezTo>
                <a:cubicBezTo>
                  <a:pt x="55" y="12"/>
                  <a:pt x="52" y="16"/>
                  <a:pt x="52" y="18"/>
                </a:cubicBezTo>
                <a:cubicBezTo>
                  <a:pt x="50" y="17"/>
                  <a:pt x="53" y="16"/>
                  <a:pt x="51" y="15"/>
                </a:cubicBezTo>
                <a:cubicBezTo>
                  <a:pt x="50" y="16"/>
                  <a:pt x="49" y="17"/>
                  <a:pt x="49" y="18"/>
                </a:cubicBezTo>
                <a:cubicBezTo>
                  <a:pt x="33" y="21"/>
                  <a:pt x="27" y="39"/>
                  <a:pt x="17" y="51"/>
                </a:cubicBezTo>
                <a:cubicBezTo>
                  <a:pt x="18" y="54"/>
                  <a:pt x="17" y="54"/>
                  <a:pt x="17" y="57"/>
                </a:cubicBezTo>
                <a:cubicBezTo>
                  <a:pt x="0" y="80"/>
                  <a:pt x="14" y="126"/>
                  <a:pt x="28" y="144"/>
                </a:cubicBezTo>
                <a:cubicBezTo>
                  <a:pt x="43" y="163"/>
                  <a:pt x="66" y="172"/>
                  <a:pt x="90" y="172"/>
                </a:cubicBezTo>
                <a:cubicBezTo>
                  <a:pt x="136" y="172"/>
                  <a:pt x="184" y="139"/>
                  <a:pt x="178" y="88"/>
                </a:cubicBezTo>
                <a:cubicBezTo>
                  <a:pt x="179" y="88"/>
                  <a:pt x="179" y="87"/>
                  <a:pt x="180" y="87"/>
                </a:cubicBezTo>
                <a:cubicBezTo>
                  <a:pt x="180" y="87"/>
                  <a:pt x="181" y="87"/>
                  <a:pt x="181" y="87"/>
                </a:cubicBezTo>
                <a:cubicBezTo>
                  <a:pt x="179" y="84"/>
                  <a:pt x="180" y="80"/>
                  <a:pt x="179" y="77"/>
                </a:cubicBezTo>
                <a:cubicBezTo>
                  <a:pt x="180" y="77"/>
                  <a:pt x="179" y="80"/>
                  <a:pt x="181" y="80"/>
                </a:cubicBezTo>
                <a:cubicBezTo>
                  <a:pt x="181" y="80"/>
                  <a:pt x="181" y="80"/>
                  <a:pt x="181" y="80"/>
                </a:cubicBezTo>
                <a:cubicBezTo>
                  <a:pt x="181" y="77"/>
                  <a:pt x="182" y="75"/>
                  <a:pt x="180" y="73"/>
                </a:cubicBezTo>
                <a:cubicBezTo>
                  <a:pt x="181" y="72"/>
                  <a:pt x="182" y="71"/>
                  <a:pt x="182" y="70"/>
                </a:cubicBezTo>
                <a:cubicBezTo>
                  <a:pt x="181" y="69"/>
                  <a:pt x="181" y="67"/>
                  <a:pt x="180" y="66"/>
                </a:cubicBezTo>
                <a:cubicBezTo>
                  <a:pt x="180" y="66"/>
                  <a:pt x="180" y="66"/>
                  <a:pt x="180" y="66"/>
                </a:cubicBezTo>
                <a:cubicBezTo>
                  <a:pt x="182" y="66"/>
                  <a:pt x="181" y="64"/>
                  <a:pt x="182" y="63"/>
                </a:cubicBezTo>
                <a:cubicBezTo>
                  <a:pt x="176" y="58"/>
                  <a:pt x="169" y="51"/>
                  <a:pt x="168" y="44"/>
                </a:cubicBezTo>
                <a:cubicBezTo>
                  <a:pt x="160" y="37"/>
                  <a:pt x="152" y="21"/>
                  <a:pt x="138" y="18"/>
                </a:cubicBezTo>
                <a:cubicBezTo>
                  <a:pt x="135" y="12"/>
                  <a:pt x="124" y="8"/>
                  <a:pt x="119" y="8"/>
                </a:cubicBezTo>
                <a:cubicBezTo>
                  <a:pt x="115" y="4"/>
                  <a:pt x="107" y="3"/>
                  <a:pt x="100" y="3"/>
                </a:cubicBezTo>
                <a:cubicBezTo>
                  <a:pt x="99" y="3"/>
                  <a:pt x="98" y="3"/>
                  <a:pt x="97" y="3"/>
                </a:cubicBezTo>
                <a:cubicBezTo>
                  <a:pt x="95" y="3"/>
                  <a:pt x="94" y="3"/>
                  <a:pt x="93" y="3"/>
                </a:cubicBezTo>
                <a:cubicBezTo>
                  <a:pt x="91" y="3"/>
                  <a:pt x="89" y="3"/>
                  <a:pt x="87" y="3"/>
                </a:cubicBezTo>
                <a:moveTo>
                  <a:pt x="87" y="13"/>
                </a:moveTo>
                <a:cubicBezTo>
                  <a:pt x="87" y="17"/>
                  <a:pt x="81" y="15"/>
                  <a:pt x="79" y="18"/>
                </a:cubicBezTo>
                <a:cubicBezTo>
                  <a:pt x="83" y="20"/>
                  <a:pt x="79" y="27"/>
                  <a:pt x="83" y="28"/>
                </a:cubicBezTo>
                <a:cubicBezTo>
                  <a:pt x="80" y="31"/>
                  <a:pt x="83" y="35"/>
                  <a:pt x="85" y="35"/>
                </a:cubicBezTo>
                <a:cubicBezTo>
                  <a:pt x="85" y="35"/>
                  <a:pt x="86" y="35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5" y="34"/>
                  <a:pt x="85" y="34"/>
                  <a:pt x="85" y="34"/>
                </a:cubicBezTo>
                <a:cubicBezTo>
                  <a:pt x="85" y="34"/>
                  <a:pt x="85" y="34"/>
                  <a:pt x="85" y="34"/>
                </a:cubicBezTo>
                <a:cubicBezTo>
                  <a:pt x="84" y="34"/>
                  <a:pt x="84" y="34"/>
                  <a:pt x="84" y="34"/>
                </a:cubicBezTo>
                <a:cubicBezTo>
                  <a:pt x="85" y="28"/>
                  <a:pt x="81" y="23"/>
                  <a:pt x="84" y="19"/>
                </a:cubicBezTo>
                <a:cubicBezTo>
                  <a:pt x="87" y="21"/>
                  <a:pt x="87" y="30"/>
                  <a:pt x="86" y="33"/>
                </a:cubicBezTo>
                <a:cubicBezTo>
                  <a:pt x="87" y="33"/>
                  <a:pt x="86" y="35"/>
                  <a:pt x="88" y="36"/>
                </a:cubicBezTo>
                <a:cubicBezTo>
                  <a:pt x="91" y="32"/>
                  <a:pt x="86" y="25"/>
                  <a:pt x="90" y="21"/>
                </a:cubicBezTo>
                <a:cubicBezTo>
                  <a:pt x="86" y="19"/>
                  <a:pt x="90" y="14"/>
                  <a:pt x="87" y="13"/>
                </a:cubicBezTo>
                <a:moveTo>
                  <a:pt x="96" y="14"/>
                </a:moveTo>
                <a:cubicBezTo>
                  <a:pt x="91" y="14"/>
                  <a:pt x="90" y="31"/>
                  <a:pt x="93" y="35"/>
                </a:cubicBezTo>
                <a:cubicBezTo>
                  <a:pt x="94" y="32"/>
                  <a:pt x="92" y="28"/>
                  <a:pt x="96" y="26"/>
                </a:cubicBezTo>
                <a:cubicBezTo>
                  <a:pt x="95" y="23"/>
                  <a:pt x="96" y="20"/>
                  <a:pt x="98" y="20"/>
                </a:cubicBezTo>
                <a:cubicBezTo>
                  <a:pt x="98" y="20"/>
                  <a:pt x="98" y="20"/>
                  <a:pt x="99" y="20"/>
                </a:cubicBezTo>
                <a:cubicBezTo>
                  <a:pt x="99" y="19"/>
                  <a:pt x="99" y="17"/>
                  <a:pt x="99" y="15"/>
                </a:cubicBezTo>
                <a:cubicBezTo>
                  <a:pt x="98" y="14"/>
                  <a:pt x="97" y="14"/>
                  <a:pt x="96" y="14"/>
                </a:cubicBezTo>
                <a:moveTo>
                  <a:pt x="115" y="15"/>
                </a:moveTo>
                <a:cubicBezTo>
                  <a:pt x="105" y="15"/>
                  <a:pt x="105" y="29"/>
                  <a:pt x="107" y="36"/>
                </a:cubicBezTo>
                <a:cubicBezTo>
                  <a:pt x="109" y="36"/>
                  <a:pt x="112" y="36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10" y="32"/>
                  <a:pt x="110" y="33"/>
                  <a:pt x="110" y="33"/>
                </a:cubicBezTo>
                <a:cubicBezTo>
                  <a:pt x="109" y="33"/>
                  <a:pt x="109" y="33"/>
                  <a:pt x="109" y="33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110" y="30"/>
                  <a:pt x="108" y="22"/>
                  <a:pt x="112" y="20"/>
                </a:cubicBezTo>
                <a:cubicBezTo>
                  <a:pt x="112" y="20"/>
                  <a:pt x="113" y="21"/>
                  <a:pt x="113" y="21"/>
                </a:cubicBezTo>
                <a:cubicBezTo>
                  <a:pt x="114" y="23"/>
                  <a:pt x="113" y="26"/>
                  <a:pt x="114" y="26"/>
                </a:cubicBezTo>
                <a:cubicBezTo>
                  <a:pt x="115" y="23"/>
                  <a:pt x="117" y="22"/>
                  <a:pt x="118" y="21"/>
                </a:cubicBezTo>
                <a:cubicBezTo>
                  <a:pt x="117" y="19"/>
                  <a:pt x="117" y="17"/>
                  <a:pt x="115" y="15"/>
                </a:cubicBezTo>
                <a:cubicBezTo>
                  <a:pt x="115" y="15"/>
                  <a:pt x="115" y="15"/>
                  <a:pt x="115" y="15"/>
                </a:cubicBezTo>
                <a:moveTo>
                  <a:pt x="74" y="17"/>
                </a:moveTo>
                <a:cubicBezTo>
                  <a:pt x="71" y="18"/>
                  <a:pt x="70" y="19"/>
                  <a:pt x="68" y="20"/>
                </a:cubicBezTo>
                <a:cubicBezTo>
                  <a:pt x="70" y="24"/>
                  <a:pt x="71" y="34"/>
                  <a:pt x="76" y="38"/>
                </a:cubicBezTo>
                <a:cubicBezTo>
                  <a:pt x="75" y="35"/>
                  <a:pt x="76" y="32"/>
                  <a:pt x="73" y="31"/>
                </a:cubicBezTo>
                <a:cubicBezTo>
                  <a:pt x="73" y="30"/>
                  <a:pt x="73" y="28"/>
                  <a:pt x="74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5" y="29"/>
                  <a:pt x="77" y="29"/>
                  <a:pt x="78" y="29"/>
                </a:cubicBezTo>
                <a:cubicBezTo>
                  <a:pt x="78" y="32"/>
                  <a:pt x="78" y="34"/>
                  <a:pt x="77" y="36"/>
                </a:cubicBezTo>
                <a:cubicBezTo>
                  <a:pt x="77" y="36"/>
                  <a:pt x="78" y="37"/>
                  <a:pt x="79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81" y="32"/>
                  <a:pt x="80" y="30"/>
                  <a:pt x="78" y="27"/>
                </a:cubicBezTo>
                <a:cubicBezTo>
                  <a:pt x="79" y="25"/>
                  <a:pt x="78" y="22"/>
                  <a:pt x="78" y="20"/>
                </a:cubicBezTo>
                <a:cubicBezTo>
                  <a:pt x="78" y="20"/>
                  <a:pt x="78" y="20"/>
                  <a:pt x="78" y="20"/>
                </a:cubicBezTo>
                <a:cubicBezTo>
                  <a:pt x="76" y="20"/>
                  <a:pt x="75" y="18"/>
                  <a:pt x="74" y="17"/>
                </a:cubicBezTo>
                <a:moveTo>
                  <a:pt x="121" y="20"/>
                </a:moveTo>
                <a:cubicBezTo>
                  <a:pt x="120" y="21"/>
                  <a:pt x="120" y="23"/>
                  <a:pt x="121" y="25"/>
                </a:cubicBezTo>
                <a:cubicBezTo>
                  <a:pt x="120" y="25"/>
                  <a:pt x="120" y="24"/>
                  <a:pt x="119" y="24"/>
                </a:cubicBezTo>
                <a:cubicBezTo>
                  <a:pt x="117" y="29"/>
                  <a:pt x="115" y="32"/>
                  <a:pt x="113" y="38"/>
                </a:cubicBezTo>
                <a:cubicBezTo>
                  <a:pt x="116" y="38"/>
                  <a:pt x="117" y="40"/>
                  <a:pt x="120" y="40"/>
                </a:cubicBezTo>
                <a:cubicBezTo>
                  <a:pt x="120" y="40"/>
                  <a:pt x="120" y="40"/>
                  <a:pt x="120" y="40"/>
                </a:cubicBezTo>
                <a:cubicBezTo>
                  <a:pt x="120" y="39"/>
                  <a:pt x="121" y="37"/>
                  <a:pt x="119" y="37"/>
                </a:cubicBezTo>
                <a:cubicBezTo>
                  <a:pt x="119" y="37"/>
                  <a:pt x="118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8" y="35"/>
                  <a:pt x="118" y="33"/>
                  <a:pt x="119" y="31"/>
                </a:cubicBezTo>
                <a:cubicBezTo>
                  <a:pt x="119" y="31"/>
                  <a:pt x="119" y="31"/>
                  <a:pt x="119" y="31"/>
                </a:cubicBezTo>
                <a:cubicBezTo>
                  <a:pt x="120" y="31"/>
                  <a:pt x="121" y="31"/>
                  <a:pt x="121" y="32"/>
                </a:cubicBezTo>
                <a:cubicBezTo>
                  <a:pt x="121" y="32"/>
                  <a:pt x="122" y="32"/>
                  <a:pt x="123" y="32"/>
                </a:cubicBezTo>
                <a:cubicBezTo>
                  <a:pt x="123" y="32"/>
                  <a:pt x="123" y="32"/>
                  <a:pt x="124" y="32"/>
                </a:cubicBezTo>
                <a:cubicBezTo>
                  <a:pt x="125" y="31"/>
                  <a:pt x="122" y="29"/>
                  <a:pt x="124" y="28"/>
                </a:cubicBezTo>
                <a:cubicBezTo>
                  <a:pt x="123" y="28"/>
                  <a:pt x="123" y="28"/>
                  <a:pt x="123" y="28"/>
                </a:cubicBezTo>
                <a:cubicBezTo>
                  <a:pt x="122" y="28"/>
                  <a:pt x="122" y="28"/>
                  <a:pt x="122" y="29"/>
                </a:cubicBezTo>
                <a:cubicBezTo>
                  <a:pt x="121" y="29"/>
                  <a:pt x="121" y="29"/>
                  <a:pt x="121" y="29"/>
                </a:cubicBezTo>
                <a:cubicBezTo>
                  <a:pt x="121" y="29"/>
                  <a:pt x="121" y="29"/>
                  <a:pt x="121" y="29"/>
                </a:cubicBezTo>
                <a:cubicBezTo>
                  <a:pt x="121" y="25"/>
                  <a:pt x="123" y="25"/>
                  <a:pt x="123" y="22"/>
                </a:cubicBezTo>
                <a:cubicBezTo>
                  <a:pt x="124" y="22"/>
                  <a:pt x="124" y="23"/>
                  <a:pt x="125" y="23"/>
                </a:cubicBezTo>
                <a:cubicBezTo>
                  <a:pt x="125" y="23"/>
                  <a:pt x="126" y="22"/>
                  <a:pt x="126" y="22"/>
                </a:cubicBezTo>
                <a:cubicBezTo>
                  <a:pt x="124" y="21"/>
                  <a:pt x="123" y="20"/>
                  <a:pt x="121" y="20"/>
                </a:cubicBezTo>
                <a:moveTo>
                  <a:pt x="128" y="21"/>
                </a:moveTo>
                <a:cubicBezTo>
                  <a:pt x="126" y="21"/>
                  <a:pt x="126" y="25"/>
                  <a:pt x="128" y="25"/>
                </a:cubicBezTo>
                <a:cubicBezTo>
                  <a:pt x="128" y="24"/>
                  <a:pt x="130" y="23"/>
                  <a:pt x="129" y="21"/>
                </a:cubicBezTo>
                <a:cubicBezTo>
                  <a:pt x="129" y="21"/>
                  <a:pt x="129" y="21"/>
                  <a:pt x="128" y="21"/>
                </a:cubicBezTo>
                <a:moveTo>
                  <a:pt x="65" y="22"/>
                </a:moveTo>
                <a:cubicBezTo>
                  <a:pt x="64" y="22"/>
                  <a:pt x="64" y="22"/>
                  <a:pt x="63" y="22"/>
                </a:cubicBezTo>
                <a:cubicBezTo>
                  <a:pt x="62" y="22"/>
                  <a:pt x="61" y="22"/>
                  <a:pt x="60" y="22"/>
                </a:cubicBezTo>
                <a:cubicBezTo>
                  <a:pt x="60" y="22"/>
                  <a:pt x="60" y="22"/>
                  <a:pt x="59" y="22"/>
                </a:cubicBezTo>
                <a:cubicBezTo>
                  <a:pt x="58" y="24"/>
                  <a:pt x="58" y="25"/>
                  <a:pt x="59" y="27"/>
                </a:cubicBezTo>
                <a:cubicBezTo>
                  <a:pt x="59" y="27"/>
                  <a:pt x="59" y="27"/>
                  <a:pt x="59" y="27"/>
                </a:cubicBezTo>
                <a:cubicBezTo>
                  <a:pt x="60" y="27"/>
                  <a:pt x="60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7"/>
                  <a:pt x="62" y="28"/>
                  <a:pt x="61" y="28"/>
                </a:cubicBezTo>
                <a:cubicBezTo>
                  <a:pt x="60" y="28"/>
                  <a:pt x="60" y="28"/>
                  <a:pt x="60" y="27"/>
                </a:cubicBezTo>
                <a:cubicBezTo>
                  <a:pt x="58" y="31"/>
                  <a:pt x="61" y="33"/>
                  <a:pt x="64" y="33"/>
                </a:cubicBezTo>
                <a:cubicBezTo>
                  <a:pt x="65" y="33"/>
                  <a:pt x="66" y="33"/>
                  <a:pt x="67" y="32"/>
                </a:cubicBezTo>
                <a:cubicBezTo>
                  <a:pt x="68" y="35"/>
                  <a:pt x="68" y="35"/>
                  <a:pt x="68" y="38"/>
                </a:cubicBezTo>
                <a:cubicBezTo>
                  <a:pt x="68" y="38"/>
                  <a:pt x="68" y="38"/>
                  <a:pt x="68" y="38"/>
                </a:cubicBezTo>
                <a:cubicBezTo>
                  <a:pt x="68" y="38"/>
                  <a:pt x="68" y="39"/>
                  <a:pt x="67" y="39"/>
                </a:cubicBezTo>
                <a:cubicBezTo>
                  <a:pt x="66" y="38"/>
                  <a:pt x="67" y="35"/>
                  <a:pt x="65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3" y="38"/>
                  <a:pt x="66" y="40"/>
                  <a:pt x="68" y="40"/>
                </a:cubicBezTo>
                <a:cubicBezTo>
                  <a:pt x="70" y="40"/>
                  <a:pt x="72" y="38"/>
                  <a:pt x="71" y="33"/>
                </a:cubicBezTo>
                <a:cubicBezTo>
                  <a:pt x="69" y="33"/>
                  <a:pt x="69" y="30"/>
                  <a:pt x="67" y="29"/>
                </a:cubicBezTo>
                <a:cubicBezTo>
                  <a:pt x="67" y="30"/>
                  <a:pt x="66" y="30"/>
                  <a:pt x="66" y="30"/>
                </a:cubicBezTo>
                <a:cubicBezTo>
                  <a:pt x="65" y="30"/>
                  <a:pt x="63" y="29"/>
                  <a:pt x="63" y="29"/>
                </a:cubicBezTo>
                <a:cubicBezTo>
                  <a:pt x="63" y="28"/>
                  <a:pt x="64" y="28"/>
                  <a:pt x="64" y="28"/>
                </a:cubicBezTo>
                <a:cubicBezTo>
                  <a:pt x="64" y="28"/>
                  <a:pt x="64" y="28"/>
                  <a:pt x="65" y="28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6" y="29"/>
                  <a:pt x="66" y="28"/>
                </a:cubicBezTo>
                <a:cubicBezTo>
                  <a:pt x="66" y="26"/>
                  <a:pt x="66" y="25"/>
                  <a:pt x="67" y="24"/>
                </a:cubicBezTo>
                <a:cubicBezTo>
                  <a:pt x="66" y="22"/>
                  <a:pt x="66" y="22"/>
                  <a:pt x="65" y="22"/>
                </a:cubicBezTo>
                <a:moveTo>
                  <a:pt x="99" y="22"/>
                </a:moveTo>
                <a:cubicBezTo>
                  <a:pt x="99" y="22"/>
                  <a:pt x="99" y="22"/>
                  <a:pt x="99" y="22"/>
                </a:cubicBezTo>
                <a:cubicBezTo>
                  <a:pt x="99" y="22"/>
                  <a:pt x="99" y="22"/>
                  <a:pt x="99" y="22"/>
                </a:cubicBezTo>
                <a:moveTo>
                  <a:pt x="99" y="22"/>
                </a:moveTo>
                <a:cubicBezTo>
                  <a:pt x="95" y="23"/>
                  <a:pt x="95" y="31"/>
                  <a:pt x="98" y="34"/>
                </a:cubicBezTo>
                <a:cubicBezTo>
                  <a:pt x="101" y="30"/>
                  <a:pt x="98" y="26"/>
                  <a:pt x="99" y="22"/>
                </a:cubicBezTo>
                <a:moveTo>
                  <a:pt x="132" y="24"/>
                </a:moveTo>
                <a:cubicBezTo>
                  <a:pt x="131" y="24"/>
                  <a:pt x="130" y="24"/>
                  <a:pt x="130" y="25"/>
                </a:cubicBezTo>
                <a:cubicBezTo>
                  <a:pt x="131" y="29"/>
                  <a:pt x="126" y="31"/>
                  <a:pt x="129" y="33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7" y="32"/>
                  <a:pt x="127" y="34"/>
                  <a:pt x="127" y="36"/>
                </a:cubicBezTo>
                <a:cubicBezTo>
                  <a:pt x="124" y="36"/>
                  <a:pt x="121" y="40"/>
                  <a:pt x="124" y="42"/>
                </a:cubicBezTo>
                <a:cubicBezTo>
                  <a:pt x="124" y="41"/>
                  <a:pt x="126" y="40"/>
                  <a:pt x="125" y="38"/>
                </a:cubicBezTo>
                <a:cubicBezTo>
                  <a:pt x="125" y="38"/>
                  <a:pt x="126" y="38"/>
                  <a:pt x="126" y="38"/>
                </a:cubicBezTo>
                <a:cubicBezTo>
                  <a:pt x="127" y="38"/>
                  <a:pt x="127" y="38"/>
                  <a:pt x="128" y="37"/>
                </a:cubicBezTo>
                <a:cubicBezTo>
                  <a:pt x="128" y="40"/>
                  <a:pt x="124" y="41"/>
                  <a:pt x="126" y="44"/>
                </a:cubicBezTo>
                <a:cubicBezTo>
                  <a:pt x="127" y="44"/>
                  <a:pt x="128" y="44"/>
                  <a:pt x="128" y="44"/>
                </a:cubicBezTo>
                <a:cubicBezTo>
                  <a:pt x="129" y="43"/>
                  <a:pt x="128" y="40"/>
                  <a:pt x="128" y="40"/>
                </a:cubicBezTo>
                <a:cubicBezTo>
                  <a:pt x="128" y="40"/>
                  <a:pt x="128" y="40"/>
                  <a:pt x="128" y="40"/>
                </a:cubicBezTo>
                <a:cubicBezTo>
                  <a:pt x="129" y="40"/>
                  <a:pt x="129" y="41"/>
                  <a:pt x="129" y="41"/>
                </a:cubicBezTo>
                <a:cubicBezTo>
                  <a:pt x="129" y="41"/>
                  <a:pt x="129" y="42"/>
                  <a:pt x="129" y="42"/>
                </a:cubicBezTo>
                <a:cubicBezTo>
                  <a:pt x="129" y="42"/>
                  <a:pt x="130" y="42"/>
                  <a:pt x="130" y="42"/>
                </a:cubicBezTo>
                <a:cubicBezTo>
                  <a:pt x="132" y="41"/>
                  <a:pt x="131" y="38"/>
                  <a:pt x="133" y="38"/>
                </a:cubicBezTo>
                <a:cubicBezTo>
                  <a:pt x="133" y="34"/>
                  <a:pt x="131" y="34"/>
                  <a:pt x="133" y="31"/>
                </a:cubicBezTo>
                <a:cubicBezTo>
                  <a:pt x="133" y="31"/>
                  <a:pt x="133" y="30"/>
                  <a:pt x="133" y="30"/>
                </a:cubicBezTo>
                <a:cubicBezTo>
                  <a:pt x="132" y="30"/>
                  <a:pt x="132" y="31"/>
                  <a:pt x="132" y="31"/>
                </a:cubicBezTo>
                <a:cubicBezTo>
                  <a:pt x="132" y="31"/>
                  <a:pt x="131" y="31"/>
                  <a:pt x="131" y="31"/>
                </a:cubicBezTo>
                <a:cubicBezTo>
                  <a:pt x="131" y="31"/>
                  <a:pt x="131" y="31"/>
                  <a:pt x="131" y="30"/>
                </a:cubicBezTo>
                <a:cubicBezTo>
                  <a:pt x="131" y="30"/>
                  <a:pt x="131" y="28"/>
                  <a:pt x="132" y="28"/>
                </a:cubicBezTo>
                <a:cubicBezTo>
                  <a:pt x="132" y="29"/>
                  <a:pt x="132" y="30"/>
                  <a:pt x="133" y="30"/>
                </a:cubicBezTo>
                <a:cubicBezTo>
                  <a:pt x="133" y="30"/>
                  <a:pt x="134" y="30"/>
                  <a:pt x="134" y="30"/>
                </a:cubicBezTo>
                <a:cubicBezTo>
                  <a:pt x="134" y="28"/>
                  <a:pt x="132" y="29"/>
                  <a:pt x="132" y="27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33" y="27"/>
                  <a:pt x="134" y="27"/>
                  <a:pt x="134" y="28"/>
                </a:cubicBezTo>
                <a:cubicBezTo>
                  <a:pt x="134" y="28"/>
                  <a:pt x="135" y="28"/>
                  <a:pt x="135" y="28"/>
                </a:cubicBezTo>
                <a:cubicBezTo>
                  <a:pt x="135" y="28"/>
                  <a:pt x="135" y="28"/>
                  <a:pt x="135" y="27"/>
                </a:cubicBezTo>
                <a:cubicBezTo>
                  <a:pt x="133" y="27"/>
                  <a:pt x="133" y="27"/>
                  <a:pt x="133" y="24"/>
                </a:cubicBezTo>
                <a:cubicBezTo>
                  <a:pt x="133" y="24"/>
                  <a:pt x="132" y="24"/>
                  <a:pt x="132" y="24"/>
                </a:cubicBezTo>
                <a:moveTo>
                  <a:pt x="53" y="25"/>
                </a:moveTo>
                <a:cubicBezTo>
                  <a:pt x="51" y="26"/>
                  <a:pt x="54" y="27"/>
                  <a:pt x="51" y="28"/>
                </a:cubicBezTo>
                <a:cubicBezTo>
                  <a:pt x="54" y="34"/>
                  <a:pt x="58" y="37"/>
                  <a:pt x="61" y="43"/>
                </a:cubicBezTo>
                <a:cubicBezTo>
                  <a:pt x="59" y="44"/>
                  <a:pt x="58" y="45"/>
                  <a:pt x="57" y="45"/>
                </a:cubicBezTo>
                <a:cubicBezTo>
                  <a:pt x="53" y="45"/>
                  <a:pt x="51" y="38"/>
                  <a:pt x="47" y="35"/>
                </a:cubicBezTo>
                <a:cubicBezTo>
                  <a:pt x="47" y="35"/>
                  <a:pt x="47" y="35"/>
                  <a:pt x="48" y="35"/>
                </a:cubicBezTo>
                <a:cubicBezTo>
                  <a:pt x="48" y="35"/>
                  <a:pt x="49" y="35"/>
                  <a:pt x="49" y="34"/>
                </a:cubicBezTo>
                <a:cubicBezTo>
                  <a:pt x="48" y="33"/>
                  <a:pt x="48" y="31"/>
                  <a:pt x="46" y="31"/>
                </a:cubicBezTo>
                <a:cubicBezTo>
                  <a:pt x="45" y="33"/>
                  <a:pt x="47" y="34"/>
                  <a:pt x="43" y="35"/>
                </a:cubicBezTo>
                <a:cubicBezTo>
                  <a:pt x="47" y="40"/>
                  <a:pt x="52" y="44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60" y="49"/>
                  <a:pt x="59" y="44"/>
                  <a:pt x="64" y="44"/>
                </a:cubicBezTo>
                <a:cubicBezTo>
                  <a:pt x="64" y="38"/>
                  <a:pt x="55" y="37"/>
                  <a:pt x="59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7" y="30"/>
                  <a:pt x="57" y="32"/>
                  <a:pt x="56" y="32"/>
                </a:cubicBezTo>
                <a:cubicBezTo>
                  <a:pt x="56" y="30"/>
                  <a:pt x="54" y="31"/>
                  <a:pt x="55" y="29"/>
                </a:cubicBezTo>
                <a:cubicBezTo>
                  <a:pt x="55" y="29"/>
                  <a:pt x="56" y="29"/>
                  <a:pt x="56" y="28"/>
                </a:cubicBezTo>
                <a:cubicBezTo>
                  <a:pt x="56" y="26"/>
                  <a:pt x="54" y="25"/>
                  <a:pt x="53" y="25"/>
                </a:cubicBezTo>
                <a:moveTo>
                  <a:pt x="138" y="26"/>
                </a:moveTo>
                <a:cubicBezTo>
                  <a:pt x="138" y="26"/>
                  <a:pt x="138" y="26"/>
                  <a:pt x="137" y="26"/>
                </a:cubicBezTo>
                <a:cubicBezTo>
                  <a:pt x="136" y="27"/>
                  <a:pt x="138" y="27"/>
                  <a:pt x="138" y="28"/>
                </a:cubicBezTo>
                <a:cubicBezTo>
                  <a:pt x="138" y="28"/>
                  <a:pt x="138" y="28"/>
                  <a:pt x="138" y="28"/>
                </a:cubicBezTo>
                <a:cubicBezTo>
                  <a:pt x="136" y="28"/>
                  <a:pt x="136" y="30"/>
                  <a:pt x="135" y="30"/>
                </a:cubicBezTo>
                <a:cubicBezTo>
                  <a:pt x="135" y="32"/>
                  <a:pt x="135" y="33"/>
                  <a:pt x="134" y="35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7" y="35"/>
                  <a:pt x="138" y="30"/>
                  <a:pt x="139" y="28"/>
                </a:cubicBezTo>
                <a:cubicBezTo>
                  <a:pt x="139" y="28"/>
                  <a:pt x="139" y="28"/>
                  <a:pt x="139" y="28"/>
                </a:cubicBezTo>
                <a:cubicBezTo>
                  <a:pt x="139" y="28"/>
                  <a:pt x="139" y="28"/>
                  <a:pt x="139" y="27"/>
                </a:cubicBezTo>
                <a:cubicBezTo>
                  <a:pt x="138" y="27"/>
                  <a:pt x="138" y="26"/>
                  <a:pt x="138" y="26"/>
                </a:cubicBezTo>
                <a:moveTo>
                  <a:pt x="112" y="28"/>
                </a:moveTo>
                <a:cubicBezTo>
                  <a:pt x="111" y="30"/>
                  <a:pt x="111" y="32"/>
                  <a:pt x="112" y="33"/>
                </a:cubicBezTo>
                <a:cubicBezTo>
                  <a:pt x="113" y="31"/>
                  <a:pt x="114" y="29"/>
                  <a:pt x="112" y="28"/>
                </a:cubicBezTo>
                <a:moveTo>
                  <a:pt x="142" y="29"/>
                </a:moveTo>
                <a:cubicBezTo>
                  <a:pt x="141" y="29"/>
                  <a:pt x="140" y="29"/>
                  <a:pt x="139" y="29"/>
                </a:cubicBezTo>
                <a:cubicBezTo>
                  <a:pt x="139" y="30"/>
                  <a:pt x="139" y="32"/>
                  <a:pt x="138" y="33"/>
                </a:cubicBezTo>
                <a:cubicBezTo>
                  <a:pt x="141" y="33"/>
                  <a:pt x="143" y="34"/>
                  <a:pt x="143" y="38"/>
                </a:cubicBezTo>
                <a:cubicBezTo>
                  <a:pt x="144" y="38"/>
                  <a:pt x="145" y="39"/>
                  <a:pt x="146" y="39"/>
                </a:cubicBezTo>
                <a:cubicBezTo>
                  <a:pt x="146" y="39"/>
                  <a:pt x="147" y="39"/>
                  <a:pt x="148" y="38"/>
                </a:cubicBezTo>
                <a:cubicBezTo>
                  <a:pt x="148" y="38"/>
                  <a:pt x="148" y="38"/>
                  <a:pt x="148" y="38"/>
                </a:cubicBezTo>
                <a:cubicBezTo>
                  <a:pt x="148" y="38"/>
                  <a:pt x="148" y="38"/>
                  <a:pt x="148" y="38"/>
                </a:cubicBezTo>
                <a:cubicBezTo>
                  <a:pt x="147" y="46"/>
                  <a:pt x="135" y="46"/>
                  <a:pt x="135" y="53"/>
                </a:cubicBezTo>
                <a:cubicBezTo>
                  <a:pt x="138" y="53"/>
                  <a:pt x="140" y="49"/>
                  <a:pt x="143" y="49"/>
                </a:cubicBezTo>
                <a:cubicBezTo>
                  <a:pt x="143" y="49"/>
                  <a:pt x="143" y="49"/>
                  <a:pt x="144" y="49"/>
                </a:cubicBezTo>
                <a:cubicBezTo>
                  <a:pt x="142" y="51"/>
                  <a:pt x="142" y="54"/>
                  <a:pt x="138" y="54"/>
                </a:cubicBezTo>
                <a:cubicBezTo>
                  <a:pt x="138" y="57"/>
                  <a:pt x="138" y="63"/>
                  <a:pt x="141" y="63"/>
                </a:cubicBezTo>
                <a:cubicBezTo>
                  <a:pt x="141" y="63"/>
                  <a:pt x="142" y="63"/>
                  <a:pt x="142" y="63"/>
                </a:cubicBezTo>
                <a:cubicBezTo>
                  <a:pt x="143" y="63"/>
                  <a:pt x="141" y="62"/>
                  <a:pt x="142" y="61"/>
                </a:cubicBezTo>
                <a:cubicBezTo>
                  <a:pt x="142" y="61"/>
                  <a:pt x="142" y="61"/>
                  <a:pt x="142" y="61"/>
                </a:cubicBezTo>
                <a:cubicBezTo>
                  <a:pt x="143" y="61"/>
                  <a:pt x="143" y="60"/>
                  <a:pt x="144" y="60"/>
                </a:cubicBezTo>
                <a:cubicBezTo>
                  <a:pt x="144" y="59"/>
                  <a:pt x="145" y="59"/>
                  <a:pt x="146" y="59"/>
                </a:cubicBezTo>
                <a:cubicBezTo>
                  <a:pt x="146" y="59"/>
                  <a:pt x="146" y="59"/>
                  <a:pt x="146" y="59"/>
                </a:cubicBezTo>
                <a:cubicBezTo>
                  <a:pt x="146" y="60"/>
                  <a:pt x="147" y="60"/>
                  <a:pt x="147" y="60"/>
                </a:cubicBezTo>
                <a:cubicBezTo>
                  <a:pt x="144" y="62"/>
                  <a:pt x="148" y="65"/>
                  <a:pt x="145" y="66"/>
                </a:cubicBezTo>
                <a:cubicBezTo>
                  <a:pt x="144" y="65"/>
                  <a:pt x="143" y="65"/>
                  <a:pt x="142" y="65"/>
                </a:cubicBezTo>
                <a:cubicBezTo>
                  <a:pt x="141" y="65"/>
                  <a:pt x="140" y="65"/>
                  <a:pt x="139" y="65"/>
                </a:cubicBezTo>
                <a:cubicBezTo>
                  <a:pt x="137" y="58"/>
                  <a:pt x="129" y="54"/>
                  <a:pt x="125" y="48"/>
                </a:cubicBezTo>
                <a:cubicBezTo>
                  <a:pt x="125" y="48"/>
                  <a:pt x="125" y="48"/>
                  <a:pt x="124" y="48"/>
                </a:cubicBezTo>
                <a:cubicBezTo>
                  <a:pt x="123" y="48"/>
                  <a:pt x="119" y="45"/>
                  <a:pt x="118" y="43"/>
                </a:cubicBezTo>
                <a:cubicBezTo>
                  <a:pt x="118" y="43"/>
                  <a:pt x="118" y="43"/>
                  <a:pt x="118" y="43"/>
                </a:cubicBezTo>
                <a:cubicBezTo>
                  <a:pt x="117" y="43"/>
                  <a:pt x="116" y="43"/>
                  <a:pt x="116" y="43"/>
                </a:cubicBezTo>
                <a:cubicBezTo>
                  <a:pt x="116" y="41"/>
                  <a:pt x="115" y="40"/>
                  <a:pt x="113" y="40"/>
                </a:cubicBezTo>
                <a:cubicBezTo>
                  <a:pt x="112" y="41"/>
                  <a:pt x="111" y="42"/>
                  <a:pt x="109" y="43"/>
                </a:cubicBezTo>
                <a:cubicBezTo>
                  <a:pt x="109" y="42"/>
                  <a:pt x="110" y="42"/>
                  <a:pt x="110" y="41"/>
                </a:cubicBezTo>
                <a:cubicBezTo>
                  <a:pt x="105" y="40"/>
                  <a:pt x="97" y="38"/>
                  <a:pt x="91" y="38"/>
                </a:cubicBezTo>
                <a:cubicBezTo>
                  <a:pt x="90" y="38"/>
                  <a:pt x="89" y="38"/>
                  <a:pt x="88" y="38"/>
                </a:cubicBezTo>
                <a:cubicBezTo>
                  <a:pt x="88" y="39"/>
                  <a:pt x="87" y="40"/>
                  <a:pt x="87" y="41"/>
                </a:cubicBezTo>
                <a:cubicBezTo>
                  <a:pt x="103" y="41"/>
                  <a:pt x="112" y="45"/>
                  <a:pt x="124" y="50"/>
                </a:cubicBezTo>
                <a:cubicBezTo>
                  <a:pt x="123" y="53"/>
                  <a:pt x="125" y="53"/>
                  <a:pt x="127" y="53"/>
                </a:cubicBezTo>
                <a:cubicBezTo>
                  <a:pt x="127" y="53"/>
                  <a:pt x="128" y="53"/>
                  <a:pt x="128" y="53"/>
                </a:cubicBezTo>
                <a:cubicBezTo>
                  <a:pt x="128" y="58"/>
                  <a:pt x="134" y="58"/>
                  <a:pt x="133" y="63"/>
                </a:cubicBezTo>
                <a:cubicBezTo>
                  <a:pt x="134" y="63"/>
                  <a:pt x="135" y="64"/>
                  <a:pt x="136" y="65"/>
                </a:cubicBezTo>
                <a:cubicBezTo>
                  <a:pt x="136" y="65"/>
                  <a:pt x="136" y="65"/>
                  <a:pt x="136" y="65"/>
                </a:cubicBezTo>
                <a:cubicBezTo>
                  <a:pt x="135" y="65"/>
                  <a:pt x="135" y="65"/>
                  <a:pt x="135" y="65"/>
                </a:cubicBezTo>
                <a:cubicBezTo>
                  <a:pt x="135" y="65"/>
                  <a:pt x="134" y="65"/>
                  <a:pt x="134" y="65"/>
                </a:cubicBezTo>
                <a:cubicBezTo>
                  <a:pt x="134" y="65"/>
                  <a:pt x="134" y="65"/>
                  <a:pt x="134" y="65"/>
                </a:cubicBezTo>
                <a:cubicBezTo>
                  <a:pt x="138" y="68"/>
                  <a:pt x="139" y="73"/>
                  <a:pt x="142" y="77"/>
                </a:cubicBezTo>
                <a:cubicBezTo>
                  <a:pt x="138" y="76"/>
                  <a:pt x="137" y="74"/>
                  <a:pt x="133" y="74"/>
                </a:cubicBezTo>
                <a:cubicBezTo>
                  <a:pt x="132" y="74"/>
                  <a:pt x="131" y="74"/>
                  <a:pt x="131" y="74"/>
                </a:cubicBezTo>
                <a:cubicBezTo>
                  <a:pt x="136" y="84"/>
                  <a:pt x="153" y="80"/>
                  <a:pt x="161" y="86"/>
                </a:cubicBezTo>
                <a:cubicBezTo>
                  <a:pt x="160" y="88"/>
                  <a:pt x="160" y="90"/>
                  <a:pt x="160" y="92"/>
                </a:cubicBezTo>
                <a:cubicBezTo>
                  <a:pt x="165" y="92"/>
                  <a:pt x="165" y="97"/>
                  <a:pt x="167" y="100"/>
                </a:cubicBezTo>
                <a:cubicBezTo>
                  <a:pt x="166" y="108"/>
                  <a:pt x="163" y="118"/>
                  <a:pt x="153" y="119"/>
                </a:cubicBezTo>
                <a:cubicBezTo>
                  <a:pt x="152" y="121"/>
                  <a:pt x="153" y="124"/>
                  <a:pt x="151" y="124"/>
                </a:cubicBezTo>
                <a:cubicBezTo>
                  <a:pt x="150" y="124"/>
                  <a:pt x="149" y="124"/>
                  <a:pt x="149" y="124"/>
                </a:cubicBezTo>
                <a:cubicBezTo>
                  <a:pt x="148" y="124"/>
                  <a:pt x="147" y="124"/>
                  <a:pt x="147" y="125"/>
                </a:cubicBezTo>
                <a:cubicBezTo>
                  <a:pt x="142" y="119"/>
                  <a:pt x="129" y="120"/>
                  <a:pt x="121" y="116"/>
                </a:cubicBezTo>
                <a:cubicBezTo>
                  <a:pt x="120" y="118"/>
                  <a:pt x="119" y="118"/>
                  <a:pt x="120" y="120"/>
                </a:cubicBezTo>
                <a:cubicBezTo>
                  <a:pt x="122" y="121"/>
                  <a:pt x="128" y="120"/>
                  <a:pt x="129" y="124"/>
                </a:cubicBezTo>
                <a:cubicBezTo>
                  <a:pt x="121" y="127"/>
                  <a:pt x="114" y="135"/>
                  <a:pt x="105" y="135"/>
                </a:cubicBezTo>
                <a:cubicBezTo>
                  <a:pt x="104" y="135"/>
                  <a:pt x="104" y="135"/>
                  <a:pt x="103" y="135"/>
                </a:cubicBezTo>
                <a:cubicBezTo>
                  <a:pt x="102" y="136"/>
                  <a:pt x="101" y="136"/>
                  <a:pt x="100" y="137"/>
                </a:cubicBezTo>
                <a:cubicBezTo>
                  <a:pt x="99" y="136"/>
                  <a:pt x="98" y="135"/>
                  <a:pt x="97" y="135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6" y="136"/>
                  <a:pt x="97" y="138"/>
                  <a:pt x="96" y="138"/>
                </a:cubicBezTo>
                <a:cubicBezTo>
                  <a:pt x="96" y="138"/>
                  <a:pt x="96" y="138"/>
                  <a:pt x="96" y="138"/>
                </a:cubicBezTo>
                <a:cubicBezTo>
                  <a:pt x="95" y="137"/>
                  <a:pt x="93" y="136"/>
                  <a:pt x="93" y="135"/>
                </a:cubicBezTo>
                <a:cubicBezTo>
                  <a:pt x="93" y="135"/>
                  <a:pt x="92" y="135"/>
                  <a:pt x="92" y="135"/>
                </a:cubicBezTo>
                <a:cubicBezTo>
                  <a:pt x="91" y="135"/>
                  <a:pt x="90" y="135"/>
                  <a:pt x="89" y="136"/>
                </a:cubicBezTo>
                <a:cubicBezTo>
                  <a:pt x="78" y="134"/>
                  <a:pt x="64" y="129"/>
                  <a:pt x="58" y="118"/>
                </a:cubicBezTo>
                <a:cubicBezTo>
                  <a:pt x="58" y="118"/>
                  <a:pt x="59" y="118"/>
                  <a:pt x="59" y="118"/>
                </a:cubicBezTo>
                <a:cubicBezTo>
                  <a:pt x="60" y="118"/>
                  <a:pt x="61" y="119"/>
                  <a:pt x="62" y="119"/>
                </a:cubicBezTo>
                <a:cubicBezTo>
                  <a:pt x="65" y="118"/>
                  <a:pt x="63" y="116"/>
                  <a:pt x="63" y="115"/>
                </a:cubicBezTo>
                <a:cubicBezTo>
                  <a:pt x="66" y="118"/>
                  <a:pt x="73" y="124"/>
                  <a:pt x="77" y="124"/>
                </a:cubicBezTo>
                <a:cubicBezTo>
                  <a:pt x="80" y="124"/>
                  <a:pt x="82" y="122"/>
                  <a:pt x="82" y="116"/>
                </a:cubicBezTo>
                <a:cubicBezTo>
                  <a:pt x="81" y="115"/>
                  <a:pt x="80" y="114"/>
                  <a:pt x="79" y="114"/>
                </a:cubicBezTo>
                <a:cubicBezTo>
                  <a:pt x="76" y="114"/>
                  <a:pt x="74" y="116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ubicBezTo>
                  <a:pt x="76" y="119"/>
                  <a:pt x="76" y="119"/>
                  <a:pt x="77" y="119"/>
                </a:cubicBezTo>
                <a:cubicBezTo>
                  <a:pt x="77" y="120"/>
                  <a:pt x="78" y="120"/>
                  <a:pt x="78" y="120"/>
                </a:cubicBezTo>
                <a:cubicBezTo>
                  <a:pt x="79" y="120"/>
                  <a:pt x="79" y="120"/>
                  <a:pt x="79" y="120"/>
                </a:cubicBezTo>
                <a:cubicBezTo>
                  <a:pt x="79" y="119"/>
                  <a:pt x="79" y="117"/>
                  <a:pt x="80" y="117"/>
                </a:cubicBezTo>
                <a:cubicBezTo>
                  <a:pt x="80" y="117"/>
                  <a:pt x="80" y="117"/>
                  <a:pt x="80" y="117"/>
                </a:cubicBezTo>
                <a:cubicBezTo>
                  <a:pt x="80" y="119"/>
                  <a:pt x="81" y="121"/>
                  <a:pt x="79" y="122"/>
                </a:cubicBezTo>
                <a:cubicBezTo>
                  <a:pt x="79" y="121"/>
                  <a:pt x="78" y="121"/>
                  <a:pt x="77" y="121"/>
                </a:cubicBezTo>
                <a:cubicBezTo>
                  <a:pt x="77" y="121"/>
                  <a:pt x="76" y="121"/>
                  <a:pt x="76" y="121"/>
                </a:cubicBezTo>
                <a:cubicBezTo>
                  <a:pt x="76" y="121"/>
                  <a:pt x="75" y="121"/>
                  <a:pt x="75" y="121"/>
                </a:cubicBezTo>
                <a:cubicBezTo>
                  <a:pt x="75" y="121"/>
                  <a:pt x="74" y="121"/>
                  <a:pt x="74" y="121"/>
                </a:cubicBezTo>
                <a:cubicBezTo>
                  <a:pt x="72" y="117"/>
                  <a:pt x="68" y="115"/>
                  <a:pt x="65" y="111"/>
                </a:cubicBezTo>
                <a:cubicBezTo>
                  <a:pt x="64" y="111"/>
                  <a:pt x="64" y="111"/>
                  <a:pt x="63" y="111"/>
                </a:cubicBezTo>
                <a:cubicBezTo>
                  <a:pt x="61" y="111"/>
                  <a:pt x="59" y="111"/>
                  <a:pt x="58" y="112"/>
                </a:cubicBezTo>
                <a:cubicBezTo>
                  <a:pt x="60" y="113"/>
                  <a:pt x="57" y="116"/>
                  <a:pt x="59" y="118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58" y="118"/>
                  <a:pt x="57" y="118"/>
                  <a:pt x="57" y="118"/>
                </a:cubicBezTo>
                <a:cubicBezTo>
                  <a:pt x="54" y="113"/>
                  <a:pt x="50" y="108"/>
                  <a:pt x="51" y="101"/>
                </a:cubicBezTo>
                <a:cubicBezTo>
                  <a:pt x="50" y="101"/>
                  <a:pt x="49" y="101"/>
                  <a:pt x="49" y="101"/>
                </a:cubicBezTo>
                <a:cubicBezTo>
                  <a:pt x="47" y="101"/>
                  <a:pt x="46" y="101"/>
                  <a:pt x="46" y="102"/>
                </a:cubicBezTo>
                <a:cubicBezTo>
                  <a:pt x="50" y="124"/>
                  <a:pt x="72" y="139"/>
                  <a:pt x="95" y="139"/>
                </a:cubicBezTo>
                <a:cubicBezTo>
                  <a:pt x="102" y="139"/>
                  <a:pt x="109" y="138"/>
                  <a:pt x="116" y="13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5" y="135"/>
                  <a:pt x="116" y="137"/>
                  <a:pt x="115" y="137"/>
                </a:cubicBezTo>
                <a:cubicBezTo>
                  <a:pt x="114" y="137"/>
                  <a:pt x="113" y="137"/>
                  <a:pt x="111" y="137"/>
                </a:cubicBezTo>
                <a:cubicBezTo>
                  <a:pt x="111" y="138"/>
                  <a:pt x="110" y="139"/>
                  <a:pt x="110" y="141"/>
                </a:cubicBezTo>
                <a:cubicBezTo>
                  <a:pt x="111" y="141"/>
                  <a:pt x="111" y="141"/>
                  <a:pt x="111" y="141"/>
                </a:cubicBezTo>
                <a:cubicBezTo>
                  <a:pt x="112" y="141"/>
                  <a:pt x="112" y="141"/>
                  <a:pt x="112" y="141"/>
                </a:cubicBezTo>
                <a:cubicBezTo>
                  <a:pt x="112" y="140"/>
                  <a:pt x="112" y="140"/>
                  <a:pt x="113" y="140"/>
                </a:cubicBezTo>
                <a:cubicBezTo>
                  <a:pt x="113" y="140"/>
                  <a:pt x="113" y="140"/>
                  <a:pt x="113" y="140"/>
                </a:cubicBezTo>
                <a:cubicBezTo>
                  <a:pt x="113" y="142"/>
                  <a:pt x="114" y="142"/>
                  <a:pt x="115" y="143"/>
                </a:cubicBezTo>
                <a:cubicBezTo>
                  <a:pt x="114" y="144"/>
                  <a:pt x="114" y="145"/>
                  <a:pt x="113" y="146"/>
                </a:cubicBezTo>
                <a:cubicBezTo>
                  <a:pt x="116" y="149"/>
                  <a:pt x="114" y="157"/>
                  <a:pt x="119" y="159"/>
                </a:cubicBezTo>
                <a:cubicBezTo>
                  <a:pt x="120" y="158"/>
                  <a:pt x="118" y="155"/>
                  <a:pt x="119" y="154"/>
                </a:cubicBezTo>
                <a:cubicBezTo>
                  <a:pt x="121" y="152"/>
                  <a:pt x="122" y="153"/>
                  <a:pt x="123" y="151"/>
                </a:cubicBezTo>
                <a:cubicBezTo>
                  <a:pt x="123" y="154"/>
                  <a:pt x="125" y="155"/>
                  <a:pt x="127" y="156"/>
                </a:cubicBezTo>
                <a:cubicBezTo>
                  <a:pt x="125" y="149"/>
                  <a:pt x="119" y="145"/>
                  <a:pt x="116" y="139"/>
                </a:cubicBezTo>
                <a:cubicBezTo>
                  <a:pt x="116" y="139"/>
                  <a:pt x="116" y="139"/>
                  <a:pt x="116" y="139"/>
                </a:cubicBezTo>
                <a:cubicBezTo>
                  <a:pt x="117" y="139"/>
                  <a:pt x="117" y="139"/>
                  <a:pt x="117" y="139"/>
                </a:cubicBezTo>
                <a:cubicBezTo>
                  <a:pt x="117" y="139"/>
                  <a:pt x="117" y="139"/>
                  <a:pt x="117" y="139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9" y="136"/>
                  <a:pt x="117" y="136"/>
                  <a:pt x="117" y="134"/>
                </a:cubicBezTo>
                <a:cubicBezTo>
                  <a:pt x="117" y="133"/>
                  <a:pt x="118" y="133"/>
                  <a:pt x="118" y="133"/>
                </a:cubicBezTo>
                <a:cubicBezTo>
                  <a:pt x="119" y="133"/>
                  <a:pt x="119" y="134"/>
                  <a:pt x="120" y="134"/>
                </a:cubicBezTo>
                <a:cubicBezTo>
                  <a:pt x="120" y="134"/>
                  <a:pt x="121" y="134"/>
                  <a:pt x="121" y="134"/>
                </a:cubicBezTo>
                <a:cubicBezTo>
                  <a:pt x="122" y="134"/>
                  <a:pt x="122" y="134"/>
                  <a:pt x="122" y="134"/>
                </a:cubicBezTo>
                <a:cubicBezTo>
                  <a:pt x="121" y="131"/>
                  <a:pt x="124" y="131"/>
                  <a:pt x="125" y="129"/>
                </a:cubicBezTo>
                <a:cubicBezTo>
                  <a:pt x="127" y="126"/>
                  <a:pt x="131" y="125"/>
                  <a:pt x="135" y="125"/>
                </a:cubicBezTo>
                <a:cubicBezTo>
                  <a:pt x="141" y="125"/>
                  <a:pt x="147" y="127"/>
                  <a:pt x="154" y="128"/>
                </a:cubicBezTo>
                <a:cubicBezTo>
                  <a:pt x="154" y="125"/>
                  <a:pt x="154" y="122"/>
                  <a:pt x="156" y="121"/>
                </a:cubicBezTo>
                <a:cubicBezTo>
                  <a:pt x="170" y="121"/>
                  <a:pt x="174" y="96"/>
                  <a:pt x="163" y="88"/>
                </a:cubicBezTo>
                <a:cubicBezTo>
                  <a:pt x="164" y="87"/>
                  <a:pt x="164" y="85"/>
                  <a:pt x="164" y="83"/>
                </a:cubicBezTo>
                <a:cubicBezTo>
                  <a:pt x="160" y="81"/>
                  <a:pt x="153" y="81"/>
                  <a:pt x="150" y="78"/>
                </a:cubicBezTo>
                <a:cubicBezTo>
                  <a:pt x="151" y="77"/>
                  <a:pt x="153" y="78"/>
                  <a:pt x="153" y="76"/>
                </a:cubicBezTo>
                <a:cubicBezTo>
                  <a:pt x="152" y="75"/>
                  <a:pt x="151" y="75"/>
                  <a:pt x="151" y="75"/>
                </a:cubicBezTo>
                <a:cubicBezTo>
                  <a:pt x="150" y="75"/>
                  <a:pt x="149" y="75"/>
                  <a:pt x="148" y="76"/>
                </a:cubicBezTo>
                <a:cubicBezTo>
                  <a:pt x="147" y="76"/>
                  <a:pt x="147" y="76"/>
                  <a:pt x="146" y="76"/>
                </a:cubicBezTo>
                <a:cubicBezTo>
                  <a:pt x="145" y="76"/>
                  <a:pt x="145" y="76"/>
                  <a:pt x="144" y="76"/>
                </a:cubicBezTo>
                <a:cubicBezTo>
                  <a:pt x="144" y="80"/>
                  <a:pt x="150" y="76"/>
                  <a:pt x="149" y="79"/>
                </a:cubicBezTo>
                <a:cubicBezTo>
                  <a:pt x="147" y="79"/>
                  <a:pt x="146" y="78"/>
                  <a:pt x="144" y="78"/>
                </a:cubicBezTo>
                <a:cubicBezTo>
                  <a:pt x="144" y="78"/>
                  <a:pt x="144" y="78"/>
                  <a:pt x="143" y="78"/>
                </a:cubicBezTo>
                <a:cubicBezTo>
                  <a:pt x="145" y="76"/>
                  <a:pt x="143" y="74"/>
                  <a:pt x="143" y="72"/>
                </a:cubicBezTo>
                <a:cubicBezTo>
                  <a:pt x="143" y="72"/>
                  <a:pt x="144" y="73"/>
                  <a:pt x="144" y="73"/>
                </a:cubicBezTo>
                <a:cubicBezTo>
                  <a:pt x="144" y="73"/>
                  <a:pt x="145" y="73"/>
                  <a:pt x="145" y="72"/>
                </a:cubicBezTo>
                <a:cubicBezTo>
                  <a:pt x="145" y="70"/>
                  <a:pt x="143" y="71"/>
                  <a:pt x="143" y="69"/>
                </a:cubicBezTo>
                <a:cubicBezTo>
                  <a:pt x="143" y="69"/>
                  <a:pt x="143" y="69"/>
                  <a:pt x="143" y="69"/>
                </a:cubicBezTo>
                <a:cubicBezTo>
                  <a:pt x="144" y="69"/>
                  <a:pt x="144" y="68"/>
                  <a:pt x="145" y="68"/>
                </a:cubicBezTo>
                <a:cubicBezTo>
                  <a:pt x="146" y="69"/>
                  <a:pt x="146" y="70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6" y="71"/>
                  <a:pt x="147" y="73"/>
                  <a:pt x="147" y="74"/>
                </a:cubicBezTo>
                <a:cubicBezTo>
                  <a:pt x="147" y="74"/>
                  <a:pt x="147" y="74"/>
                  <a:pt x="147" y="74"/>
                </a:cubicBezTo>
                <a:cubicBezTo>
                  <a:pt x="147" y="74"/>
                  <a:pt x="148" y="74"/>
                  <a:pt x="148" y="74"/>
                </a:cubicBezTo>
                <a:cubicBezTo>
                  <a:pt x="148" y="74"/>
                  <a:pt x="148" y="74"/>
                  <a:pt x="149" y="74"/>
                </a:cubicBezTo>
                <a:cubicBezTo>
                  <a:pt x="149" y="74"/>
                  <a:pt x="150" y="74"/>
                  <a:pt x="151" y="73"/>
                </a:cubicBezTo>
                <a:cubicBezTo>
                  <a:pt x="151" y="72"/>
                  <a:pt x="149" y="71"/>
                  <a:pt x="150" y="69"/>
                </a:cubicBezTo>
                <a:cubicBezTo>
                  <a:pt x="150" y="69"/>
                  <a:pt x="151" y="69"/>
                  <a:pt x="151" y="69"/>
                </a:cubicBezTo>
                <a:cubicBezTo>
                  <a:pt x="152" y="69"/>
                  <a:pt x="151" y="68"/>
                  <a:pt x="151" y="67"/>
                </a:cubicBezTo>
                <a:cubicBezTo>
                  <a:pt x="155" y="65"/>
                  <a:pt x="164" y="65"/>
                  <a:pt x="162" y="59"/>
                </a:cubicBezTo>
                <a:cubicBezTo>
                  <a:pt x="157" y="61"/>
                  <a:pt x="152" y="65"/>
                  <a:pt x="148" y="65"/>
                </a:cubicBezTo>
                <a:cubicBezTo>
                  <a:pt x="147" y="65"/>
                  <a:pt x="147" y="65"/>
                  <a:pt x="147" y="65"/>
                </a:cubicBezTo>
                <a:cubicBezTo>
                  <a:pt x="152" y="62"/>
                  <a:pt x="154" y="58"/>
                  <a:pt x="160" y="56"/>
                </a:cubicBezTo>
                <a:cubicBezTo>
                  <a:pt x="160" y="54"/>
                  <a:pt x="159" y="54"/>
                  <a:pt x="159" y="52"/>
                </a:cubicBezTo>
                <a:cubicBezTo>
                  <a:pt x="159" y="52"/>
                  <a:pt x="158" y="52"/>
                  <a:pt x="158" y="52"/>
                </a:cubicBezTo>
                <a:cubicBezTo>
                  <a:pt x="157" y="52"/>
                  <a:pt x="157" y="52"/>
                  <a:pt x="156" y="52"/>
                </a:cubicBezTo>
                <a:cubicBezTo>
                  <a:pt x="156" y="52"/>
                  <a:pt x="155" y="53"/>
                  <a:pt x="155" y="53"/>
                </a:cubicBezTo>
                <a:cubicBezTo>
                  <a:pt x="155" y="53"/>
                  <a:pt x="154" y="52"/>
                  <a:pt x="154" y="52"/>
                </a:cubicBezTo>
                <a:cubicBezTo>
                  <a:pt x="153" y="54"/>
                  <a:pt x="151" y="56"/>
                  <a:pt x="149" y="57"/>
                </a:cubicBezTo>
                <a:cubicBezTo>
                  <a:pt x="149" y="57"/>
                  <a:pt x="150" y="57"/>
                  <a:pt x="150" y="57"/>
                </a:cubicBezTo>
                <a:cubicBezTo>
                  <a:pt x="151" y="57"/>
                  <a:pt x="151" y="57"/>
                  <a:pt x="152" y="57"/>
                </a:cubicBezTo>
                <a:cubicBezTo>
                  <a:pt x="152" y="56"/>
                  <a:pt x="153" y="56"/>
                  <a:pt x="154" y="56"/>
                </a:cubicBezTo>
                <a:cubicBezTo>
                  <a:pt x="154" y="56"/>
                  <a:pt x="154" y="56"/>
                  <a:pt x="154" y="56"/>
                </a:cubicBezTo>
                <a:cubicBezTo>
                  <a:pt x="153" y="57"/>
                  <a:pt x="152" y="59"/>
                  <a:pt x="149" y="59"/>
                </a:cubicBezTo>
                <a:cubicBezTo>
                  <a:pt x="149" y="59"/>
                  <a:pt x="149" y="59"/>
                  <a:pt x="149" y="59"/>
                </a:cubicBezTo>
                <a:cubicBezTo>
                  <a:pt x="149" y="57"/>
                  <a:pt x="148" y="56"/>
                  <a:pt x="147" y="56"/>
                </a:cubicBezTo>
                <a:cubicBezTo>
                  <a:pt x="145" y="56"/>
                  <a:pt x="145" y="58"/>
                  <a:pt x="145" y="59"/>
                </a:cubicBezTo>
                <a:cubicBezTo>
                  <a:pt x="144" y="58"/>
                  <a:pt x="144" y="57"/>
                  <a:pt x="143" y="57"/>
                </a:cubicBezTo>
                <a:cubicBezTo>
                  <a:pt x="142" y="57"/>
                  <a:pt x="142" y="57"/>
                  <a:pt x="142" y="58"/>
                </a:cubicBezTo>
                <a:cubicBezTo>
                  <a:pt x="140" y="54"/>
                  <a:pt x="144" y="52"/>
                  <a:pt x="148" y="52"/>
                </a:cubicBezTo>
                <a:cubicBezTo>
                  <a:pt x="154" y="48"/>
                  <a:pt x="155" y="44"/>
                  <a:pt x="150" y="38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8" y="38"/>
                  <a:pt x="148" y="37"/>
                  <a:pt x="148" y="37"/>
                </a:cubicBezTo>
                <a:cubicBezTo>
                  <a:pt x="147" y="37"/>
                  <a:pt x="147" y="36"/>
                  <a:pt x="146" y="36"/>
                </a:cubicBezTo>
                <a:cubicBezTo>
                  <a:pt x="146" y="36"/>
                  <a:pt x="146" y="37"/>
                  <a:pt x="146" y="37"/>
                </a:cubicBezTo>
                <a:cubicBezTo>
                  <a:pt x="145" y="33"/>
                  <a:pt x="141" y="32"/>
                  <a:pt x="142" y="29"/>
                </a:cubicBezTo>
                <a:moveTo>
                  <a:pt x="95" y="34"/>
                </a:moveTo>
                <a:cubicBezTo>
                  <a:pt x="95" y="34"/>
                  <a:pt x="94" y="34"/>
                  <a:pt x="94" y="34"/>
                </a:cubicBezTo>
                <a:cubicBezTo>
                  <a:pt x="94" y="34"/>
                  <a:pt x="94" y="34"/>
                  <a:pt x="94" y="34"/>
                </a:cubicBezTo>
                <a:cubicBezTo>
                  <a:pt x="94" y="35"/>
                  <a:pt x="94" y="35"/>
                  <a:pt x="94" y="35"/>
                </a:cubicBezTo>
                <a:cubicBezTo>
                  <a:pt x="95" y="35"/>
                  <a:pt x="95" y="35"/>
                  <a:pt x="95" y="35"/>
                </a:cubicBezTo>
                <a:cubicBezTo>
                  <a:pt x="96" y="34"/>
                  <a:pt x="96" y="34"/>
                  <a:pt x="95" y="34"/>
                </a:cubicBezTo>
                <a:moveTo>
                  <a:pt x="139" y="35"/>
                </a:moveTo>
                <a:cubicBezTo>
                  <a:pt x="138" y="39"/>
                  <a:pt x="134" y="42"/>
                  <a:pt x="134" y="46"/>
                </a:cubicBezTo>
                <a:cubicBezTo>
                  <a:pt x="134" y="46"/>
                  <a:pt x="133" y="46"/>
                  <a:pt x="133" y="46"/>
                </a:cubicBezTo>
                <a:cubicBezTo>
                  <a:pt x="132" y="46"/>
                  <a:pt x="131" y="47"/>
                  <a:pt x="130" y="48"/>
                </a:cubicBezTo>
                <a:cubicBezTo>
                  <a:pt x="130" y="48"/>
                  <a:pt x="131" y="48"/>
                  <a:pt x="131" y="49"/>
                </a:cubicBezTo>
                <a:cubicBezTo>
                  <a:pt x="135" y="47"/>
                  <a:pt x="141" y="41"/>
                  <a:pt x="140" y="38"/>
                </a:cubicBezTo>
                <a:cubicBezTo>
                  <a:pt x="141" y="38"/>
                  <a:pt x="141" y="39"/>
                  <a:pt x="142" y="39"/>
                </a:cubicBezTo>
                <a:cubicBezTo>
                  <a:pt x="142" y="39"/>
                  <a:pt x="142" y="39"/>
                  <a:pt x="143" y="39"/>
                </a:cubicBezTo>
                <a:cubicBezTo>
                  <a:pt x="143" y="36"/>
                  <a:pt x="141" y="36"/>
                  <a:pt x="139" y="35"/>
                </a:cubicBezTo>
                <a:moveTo>
                  <a:pt x="97" y="35"/>
                </a:moveTo>
                <a:cubicBezTo>
                  <a:pt x="97" y="35"/>
                  <a:pt x="97" y="35"/>
                  <a:pt x="97" y="36"/>
                </a:cubicBezTo>
                <a:cubicBezTo>
                  <a:pt x="97" y="36"/>
                  <a:pt x="98" y="36"/>
                  <a:pt x="98" y="36"/>
                </a:cubicBezTo>
                <a:cubicBezTo>
                  <a:pt x="98" y="36"/>
                  <a:pt x="98" y="35"/>
                  <a:pt x="98" y="35"/>
                </a:cubicBezTo>
                <a:cubicBezTo>
                  <a:pt x="98" y="35"/>
                  <a:pt x="98" y="35"/>
                  <a:pt x="97" y="35"/>
                </a:cubicBezTo>
                <a:moveTo>
                  <a:pt x="110" y="37"/>
                </a:moveTo>
                <a:cubicBezTo>
                  <a:pt x="110" y="37"/>
                  <a:pt x="110" y="37"/>
                  <a:pt x="109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10" y="38"/>
                  <a:pt x="110" y="38"/>
                  <a:pt x="110" y="38"/>
                </a:cubicBezTo>
                <a:cubicBezTo>
                  <a:pt x="111" y="37"/>
                  <a:pt x="111" y="37"/>
                  <a:pt x="110" y="37"/>
                </a:cubicBezTo>
                <a:moveTo>
                  <a:pt x="81" y="38"/>
                </a:moveTo>
                <a:cubicBezTo>
                  <a:pt x="81" y="39"/>
                  <a:pt x="81" y="40"/>
                  <a:pt x="79" y="41"/>
                </a:cubicBezTo>
                <a:cubicBezTo>
                  <a:pt x="79" y="40"/>
                  <a:pt x="79" y="40"/>
                  <a:pt x="79" y="39"/>
                </a:cubicBezTo>
                <a:cubicBezTo>
                  <a:pt x="77" y="39"/>
                  <a:pt x="77" y="42"/>
                  <a:pt x="76" y="43"/>
                </a:cubicBezTo>
                <a:cubicBezTo>
                  <a:pt x="72" y="44"/>
                  <a:pt x="65" y="48"/>
                  <a:pt x="61" y="52"/>
                </a:cubicBezTo>
                <a:cubicBezTo>
                  <a:pt x="62" y="53"/>
                  <a:pt x="62" y="53"/>
                  <a:pt x="62" y="53"/>
                </a:cubicBezTo>
                <a:cubicBezTo>
                  <a:pt x="70" y="50"/>
                  <a:pt x="76" y="44"/>
                  <a:pt x="84" y="42"/>
                </a:cubicBezTo>
                <a:cubicBezTo>
                  <a:pt x="84" y="40"/>
                  <a:pt x="82" y="39"/>
                  <a:pt x="81" y="38"/>
                </a:cubicBezTo>
                <a:moveTo>
                  <a:pt x="86" y="41"/>
                </a:moveTo>
                <a:cubicBezTo>
                  <a:pt x="85" y="41"/>
                  <a:pt x="85" y="41"/>
                  <a:pt x="85" y="41"/>
                </a:cubicBezTo>
                <a:cubicBezTo>
                  <a:pt x="85" y="41"/>
                  <a:pt x="85" y="41"/>
                  <a:pt x="85" y="42"/>
                </a:cubicBezTo>
                <a:cubicBezTo>
                  <a:pt x="86" y="42"/>
                  <a:pt x="87" y="42"/>
                  <a:pt x="86" y="41"/>
                </a:cubicBezTo>
                <a:moveTo>
                  <a:pt x="98" y="46"/>
                </a:moveTo>
                <a:cubicBezTo>
                  <a:pt x="98" y="46"/>
                  <a:pt x="98" y="46"/>
                  <a:pt x="98" y="46"/>
                </a:cubicBezTo>
                <a:cubicBezTo>
                  <a:pt x="98" y="46"/>
                  <a:pt x="98" y="46"/>
                  <a:pt x="98" y="46"/>
                </a:cubicBezTo>
                <a:moveTo>
                  <a:pt x="98" y="46"/>
                </a:moveTo>
                <a:cubicBezTo>
                  <a:pt x="94" y="48"/>
                  <a:pt x="90" y="48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9" y="51"/>
                  <a:pt x="89" y="52"/>
                  <a:pt x="90" y="52"/>
                </a:cubicBezTo>
                <a:cubicBezTo>
                  <a:pt x="90" y="50"/>
                  <a:pt x="92" y="49"/>
                  <a:pt x="94" y="49"/>
                </a:cubicBezTo>
                <a:cubicBezTo>
                  <a:pt x="96" y="49"/>
                  <a:pt x="99" y="52"/>
                  <a:pt x="98" y="55"/>
                </a:cubicBezTo>
                <a:cubicBezTo>
                  <a:pt x="97" y="56"/>
                  <a:pt x="97" y="57"/>
                  <a:pt x="96" y="57"/>
                </a:cubicBezTo>
                <a:cubicBezTo>
                  <a:pt x="96" y="57"/>
                  <a:pt x="96" y="57"/>
                  <a:pt x="96" y="57"/>
                </a:cubicBezTo>
                <a:cubicBezTo>
                  <a:pt x="96" y="55"/>
                  <a:pt x="97" y="52"/>
                  <a:pt x="95" y="52"/>
                </a:cubicBezTo>
                <a:cubicBezTo>
                  <a:pt x="95" y="52"/>
                  <a:pt x="95" y="52"/>
                  <a:pt x="95" y="52"/>
                </a:cubicBezTo>
                <a:cubicBezTo>
                  <a:pt x="92" y="53"/>
                  <a:pt x="92" y="57"/>
                  <a:pt x="94" y="59"/>
                </a:cubicBezTo>
                <a:cubicBezTo>
                  <a:pt x="94" y="59"/>
                  <a:pt x="95" y="59"/>
                  <a:pt x="95" y="59"/>
                </a:cubicBezTo>
                <a:cubicBezTo>
                  <a:pt x="96" y="59"/>
                  <a:pt x="97" y="58"/>
                  <a:pt x="98" y="58"/>
                </a:cubicBezTo>
                <a:cubicBezTo>
                  <a:pt x="98" y="57"/>
                  <a:pt x="99" y="57"/>
                  <a:pt x="99" y="57"/>
                </a:cubicBezTo>
                <a:cubicBezTo>
                  <a:pt x="100" y="57"/>
                  <a:pt x="100" y="57"/>
                  <a:pt x="100" y="57"/>
                </a:cubicBezTo>
                <a:cubicBezTo>
                  <a:pt x="100" y="54"/>
                  <a:pt x="102" y="50"/>
                  <a:pt x="100" y="48"/>
                </a:cubicBezTo>
                <a:cubicBezTo>
                  <a:pt x="99" y="48"/>
                  <a:pt x="98" y="48"/>
                  <a:pt x="98" y="48"/>
                </a:cubicBezTo>
                <a:cubicBezTo>
                  <a:pt x="98" y="48"/>
                  <a:pt x="97" y="48"/>
                  <a:pt x="98" y="46"/>
                </a:cubicBezTo>
                <a:moveTo>
                  <a:pt x="82" y="47"/>
                </a:moveTo>
                <a:cubicBezTo>
                  <a:pt x="81" y="47"/>
                  <a:pt x="80" y="47"/>
                  <a:pt x="79" y="47"/>
                </a:cubicBezTo>
                <a:cubicBezTo>
                  <a:pt x="76" y="51"/>
                  <a:pt x="80" y="55"/>
                  <a:pt x="84" y="55"/>
                </a:cubicBezTo>
                <a:cubicBezTo>
                  <a:pt x="85" y="55"/>
                  <a:pt x="87" y="54"/>
                  <a:pt x="87" y="52"/>
                </a:cubicBezTo>
                <a:cubicBezTo>
                  <a:pt x="87" y="52"/>
                  <a:pt x="86" y="52"/>
                  <a:pt x="86" y="52"/>
                </a:cubicBezTo>
                <a:cubicBezTo>
                  <a:pt x="85" y="52"/>
                  <a:pt x="85" y="52"/>
                  <a:pt x="84" y="52"/>
                </a:cubicBezTo>
                <a:cubicBezTo>
                  <a:pt x="83" y="53"/>
                  <a:pt x="83" y="53"/>
                  <a:pt x="82" y="53"/>
                </a:cubicBezTo>
                <a:cubicBezTo>
                  <a:pt x="82" y="53"/>
                  <a:pt x="82" y="53"/>
                  <a:pt x="81" y="52"/>
                </a:cubicBezTo>
                <a:cubicBezTo>
                  <a:pt x="82" y="51"/>
                  <a:pt x="85" y="51"/>
                  <a:pt x="84" y="48"/>
                </a:cubicBezTo>
                <a:cubicBezTo>
                  <a:pt x="83" y="47"/>
                  <a:pt x="83" y="47"/>
                  <a:pt x="82" y="47"/>
                </a:cubicBezTo>
                <a:moveTo>
                  <a:pt x="35" y="48"/>
                </a:moveTo>
                <a:cubicBezTo>
                  <a:pt x="34" y="48"/>
                  <a:pt x="34" y="48"/>
                  <a:pt x="34" y="48"/>
                </a:cubicBezTo>
                <a:cubicBezTo>
                  <a:pt x="34" y="51"/>
                  <a:pt x="33" y="52"/>
                  <a:pt x="32" y="56"/>
                </a:cubicBezTo>
                <a:cubicBezTo>
                  <a:pt x="18" y="58"/>
                  <a:pt x="14" y="78"/>
                  <a:pt x="25" y="87"/>
                </a:cubicBezTo>
                <a:cubicBezTo>
                  <a:pt x="25" y="90"/>
                  <a:pt x="22" y="94"/>
                  <a:pt x="27" y="94"/>
                </a:cubicBezTo>
                <a:cubicBezTo>
                  <a:pt x="28" y="92"/>
                  <a:pt x="26" y="87"/>
                  <a:pt x="28" y="86"/>
                </a:cubicBezTo>
                <a:cubicBezTo>
                  <a:pt x="17" y="81"/>
                  <a:pt x="21" y="57"/>
                  <a:pt x="35" y="57"/>
                </a:cubicBezTo>
                <a:cubicBezTo>
                  <a:pt x="34" y="53"/>
                  <a:pt x="40" y="54"/>
                  <a:pt x="39" y="49"/>
                </a:cubicBezTo>
                <a:cubicBezTo>
                  <a:pt x="38" y="49"/>
                  <a:pt x="36" y="48"/>
                  <a:pt x="35" y="48"/>
                </a:cubicBezTo>
                <a:moveTo>
                  <a:pt x="112" y="51"/>
                </a:moveTo>
                <a:cubicBezTo>
                  <a:pt x="107" y="52"/>
                  <a:pt x="104" y="59"/>
                  <a:pt x="109" y="63"/>
                </a:cubicBezTo>
                <a:cubicBezTo>
                  <a:pt x="111" y="62"/>
                  <a:pt x="113" y="62"/>
                  <a:pt x="114" y="61"/>
                </a:cubicBezTo>
                <a:cubicBezTo>
                  <a:pt x="115" y="59"/>
                  <a:pt x="114" y="58"/>
                  <a:pt x="112" y="58"/>
                </a:cubicBezTo>
                <a:cubicBezTo>
                  <a:pt x="112" y="58"/>
                  <a:pt x="111" y="58"/>
                  <a:pt x="110" y="59"/>
                </a:cubicBezTo>
                <a:cubicBezTo>
                  <a:pt x="110" y="60"/>
                  <a:pt x="111" y="60"/>
                  <a:pt x="110" y="61"/>
                </a:cubicBezTo>
                <a:cubicBezTo>
                  <a:pt x="109" y="60"/>
                  <a:pt x="108" y="59"/>
                  <a:pt x="108" y="58"/>
                </a:cubicBezTo>
                <a:cubicBezTo>
                  <a:pt x="109" y="57"/>
                  <a:pt x="108" y="56"/>
                  <a:pt x="109" y="55"/>
                </a:cubicBezTo>
                <a:cubicBezTo>
                  <a:pt x="109" y="55"/>
                  <a:pt x="109" y="55"/>
                  <a:pt x="110" y="55"/>
                </a:cubicBezTo>
                <a:cubicBezTo>
                  <a:pt x="110" y="55"/>
                  <a:pt x="111" y="55"/>
                  <a:pt x="111" y="55"/>
                </a:cubicBezTo>
                <a:cubicBezTo>
                  <a:pt x="112" y="55"/>
                  <a:pt x="112" y="54"/>
                  <a:pt x="113" y="54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7"/>
                  <a:pt x="120" y="66"/>
                  <a:pt x="125" y="66"/>
                </a:cubicBezTo>
                <a:cubicBezTo>
                  <a:pt x="126" y="66"/>
                  <a:pt x="128" y="65"/>
                  <a:pt x="129" y="64"/>
                </a:cubicBezTo>
                <a:cubicBezTo>
                  <a:pt x="129" y="63"/>
                  <a:pt x="129" y="62"/>
                  <a:pt x="129" y="61"/>
                </a:cubicBezTo>
                <a:cubicBezTo>
                  <a:pt x="129" y="61"/>
                  <a:pt x="129" y="61"/>
                  <a:pt x="129" y="61"/>
                </a:cubicBezTo>
                <a:cubicBezTo>
                  <a:pt x="127" y="61"/>
                  <a:pt x="127" y="59"/>
                  <a:pt x="125" y="59"/>
                </a:cubicBezTo>
                <a:cubicBezTo>
                  <a:pt x="124" y="61"/>
                  <a:pt x="127" y="60"/>
                  <a:pt x="127" y="62"/>
                </a:cubicBezTo>
                <a:cubicBezTo>
                  <a:pt x="126" y="63"/>
                  <a:pt x="126" y="63"/>
                  <a:pt x="124" y="63"/>
                </a:cubicBezTo>
                <a:cubicBezTo>
                  <a:pt x="124" y="63"/>
                  <a:pt x="124" y="63"/>
                  <a:pt x="124" y="63"/>
                </a:cubicBezTo>
                <a:cubicBezTo>
                  <a:pt x="122" y="61"/>
                  <a:pt x="118" y="59"/>
                  <a:pt x="119" y="55"/>
                </a:cubicBezTo>
                <a:cubicBezTo>
                  <a:pt x="119" y="55"/>
                  <a:pt x="119" y="55"/>
                  <a:pt x="119" y="55"/>
                </a:cubicBezTo>
                <a:cubicBezTo>
                  <a:pt x="117" y="55"/>
                  <a:pt x="115" y="52"/>
                  <a:pt x="112" y="51"/>
                </a:cubicBezTo>
                <a:moveTo>
                  <a:pt x="104" y="52"/>
                </a:moveTo>
                <a:cubicBezTo>
                  <a:pt x="104" y="52"/>
                  <a:pt x="104" y="52"/>
                  <a:pt x="104" y="53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5" y="53"/>
                  <a:pt x="105" y="53"/>
                  <a:pt x="105" y="53"/>
                </a:cubicBezTo>
                <a:cubicBezTo>
                  <a:pt x="105" y="53"/>
                  <a:pt x="104" y="52"/>
                  <a:pt x="104" y="52"/>
                </a:cubicBezTo>
                <a:moveTo>
                  <a:pt x="174" y="53"/>
                </a:moveTo>
                <a:cubicBezTo>
                  <a:pt x="174" y="53"/>
                  <a:pt x="174" y="53"/>
                  <a:pt x="174" y="53"/>
                </a:cubicBezTo>
                <a:cubicBezTo>
                  <a:pt x="174" y="53"/>
                  <a:pt x="174" y="54"/>
                  <a:pt x="174" y="54"/>
                </a:cubicBezTo>
                <a:cubicBezTo>
                  <a:pt x="175" y="54"/>
                  <a:pt x="175" y="54"/>
                  <a:pt x="175" y="54"/>
                </a:cubicBezTo>
                <a:cubicBezTo>
                  <a:pt x="175" y="54"/>
                  <a:pt x="175" y="54"/>
                  <a:pt x="175" y="53"/>
                </a:cubicBezTo>
                <a:cubicBezTo>
                  <a:pt x="175" y="53"/>
                  <a:pt x="175" y="53"/>
                  <a:pt x="174" y="53"/>
                </a:cubicBezTo>
                <a:moveTo>
                  <a:pt x="103" y="54"/>
                </a:moveTo>
                <a:cubicBezTo>
                  <a:pt x="103" y="54"/>
                  <a:pt x="103" y="54"/>
                  <a:pt x="102" y="54"/>
                </a:cubicBezTo>
                <a:cubicBezTo>
                  <a:pt x="102" y="54"/>
                  <a:pt x="102" y="54"/>
                  <a:pt x="102" y="54"/>
                </a:cubicBezTo>
                <a:cubicBezTo>
                  <a:pt x="102" y="54"/>
                  <a:pt x="102" y="54"/>
                  <a:pt x="102" y="54"/>
                </a:cubicBezTo>
                <a:cubicBezTo>
                  <a:pt x="102" y="55"/>
                  <a:pt x="101" y="57"/>
                  <a:pt x="102" y="58"/>
                </a:cubicBezTo>
                <a:cubicBezTo>
                  <a:pt x="103" y="58"/>
                  <a:pt x="104" y="58"/>
                  <a:pt x="105" y="58"/>
                </a:cubicBezTo>
                <a:cubicBezTo>
                  <a:pt x="104" y="56"/>
                  <a:pt x="105" y="56"/>
                  <a:pt x="105" y="54"/>
                </a:cubicBezTo>
                <a:cubicBezTo>
                  <a:pt x="105" y="54"/>
                  <a:pt x="104" y="54"/>
                  <a:pt x="103" y="54"/>
                </a:cubicBezTo>
                <a:moveTo>
                  <a:pt x="40" y="62"/>
                </a:moveTo>
                <a:cubicBezTo>
                  <a:pt x="35" y="62"/>
                  <a:pt x="31" y="67"/>
                  <a:pt x="30" y="72"/>
                </a:cubicBezTo>
                <a:cubicBezTo>
                  <a:pt x="29" y="77"/>
                  <a:pt x="31" y="82"/>
                  <a:pt x="37" y="82"/>
                </a:cubicBezTo>
                <a:cubicBezTo>
                  <a:pt x="37" y="82"/>
                  <a:pt x="38" y="82"/>
                  <a:pt x="38" y="82"/>
                </a:cubicBezTo>
                <a:cubicBezTo>
                  <a:pt x="39" y="74"/>
                  <a:pt x="44" y="70"/>
                  <a:pt x="40" y="62"/>
                </a:cubicBezTo>
                <a:cubicBezTo>
                  <a:pt x="40" y="62"/>
                  <a:pt x="40" y="62"/>
                  <a:pt x="40" y="62"/>
                </a:cubicBezTo>
                <a:moveTo>
                  <a:pt x="144" y="62"/>
                </a:moveTo>
                <a:cubicBezTo>
                  <a:pt x="144" y="62"/>
                  <a:pt x="143" y="63"/>
                  <a:pt x="143" y="63"/>
                </a:cubicBezTo>
                <a:cubicBezTo>
                  <a:pt x="143" y="63"/>
                  <a:pt x="143" y="63"/>
                  <a:pt x="143" y="63"/>
                </a:cubicBezTo>
                <a:cubicBezTo>
                  <a:pt x="143" y="64"/>
                  <a:pt x="143" y="64"/>
                  <a:pt x="143" y="64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45" y="63"/>
                  <a:pt x="145" y="62"/>
                  <a:pt x="144" y="62"/>
                </a:cubicBezTo>
                <a:moveTo>
                  <a:pt x="131" y="64"/>
                </a:moveTo>
                <a:cubicBezTo>
                  <a:pt x="130" y="64"/>
                  <a:pt x="130" y="64"/>
                  <a:pt x="130" y="64"/>
                </a:cubicBezTo>
                <a:cubicBezTo>
                  <a:pt x="130" y="65"/>
                  <a:pt x="130" y="65"/>
                  <a:pt x="131" y="65"/>
                </a:cubicBezTo>
                <a:cubicBezTo>
                  <a:pt x="131" y="65"/>
                  <a:pt x="131" y="64"/>
                  <a:pt x="131" y="64"/>
                </a:cubicBezTo>
                <a:cubicBezTo>
                  <a:pt x="131" y="64"/>
                  <a:pt x="131" y="64"/>
                  <a:pt x="131" y="64"/>
                </a:cubicBezTo>
                <a:moveTo>
                  <a:pt x="137" y="69"/>
                </a:moveTo>
                <a:cubicBezTo>
                  <a:pt x="137" y="69"/>
                  <a:pt x="137" y="69"/>
                  <a:pt x="136" y="69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137" y="70"/>
                  <a:pt x="137" y="70"/>
                  <a:pt x="137" y="69"/>
                </a:cubicBezTo>
                <a:cubicBezTo>
                  <a:pt x="137" y="69"/>
                  <a:pt x="137" y="69"/>
                  <a:pt x="137" y="69"/>
                </a:cubicBezTo>
                <a:moveTo>
                  <a:pt x="42" y="71"/>
                </a:moveTo>
                <a:cubicBezTo>
                  <a:pt x="41" y="71"/>
                  <a:pt x="41" y="72"/>
                  <a:pt x="41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2" y="73"/>
                  <a:pt x="43" y="73"/>
                  <a:pt x="42" y="71"/>
                </a:cubicBezTo>
                <a:cubicBezTo>
                  <a:pt x="42" y="71"/>
                  <a:pt x="42" y="71"/>
                  <a:pt x="42" y="71"/>
                </a:cubicBezTo>
                <a:moveTo>
                  <a:pt x="66" y="71"/>
                </a:moveTo>
                <a:cubicBezTo>
                  <a:pt x="66" y="72"/>
                  <a:pt x="66" y="73"/>
                  <a:pt x="66" y="74"/>
                </a:cubicBezTo>
                <a:cubicBezTo>
                  <a:pt x="65" y="74"/>
                  <a:pt x="64" y="74"/>
                  <a:pt x="63" y="74"/>
                </a:cubicBezTo>
                <a:cubicBezTo>
                  <a:pt x="63" y="77"/>
                  <a:pt x="62" y="78"/>
                  <a:pt x="62" y="81"/>
                </a:cubicBezTo>
                <a:cubicBezTo>
                  <a:pt x="65" y="81"/>
                  <a:pt x="65" y="78"/>
                  <a:pt x="66" y="75"/>
                </a:cubicBezTo>
                <a:cubicBezTo>
                  <a:pt x="67" y="76"/>
                  <a:pt x="68" y="75"/>
                  <a:pt x="68" y="76"/>
                </a:cubicBezTo>
                <a:cubicBezTo>
                  <a:pt x="69" y="79"/>
                  <a:pt x="69" y="82"/>
                  <a:pt x="67" y="83"/>
                </a:cubicBezTo>
                <a:cubicBezTo>
                  <a:pt x="67" y="83"/>
                  <a:pt x="66" y="83"/>
                  <a:pt x="66" y="83"/>
                </a:cubicBezTo>
                <a:cubicBezTo>
                  <a:pt x="66" y="83"/>
                  <a:pt x="66" y="83"/>
                  <a:pt x="66" y="83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3"/>
                  <a:pt x="64" y="83"/>
                  <a:pt x="64" y="83"/>
                </a:cubicBezTo>
                <a:cubicBezTo>
                  <a:pt x="65" y="87"/>
                  <a:pt x="62" y="87"/>
                  <a:pt x="59" y="87"/>
                </a:cubicBezTo>
                <a:cubicBezTo>
                  <a:pt x="59" y="90"/>
                  <a:pt x="63" y="92"/>
                  <a:pt x="65" y="92"/>
                </a:cubicBezTo>
                <a:cubicBezTo>
                  <a:pt x="67" y="92"/>
                  <a:pt x="68" y="91"/>
                  <a:pt x="69" y="90"/>
                </a:cubicBezTo>
                <a:cubicBezTo>
                  <a:pt x="68" y="89"/>
                  <a:pt x="65" y="89"/>
                  <a:pt x="63" y="88"/>
                </a:cubicBezTo>
                <a:cubicBezTo>
                  <a:pt x="70" y="88"/>
                  <a:pt x="75" y="74"/>
                  <a:pt x="66" y="71"/>
                </a:cubicBezTo>
                <a:moveTo>
                  <a:pt x="59" y="71"/>
                </a:moveTo>
                <a:cubicBezTo>
                  <a:pt x="59" y="73"/>
                  <a:pt x="58" y="74"/>
                  <a:pt x="57" y="74"/>
                </a:cubicBezTo>
                <a:cubicBezTo>
                  <a:pt x="56" y="74"/>
                  <a:pt x="57" y="72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5"/>
                  <a:pt x="55" y="76"/>
                  <a:pt x="56" y="78"/>
                </a:cubicBezTo>
                <a:cubicBezTo>
                  <a:pt x="56" y="78"/>
                  <a:pt x="57" y="78"/>
                  <a:pt x="57" y="78"/>
                </a:cubicBezTo>
                <a:cubicBezTo>
                  <a:pt x="58" y="78"/>
                  <a:pt x="59" y="78"/>
                  <a:pt x="59" y="79"/>
                </a:cubicBezTo>
                <a:cubicBezTo>
                  <a:pt x="56" y="81"/>
                  <a:pt x="57" y="86"/>
                  <a:pt x="54" y="88"/>
                </a:cubicBezTo>
                <a:cubicBezTo>
                  <a:pt x="54" y="88"/>
                  <a:pt x="54" y="88"/>
                  <a:pt x="54" y="88"/>
                </a:cubicBezTo>
                <a:cubicBezTo>
                  <a:pt x="55" y="88"/>
                  <a:pt x="55" y="88"/>
                  <a:pt x="55" y="88"/>
                </a:cubicBezTo>
                <a:cubicBezTo>
                  <a:pt x="55" y="89"/>
                  <a:pt x="55" y="89"/>
                  <a:pt x="56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58" y="85"/>
                  <a:pt x="65" y="75"/>
                  <a:pt x="59" y="71"/>
                </a:cubicBezTo>
                <a:moveTo>
                  <a:pt x="41" y="74"/>
                </a:moveTo>
                <a:cubicBezTo>
                  <a:pt x="41" y="75"/>
                  <a:pt x="41" y="76"/>
                  <a:pt x="41" y="78"/>
                </a:cubicBezTo>
                <a:cubicBezTo>
                  <a:pt x="43" y="78"/>
                  <a:pt x="45" y="79"/>
                  <a:pt x="46" y="79"/>
                </a:cubicBezTo>
                <a:cubicBezTo>
                  <a:pt x="47" y="79"/>
                  <a:pt x="47" y="79"/>
                  <a:pt x="48" y="79"/>
                </a:cubicBezTo>
                <a:cubicBezTo>
                  <a:pt x="48" y="77"/>
                  <a:pt x="46" y="77"/>
                  <a:pt x="47" y="75"/>
                </a:cubicBezTo>
                <a:cubicBezTo>
                  <a:pt x="46" y="75"/>
                  <a:pt x="46" y="75"/>
                  <a:pt x="45" y="75"/>
                </a:cubicBezTo>
                <a:cubicBezTo>
                  <a:pt x="44" y="75"/>
                  <a:pt x="42" y="75"/>
                  <a:pt x="41" y="74"/>
                </a:cubicBezTo>
                <a:moveTo>
                  <a:pt x="83" y="75"/>
                </a:moveTo>
                <a:cubicBezTo>
                  <a:pt x="82" y="75"/>
                  <a:pt x="81" y="75"/>
                  <a:pt x="81" y="75"/>
                </a:cubicBezTo>
                <a:cubicBezTo>
                  <a:pt x="81" y="78"/>
                  <a:pt x="80" y="80"/>
                  <a:pt x="79" y="80"/>
                </a:cubicBezTo>
                <a:cubicBezTo>
                  <a:pt x="78" y="80"/>
                  <a:pt x="78" y="80"/>
                  <a:pt x="78" y="79"/>
                </a:cubicBezTo>
                <a:cubicBezTo>
                  <a:pt x="78" y="82"/>
                  <a:pt x="76" y="82"/>
                  <a:pt x="76" y="84"/>
                </a:cubicBezTo>
                <a:cubicBezTo>
                  <a:pt x="76" y="84"/>
                  <a:pt x="78" y="84"/>
                  <a:pt x="77" y="85"/>
                </a:cubicBezTo>
                <a:cubicBezTo>
                  <a:pt x="77" y="85"/>
                  <a:pt x="76" y="85"/>
                  <a:pt x="76" y="85"/>
                </a:cubicBezTo>
                <a:cubicBezTo>
                  <a:pt x="79" y="88"/>
                  <a:pt x="75" y="91"/>
                  <a:pt x="78" y="94"/>
                </a:cubicBezTo>
                <a:cubicBezTo>
                  <a:pt x="78" y="94"/>
                  <a:pt x="79" y="94"/>
                  <a:pt x="79" y="94"/>
                </a:cubicBezTo>
                <a:cubicBezTo>
                  <a:pt x="87" y="94"/>
                  <a:pt x="87" y="87"/>
                  <a:pt x="87" y="79"/>
                </a:cubicBezTo>
                <a:cubicBezTo>
                  <a:pt x="86" y="78"/>
                  <a:pt x="83" y="78"/>
                  <a:pt x="83" y="75"/>
                </a:cubicBezTo>
                <a:moveTo>
                  <a:pt x="53" y="77"/>
                </a:moveTo>
                <a:cubicBezTo>
                  <a:pt x="52" y="77"/>
                  <a:pt x="51" y="78"/>
                  <a:pt x="51" y="78"/>
                </a:cubicBezTo>
                <a:cubicBezTo>
                  <a:pt x="52" y="79"/>
                  <a:pt x="52" y="81"/>
                  <a:pt x="54" y="81"/>
                </a:cubicBezTo>
                <a:cubicBezTo>
                  <a:pt x="54" y="80"/>
                  <a:pt x="55" y="80"/>
                  <a:pt x="55" y="80"/>
                </a:cubicBezTo>
                <a:cubicBezTo>
                  <a:pt x="55" y="80"/>
                  <a:pt x="56" y="80"/>
                  <a:pt x="56" y="80"/>
                </a:cubicBezTo>
                <a:cubicBezTo>
                  <a:pt x="56" y="79"/>
                  <a:pt x="54" y="77"/>
                  <a:pt x="53" y="77"/>
                </a:cubicBezTo>
                <a:moveTo>
                  <a:pt x="92" y="80"/>
                </a:moveTo>
                <a:cubicBezTo>
                  <a:pt x="92" y="80"/>
                  <a:pt x="91" y="80"/>
                  <a:pt x="91" y="81"/>
                </a:cubicBezTo>
                <a:cubicBezTo>
                  <a:pt x="91" y="81"/>
                  <a:pt x="91" y="82"/>
                  <a:pt x="91" y="83"/>
                </a:cubicBezTo>
                <a:cubicBezTo>
                  <a:pt x="92" y="83"/>
                  <a:pt x="94" y="83"/>
                  <a:pt x="94" y="84"/>
                </a:cubicBezTo>
                <a:cubicBezTo>
                  <a:pt x="92" y="87"/>
                  <a:pt x="90" y="93"/>
                  <a:pt x="87" y="94"/>
                </a:cubicBezTo>
                <a:cubicBezTo>
                  <a:pt x="88" y="94"/>
                  <a:pt x="88" y="96"/>
                  <a:pt x="88" y="97"/>
                </a:cubicBezTo>
                <a:cubicBezTo>
                  <a:pt x="89" y="97"/>
                  <a:pt x="90" y="97"/>
                  <a:pt x="90" y="97"/>
                </a:cubicBezTo>
                <a:cubicBezTo>
                  <a:pt x="91" y="95"/>
                  <a:pt x="92" y="93"/>
                  <a:pt x="91" y="90"/>
                </a:cubicBezTo>
                <a:cubicBezTo>
                  <a:pt x="95" y="89"/>
                  <a:pt x="97" y="86"/>
                  <a:pt x="98" y="82"/>
                </a:cubicBezTo>
                <a:cubicBezTo>
                  <a:pt x="96" y="82"/>
                  <a:pt x="94" y="80"/>
                  <a:pt x="92" y="80"/>
                </a:cubicBezTo>
                <a:moveTo>
                  <a:pt x="6" y="80"/>
                </a:moveTo>
                <a:cubicBezTo>
                  <a:pt x="6" y="80"/>
                  <a:pt x="6" y="80"/>
                  <a:pt x="6" y="81"/>
                </a:cubicBezTo>
                <a:cubicBezTo>
                  <a:pt x="6" y="81"/>
                  <a:pt x="6" y="82"/>
                  <a:pt x="6" y="83"/>
                </a:cubicBezTo>
                <a:cubicBezTo>
                  <a:pt x="6" y="83"/>
                  <a:pt x="6" y="83"/>
                  <a:pt x="6" y="83"/>
                </a:cubicBezTo>
                <a:cubicBezTo>
                  <a:pt x="6" y="83"/>
                  <a:pt x="7" y="82"/>
                  <a:pt x="7" y="82"/>
                </a:cubicBezTo>
                <a:cubicBezTo>
                  <a:pt x="7" y="81"/>
                  <a:pt x="7" y="80"/>
                  <a:pt x="6" y="80"/>
                </a:cubicBezTo>
                <a:moveTo>
                  <a:pt x="112" y="83"/>
                </a:moveTo>
                <a:cubicBezTo>
                  <a:pt x="111" y="85"/>
                  <a:pt x="110" y="86"/>
                  <a:pt x="108" y="86"/>
                </a:cubicBezTo>
                <a:cubicBezTo>
                  <a:pt x="108" y="86"/>
                  <a:pt x="108" y="86"/>
                  <a:pt x="108" y="86"/>
                </a:cubicBezTo>
                <a:cubicBezTo>
                  <a:pt x="108" y="88"/>
                  <a:pt x="109" y="88"/>
                  <a:pt x="110" y="89"/>
                </a:cubicBezTo>
                <a:cubicBezTo>
                  <a:pt x="111" y="88"/>
                  <a:pt x="111" y="86"/>
                  <a:pt x="112" y="86"/>
                </a:cubicBezTo>
                <a:cubicBezTo>
                  <a:pt x="114" y="87"/>
                  <a:pt x="114" y="88"/>
                  <a:pt x="114" y="90"/>
                </a:cubicBezTo>
                <a:cubicBezTo>
                  <a:pt x="112" y="91"/>
                  <a:pt x="111" y="93"/>
                  <a:pt x="109" y="94"/>
                </a:cubicBezTo>
                <a:cubicBezTo>
                  <a:pt x="110" y="94"/>
                  <a:pt x="110" y="94"/>
                  <a:pt x="110" y="94"/>
                </a:cubicBezTo>
                <a:cubicBezTo>
                  <a:pt x="112" y="94"/>
                  <a:pt x="113" y="96"/>
                  <a:pt x="113" y="97"/>
                </a:cubicBezTo>
                <a:cubicBezTo>
                  <a:pt x="112" y="99"/>
                  <a:pt x="111" y="100"/>
                  <a:pt x="109" y="100"/>
                </a:cubicBezTo>
                <a:cubicBezTo>
                  <a:pt x="108" y="99"/>
                  <a:pt x="110" y="98"/>
                  <a:pt x="109" y="96"/>
                </a:cubicBezTo>
                <a:cubicBezTo>
                  <a:pt x="109" y="96"/>
                  <a:pt x="109" y="96"/>
                  <a:pt x="109" y="96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08" y="96"/>
                  <a:pt x="107" y="96"/>
                  <a:pt x="107" y="96"/>
                </a:cubicBezTo>
                <a:cubicBezTo>
                  <a:pt x="107" y="96"/>
                  <a:pt x="107" y="96"/>
                  <a:pt x="107" y="96"/>
                </a:cubicBezTo>
                <a:cubicBezTo>
                  <a:pt x="105" y="99"/>
                  <a:pt x="108" y="102"/>
                  <a:pt x="111" y="102"/>
                </a:cubicBezTo>
                <a:cubicBezTo>
                  <a:pt x="112" y="102"/>
                  <a:pt x="113" y="101"/>
                  <a:pt x="114" y="101"/>
                </a:cubicBezTo>
                <a:cubicBezTo>
                  <a:pt x="114" y="94"/>
                  <a:pt x="121" y="85"/>
                  <a:pt x="112" y="83"/>
                </a:cubicBezTo>
                <a:moveTo>
                  <a:pt x="73" y="84"/>
                </a:moveTo>
                <a:cubicBezTo>
                  <a:pt x="72" y="84"/>
                  <a:pt x="71" y="84"/>
                  <a:pt x="71" y="85"/>
                </a:cubicBezTo>
                <a:cubicBezTo>
                  <a:pt x="71" y="85"/>
                  <a:pt x="72" y="85"/>
                  <a:pt x="73" y="85"/>
                </a:cubicBezTo>
                <a:cubicBezTo>
                  <a:pt x="74" y="85"/>
                  <a:pt x="75" y="85"/>
                  <a:pt x="75" y="84"/>
                </a:cubicBezTo>
                <a:cubicBezTo>
                  <a:pt x="74" y="84"/>
                  <a:pt x="73" y="84"/>
                  <a:pt x="73" y="84"/>
                </a:cubicBezTo>
                <a:moveTo>
                  <a:pt x="137" y="85"/>
                </a:moveTo>
                <a:cubicBezTo>
                  <a:pt x="137" y="85"/>
                  <a:pt x="137" y="85"/>
                  <a:pt x="136" y="86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137" y="85"/>
                  <a:pt x="137" y="85"/>
                  <a:pt x="137" y="85"/>
                </a:cubicBezTo>
                <a:moveTo>
                  <a:pt x="104" y="87"/>
                </a:moveTo>
                <a:cubicBezTo>
                  <a:pt x="104" y="87"/>
                  <a:pt x="104" y="87"/>
                  <a:pt x="104" y="87"/>
                </a:cubicBezTo>
                <a:cubicBezTo>
                  <a:pt x="104" y="88"/>
                  <a:pt x="103" y="88"/>
                  <a:pt x="103" y="88"/>
                </a:cubicBezTo>
                <a:cubicBezTo>
                  <a:pt x="103" y="88"/>
                  <a:pt x="102" y="88"/>
                  <a:pt x="102" y="88"/>
                </a:cubicBezTo>
                <a:cubicBezTo>
                  <a:pt x="101" y="87"/>
                  <a:pt x="101" y="87"/>
                  <a:pt x="101" y="87"/>
                </a:cubicBezTo>
                <a:cubicBezTo>
                  <a:pt x="100" y="87"/>
                  <a:pt x="100" y="87"/>
                  <a:pt x="100" y="88"/>
                </a:cubicBezTo>
                <a:cubicBezTo>
                  <a:pt x="100" y="90"/>
                  <a:pt x="104" y="89"/>
                  <a:pt x="106" y="90"/>
                </a:cubicBezTo>
                <a:cubicBezTo>
                  <a:pt x="105" y="89"/>
                  <a:pt x="106" y="87"/>
                  <a:pt x="104" y="87"/>
                </a:cubicBezTo>
                <a:moveTo>
                  <a:pt x="123" y="88"/>
                </a:moveTo>
                <a:cubicBezTo>
                  <a:pt x="123" y="88"/>
                  <a:pt x="123" y="88"/>
                  <a:pt x="123" y="88"/>
                </a:cubicBezTo>
                <a:cubicBezTo>
                  <a:pt x="122" y="89"/>
                  <a:pt x="120" y="90"/>
                  <a:pt x="121" y="93"/>
                </a:cubicBezTo>
                <a:cubicBezTo>
                  <a:pt x="121" y="94"/>
                  <a:pt x="121" y="94"/>
                  <a:pt x="121" y="94"/>
                </a:cubicBezTo>
                <a:cubicBezTo>
                  <a:pt x="121" y="94"/>
                  <a:pt x="122" y="94"/>
                  <a:pt x="122" y="93"/>
                </a:cubicBezTo>
                <a:cubicBezTo>
                  <a:pt x="122" y="93"/>
                  <a:pt x="122" y="93"/>
                  <a:pt x="122" y="93"/>
                </a:cubicBezTo>
                <a:cubicBezTo>
                  <a:pt x="122" y="93"/>
                  <a:pt x="123" y="93"/>
                  <a:pt x="123" y="93"/>
                </a:cubicBezTo>
                <a:cubicBezTo>
                  <a:pt x="123" y="94"/>
                  <a:pt x="123" y="96"/>
                  <a:pt x="123" y="97"/>
                </a:cubicBezTo>
                <a:cubicBezTo>
                  <a:pt x="123" y="97"/>
                  <a:pt x="122" y="97"/>
                  <a:pt x="122" y="97"/>
                </a:cubicBezTo>
                <a:cubicBezTo>
                  <a:pt x="122" y="97"/>
                  <a:pt x="122" y="97"/>
                  <a:pt x="122" y="97"/>
                </a:cubicBezTo>
                <a:cubicBezTo>
                  <a:pt x="121" y="97"/>
                  <a:pt x="121" y="96"/>
                  <a:pt x="121" y="96"/>
                </a:cubicBezTo>
                <a:cubicBezTo>
                  <a:pt x="121" y="96"/>
                  <a:pt x="121" y="97"/>
                  <a:pt x="121" y="97"/>
                </a:cubicBezTo>
                <a:cubicBezTo>
                  <a:pt x="122" y="99"/>
                  <a:pt x="123" y="100"/>
                  <a:pt x="123" y="101"/>
                </a:cubicBezTo>
                <a:cubicBezTo>
                  <a:pt x="127" y="99"/>
                  <a:pt x="125" y="92"/>
                  <a:pt x="126" y="89"/>
                </a:cubicBezTo>
                <a:cubicBezTo>
                  <a:pt x="125" y="89"/>
                  <a:pt x="125" y="88"/>
                  <a:pt x="123" y="88"/>
                </a:cubicBezTo>
                <a:moveTo>
                  <a:pt x="134" y="90"/>
                </a:moveTo>
                <a:cubicBezTo>
                  <a:pt x="134" y="92"/>
                  <a:pt x="134" y="95"/>
                  <a:pt x="132" y="95"/>
                </a:cubicBezTo>
                <a:cubicBezTo>
                  <a:pt x="134" y="100"/>
                  <a:pt x="129" y="103"/>
                  <a:pt x="130" y="109"/>
                </a:cubicBezTo>
                <a:cubicBezTo>
                  <a:pt x="130" y="109"/>
                  <a:pt x="130" y="109"/>
                  <a:pt x="131" y="109"/>
                </a:cubicBezTo>
                <a:cubicBezTo>
                  <a:pt x="131" y="109"/>
                  <a:pt x="132" y="109"/>
                  <a:pt x="133" y="109"/>
                </a:cubicBezTo>
                <a:cubicBezTo>
                  <a:pt x="134" y="109"/>
                  <a:pt x="135" y="110"/>
                  <a:pt x="136" y="110"/>
                </a:cubicBezTo>
                <a:cubicBezTo>
                  <a:pt x="136" y="110"/>
                  <a:pt x="137" y="109"/>
                  <a:pt x="137" y="109"/>
                </a:cubicBezTo>
                <a:cubicBezTo>
                  <a:pt x="136" y="108"/>
                  <a:pt x="134" y="108"/>
                  <a:pt x="133" y="106"/>
                </a:cubicBezTo>
                <a:cubicBezTo>
                  <a:pt x="134" y="104"/>
                  <a:pt x="133" y="101"/>
                  <a:pt x="135" y="100"/>
                </a:cubicBezTo>
                <a:cubicBezTo>
                  <a:pt x="136" y="101"/>
                  <a:pt x="136" y="102"/>
                  <a:pt x="138" y="102"/>
                </a:cubicBezTo>
                <a:cubicBezTo>
                  <a:pt x="138" y="102"/>
                  <a:pt x="138" y="102"/>
                  <a:pt x="138" y="102"/>
                </a:cubicBezTo>
                <a:cubicBezTo>
                  <a:pt x="139" y="100"/>
                  <a:pt x="138" y="99"/>
                  <a:pt x="136" y="98"/>
                </a:cubicBezTo>
                <a:cubicBezTo>
                  <a:pt x="136" y="98"/>
                  <a:pt x="136" y="99"/>
                  <a:pt x="136" y="99"/>
                </a:cubicBezTo>
                <a:cubicBezTo>
                  <a:pt x="135" y="99"/>
                  <a:pt x="135" y="99"/>
                  <a:pt x="135" y="99"/>
                </a:cubicBezTo>
                <a:cubicBezTo>
                  <a:pt x="136" y="97"/>
                  <a:pt x="135" y="94"/>
                  <a:pt x="137" y="93"/>
                </a:cubicBezTo>
                <a:cubicBezTo>
                  <a:pt x="137" y="93"/>
                  <a:pt x="137" y="93"/>
                  <a:pt x="137" y="93"/>
                </a:cubicBezTo>
                <a:cubicBezTo>
                  <a:pt x="138" y="93"/>
                  <a:pt x="138" y="94"/>
                  <a:pt x="138" y="94"/>
                </a:cubicBezTo>
                <a:cubicBezTo>
                  <a:pt x="139" y="94"/>
                  <a:pt x="139" y="94"/>
                  <a:pt x="140" y="94"/>
                </a:cubicBezTo>
                <a:cubicBezTo>
                  <a:pt x="140" y="94"/>
                  <a:pt x="140" y="94"/>
                  <a:pt x="140" y="94"/>
                </a:cubicBezTo>
                <a:cubicBezTo>
                  <a:pt x="141" y="93"/>
                  <a:pt x="142" y="93"/>
                  <a:pt x="142" y="92"/>
                </a:cubicBezTo>
                <a:cubicBezTo>
                  <a:pt x="139" y="90"/>
                  <a:pt x="137" y="91"/>
                  <a:pt x="134" y="90"/>
                </a:cubicBezTo>
                <a:moveTo>
                  <a:pt x="99" y="91"/>
                </a:moveTo>
                <a:cubicBezTo>
                  <a:pt x="99" y="91"/>
                  <a:pt x="99" y="91"/>
                  <a:pt x="99" y="91"/>
                </a:cubicBezTo>
                <a:cubicBezTo>
                  <a:pt x="98" y="91"/>
                  <a:pt x="98" y="92"/>
                  <a:pt x="98" y="93"/>
                </a:cubicBezTo>
                <a:cubicBezTo>
                  <a:pt x="99" y="93"/>
                  <a:pt x="100" y="93"/>
                  <a:pt x="101" y="93"/>
                </a:cubicBezTo>
                <a:cubicBezTo>
                  <a:pt x="101" y="92"/>
                  <a:pt x="101" y="91"/>
                  <a:pt x="99" y="91"/>
                </a:cubicBezTo>
                <a:moveTo>
                  <a:pt x="102" y="92"/>
                </a:moveTo>
                <a:cubicBezTo>
                  <a:pt x="102" y="92"/>
                  <a:pt x="102" y="92"/>
                  <a:pt x="101" y="92"/>
                </a:cubicBezTo>
                <a:cubicBezTo>
                  <a:pt x="101" y="94"/>
                  <a:pt x="102" y="94"/>
                  <a:pt x="103" y="94"/>
                </a:cubicBezTo>
                <a:cubicBezTo>
                  <a:pt x="104" y="94"/>
                  <a:pt x="104" y="94"/>
                  <a:pt x="105" y="94"/>
                </a:cubicBezTo>
                <a:cubicBezTo>
                  <a:pt x="105" y="93"/>
                  <a:pt x="104" y="92"/>
                  <a:pt x="102" y="92"/>
                </a:cubicBezTo>
                <a:moveTo>
                  <a:pt x="146" y="93"/>
                </a:moveTo>
                <a:cubicBezTo>
                  <a:pt x="142" y="93"/>
                  <a:pt x="145" y="100"/>
                  <a:pt x="146" y="101"/>
                </a:cubicBezTo>
                <a:cubicBezTo>
                  <a:pt x="144" y="104"/>
                  <a:pt x="138" y="109"/>
                  <a:pt x="142" y="112"/>
                </a:cubicBezTo>
                <a:cubicBezTo>
                  <a:pt x="143" y="110"/>
                  <a:pt x="143" y="106"/>
                  <a:pt x="146" y="106"/>
                </a:cubicBezTo>
                <a:cubicBezTo>
                  <a:pt x="146" y="108"/>
                  <a:pt x="145" y="110"/>
                  <a:pt x="146" y="113"/>
                </a:cubicBezTo>
                <a:cubicBezTo>
                  <a:pt x="146" y="113"/>
                  <a:pt x="147" y="113"/>
                  <a:pt x="148" y="113"/>
                </a:cubicBezTo>
                <a:cubicBezTo>
                  <a:pt x="148" y="107"/>
                  <a:pt x="148" y="104"/>
                  <a:pt x="148" y="99"/>
                </a:cubicBezTo>
                <a:cubicBezTo>
                  <a:pt x="148" y="99"/>
                  <a:pt x="148" y="99"/>
                  <a:pt x="149" y="99"/>
                </a:cubicBezTo>
                <a:cubicBezTo>
                  <a:pt x="151" y="99"/>
                  <a:pt x="150" y="96"/>
                  <a:pt x="152" y="95"/>
                </a:cubicBezTo>
                <a:cubicBezTo>
                  <a:pt x="152" y="95"/>
                  <a:pt x="152" y="95"/>
                  <a:pt x="151" y="95"/>
                </a:cubicBezTo>
                <a:cubicBezTo>
                  <a:pt x="151" y="95"/>
                  <a:pt x="150" y="96"/>
                  <a:pt x="149" y="96"/>
                </a:cubicBezTo>
                <a:cubicBezTo>
                  <a:pt x="149" y="97"/>
                  <a:pt x="148" y="98"/>
                  <a:pt x="148" y="98"/>
                </a:cubicBezTo>
                <a:cubicBezTo>
                  <a:pt x="148" y="98"/>
                  <a:pt x="148" y="97"/>
                  <a:pt x="148" y="97"/>
                </a:cubicBezTo>
                <a:cubicBezTo>
                  <a:pt x="148" y="95"/>
                  <a:pt x="147" y="94"/>
                  <a:pt x="146" y="93"/>
                </a:cubicBezTo>
                <a:moveTo>
                  <a:pt x="120" y="96"/>
                </a:moveTo>
                <a:cubicBezTo>
                  <a:pt x="119" y="96"/>
                  <a:pt x="118" y="96"/>
                  <a:pt x="118" y="96"/>
                </a:cubicBezTo>
                <a:cubicBezTo>
                  <a:pt x="117" y="98"/>
                  <a:pt x="118" y="98"/>
                  <a:pt x="119" y="98"/>
                </a:cubicBezTo>
                <a:cubicBezTo>
                  <a:pt x="119" y="98"/>
                  <a:pt x="120" y="98"/>
                  <a:pt x="120" y="98"/>
                </a:cubicBezTo>
                <a:cubicBezTo>
                  <a:pt x="120" y="98"/>
                  <a:pt x="120" y="97"/>
                  <a:pt x="120" y="96"/>
                </a:cubicBezTo>
                <a:moveTo>
                  <a:pt x="157" y="96"/>
                </a:moveTo>
                <a:cubicBezTo>
                  <a:pt x="151" y="96"/>
                  <a:pt x="151" y="109"/>
                  <a:pt x="150" y="114"/>
                </a:cubicBezTo>
                <a:cubicBezTo>
                  <a:pt x="150" y="114"/>
                  <a:pt x="151" y="114"/>
                  <a:pt x="151" y="114"/>
                </a:cubicBezTo>
                <a:cubicBezTo>
                  <a:pt x="151" y="114"/>
                  <a:pt x="151" y="114"/>
                  <a:pt x="152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3" y="114"/>
                  <a:pt x="153" y="114"/>
                  <a:pt x="153" y="114"/>
                </a:cubicBezTo>
                <a:cubicBezTo>
                  <a:pt x="152" y="110"/>
                  <a:pt x="154" y="107"/>
                  <a:pt x="156" y="106"/>
                </a:cubicBezTo>
                <a:cubicBezTo>
                  <a:pt x="153" y="105"/>
                  <a:pt x="154" y="98"/>
                  <a:pt x="157" y="98"/>
                </a:cubicBezTo>
                <a:cubicBezTo>
                  <a:pt x="157" y="98"/>
                  <a:pt x="157" y="98"/>
                  <a:pt x="157" y="98"/>
                </a:cubicBezTo>
                <a:cubicBezTo>
                  <a:pt x="159" y="101"/>
                  <a:pt x="154" y="105"/>
                  <a:pt x="158" y="107"/>
                </a:cubicBezTo>
                <a:cubicBezTo>
                  <a:pt x="161" y="105"/>
                  <a:pt x="161" y="101"/>
                  <a:pt x="161" y="97"/>
                </a:cubicBezTo>
                <a:cubicBezTo>
                  <a:pt x="160" y="97"/>
                  <a:pt x="158" y="96"/>
                  <a:pt x="157" y="96"/>
                </a:cubicBezTo>
                <a:moveTo>
                  <a:pt x="118" y="102"/>
                </a:moveTo>
                <a:cubicBezTo>
                  <a:pt x="117" y="102"/>
                  <a:pt x="116" y="103"/>
                  <a:pt x="115" y="103"/>
                </a:cubicBezTo>
                <a:cubicBezTo>
                  <a:pt x="117" y="103"/>
                  <a:pt x="120" y="106"/>
                  <a:pt x="122" y="106"/>
                </a:cubicBezTo>
                <a:cubicBezTo>
                  <a:pt x="123" y="106"/>
                  <a:pt x="124" y="106"/>
                  <a:pt x="124" y="105"/>
                </a:cubicBezTo>
                <a:cubicBezTo>
                  <a:pt x="123" y="103"/>
                  <a:pt x="120" y="102"/>
                  <a:pt x="118" y="102"/>
                </a:cubicBezTo>
                <a:moveTo>
                  <a:pt x="41" y="109"/>
                </a:moveTo>
                <a:cubicBezTo>
                  <a:pt x="40" y="110"/>
                  <a:pt x="42" y="110"/>
                  <a:pt x="41" y="111"/>
                </a:cubicBezTo>
                <a:cubicBezTo>
                  <a:pt x="41" y="111"/>
                  <a:pt x="41" y="111"/>
                  <a:pt x="40" y="111"/>
                </a:cubicBezTo>
                <a:cubicBezTo>
                  <a:pt x="39" y="111"/>
                  <a:pt x="38" y="112"/>
                  <a:pt x="36" y="112"/>
                </a:cubicBezTo>
                <a:cubicBezTo>
                  <a:pt x="36" y="114"/>
                  <a:pt x="37" y="114"/>
                  <a:pt x="37" y="115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40" y="115"/>
                  <a:pt x="40" y="114"/>
                  <a:pt x="41" y="114"/>
                </a:cubicBezTo>
                <a:cubicBezTo>
                  <a:pt x="42" y="114"/>
                  <a:pt x="43" y="114"/>
                  <a:pt x="43" y="116"/>
                </a:cubicBezTo>
                <a:cubicBezTo>
                  <a:pt x="43" y="117"/>
                  <a:pt x="41" y="117"/>
                  <a:pt x="40" y="118"/>
                </a:cubicBezTo>
                <a:cubicBezTo>
                  <a:pt x="37" y="118"/>
                  <a:pt x="37" y="114"/>
                  <a:pt x="34" y="113"/>
                </a:cubicBezTo>
                <a:cubicBezTo>
                  <a:pt x="33" y="114"/>
                  <a:pt x="35" y="115"/>
                  <a:pt x="34" y="116"/>
                </a:cubicBezTo>
                <a:cubicBezTo>
                  <a:pt x="34" y="116"/>
                  <a:pt x="34" y="116"/>
                  <a:pt x="34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2" y="116"/>
                  <a:pt x="32" y="115"/>
                  <a:pt x="31" y="115"/>
                </a:cubicBezTo>
                <a:cubicBezTo>
                  <a:pt x="29" y="115"/>
                  <a:pt x="28" y="116"/>
                  <a:pt x="27" y="117"/>
                </a:cubicBezTo>
                <a:cubicBezTo>
                  <a:pt x="28" y="120"/>
                  <a:pt x="30" y="127"/>
                  <a:pt x="33" y="127"/>
                </a:cubicBezTo>
                <a:cubicBezTo>
                  <a:pt x="33" y="127"/>
                  <a:pt x="33" y="127"/>
                  <a:pt x="34" y="126"/>
                </a:cubicBezTo>
                <a:cubicBezTo>
                  <a:pt x="35" y="133"/>
                  <a:pt x="38" y="138"/>
                  <a:pt x="43" y="141"/>
                </a:cubicBezTo>
                <a:cubicBezTo>
                  <a:pt x="45" y="136"/>
                  <a:pt x="39" y="132"/>
                  <a:pt x="36" y="129"/>
                </a:cubicBezTo>
                <a:cubicBezTo>
                  <a:pt x="38" y="128"/>
                  <a:pt x="37" y="126"/>
                  <a:pt x="37" y="124"/>
                </a:cubicBezTo>
                <a:cubicBezTo>
                  <a:pt x="37" y="124"/>
                  <a:pt x="37" y="124"/>
                  <a:pt x="37" y="124"/>
                </a:cubicBezTo>
                <a:cubicBezTo>
                  <a:pt x="36" y="124"/>
                  <a:pt x="36" y="125"/>
                  <a:pt x="36" y="125"/>
                </a:cubicBezTo>
                <a:cubicBezTo>
                  <a:pt x="36" y="126"/>
                  <a:pt x="36" y="126"/>
                  <a:pt x="35" y="126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3" y="124"/>
                  <a:pt x="32" y="122"/>
                  <a:pt x="32" y="119"/>
                </a:cubicBezTo>
                <a:cubicBezTo>
                  <a:pt x="33" y="120"/>
                  <a:pt x="36" y="119"/>
                  <a:pt x="36" y="121"/>
                </a:cubicBezTo>
                <a:cubicBezTo>
                  <a:pt x="37" y="121"/>
                  <a:pt x="37" y="121"/>
                  <a:pt x="38" y="121"/>
                </a:cubicBezTo>
                <a:cubicBezTo>
                  <a:pt x="39" y="121"/>
                  <a:pt x="39" y="121"/>
                  <a:pt x="40" y="122"/>
                </a:cubicBezTo>
                <a:cubicBezTo>
                  <a:pt x="43" y="120"/>
                  <a:pt x="46" y="119"/>
                  <a:pt x="47" y="116"/>
                </a:cubicBezTo>
                <a:cubicBezTo>
                  <a:pt x="45" y="113"/>
                  <a:pt x="44" y="110"/>
                  <a:pt x="41" y="109"/>
                </a:cubicBezTo>
                <a:moveTo>
                  <a:pt x="156" y="114"/>
                </a:moveTo>
                <a:cubicBezTo>
                  <a:pt x="155" y="114"/>
                  <a:pt x="155" y="114"/>
                  <a:pt x="154" y="114"/>
                </a:cubicBezTo>
                <a:cubicBezTo>
                  <a:pt x="154" y="115"/>
                  <a:pt x="154" y="115"/>
                  <a:pt x="154" y="116"/>
                </a:cubicBezTo>
                <a:cubicBezTo>
                  <a:pt x="155" y="116"/>
                  <a:pt x="155" y="116"/>
                  <a:pt x="156" y="116"/>
                </a:cubicBezTo>
                <a:cubicBezTo>
                  <a:pt x="156" y="115"/>
                  <a:pt x="156" y="115"/>
                  <a:pt x="156" y="114"/>
                </a:cubicBezTo>
                <a:moveTo>
                  <a:pt x="94" y="115"/>
                </a:moveTo>
                <a:cubicBezTo>
                  <a:pt x="94" y="115"/>
                  <a:pt x="94" y="115"/>
                  <a:pt x="94" y="115"/>
                </a:cubicBezTo>
                <a:cubicBezTo>
                  <a:pt x="93" y="116"/>
                  <a:pt x="94" y="116"/>
                  <a:pt x="94" y="116"/>
                </a:cubicBezTo>
                <a:cubicBezTo>
                  <a:pt x="95" y="116"/>
                  <a:pt x="96" y="116"/>
                  <a:pt x="96" y="116"/>
                </a:cubicBezTo>
                <a:cubicBezTo>
                  <a:pt x="95" y="116"/>
                  <a:pt x="95" y="115"/>
                  <a:pt x="94" y="115"/>
                </a:cubicBezTo>
                <a:moveTo>
                  <a:pt x="93" y="118"/>
                </a:moveTo>
                <a:cubicBezTo>
                  <a:pt x="90" y="118"/>
                  <a:pt x="87" y="121"/>
                  <a:pt x="88" y="126"/>
                </a:cubicBezTo>
                <a:cubicBezTo>
                  <a:pt x="90" y="128"/>
                  <a:pt x="92" y="129"/>
                  <a:pt x="94" y="129"/>
                </a:cubicBezTo>
                <a:cubicBezTo>
                  <a:pt x="96" y="129"/>
                  <a:pt x="99" y="128"/>
                  <a:pt x="101" y="127"/>
                </a:cubicBezTo>
                <a:cubicBezTo>
                  <a:pt x="103" y="126"/>
                  <a:pt x="106" y="125"/>
                  <a:pt x="108" y="125"/>
                </a:cubicBezTo>
                <a:cubicBezTo>
                  <a:pt x="108" y="125"/>
                  <a:pt x="109" y="125"/>
                  <a:pt x="109" y="125"/>
                </a:cubicBezTo>
                <a:cubicBezTo>
                  <a:pt x="109" y="125"/>
                  <a:pt x="109" y="125"/>
                  <a:pt x="109" y="125"/>
                </a:cubicBezTo>
                <a:cubicBezTo>
                  <a:pt x="107" y="125"/>
                  <a:pt x="106" y="126"/>
                  <a:pt x="106" y="128"/>
                </a:cubicBezTo>
                <a:cubicBezTo>
                  <a:pt x="107" y="129"/>
                  <a:pt x="108" y="129"/>
                  <a:pt x="108" y="131"/>
                </a:cubicBezTo>
                <a:cubicBezTo>
                  <a:pt x="108" y="131"/>
                  <a:pt x="108" y="131"/>
                  <a:pt x="109" y="131"/>
                </a:cubicBezTo>
                <a:cubicBezTo>
                  <a:pt x="110" y="131"/>
                  <a:pt x="111" y="130"/>
                  <a:pt x="112" y="130"/>
                </a:cubicBezTo>
                <a:cubicBezTo>
                  <a:pt x="112" y="128"/>
                  <a:pt x="112" y="126"/>
                  <a:pt x="112" y="124"/>
                </a:cubicBezTo>
                <a:cubicBezTo>
                  <a:pt x="110" y="124"/>
                  <a:pt x="109" y="122"/>
                  <a:pt x="107" y="121"/>
                </a:cubicBezTo>
                <a:cubicBezTo>
                  <a:pt x="103" y="124"/>
                  <a:pt x="96" y="126"/>
                  <a:pt x="92" y="126"/>
                </a:cubicBezTo>
                <a:cubicBezTo>
                  <a:pt x="91" y="126"/>
                  <a:pt x="89" y="121"/>
                  <a:pt x="92" y="120"/>
                </a:cubicBezTo>
                <a:cubicBezTo>
                  <a:pt x="92" y="121"/>
                  <a:pt x="92" y="123"/>
                  <a:pt x="92" y="124"/>
                </a:cubicBezTo>
                <a:cubicBezTo>
                  <a:pt x="93" y="124"/>
                  <a:pt x="94" y="124"/>
                  <a:pt x="95" y="124"/>
                </a:cubicBezTo>
                <a:cubicBezTo>
                  <a:pt x="95" y="124"/>
                  <a:pt x="96" y="124"/>
                  <a:pt x="97" y="124"/>
                </a:cubicBezTo>
                <a:cubicBezTo>
                  <a:pt x="97" y="121"/>
                  <a:pt x="97" y="121"/>
                  <a:pt x="97" y="119"/>
                </a:cubicBezTo>
                <a:cubicBezTo>
                  <a:pt x="95" y="118"/>
                  <a:pt x="94" y="118"/>
                  <a:pt x="93" y="118"/>
                </a:cubicBezTo>
                <a:moveTo>
                  <a:pt x="85" y="118"/>
                </a:moveTo>
                <a:cubicBezTo>
                  <a:pt x="83" y="118"/>
                  <a:pt x="82" y="123"/>
                  <a:pt x="85" y="124"/>
                </a:cubicBezTo>
                <a:cubicBezTo>
                  <a:pt x="86" y="123"/>
                  <a:pt x="87" y="121"/>
                  <a:pt x="87" y="120"/>
                </a:cubicBezTo>
                <a:cubicBezTo>
                  <a:pt x="87" y="119"/>
                  <a:pt x="86" y="118"/>
                  <a:pt x="85" y="118"/>
                </a:cubicBezTo>
                <a:moveTo>
                  <a:pt x="49" y="122"/>
                </a:moveTo>
                <a:cubicBezTo>
                  <a:pt x="49" y="122"/>
                  <a:pt x="49" y="122"/>
                  <a:pt x="49" y="122"/>
                </a:cubicBezTo>
                <a:cubicBezTo>
                  <a:pt x="49" y="123"/>
                  <a:pt x="49" y="123"/>
                  <a:pt x="48" y="123"/>
                </a:cubicBezTo>
                <a:cubicBezTo>
                  <a:pt x="48" y="123"/>
                  <a:pt x="48" y="123"/>
                  <a:pt x="48" y="123"/>
                </a:cubicBezTo>
                <a:cubicBezTo>
                  <a:pt x="47" y="123"/>
                  <a:pt x="47" y="123"/>
                  <a:pt x="47" y="123"/>
                </a:cubicBezTo>
                <a:cubicBezTo>
                  <a:pt x="47" y="123"/>
                  <a:pt x="47" y="123"/>
                  <a:pt x="47" y="123"/>
                </a:cubicBezTo>
                <a:cubicBezTo>
                  <a:pt x="46" y="124"/>
                  <a:pt x="46" y="125"/>
                  <a:pt x="46" y="125"/>
                </a:cubicBezTo>
                <a:cubicBezTo>
                  <a:pt x="45" y="125"/>
                  <a:pt x="45" y="125"/>
                  <a:pt x="44" y="125"/>
                </a:cubicBezTo>
                <a:cubicBezTo>
                  <a:pt x="42" y="125"/>
                  <a:pt x="40" y="128"/>
                  <a:pt x="38" y="129"/>
                </a:cubicBezTo>
                <a:cubicBezTo>
                  <a:pt x="39" y="129"/>
                  <a:pt x="39" y="130"/>
                  <a:pt x="39" y="131"/>
                </a:cubicBezTo>
                <a:cubicBezTo>
                  <a:pt x="41" y="131"/>
                  <a:pt x="42" y="130"/>
                  <a:pt x="43" y="130"/>
                </a:cubicBezTo>
                <a:cubicBezTo>
                  <a:pt x="45" y="132"/>
                  <a:pt x="43" y="133"/>
                  <a:pt x="44" y="136"/>
                </a:cubicBezTo>
                <a:cubicBezTo>
                  <a:pt x="50" y="135"/>
                  <a:pt x="50" y="129"/>
                  <a:pt x="54" y="126"/>
                </a:cubicBezTo>
                <a:cubicBezTo>
                  <a:pt x="53" y="124"/>
                  <a:pt x="52" y="122"/>
                  <a:pt x="49" y="122"/>
                </a:cubicBezTo>
                <a:moveTo>
                  <a:pt x="135" y="125"/>
                </a:moveTo>
                <a:cubicBezTo>
                  <a:pt x="134" y="125"/>
                  <a:pt x="134" y="125"/>
                  <a:pt x="134" y="125"/>
                </a:cubicBezTo>
                <a:cubicBezTo>
                  <a:pt x="134" y="126"/>
                  <a:pt x="134" y="126"/>
                  <a:pt x="134" y="126"/>
                </a:cubicBezTo>
                <a:cubicBezTo>
                  <a:pt x="135" y="126"/>
                  <a:pt x="135" y="126"/>
                  <a:pt x="135" y="126"/>
                </a:cubicBezTo>
                <a:cubicBezTo>
                  <a:pt x="135" y="125"/>
                  <a:pt x="135" y="125"/>
                  <a:pt x="135" y="125"/>
                </a:cubicBezTo>
                <a:moveTo>
                  <a:pt x="33" y="128"/>
                </a:moveTo>
                <a:cubicBezTo>
                  <a:pt x="33" y="128"/>
                  <a:pt x="32" y="129"/>
                  <a:pt x="33" y="129"/>
                </a:cubicBezTo>
                <a:cubicBezTo>
                  <a:pt x="33" y="129"/>
                  <a:pt x="33" y="129"/>
                  <a:pt x="33" y="129"/>
                </a:cubicBezTo>
                <a:cubicBezTo>
                  <a:pt x="33" y="129"/>
                  <a:pt x="34" y="129"/>
                  <a:pt x="34" y="129"/>
                </a:cubicBezTo>
                <a:cubicBezTo>
                  <a:pt x="33" y="129"/>
                  <a:pt x="33" y="128"/>
                  <a:pt x="33" y="128"/>
                </a:cubicBezTo>
                <a:moveTo>
                  <a:pt x="101" y="132"/>
                </a:moveTo>
                <a:cubicBezTo>
                  <a:pt x="100" y="133"/>
                  <a:pt x="100" y="133"/>
                  <a:pt x="101" y="133"/>
                </a:cubicBezTo>
                <a:cubicBezTo>
                  <a:pt x="101" y="133"/>
                  <a:pt x="102" y="133"/>
                  <a:pt x="101" y="132"/>
                </a:cubicBezTo>
                <a:moveTo>
                  <a:pt x="126" y="134"/>
                </a:moveTo>
                <a:cubicBezTo>
                  <a:pt x="126" y="134"/>
                  <a:pt x="125" y="134"/>
                  <a:pt x="125" y="134"/>
                </a:cubicBezTo>
                <a:cubicBezTo>
                  <a:pt x="125" y="135"/>
                  <a:pt x="126" y="136"/>
                  <a:pt x="125" y="136"/>
                </a:cubicBezTo>
                <a:cubicBezTo>
                  <a:pt x="124" y="136"/>
                  <a:pt x="124" y="136"/>
                  <a:pt x="124" y="136"/>
                </a:cubicBezTo>
                <a:cubicBezTo>
                  <a:pt x="124" y="142"/>
                  <a:pt x="128" y="149"/>
                  <a:pt x="133" y="151"/>
                </a:cubicBezTo>
                <a:cubicBezTo>
                  <a:pt x="135" y="151"/>
                  <a:pt x="137" y="150"/>
                  <a:pt x="138" y="148"/>
                </a:cubicBezTo>
                <a:cubicBezTo>
                  <a:pt x="137" y="142"/>
                  <a:pt x="135" y="134"/>
                  <a:pt x="126" y="134"/>
                </a:cubicBezTo>
                <a:moveTo>
                  <a:pt x="56" y="134"/>
                </a:moveTo>
                <a:cubicBezTo>
                  <a:pt x="56" y="134"/>
                  <a:pt x="56" y="134"/>
                  <a:pt x="56" y="134"/>
                </a:cubicBezTo>
                <a:cubicBezTo>
                  <a:pt x="56" y="134"/>
                  <a:pt x="56" y="135"/>
                  <a:pt x="56" y="135"/>
                </a:cubicBezTo>
                <a:cubicBezTo>
                  <a:pt x="56" y="135"/>
                  <a:pt x="57" y="135"/>
                  <a:pt x="57" y="135"/>
                </a:cubicBezTo>
                <a:cubicBezTo>
                  <a:pt x="58" y="135"/>
                  <a:pt x="58" y="135"/>
                  <a:pt x="58" y="134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58" y="134"/>
                  <a:pt x="57" y="134"/>
                  <a:pt x="57" y="134"/>
                </a:cubicBezTo>
                <a:cubicBezTo>
                  <a:pt x="57" y="134"/>
                  <a:pt x="57" y="134"/>
                  <a:pt x="56" y="134"/>
                </a:cubicBezTo>
                <a:moveTo>
                  <a:pt x="69" y="134"/>
                </a:moveTo>
                <a:cubicBezTo>
                  <a:pt x="69" y="134"/>
                  <a:pt x="69" y="134"/>
                  <a:pt x="68" y="135"/>
                </a:cubicBezTo>
                <a:cubicBezTo>
                  <a:pt x="68" y="135"/>
                  <a:pt x="68" y="135"/>
                  <a:pt x="68" y="135"/>
                </a:cubicBezTo>
                <a:cubicBezTo>
                  <a:pt x="69" y="135"/>
                  <a:pt x="69" y="135"/>
                  <a:pt x="70" y="135"/>
                </a:cubicBezTo>
                <a:cubicBezTo>
                  <a:pt x="70" y="135"/>
                  <a:pt x="70" y="135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69" y="134"/>
                  <a:pt x="69" y="134"/>
                </a:cubicBezTo>
                <a:moveTo>
                  <a:pt x="62" y="135"/>
                </a:moveTo>
                <a:cubicBezTo>
                  <a:pt x="60" y="135"/>
                  <a:pt x="57" y="135"/>
                  <a:pt x="56" y="137"/>
                </a:cubicBezTo>
                <a:cubicBezTo>
                  <a:pt x="56" y="137"/>
                  <a:pt x="56" y="137"/>
                  <a:pt x="56" y="137"/>
                </a:cubicBezTo>
                <a:cubicBezTo>
                  <a:pt x="57" y="137"/>
                  <a:pt x="57" y="137"/>
                  <a:pt x="57" y="137"/>
                </a:cubicBezTo>
                <a:cubicBezTo>
                  <a:pt x="58" y="138"/>
                  <a:pt x="58" y="138"/>
                  <a:pt x="58" y="138"/>
                </a:cubicBezTo>
                <a:cubicBezTo>
                  <a:pt x="58" y="138"/>
                  <a:pt x="58" y="138"/>
                  <a:pt x="58" y="138"/>
                </a:cubicBezTo>
                <a:cubicBezTo>
                  <a:pt x="59" y="137"/>
                  <a:pt x="57" y="136"/>
                  <a:pt x="58" y="136"/>
                </a:cubicBezTo>
                <a:cubicBezTo>
                  <a:pt x="58" y="136"/>
                  <a:pt x="58" y="136"/>
                  <a:pt x="58" y="136"/>
                </a:cubicBezTo>
                <a:cubicBezTo>
                  <a:pt x="60" y="136"/>
                  <a:pt x="60" y="138"/>
                  <a:pt x="59" y="139"/>
                </a:cubicBezTo>
                <a:cubicBezTo>
                  <a:pt x="58" y="139"/>
                  <a:pt x="57" y="139"/>
                  <a:pt x="57" y="139"/>
                </a:cubicBezTo>
                <a:cubicBezTo>
                  <a:pt x="56" y="140"/>
                  <a:pt x="57" y="141"/>
                  <a:pt x="56" y="142"/>
                </a:cubicBezTo>
                <a:cubicBezTo>
                  <a:pt x="57" y="142"/>
                  <a:pt x="57" y="142"/>
                  <a:pt x="57" y="142"/>
                </a:cubicBezTo>
                <a:cubicBezTo>
                  <a:pt x="57" y="142"/>
                  <a:pt x="57" y="142"/>
                  <a:pt x="58" y="142"/>
                </a:cubicBezTo>
                <a:cubicBezTo>
                  <a:pt x="58" y="141"/>
                  <a:pt x="58" y="141"/>
                  <a:pt x="59" y="141"/>
                </a:cubicBezTo>
                <a:cubicBezTo>
                  <a:pt x="59" y="141"/>
                  <a:pt x="59" y="141"/>
                  <a:pt x="59" y="141"/>
                </a:cubicBezTo>
                <a:cubicBezTo>
                  <a:pt x="58" y="144"/>
                  <a:pt x="59" y="146"/>
                  <a:pt x="61" y="147"/>
                </a:cubicBezTo>
                <a:cubicBezTo>
                  <a:pt x="60" y="148"/>
                  <a:pt x="59" y="149"/>
                  <a:pt x="58" y="150"/>
                </a:cubicBezTo>
                <a:cubicBezTo>
                  <a:pt x="59" y="147"/>
                  <a:pt x="58" y="145"/>
                  <a:pt x="56" y="143"/>
                </a:cubicBezTo>
                <a:cubicBezTo>
                  <a:pt x="54" y="145"/>
                  <a:pt x="53" y="147"/>
                  <a:pt x="53" y="150"/>
                </a:cubicBezTo>
                <a:cubicBezTo>
                  <a:pt x="55" y="152"/>
                  <a:pt x="58" y="153"/>
                  <a:pt x="60" y="155"/>
                </a:cubicBezTo>
                <a:cubicBezTo>
                  <a:pt x="64" y="153"/>
                  <a:pt x="67" y="144"/>
                  <a:pt x="62" y="141"/>
                </a:cubicBezTo>
                <a:cubicBezTo>
                  <a:pt x="62" y="139"/>
                  <a:pt x="62" y="138"/>
                  <a:pt x="64" y="137"/>
                </a:cubicBezTo>
                <a:cubicBezTo>
                  <a:pt x="65" y="138"/>
                  <a:pt x="65" y="138"/>
                  <a:pt x="66" y="139"/>
                </a:cubicBezTo>
                <a:cubicBezTo>
                  <a:pt x="65" y="140"/>
                  <a:pt x="66" y="142"/>
                  <a:pt x="65" y="143"/>
                </a:cubicBezTo>
                <a:cubicBezTo>
                  <a:pt x="66" y="144"/>
                  <a:pt x="66" y="144"/>
                  <a:pt x="67" y="144"/>
                </a:cubicBezTo>
                <a:cubicBezTo>
                  <a:pt x="67" y="144"/>
                  <a:pt x="67" y="143"/>
                  <a:pt x="68" y="143"/>
                </a:cubicBezTo>
                <a:cubicBezTo>
                  <a:pt x="69" y="141"/>
                  <a:pt x="70" y="140"/>
                  <a:pt x="70" y="138"/>
                </a:cubicBezTo>
                <a:cubicBezTo>
                  <a:pt x="68" y="136"/>
                  <a:pt x="65" y="135"/>
                  <a:pt x="62" y="135"/>
                </a:cubicBezTo>
                <a:moveTo>
                  <a:pt x="74" y="140"/>
                </a:moveTo>
                <a:cubicBezTo>
                  <a:pt x="72" y="146"/>
                  <a:pt x="68" y="150"/>
                  <a:pt x="68" y="158"/>
                </a:cubicBezTo>
                <a:cubicBezTo>
                  <a:pt x="69" y="159"/>
                  <a:pt x="71" y="159"/>
                  <a:pt x="73" y="159"/>
                </a:cubicBezTo>
                <a:cubicBezTo>
                  <a:pt x="73" y="158"/>
                  <a:pt x="73" y="157"/>
                  <a:pt x="74" y="157"/>
                </a:cubicBezTo>
                <a:cubicBezTo>
                  <a:pt x="74" y="157"/>
                  <a:pt x="74" y="157"/>
                  <a:pt x="75" y="157"/>
                </a:cubicBezTo>
                <a:cubicBezTo>
                  <a:pt x="73" y="158"/>
                  <a:pt x="75" y="160"/>
                  <a:pt x="75" y="161"/>
                </a:cubicBezTo>
                <a:cubicBezTo>
                  <a:pt x="76" y="161"/>
                  <a:pt x="77" y="161"/>
                  <a:pt x="78" y="161"/>
                </a:cubicBezTo>
                <a:cubicBezTo>
                  <a:pt x="78" y="160"/>
                  <a:pt x="78" y="159"/>
                  <a:pt x="78" y="158"/>
                </a:cubicBezTo>
                <a:cubicBezTo>
                  <a:pt x="77" y="158"/>
                  <a:pt x="76" y="157"/>
                  <a:pt x="76" y="155"/>
                </a:cubicBezTo>
                <a:cubicBezTo>
                  <a:pt x="76" y="155"/>
                  <a:pt x="76" y="155"/>
                  <a:pt x="75" y="155"/>
                </a:cubicBezTo>
                <a:cubicBezTo>
                  <a:pt x="75" y="155"/>
                  <a:pt x="74" y="155"/>
                  <a:pt x="74" y="156"/>
                </a:cubicBezTo>
                <a:cubicBezTo>
                  <a:pt x="74" y="156"/>
                  <a:pt x="73" y="156"/>
                  <a:pt x="73" y="156"/>
                </a:cubicBezTo>
                <a:cubicBezTo>
                  <a:pt x="73" y="156"/>
                  <a:pt x="73" y="156"/>
                  <a:pt x="73" y="156"/>
                </a:cubicBezTo>
                <a:cubicBezTo>
                  <a:pt x="73" y="156"/>
                  <a:pt x="72" y="155"/>
                  <a:pt x="72" y="155"/>
                </a:cubicBezTo>
                <a:cubicBezTo>
                  <a:pt x="73" y="155"/>
                  <a:pt x="73" y="152"/>
                  <a:pt x="74" y="151"/>
                </a:cubicBezTo>
                <a:cubicBezTo>
                  <a:pt x="75" y="152"/>
                  <a:pt x="77" y="152"/>
                  <a:pt x="79" y="153"/>
                </a:cubicBezTo>
                <a:cubicBezTo>
                  <a:pt x="81" y="149"/>
                  <a:pt x="76" y="149"/>
                  <a:pt x="75" y="147"/>
                </a:cubicBezTo>
                <a:cubicBezTo>
                  <a:pt x="75" y="146"/>
                  <a:pt x="75" y="145"/>
                  <a:pt x="76" y="143"/>
                </a:cubicBezTo>
                <a:cubicBezTo>
                  <a:pt x="76" y="144"/>
                  <a:pt x="76" y="144"/>
                  <a:pt x="77" y="144"/>
                </a:cubicBezTo>
                <a:cubicBezTo>
                  <a:pt x="77" y="144"/>
                  <a:pt x="77" y="143"/>
                  <a:pt x="78" y="143"/>
                </a:cubicBezTo>
                <a:cubicBezTo>
                  <a:pt x="78" y="143"/>
                  <a:pt x="78" y="143"/>
                  <a:pt x="78" y="143"/>
                </a:cubicBezTo>
                <a:cubicBezTo>
                  <a:pt x="78" y="143"/>
                  <a:pt x="79" y="143"/>
                  <a:pt x="79" y="143"/>
                </a:cubicBezTo>
                <a:cubicBezTo>
                  <a:pt x="79" y="145"/>
                  <a:pt x="80" y="146"/>
                  <a:pt x="81" y="146"/>
                </a:cubicBezTo>
                <a:cubicBezTo>
                  <a:pt x="81" y="145"/>
                  <a:pt x="82" y="144"/>
                  <a:pt x="82" y="142"/>
                </a:cubicBezTo>
                <a:cubicBezTo>
                  <a:pt x="81" y="142"/>
                  <a:pt x="81" y="141"/>
                  <a:pt x="80" y="141"/>
                </a:cubicBezTo>
                <a:cubicBezTo>
                  <a:pt x="80" y="142"/>
                  <a:pt x="79" y="142"/>
                  <a:pt x="78" y="142"/>
                </a:cubicBezTo>
                <a:cubicBezTo>
                  <a:pt x="78" y="140"/>
                  <a:pt x="75" y="141"/>
                  <a:pt x="74" y="140"/>
                </a:cubicBezTo>
                <a:moveTo>
                  <a:pt x="99" y="142"/>
                </a:moveTo>
                <a:cubicBezTo>
                  <a:pt x="99" y="142"/>
                  <a:pt x="99" y="142"/>
                  <a:pt x="99" y="142"/>
                </a:cubicBezTo>
                <a:cubicBezTo>
                  <a:pt x="99" y="145"/>
                  <a:pt x="100" y="153"/>
                  <a:pt x="98" y="154"/>
                </a:cubicBezTo>
                <a:cubicBezTo>
                  <a:pt x="98" y="154"/>
                  <a:pt x="98" y="154"/>
                  <a:pt x="98" y="154"/>
                </a:cubicBezTo>
                <a:cubicBezTo>
                  <a:pt x="98" y="154"/>
                  <a:pt x="98" y="154"/>
                  <a:pt x="98" y="154"/>
                </a:cubicBezTo>
                <a:cubicBezTo>
                  <a:pt x="99" y="156"/>
                  <a:pt x="100" y="159"/>
                  <a:pt x="103" y="161"/>
                </a:cubicBezTo>
                <a:cubicBezTo>
                  <a:pt x="103" y="160"/>
                  <a:pt x="104" y="158"/>
                  <a:pt x="105" y="158"/>
                </a:cubicBezTo>
                <a:cubicBezTo>
                  <a:pt x="101" y="154"/>
                  <a:pt x="101" y="146"/>
                  <a:pt x="104" y="146"/>
                </a:cubicBezTo>
                <a:cubicBezTo>
                  <a:pt x="106" y="146"/>
                  <a:pt x="107" y="147"/>
                  <a:pt x="109" y="148"/>
                </a:cubicBezTo>
                <a:cubicBezTo>
                  <a:pt x="109" y="145"/>
                  <a:pt x="107" y="144"/>
                  <a:pt x="106" y="142"/>
                </a:cubicBezTo>
                <a:cubicBezTo>
                  <a:pt x="106" y="142"/>
                  <a:pt x="106" y="142"/>
                  <a:pt x="106" y="142"/>
                </a:cubicBezTo>
                <a:cubicBezTo>
                  <a:pt x="104" y="142"/>
                  <a:pt x="103" y="143"/>
                  <a:pt x="102" y="144"/>
                </a:cubicBezTo>
                <a:cubicBezTo>
                  <a:pt x="102" y="143"/>
                  <a:pt x="101" y="142"/>
                  <a:pt x="99" y="142"/>
                </a:cubicBezTo>
                <a:moveTo>
                  <a:pt x="89" y="144"/>
                </a:moveTo>
                <a:cubicBezTo>
                  <a:pt x="88" y="144"/>
                  <a:pt x="87" y="144"/>
                  <a:pt x="86" y="144"/>
                </a:cubicBezTo>
                <a:cubicBezTo>
                  <a:pt x="87" y="146"/>
                  <a:pt x="84" y="146"/>
                  <a:pt x="85" y="149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4" y="149"/>
                  <a:pt x="84" y="149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3" y="149"/>
                  <a:pt x="82" y="149"/>
                  <a:pt x="82" y="150"/>
                </a:cubicBezTo>
                <a:cubicBezTo>
                  <a:pt x="82" y="151"/>
                  <a:pt x="84" y="150"/>
                  <a:pt x="84" y="151"/>
                </a:cubicBezTo>
                <a:cubicBezTo>
                  <a:pt x="82" y="159"/>
                  <a:pt x="85" y="163"/>
                  <a:pt x="92" y="163"/>
                </a:cubicBezTo>
                <a:cubicBezTo>
                  <a:pt x="93" y="163"/>
                  <a:pt x="94" y="163"/>
                  <a:pt x="96" y="163"/>
                </a:cubicBezTo>
                <a:cubicBezTo>
                  <a:pt x="95" y="161"/>
                  <a:pt x="94" y="158"/>
                  <a:pt x="94" y="155"/>
                </a:cubicBezTo>
                <a:cubicBezTo>
                  <a:pt x="92" y="155"/>
                  <a:pt x="92" y="156"/>
                  <a:pt x="91" y="156"/>
                </a:cubicBezTo>
                <a:cubicBezTo>
                  <a:pt x="91" y="156"/>
                  <a:pt x="91" y="156"/>
                  <a:pt x="90" y="156"/>
                </a:cubicBezTo>
                <a:cubicBezTo>
                  <a:pt x="89" y="158"/>
                  <a:pt x="91" y="158"/>
                  <a:pt x="91" y="160"/>
                </a:cubicBezTo>
                <a:cubicBezTo>
                  <a:pt x="91" y="160"/>
                  <a:pt x="90" y="160"/>
                  <a:pt x="90" y="160"/>
                </a:cubicBezTo>
                <a:cubicBezTo>
                  <a:pt x="90" y="160"/>
                  <a:pt x="89" y="160"/>
                  <a:pt x="89" y="160"/>
                </a:cubicBezTo>
                <a:cubicBezTo>
                  <a:pt x="89" y="160"/>
                  <a:pt x="88" y="160"/>
                  <a:pt x="88" y="160"/>
                </a:cubicBezTo>
                <a:cubicBezTo>
                  <a:pt x="88" y="160"/>
                  <a:pt x="88" y="160"/>
                  <a:pt x="87" y="160"/>
                </a:cubicBezTo>
                <a:cubicBezTo>
                  <a:pt x="87" y="154"/>
                  <a:pt x="86" y="151"/>
                  <a:pt x="88" y="146"/>
                </a:cubicBezTo>
                <a:cubicBezTo>
                  <a:pt x="89" y="146"/>
                  <a:pt x="89" y="146"/>
                  <a:pt x="89" y="146"/>
                </a:cubicBezTo>
                <a:cubicBezTo>
                  <a:pt x="90" y="146"/>
                  <a:pt x="92" y="147"/>
                  <a:pt x="92" y="148"/>
                </a:cubicBezTo>
                <a:cubicBezTo>
                  <a:pt x="92" y="149"/>
                  <a:pt x="92" y="151"/>
                  <a:pt x="92" y="151"/>
                </a:cubicBezTo>
                <a:cubicBezTo>
                  <a:pt x="93" y="151"/>
                  <a:pt x="94" y="151"/>
                  <a:pt x="95" y="151"/>
                </a:cubicBezTo>
                <a:cubicBezTo>
                  <a:pt x="97" y="147"/>
                  <a:pt x="94" y="144"/>
                  <a:pt x="89" y="144"/>
                </a:cubicBezTo>
                <a:moveTo>
                  <a:pt x="71" y="146"/>
                </a:moveTo>
                <a:cubicBezTo>
                  <a:pt x="70" y="146"/>
                  <a:pt x="69" y="146"/>
                  <a:pt x="68" y="146"/>
                </a:cubicBezTo>
                <a:cubicBezTo>
                  <a:pt x="68" y="147"/>
                  <a:pt x="69" y="148"/>
                  <a:pt x="70" y="148"/>
                </a:cubicBezTo>
                <a:cubicBezTo>
                  <a:pt x="70" y="148"/>
                  <a:pt x="70" y="148"/>
                  <a:pt x="70" y="148"/>
                </a:cubicBezTo>
                <a:cubicBezTo>
                  <a:pt x="70" y="147"/>
                  <a:pt x="71" y="147"/>
                  <a:pt x="71" y="146"/>
                </a:cubicBezTo>
                <a:moveTo>
                  <a:pt x="108" y="151"/>
                </a:moveTo>
                <a:cubicBezTo>
                  <a:pt x="108" y="151"/>
                  <a:pt x="107" y="152"/>
                  <a:pt x="107" y="152"/>
                </a:cubicBezTo>
                <a:cubicBezTo>
                  <a:pt x="109" y="154"/>
                  <a:pt x="107" y="156"/>
                  <a:pt x="108" y="160"/>
                </a:cubicBezTo>
                <a:cubicBezTo>
                  <a:pt x="109" y="160"/>
                  <a:pt x="110" y="160"/>
                  <a:pt x="110" y="160"/>
                </a:cubicBezTo>
                <a:cubicBezTo>
                  <a:pt x="110" y="156"/>
                  <a:pt x="111" y="151"/>
                  <a:pt x="108" y="151"/>
                </a:cubicBezTo>
                <a:moveTo>
                  <a:pt x="76" y="153"/>
                </a:moveTo>
                <a:cubicBezTo>
                  <a:pt x="76" y="153"/>
                  <a:pt x="76" y="153"/>
                  <a:pt x="76" y="154"/>
                </a:cubicBezTo>
                <a:cubicBezTo>
                  <a:pt x="76" y="154"/>
                  <a:pt x="76" y="154"/>
                  <a:pt x="76" y="154"/>
                </a:cubicBezTo>
                <a:cubicBezTo>
                  <a:pt x="76" y="154"/>
                  <a:pt x="76" y="154"/>
                  <a:pt x="76" y="154"/>
                </a:cubicBezTo>
                <a:cubicBezTo>
                  <a:pt x="76" y="153"/>
                  <a:pt x="76" y="153"/>
                  <a:pt x="76" y="153"/>
                </a:cubicBezTo>
                <a:moveTo>
                  <a:pt x="57" y="155"/>
                </a:moveTo>
                <a:cubicBezTo>
                  <a:pt x="57" y="155"/>
                  <a:pt x="57" y="155"/>
                  <a:pt x="57" y="156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58" y="155"/>
                  <a:pt x="57" y="155"/>
                  <a:pt x="57" y="155"/>
                </a:cubicBezTo>
                <a:moveTo>
                  <a:pt x="89" y="157"/>
                </a:moveTo>
                <a:cubicBezTo>
                  <a:pt x="89" y="157"/>
                  <a:pt x="89" y="158"/>
                  <a:pt x="88" y="158"/>
                </a:cubicBezTo>
                <a:cubicBezTo>
                  <a:pt x="88" y="159"/>
                  <a:pt x="88" y="159"/>
                  <a:pt x="88" y="159"/>
                </a:cubicBezTo>
                <a:cubicBezTo>
                  <a:pt x="88" y="159"/>
                  <a:pt x="88" y="158"/>
                  <a:pt x="88" y="158"/>
                </a:cubicBezTo>
                <a:cubicBezTo>
                  <a:pt x="89" y="158"/>
                  <a:pt x="89" y="157"/>
                  <a:pt x="89" y="157"/>
                </a:cubicBezTo>
                <a:moveTo>
                  <a:pt x="108" y="164"/>
                </a:moveTo>
                <a:cubicBezTo>
                  <a:pt x="108" y="164"/>
                  <a:pt x="108" y="164"/>
                  <a:pt x="108" y="164"/>
                </a:cubicBezTo>
                <a:cubicBezTo>
                  <a:pt x="108" y="164"/>
                  <a:pt x="108" y="164"/>
                  <a:pt x="108" y="164"/>
                </a:cubicBezTo>
                <a:cubicBezTo>
                  <a:pt x="108" y="164"/>
                  <a:pt x="109" y="164"/>
                  <a:pt x="109" y="164"/>
                </a:cubicBezTo>
                <a:cubicBezTo>
                  <a:pt x="109" y="164"/>
                  <a:pt x="109" y="164"/>
                  <a:pt x="108" y="164"/>
                </a:cubicBezTo>
                <a:moveTo>
                  <a:pt x="61" y="163"/>
                </a:moveTo>
                <a:cubicBezTo>
                  <a:pt x="61" y="163"/>
                  <a:pt x="60" y="163"/>
                  <a:pt x="60" y="163"/>
                </a:cubicBezTo>
                <a:cubicBezTo>
                  <a:pt x="61" y="163"/>
                  <a:pt x="62" y="162"/>
                  <a:pt x="63" y="162"/>
                </a:cubicBezTo>
                <a:cubicBezTo>
                  <a:pt x="63" y="162"/>
                  <a:pt x="62" y="163"/>
                  <a:pt x="61" y="163"/>
                </a:cubicBezTo>
                <a:moveTo>
                  <a:pt x="135" y="160"/>
                </a:moveTo>
                <a:cubicBezTo>
                  <a:pt x="135" y="159"/>
                  <a:pt x="135" y="159"/>
                  <a:pt x="135" y="159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5" y="160"/>
                  <a:pt x="135" y="160"/>
                  <a:pt x="135" y="160"/>
                </a:cubicBezTo>
                <a:moveTo>
                  <a:pt x="118" y="153"/>
                </a:moveTo>
                <a:cubicBezTo>
                  <a:pt x="118" y="153"/>
                  <a:pt x="118" y="153"/>
                  <a:pt x="118" y="153"/>
                </a:cubicBezTo>
                <a:cubicBezTo>
                  <a:pt x="118" y="153"/>
                  <a:pt x="118" y="152"/>
                  <a:pt x="118" y="152"/>
                </a:cubicBezTo>
                <a:cubicBezTo>
                  <a:pt x="118" y="152"/>
                  <a:pt x="118" y="153"/>
                  <a:pt x="118" y="153"/>
                </a:cubicBezTo>
                <a:cubicBezTo>
                  <a:pt x="119" y="153"/>
                  <a:pt x="118" y="153"/>
                  <a:pt x="118" y="153"/>
                </a:cubicBezTo>
                <a:moveTo>
                  <a:pt x="118" y="149"/>
                </a:moveTo>
                <a:cubicBezTo>
                  <a:pt x="117" y="149"/>
                  <a:pt x="117" y="149"/>
                  <a:pt x="117" y="149"/>
                </a:cubicBezTo>
                <a:cubicBezTo>
                  <a:pt x="118" y="147"/>
                  <a:pt x="116" y="146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8" y="145"/>
                  <a:pt x="118" y="147"/>
                  <a:pt x="120" y="147"/>
                </a:cubicBezTo>
                <a:cubicBezTo>
                  <a:pt x="119" y="148"/>
                  <a:pt x="119" y="149"/>
                  <a:pt x="118" y="149"/>
                </a:cubicBezTo>
                <a:moveTo>
                  <a:pt x="116" y="144"/>
                </a:moveTo>
                <a:cubicBezTo>
                  <a:pt x="116" y="144"/>
                  <a:pt x="116" y="144"/>
                  <a:pt x="116" y="144"/>
                </a:cubicBezTo>
                <a:cubicBezTo>
                  <a:pt x="116" y="143"/>
                  <a:pt x="116" y="143"/>
                  <a:pt x="116" y="143"/>
                </a:cubicBezTo>
                <a:cubicBezTo>
                  <a:pt x="116" y="143"/>
                  <a:pt x="116" y="144"/>
                  <a:pt x="116" y="144"/>
                </a:cubicBezTo>
                <a:cubicBezTo>
                  <a:pt x="116" y="144"/>
                  <a:pt x="116" y="144"/>
                  <a:pt x="116" y="144"/>
                </a:cubicBezTo>
                <a:moveTo>
                  <a:pt x="134" y="148"/>
                </a:moveTo>
                <a:cubicBezTo>
                  <a:pt x="130" y="148"/>
                  <a:pt x="127" y="142"/>
                  <a:pt x="126" y="139"/>
                </a:cubicBezTo>
                <a:cubicBezTo>
                  <a:pt x="126" y="137"/>
                  <a:pt x="128" y="137"/>
                  <a:pt x="128" y="136"/>
                </a:cubicBezTo>
                <a:cubicBezTo>
                  <a:pt x="133" y="137"/>
                  <a:pt x="133" y="143"/>
                  <a:pt x="137" y="145"/>
                </a:cubicBezTo>
                <a:cubicBezTo>
                  <a:pt x="136" y="146"/>
                  <a:pt x="133" y="146"/>
                  <a:pt x="135" y="147"/>
                </a:cubicBezTo>
                <a:cubicBezTo>
                  <a:pt x="135" y="148"/>
                  <a:pt x="134" y="148"/>
                  <a:pt x="134" y="148"/>
                </a:cubicBezTo>
                <a:moveTo>
                  <a:pt x="46" y="133"/>
                </a:moveTo>
                <a:cubicBezTo>
                  <a:pt x="46" y="133"/>
                  <a:pt x="45" y="133"/>
                  <a:pt x="45" y="133"/>
                </a:cubicBezTo>
                <a:cubicBezTo>
                  <a:pt x="45" y="132"/>
                  <a:pt x="45" y="132"/>
                  <a:pt x="46" y="132"/>
                </a:cubicBezTo>
                <a:cubicBezTo>
                  <a:pt x="46" y="132"/>
                  <a:pt x="46" y="132"/>
                  <a:pt x="46" y="133"/>
                </a:cubicBezTo>
                <a:cubicBezTo>
                  <a:pt x="46" y="133"/>
                  <a:pt x="46" y="133"/>
                  <a:pt x="46" y="133"/>
                </a:cubicBezTo>
                <a:moveTo>
                  <a:pt x="47" y="129"/>
                </a:moveTo>
                <a:cubicBezTo>
                  <a:pt x="46" y="129"/>
                  <a:pt x="46" y="129"/>
                  <a:pt x="46" y="129"/>
                </a:cubicBezTo>
                <a:cubicBezTo>
                  <a:pt x="46" y="127"/>
                  <a:pt x="48" y="127"/>
                  <a:pt x="49" y="126"/>
                </a:cubicBezTo>
                <a:cubicBezTo>
                  <a:pt x="50" y="128"/>
                  <a:pt x="48" y="129"/>
                  <a:pt x="47" y="129"/>
                </a:cubicBezTo>
                <a:moveTo>
                  <a:pt x="79" y="91"/>
                </a:moveTo>
                <a:cubicBezTo>
                  <a:pt x="79" y="90"/>
                  <a:pt x="79" y="90"/>
                  <a:pt x="79" y="90"/>
                </a:cubicBezTo>
                <a:cubicBezTo>
                  <a:pt x="80" y="90"/>
                  <a:pt x="80" y="90"/>
                  <a:pt x="80" y="91"/>
                </a:cubicBezTo>
                <a:cubicBezTo>
                  <a:pt x="80" y="91"/>
                  <a:pt x="80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2"/>
                  <a:pt x="80" y="92"/>
                  <a:pt x="80" y="92"/>
                </a:cubicBezTo>
                <a:cubicBezTo>
                  <a:pt x="80" y="92"/>
                  <a:pt x="80" y="92"/>
                  <a:pt x="80" y="91"/>
                </a:cubicBezTo>
                <a:cubicBezTo>
                  <a:pt x="80" y="91"/>
                  <a:pt x="79" y="91"/>
                  <a:pt x="79" y="91"/>
                </a:cubicBezTo>
                <a:cubicBezTo>
                  <a:pt x="79" y="91"/>
                  <a:pt x="79" y="91"/>
                  <a:pt x="79" y="91"/>
                </a:cubicBezTo>
                <a:moveTo>
                  <a:pt x="81" y="90"/>
                </a:moveTo>
                <a:cubicBezTo>
                  <a:pt x="78" y="88"/>
                  <a:pt x="80" y="80"/>
                  <a:pt x="84" y="79"/>
                </a:cubicBezTo>
                <a:cubicBezTo>
                  <a:pt x="85" y="81"/>
                  <a:pt x="83" y="85"/>
                  <a:pt x="86" y="85"/>
                </a:cubicBezTo>
                <a:cubicBezTo>
                  <a:pt x="86" y="86"/>
                  <a:pt x="86" y="86"/>
                  <a:pt x="86" y="86"/>
                </a:cubicBezTo>
                <a:cubicBezTo>
                  <a:pt x="85" y="86"/>
                  <a:pt x="84" y="85"/>
                  <a:pt x="84" y="85"/>
                </a:cubicBezTo>
                <a:cubicBezTo>
                  <a:pt x="83" y="85"/>
                  <a:pt x="83" y="87"/>
                  <a:pt x="83" y="88"/>
                </a:cubicBezTo>
                <a:cubicBezTo>
                  <a:pt x="83" y="88"/>
                  <a:pt x="82" y="88"/>
                  <a:pt x="82" y="88"/>
                </a:cubicBezTo>
                <a:cubicBezTo>
                  <a:pt x="81" y="88"/>
                  <a:pt x="81" y="89"/>
                  <a:pt x="81" y="90"/>
                </a:cubicBezTo>
                <a:moveTo>
                  <a:pt x="37" y="65"/>
                </a:moveTo>
                <a:cubicBezTo>
                  <a:pt x="37" y="65"/>
                  <a:pt x="37" y="65"/>
                  <a:pt x="38" y="64"/>
                </a:cubicBezTo>
                <a:cubicBezTo>
                  <a:pt x="38" y="64"/>
                  <a:pt x="38" y="64"/>
                  <a:pt x="39" y="64"/>
                </a:cubicBezTo>
                <a:cubicBezTo>
                  <a:pt x="39" y="64"/>
                  <a:pt x="39" y="64"/>
                  <a:pt x="39" y="64"/>
                </a:cubicBezTo>
                <a:cubicBezTo>
                  <a:pt x="37" y="66"/>
                  <a:pt x="39" y="67"/>
                  <a:pt x="40" y="69"/>
                </a:cubicBezTo>
                <a:cubicBezTo>
                  <a:pt x="40" y="71"/>
                  <a:pt x="39" y="69"/>
                  <a:pt x="39" y="71"/>
                </a:cubicBezTo>
                <a:cubicBezTo>
                  <a:pt x="39" y="71"/>
                  <a:pt x="39" y="71"/>
                  <a:pt x="39" y="71"/>
                </a:cubicBezTo>
                <a:cubicBezTo>
                  <a:pt x="38" y="71"/>
                  <a:pt x="38" y="71"/>
                  <a:pt x="37" y="71"/>
                </a:cubicBezTo>
                <a:cubicBezTo>
                  <a:pt x="36" y="74"/>
                  <a:pt x="37" y="77"/>
                  <a:pt x="37" y="80"/>
                </a:cubicBezTo>
                <a:cubicBezTo>
                  <a:pt x="36" y="80"/>
                  <a:pt x="36" y="80"/>
                  <a:pt x="35" y="80"/>
                </a:cubicBezTo>
                <a:cubicBezTo>
                  <a:pt x="35" y="80"/>
                  <a:pt x="34" y="80"/>
                  <a:pt x="33" y="80"/>
                </a:cubicBezTo>
                <a:cubicBezTo>
                  <a:pt x="33" y="77"/>
                  <a:pt x="33" y="73"/>
                  <a:pt x="36" y="73"/>
                </a:cubicBezTo>
                <a:cubicBezTo>
                  <a:pt x="36" y="73"/>
                  <a:pt x="36" y="73"/>
                  <a:pt x="36" y="73"/>
                </a:cubicBezTo>
                <a:cubicBezTo>
                  <a:pt x="35" y="71"/>
                  <a:pt x="34" y="71"/>
                  <a:pt x="35" y="68"/>
                </a:cubicBezTo>
                <a:cubicBezTo>
                  <a:pt x="35" y="68"/>
                  <a:pt x="36" y="68"/>
                  <a:pt x="36" y="68"/>
                </a:cubicBezTo>
                <a:cubicBezTo>
                  <a:pt x="36" y="68"/>
                  <a:pt x="37" y="67"/>
                  <a:pt x="37" y="67"/>
                </a:cubicBezTo>
                <a:cubicBezTo>
                  <a:pt x="37" y="66"/>
                  <a:pt x="36" y="66"/>
                  <a:pt x="36" y="65"/>
                </a:cubicBezTo>
                <a:cubicBezTo>
                  <a:pt x="36" y="65"/>
                  <a:pt x="36" y="65"/>
                  <a:pt x="37" y="65"/>
                </a:cubicBezTo>
                <a:moveTo>
                  <a:pt x="140" y="60"/>
                </a:moveTo>
                <a:cubicBezTo>
                  <a:pt x="140" y="60"/>
                  <a:pt x="140" y="60"/>
                  <a:pt x="139" y="60"/>
                </a:cubicBezTo>
                <a:cubicBezTo>
                  <a:pt x="139" y="59"/>
                  <a:pt x="140" y="59"/>
                  <a:pt x="140" y="59"/>
                </a:cubicBezTo>
                <a:cubicBezTo>
                  <a:pt x="140" y="59"/>
                  <a:pt x="140" y="59"/>
                  <a:pt x="140" y="59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0"/>
                  <a:pt x="140" y="60"/>
                  <a:pt x="140" y="60"/>
                </a:cubicBezTo>
                <a:moveTo>
                  <a:pt x="167" y="51"/>
                </a:moveTo>
                <a:cubicBezTo>
                  <a:pt x="167" y="51"/>
                  <a:pt x="167" y="51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cubicBezTo>
                  <a:pt x="167" y="52"/>
                  <a:pt x="167" y="52"/>
                  <a:pt x="167" y="52"/>
                </a:cubicBezTo>
                <a:cubicBezTo>
                  <a:pt x="167" y="52"/>
                  <a:pt x="167" y="52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moveTo>
                  <a:pt x="80" y="50"/>
                </a:moveTo>
                <a:cubicBezTo>
                  <a:pt x="80" y="50"/>
                  <a:pt x="80" y="50"/>
                  <a:pt x="80" y="49"/>
                </a:cubicBezTo>
                <a:cubicBezTo>
                  <a:pt x="80" y="49"/>
                  <a:pt x="81" y="49"/>
                  <a:pt x="81" y="49"/>
                </a:cubicBezTo>
                <a:cubicBezTo>
                  <a:pt x="81" y="49"/>
                  <a:pt x="81" y="49"/>
                  <a:pt x="81" y="50"/>
                </a:cubicBezTo>
                <a:cubicBezTo>
                  <a:pt x="81" y="50"/>
                  <a:pt x="81" y="50"/>
                  <a:pt x="80" y="50"/>
                </a:cubicBezTo>
                <a:moveTo>
                  <a:pt x="149" y="44"/>
                </a:moveTo>
                <a:cubicBezTo>
                  <a:pt x="149" y="44"/>
                  <a:pt x="150" y="43"/>
                  <a:pt x="150" y="42"/>
                </a:cubicBezTo>
                <a:cubicBezTo>
                  <a:pt x="152" y="42"/>
                  <a:pt x="149" y="45"/>
                  <a:pt x="151" y="45"/>
                </a:cubicBezTo>
                <a:cubicBezTo>
                  <a:pt x="150" y="47"/>
                  <a:pt x="147" y="48"/>
                  <a:pt x="145" y="49"/>
                </a:cubicBezTo>
                <a:cubicBezTo>
                  <a:pt x="144" y="47"/>
                  <a:pt x="145" y="47"/>
                  <a:pt x="144" y="45"/>
                </a:cubicBezTo>
                <a:cubicBezTo>
                  <a:pt x="145" y="45"/>
                  <a:pt x="146" y="46"/>
                  <a:pt x="146" y="46"/>
                </a:cubicBezTo>
                <a:cubicBezTo>
                  <a:pt x="147" y="46"/>
                  <a:pt x="148" y="45"/>
                  <a:pt x="148" y="44"/>
                </a:cubicBezTo>
                <a:cubicBezTo>
                  <a:pt x="148" y="44"/>
                  <a:pt x="148" y="44"/>
                  <a:pt x="149" y="44"/>
                </a:cubicBezTo>
                <a:moveTo>
                  <a:pt x="158" y="38"/>
                </a:moveTo>
                <a:cubicBezTo>
                  <a:pt x="158" y="37"/>
                  <a:pt x="158" y="37"/>
                  <a:pt x="158" y="37"/>
                </a:cubicBezTo>
                <a:cubicBezTo>
                  <a:pt x="158" y="37"/>
                  <a:pt x="159" y="37"/>
                  <a:pt x="159" y="37"/>
                </a:cubicBezTo>
                <a:cubicBezTo>
                  <a:pt x="159" y="38"/>
                  <a:pt x="159" y="38"/>
                  <a:pt x="159" y="38"/>
                </a:cubicBezTo>
                <a:cubicBezTo>
                  <a:pt x="159" y="38"/>
                  <a:pt x="158" y="38"/>
                  <a:pt x="158" y="38"/>
                </a:cubicBezTo>
                <a:moveTo>
                  <a:pt x="130" y="38"/>
                </a:moveTo>
                <a:cubicBezTo>
                  <a:pt x="130" y="38"/>
                  <a:pt x="129" y="38"/>
                  <a:pt x="129" y="38"/>
                </a:cubicBezTo>
                <a:cubicBezTo>
                  <a:pt x="129" y="37"/>
                  <a:pt x="129" y="37"/>
                  <a:pt x="128" y="37"/>
                </a:cubicBezTo>
                <a:cubicBezTo>
                  <a:pt x="128" y="36"/>
                  <a:pt x="128" y="35"/>
                  <a:pt x="128" y="35"/>
                </a:cubicBezTo>
                <a:cubicBezTo>
                  <a:pt x="129" y="35"/>
                  <a:pt x="129" y="35"/>
                  <a:pt x="130" y="35"/>
                </a:cubicBezTo>
                <a:cubicBezTo>
                  <a:pt x="130" y="36"/>
                  <a:pt x="130" y="36"/>
                  <a:pt x="130" y="36"/>
                </a:cubicBezTo>
                <a:cubicBezTo>
                  <a:pt x="131" y="36"/>
                  <a:pt x="131" y="36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2" y="37"/>
                  <a:pt x="131" y="38"/>
                  <a:pt x="130" y="38"/>
                </a:cubicBezTo>
                <a:moveTo>
                  <a:pt x="153" y="34"/>
                </a:moveTo>
                <a:cubicBezTo>
                  <a:pt x="153" y="34"/>
                  <a:pt x="153" y="34"/>
                  <a:pt x="153" y="34"/>
                </a:cubicBezTo>
                <a:cubicBezTo>
                  <a:pt x="153" y="33"/>
                  <a:pt x="153" y="32"/>
                  <a:pt x="153" y="31"/>
                </a:cubicBezTo>
                <a:cubicBezTo>
                  <a:pt x="154" y="31"/>
                  <a:pt x="155" y="34"/>
                  <a:pt x="153" y="34"/>
                </a:cubicBezTo>
                <a:moveTo>
                  <a:pt x="36" y="30"/>
                </a:moveTo>
                <a:cubicBezTo>
                  <a:pt x="36" y="30"/>
                  <a:pt x="36" y="29"/>
                  <a:pt x="36" y="29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29"/>
                  <a:pt x="37" y="29"/>
                  <a:pt x="37" y="29"/>
                </a:cubicBezTo>
                <a:cubicBezTo>
                  <a:pt x="37" y="29"/>
                  <a:pt x="37" y="30"/>
                  <a:pt x="36" y="30"/>
                </a:cubicBezTo>
                <a:moveTo>
                  <a:pt x="62" y="25"/>
                </a:moveTo>
                <a:cubicBezTo>
                  <a:pt x="62" y="25"/>
                  <a:pt x="61" y="25"/>
                  <a:pt x="61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62" y="25"/>
                  <a:pt x="62" y="25"/>
                  <a:pt x="62" y="25"/>
                </a:cubicBezTo>
                <a:moveTo>
                  <a:pt x="72" y="28"/>
                </a:moveTo>
                <a:cubicBezTo>
                  <a:pt x="74" y="26"/>
                  <a:pt x="70" y="21"/>
                  <a:pt x="74" y="20"/>
                </a:cubicBezTo>
                <a:cubicBezTo>
                  <a:pt x="74" y="21"/>
                  <a:pt x="75" y="28"/>
                  <a:pt x="72" y="28"/>
                </a:cubicBezTo>
                <a:moveTo>
                  <a:pt x="138" y="21"/>
                </a:moveTo>
                <a:cubicBezTo>
                  <a:pt x="137" y="21"/>
                  <a:pt x="137" y="20"/>
                  <a:pt x="137" y="19"/>
                </a:cubicBezTo>
                <a:cubicBezTo>
                  <a:pt x="138" y="19"/>
                  <a:pt x="138" y="20"/>
                  <a:pt x="138" y="21"/>
                </a:cubicBezTo>
                <a:cubicBezTo>
                  <a:pt x="138" y="21"/>
                  <a:pt x="138" y="21"/>
                  <a:pt x="138" y="21"/>
                </a:cubicBezTo>
                <a:moveTo>
                  <a:pt x="54" y="19"/>
                </a:moveTo>
                <a:cubicBezTo>
                  <a:pt x="53" y="19"/>
                  <a:pt x="53" y="18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4" y="17"/>
                  <a:pt x="54" y="18"/>
                  <a:pt x="54" y="18"/>
                </a:cubicBezTo>
                <a:cubicBezTo>
                  <a:pt x="54" y="18"/>
                  <a:pt x="54" y="18"/>
                  <a:pt x="54" y="18"/>
                </a:cubicBezTo>
                <a:cubicBezTo>
                  <a:pt x="54" y="18"/>
                  <a:pt x="54" y="18"/>
                  <a:pt x="54" y="19"/>
                </a:cubicBezTo>
                <a:moveTo>
                  <a:pt x="60" y="15"/>
                </a:moveTo>
                <a:cubicBezTo>
                  <a:pt x="60" y="15"/>
                  <a:pt x="60" y="15"/>
                  <a:pt x="60" y="14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3"/>
                  <a:pt x="60" y="14"/>
                  <a:pt x="60" y="14"/>
                </a:cubicBezTo>
                <a:cubicBezTo>
                  <a:pt x="60" y="15"/>
                  <a:pt x="60" y="15"/>
                  <a:pt x="60" y="15"/>
                </a:cubicBezTo>
                <a:moveTo>
                  <a:pt x="122" y="13"/>
                </a:moveTo>
                <a:cubicBezTo>
                  <a:pt x="122" y="13"/>
                  <a:pt x="123" y="13"/>
                  <a:pt x="123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4" y="13"/>
                  <a:pt x="124" y="13"/>
                  <a:pt x="124" y="14"/>
                </a:cubicBezTo>
                <a:cubicBezTo>
                  <a:pt x="123" y="13"/>
                  <a:pt x="123" y="13"/>
                  <a:pt x="122" y="13"/>
                </a:cubicBezTo>
                <a:cubicBezTo>
                  <a:pt x="122" y="13"/>
                  <a:pt x="122" y="13"/>
                  <a:pt x="122" y="13"/>
                </a:cubicBezTo>
                <a:moveTo>
                  <a:pt x="108" y="9"/>
                </a:moveTo>
                <a:cubicBezTo>
                  <a:pt x="107" y="9"/>
                  <a:pt x="106" y="9"/>
                  <a:pt x="106" y="7"/>
                </a:cubicBezTo>
                <a:cubicBezTo>
                  <a:pt x="107" y="7"/>
                  <a:pt x="107" y="7"/>
                  <a:pt x="107" y="7"/>
                </a:cubicBezTo>
                <a:cubicBezTo>
                  <a:pt x="107" y="7"/>
                  <a:pt x="108" y="8"/>
                  <a:pt x="108" y="8"/>
                </a:cubicBezTo>
                <a:cubicBezTo>
                  <a:pt x="108" y="8"/>
                  <a:pt x="109" y="9"/>
                  <a:pt x="109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09" y="9"/>
                  <a:pt x="108" y="9"/>
                </a:cubicBezTo>
                <a:moveTo>
                  <a:pt x="112" y="7"/>
                </a:moveTo>
                <a:cubicBezTo>
                  <a:pt x="112" y="7"/>
                  <a:pt x="112" y="7"/>
                  <a:pt x="112" y="7"/>
                </a:cubicBezTo>
                <a:cubicBezTo>
                  <a:pt x="112" y="7"/>
                  <a:pt x="112" y="6"/>
                  <a:pt x="112" y="6"/>
                </a:cubicBezTo>
                <a:cubicBezTo>
                  <a:pt x="113" y="6"/>
                  <a:pt x="113" y="7"/>
                  <a:pt x="113" y="7"/>
                </a:cubicBezTo>
                <a:cubicBezTo>
                  <a:pt x="113" y="7"/>
                  <a:pt x="112" y="7"/>
                  <a:pt x="112" y="7"/>
                </a:cubicBezTo>
                <a:moveTo>
                  <a:pt x="102" y="10"/>
                </a:moveTo>
                <a:cubicBezTo>
                  <a:pt x="103" y="9"/>
                  <a:pt x="103" y="7"/>
                  <a:pt x="103" y="5"/>
                </a:cubicBezTo>
                <a:cubicBezTo>
                  <a:pt x="104" y="7"/>
                  <a:pt x="106" y="11"/>
                  <a:pt x="109" y="11"/>
                </a:cubicBezTo>
                <a:cubicBezTo>
                  <a:pt x="110" y="11"/>
                  <a:pt x="111" y="10"/>
                  <a:pt x="112" y="9"/>
                </a:cubicBezTo>
                <a:cubicBezTo>
                  <a:pt x="113" y="10"/>
                  <a:pt x="112" y="12"/>
                  <a:pt x="114" y="12"/>
                </a:cubicBezTo>
                <a:cubicBezTo>
                  <a:pt x="114" y="12"/>
                  <a:pt x="114" y="12"/>
                  <a:pt x="114" y="12"/>
                </a:cubicBezTo>
                <a:cubicBezTo>
                  <a:pt x="115" y="12"/>
                  <a:pt x="115" y="12"/>
                  <a:pt x="115" y="12"/>
                </a:cubicBezTo>
                <a:cubicBezTo>
                  <a:pt x="115" y="12"/>
                  <a:pt x="116" y="12"/>
                  <a:pt x="116" y="11"/>
                </a:cubicBezTo>
                <a:cubicBezTo>
                  <a:pt x="116" y="11"/>
                  <a:pt x="117" y="11"/>
                  <a:pt x="117" y="11"/>
                </a:cubicBezTo>
                <a:cubicBezTo>
                  <a:pt x="117" y="11"/>
                  <a:pt x="117" y="11"/>
                  <a:pt x="118" y="11"/>
                </a:cubicBezTo>
                <a:cubicBezTo>
                  <a:pt x="117" y="15"/>
                  <a:pt x="125" y="14"/>
                  <a:pt x="128" y="17"/>
                </a:cubicBezTo>
                <a:cubicBezTo>
                  <a:pt x="130" y="17"/>
                  <a:pt x="129" y="14"/>
                  <a:pt x="130" y="14"/>
                </a:cubicBezTo>
                <a:cubicBezTo>
                  <a:pt x="131" y="14"/>
                  <a:pt x="131" y="14"/>
                  <a:pt x="131" y="15"/>
                </a:cubicBezTo>
                <a:cubicBezTo>
                  <a:pt x="132" y="22"/>
                  <a:pt x="141" y="22"/>
                  <a:pt x="146" y="26"/>
                </a:cubicBezTo>
                <a:cubicBezTo>
                  <a:pt x="150" y="34"/>
                  <a:pt x="161" y="40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4" y="49"/>
                  <a:pt x="164" y="48"/>
                  <a:pt x="164" y="48"/>
                </a:cubicBezTo>
                <a:cubicBezTo>
                  <a:pt x="163" y="47"/>
                  <a:pt x="163" y="46"/>
                  <a:pt x="164" y="46"/>
                </a:cubicBezTo>
                <a:cubicBezTo>
                  <a:pt x="164" y="46"/>
                  <a:pt x="164" y="46"/>
                  <a:pt x="164" y="46"/>
                </a:cubicBezTo>
                <a:cubicBezTo>
                  <a:pt x="176" y="75"/>
                  <a:pt x="176" y="106"/>
                  <a:pt x="161" y="134"/>
                </a:cubicBezTo>
                <a:cubicBezTo>
                  <a:pt x="161" y="133"/>
                  <a:pt x="160" y="133"/>
                  <a:pt x="160" y="133"/>
                </a:cubicBezTo>
                <a:cubicBezTo>
                  <a:pt x="159" y="133"/>
                  <a:pt x="158" y="134"/>
                  <a:pt x="158" y="136"/>
                </a:cubicBezTo>
                <a:cubicBezTo>
                  <a:pt x="157" y="137"/>
                  <a:pt x="156" y="138"/>
                  <a:pt x="154" y="138"/>
                </a:cubicBezTo>
                <a:cubicBezTo>
                  <a:pt x="154" y="138"/>
                  <a:pt x="154" y="138"/>
                  <a:pt x="154" y="138"/>
                </a:cubicBezTo>
                <a:cubicBezTo>
                  <a:pt x="154" y="140"/>
                  <a:pt x="154" y="140"/>
                  <a:pt x="154" y="142"/>
                </a:cubicBezTo>
                <a:cubicBezTo>
                  <a:pt x="152" y="142"/>
                  <a:pt x="150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5"/>
                  <a:pt x="148" y="147"/>
                  <a:pt x="149" y="147"/>
                </a:cubicBezTo>
                <a:cubicBezTo>
                  <a:pt x="149" y="148"/>
                  <a:pt x="145" y="148"/>
                  <a:pt x="144" y="148"/>
                </a:cubicBezTo>
                <a:cubicBezTo>
                  <a:pt x="144" y="150"/>
                  <a:pt x="145" y="151"/>
                  <a:pt x="144" y="151"/>
                </a:cubicBezTo>
                <a:cubicBezTo>
                  <a:pt x="144" y="151"/>
                  <a:pt x="143" y="151"/>
                  <a:pt x="143" y="151"/>
                </a:cubicBezTo>
                <a:cubicBezTo>
                  <a:pt x="140" y="151"/>
                  <a:pt x="138" y="154"/>
                  <a:pt x="137" y="156"/>
                </a:cubicBezTo>
                <a:cubicBezTo>
                  <a:pt x="132" y="157"/>
                  <a:pt x="128" y="159"/>
                  <a:pt x="124" y="162"/>
                </a:cubicBezTo>
                <a:cubicBezTo>
                  <a:pt x="121" y="162"/>
                  <a:pt x="118" y="162"/>
                  <a:pt x="119" y="165"/>
                </a:cubicBezTo>
                <a:cubicBezTo>
                  <a:pt x="119" y="165"/>
                  <a:pt x="118" y="165"/>
                  <a:pt x="118" y="165"/>
                </a:cubicBezTo>
                <a:cubicBezTo>
                  <a:pt x="117" y="165"/>
                  <a:pt x="116" y="164"/>
                  <a:pt x="115" y="163"/>
                </a:cubicBezTo>
                <a:cubicBezTo>
                  <a:pt x="115" y="164"/>
                  <a:pt x="114" y="164"/>
                  <a:pt x="114" y="164"/>
                </a:cubicBezTo>
                <a:cubicBezTo>
                  <a:pt x="114" y="164"/>
                  <a:pt x="114" y="164"/>
                  <a:pt x="112" y="163"/>
                </a:cubicBezTo>
                <a:cubicBezTo>
                  <a:pt x="111" y="164"/>
                  <a:pt x="113" y="164"/>
                  <a:pt x="112" y="165"/>
                </a:cubicBezTo>
                <a:cubicBezTo>
                  <a:pt x="109" y="165"/>
                  <a:pt x="109" y="159"/>
                  <a:pt x="106" y="158"/>
                </a:cubicBezTo>
                <a:cubicBezTo>
                  <a:pt x="105" y="158"/>
                  <a:pt x="105" y="159"/>
                  <a:pt x="104" y="159"/>
                </a:cubicBezTo>
                <a:cubicBezTo>
                  <a:pt x="104" y="162"/>
                  <a:pt x="105" y="162"/>
                  <a:pt x="105" y="165"/>
                </a:cubicBezTo>
                <a:cubicBezTo>
                  <a:pt x="105" y="166"/>
                  <a:pt x="102" y="165"/>
                  <a:pt x="102" y="166"/>
                </a:cubicBezTo>
                <a:cubicBezTo>
                  <a:pt x="101" y="165"/>
                  <a:pt x="101" y="163"/>
                  <a:pt x="100" y="162"/>
                </a:cubicBezTo>
                <a:cubicBezTo>
                  <a:pt x="99" y="163"/>
                  <a:pt x="99" y="165"/>
                  <a:pt x="100" y="166"/>
                </a:cubicBezTo>
                <a:cubicBezTo>
                  <a:pt x="99" y="166"/>
                  <a:pt x="98" y="166"/>
                  <a:pt x="97" y="166"/>
                </a:cubicBezTo>
                <a:cubicBezTo>
                  <a:pt x="95" y="166"/>
                  <a:pt x="93" y="166"/>
                  <a:pt x="92" y="166"/>
                </a:cubicBezTo>
                <a:cubicBezTo>
                  <a:pt x="90" y="166"/>
                  <a:pt x="88" y="166"/>
                  <a:pt x="87" y="166"/>
                </a:cubicBezTo>
                <a:cubicBezTo>
                  <a:pt x="85" y="166"/>
                  <a:pt x="84" y="166"/>
                  <a:pt x="83" y="166"/>
                </a:cubicBezTo>
                <a:cubicBezTo>
                  <a:pt x="79" y="165"/>
                  <a:pt x="72" y="163"/>
                  <a:pt x="68" y="163"/>
                </a:cubicBezTo>
                <a:cubicBezTo>
                  <a:pt x="67" y="163"/>
                  <a:pt x="67" y="163"/>
                  <a:pt x="67" y="163"/>
                </a:cubicBezTo>
                <a:cubicBezTo>
                  <a:pt x="67" y="160"/>
                  <a:pt x="65" y="161"/>
                  <a:pt x="64" y="159"/>
                </a:cubicBezTo>
                <a:cubicBezTo>
                  <a:pt x="64" y="160"/>
                  <a:pt x="63" y="160"/>
                  <a:pt x="63" y="160"/>
                </a:cubicBezTo>
                <a:cubicBezTo>
                  <a:pt x="62" y="160"/>
                  <a:pt x="61" y="159"/>
                  <a:pt x="60" y="159"/>
                </a:cubicBezTo>
                <a:cubicBezTo>
                  <a:pt x="59" y="158"/>
                  <a:pt x="58" y="157"/>
                  <a:pt x="57" y="157"/>
                </a:cubicBezTo>
                <a:cubicBezTo>
                  <a:pt x="56" y="157"/>
                  <a:pt x="56" y="157"/>
                  <a:pt x="56" y="157"/>
                </a:cubicBezTo>
                <a:cubicBezTo>
                  <a:pt x="56" y="156"/>
                  <a:pt x="56" y="155"/>
                  <a:pt x="55" y="155"/>
                </a:cubicBezTo>
                <a:cubicBezTo>
                  <a:pt x="55" y="154"/>
                  <a:pt x="55" y="154"/>
                  <a:pt x="55" y="154"/>
                </a:cubicBezTo>
                <a:cubicBezTo>
                  <a:pt x="54" y="154"/>
                  <a:pt x="54" y="155"/>
                  <a:pt x="54" y="155"/>
                </a:cubicBezTo>
                <a:cubicBezTo>
                  <a:pt x="54" y="155"/>
                  <a:pt x="53" y="155"/>
                  <a:pt x="53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4" y="153"/>
                  <a:pt x="53" y="154"/>
                  <a:pt x="52" y="152"/>
                </a:cubicBezTo>
                <a:cubicBezTo>
                  <a:pt x="51" y="152"/>
                  <a:pt x="53" y="153"/>
                  <a:pt x="52" y="154"/>
                </a:cubicBezTo>
                <a:cubicBezTo>
                  <a:pt x="40" y="149"/>
                  <a:pt x="32" y="136"/>
                  <a:pt x="26" y="130"/>
                </a:cubicBezTo>
                <a:cubicBezTo>
                  <a:pt x="14" y="111"/>
                  <a:pt x="12" y="78"/>
                  <a:pt x="20" y="55"/>
                </a:cubicBezTo>
                <a:cubicBezTo>
                  <a:pt x="24" y="53"/>
                  <a:pt x="28" y="46"/>
                  <a:pt x="28" y="43"/>
                </a:cubicBezTo>
                <a:cubicBezTo>
                  <a:pt x="28" y="42"/>
                  <a:pt x="28" y="42"/>
                  <a:pt x="28" y="42"/>
                </a:cubicBezTo>
                <a:cubicBezTo>
                  <a:pt x="29" y="42"/>
                  <a:pt x="29" y="42"/>
                  <a:pt x="30" y="43"/>
                </a:cubicBezTo>
                <a:cubicBezTo>
                  <a:pt x="35" y="35"/>
                  <a:pt x="42" y="30"/>
                  <a:pt x="48" y="23"/>
                </a:cubicBezTo>
                <a:cubicBezTo>
                  <a:pt x="48" y="23"/>
                  <a:pt x="48" y="23"/>
                  <a:pt x="49" y="23"/>
                </a:cubicBezTo>
                <a:cubicBezTo>
                  <a:pt x="49" y="23"/>
                  <a:pt x="49" y="23"/>
                  <a:pt x="49" y="23"/>
                </a:cubicBezTo>
                <a:cubicBezTo>
                  <a:pt x="49" y="23"/>
                  <a:pt x="50" y="21"/>
                  <a:pt x="50" y="19"/>
                </a:cubicBezTo>
                <a:cubicBezTo>
                  <a:pt x="50" y="19"/>
                  <a:pt x="51" y="20"/>
                  <a:pt x="52" y="20"/>
                </a:cubicBezTo>
                <a:cubicBezTo>
                  <a:pt x="57" y="20"/>
                  <a:pt x="61" y="17"/>
                  <a:pt x="63" y="14"/>
                </a:cubicBezTo>
                <a:cubicBezTo>
                  <a:pt x="64" y="14"/>
                  <a:pt x="64" y="14"/>
                  <a:pt x="65" y="14"/>
                </a:cubicBezTo>
                <a:cubicBezTo>
                  <a:pt x="66" y="14"/>
                  <a:pt x="66" y="14"/>
                  <a:pt x="68" y="14"/>
                </a:cubicBezTo>
                <a:cubicBezTo>
                  <a:pt x="68" y="12"/>
                  <a:pt x="68" y="11"/>
                  <a:pt x="68" y="11"/>
                </a:cubicBezTo>
                <a:cubicBezTo>
                  <a:pt x="70" y="11"/>
                  <a:pt x="72" y="11"/>
                  <a:pt x="75" y="11"/>
                </a:cubicBezTo>
                <a:cubicBezTo>
                  <a:pt x="78" y="11"/>
                  <a:pt x="81" y="11"/>
                  <a:pt x="81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3" y="8"/>
                  <a:pt x="83" y="8"/>
                </a:cubicBezTo>
                <a:cubicBezTo>
                  <a:pt x="83" y="8"/>
                  <a:pt x="83" y="8"/>
                  <a:pt x="83" y="8"/>
                </a:cubicBezTo>
                <a:cubicBezTo>
                  <a:pt x="84" y="8"/>
                  <a:pt x="84" y="8"/>
                  <a:pt x="85" y="7"/>
                </a:cubicBezTo>
                <a:cubicBezTo>
                  <a:pt x="85" y="8"/>
                  <a:pt x="84" y="8"/>
                  <a:pt x="84" y="9"/>
                </a:cubicBezTo>
                <a:cubicBezTo>
                  <a:pt x="85" y="9"/>
                  <a:pt x="86" y="9"/>
                  <a:pt x="87" y="9"/>
                </a:cubicBezTo>
                <a:cubicBezTo>
                  <a:pt x="86" y="8"/>
                  <a:pt x="88" y="6"/>
                  <a:pt x="90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89" y="6"/>
                  <a:pt x="89" y="7"/>
                  <a:pt x="90" y="7"/>
                </a:cubicBezTo>
                <a:cubicBezTo>
                  <a:pt x="90" y="7"/>
                  <a:pt x="91" y="7"/>
                  <a:pt x="91" y="7"/>
                </a:cubicBezTo>
                <a:cubicBezTo>
                  <a:pt x="91" y="7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7"/>
                  <a:pt x="92" y="8"/>
                  <a:pt x="92" y="9"/>
                </a:cubicBezTo>
                <a:cubicBezTo>
                  <a:pt x="93" y="9"/>
                  <a:pt x="94" y="9"/>
                  <a:pt x="96" y="10"/>
                </a:cubicBezTo>
                <a:cubicBezTo>
                  <a:pt x="97" y="10"/>
                  <a:pt x="96" y="6"/>
                  <a:pt x="98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8" y="8"/>
                  <a:pt x="97" y="8"/>
                  <a:pt x="98" y="10"/>
                </a:cubicBezTo>
                <a:cubicBezTo>
                  <a:pt x="98" y="9"/>
                  <a:pt x="100" y="9"/>
                  <a:pt x="100" y="7"/>
                </a:cubicBezTo>
                <a:cubicBezTo>
                  <a:pt x="100" y="8"/>
                  <a:pt x="100" y="10"/>
                  <a:pt x="102" y="10"/>
                </a:cubicBezTo>
                <a:moveTo>
                  <a:pt x="93" y="6"/>
                </a:moveTo>
                <a:cubicBezTo>
                  <a:pt x="93" y="6"/>
                  <a:pt x="93" y="6"/>
                  <a:pt x="92" y="6"/>
                </a:cubicBezTo>
                <a:cubicBezTo>
                  <a:pt x="92" y="6"/>
                  <a:pt x="93" y="5"/>
                  <a:pt x="93" y="5"/>
                </a:cubicBezTo>
                <a:cubicBezTo>
                  <a:pt x="94" y="5"/>
                  <a:pt x="94" y="6"/>
                  <a:pt x="94" y="6"/>
                </a:cubicBezTo>
                <a:cubicBezTo>
                  <a:pt x="93" y="6"/>
                  <a:pt x="93" y="6"/>
                  <a:pt x="93" y="6"/>
                </a:cubicBezTo>
                <a:moveTo>
                  <a:pt x="82" y="0"/>
                </a:moveTo>
                <a:cubicBezTo>
                  <a:pt x="82" y="1"/>
                  <a:pt x="82" y="2"/>
                  <a:pt x="83" y="2"/>
                </a:cubicBezTo>
                <a:cubicBezTo>
                  <a:pt x="83" y="1"/>
                  <a:pt x="83" y="0"/>
                  <a:pt x="82" y="0"/>
                </a:cubicBezTo>
              </a:path>
            </a:pathLst>
          </a:custGeom>
          <a:solidFill>
            <a:sysClr val="windowText" lastClr="000000">
              <a:alpha val="21176"/>
            </a:sys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28" name="直接连接符 372"/>
          <p:cNvCxnSpPr>
            <a:cxnSpLocks noChangeShapeType="1"/>
          </p:cNvCxnSpPr>
          <p:nvPr/>
        </p:nvCxnSpPr>
        <p:spPr bwMode="auto">
          <a:xfrm>
            <a:off x="5413722" y="2476214"/>
            <a:ext cx="3905250" cy="95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MH_Text_1"/>
          <p:cNvSpPr txBox="1"/>
          <p:nvPr>
            <p:custDataLst>
              <p:tags r:id="rId1"/>
            </p:custDataLst>
          </p:nvPr>
        </p:nvSpPr>
        <p:spPr>
          <a:xfrm>
            <a:off x="5369716" y="1890839"/>
            <a:ext cx="3580800" cy="416319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Eras Demi ITC" panose="020B0805030504020804" pitchFamily="34" charset="0"/>
                <a:ea typeface="微软雅黑" panose="020B0503020204020204" pitchFamily="34" charset="-122"/>
              </a:rPr>
              <a:t>音之轨迹（</a:t>
            </a:r>
            <a:r>
              <a:rPr lang="en-US" altLang="zh-CN" sz="3200" b="1" dirty="0">
                <a:solidFill>
                  <a:schemeClr val="bg1"/>
                </a:solidFill>
                <a:latin typeface="Eras Demi ITC" panose="020B0805030504020804" pitchFamily="34" charset="0"/>
                <a:ea typeface="微软雅黑" panose="020B0503020204020204" pitchFamily="34" charset="-122"/>
              </a:rPr>
              <a:t>voice</a:t>
            </a:r>
            <a:r>
              <a:rPr lang="zh-CN" altLang="en-US" sz="3200" b="1" dirty="0">
                <a:solidFill>
                  <a:schemeClr val="bg1"/>
                </a:solidFill>
                <a:latin typeface="Eras Demi ITC" panose="020B0805030504020804" pitchFamily="34" charset="0"/>
                <a:ea typeface="微软雅黑" panose="020B0503020204020204" pitchFamily="34" charset="-122"/>
              </a:rPr>
              <a:t>）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6C18765-6FA5-4C4F-8994-6884523D76B5}"/>
              </a:ext>
            </a:extLst>
          </p:cNvPr>
          <p:cNvGrpSpPr/>
          <p:nvPr/>
        </p:nvGrpSpPr>
        <p:grpSpPr>
          <a:xfrm>
            <a:off x="4230235" y="3469202"/>
            <a:ext cx="2469597" cy="3082780"/>
            <a:chOff x="1610486" y="2563877"/>
            <a:chExt cx="2469597" cy="3082780"/>
          </a:xfrm>
        </p:grpSpPr>
        <p:grpSp>
          <p:nvGrpSpPr>
            <p:cNvPr id="31" name="组合 30"/>
            <p:cNvGrpSpPr/>
            <p:nvPr/>
          </p:nvGrpSpPr>
          <p:grpSpPr>
            <a:xfrm>
              <a:off x="1610486" y="2563877"/>
              <a:ext cx="2469597" cy="3082780"/>
              <a:chOff x="2211166" y="2555512"/>
              <a:chExt cx="2469597" cy="3082780"/>
            </a:xfrm>
          </p:grpSpPr>
          <p:sp>
            <p:nvSpPr>
              <p:cNvPr id="32" name="矩形 31"/>
              <p:cNvSpPr/>
              <p:nvPr/>
            </p:nvSpPr>
            <p:spPr>
              <a:xfrm rot="20406723">
                <a:off x="2211166" y="2555512"/>
                <a:ext cx="2469597" cy="308278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>
                <a:outerShdw blurRad="355600" dist="317500" dir="684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 rot="20419204">
                <a:off x="2303815" y="2778477"/>
                <a:ext cx="2212333" cy="2404839"/>
              </a:xfrm>
              <a:prstGeom prst="rect">
                <a:avLst/>
              </a:prstGeom>
              <a:blipFill dpi="0" rotWithShape="1">
                <a:blip r:embed="rId7"/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1D347C26-990B-4D77-9E3B-1306CE286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00688">
              <a:off x="1743152" y="2793551"/>
              <a:ext cx="2215969" cy="2651848"/>
            </a:xfrm>
            <a:prstGeom prst="rect">
              <a:avLst/>
            </a:prstGeom>
          </p:spPr>
        </p:pic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0CDA31B6-CD76-4FF7-ADE8-AAEAC75EA8A6}"/>
              </a:ext>
            </a:extLst>
          </p:cNvPr>
          <p:cNvGrpSpPr/>
          <p:nvPr/>
        </p:nvGrpSpPr>
        <p:grpSpPr>
          <a:xfrm>
            <a:off x="7268663" y="2410031"/>
            <a:ext cx="2469597" cy="3082780"/>
            <a:chOff x="8662957" y="2905265"/>
            <a:chExt cx="2469597" cy="3082780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4E383945-12A3-40B0-B8FE-9942E3A5A621}"/>
                </a:ext>
              </a:extLst>
            </p:cNvPr>
            <p:cNvSpPr/>
            <p:nvPr/>
          </p:nvSpPr>
          <p:spPr>
            <a:xfrm rot="20406723">
              <a:off x="8662957" y="2905265"/>
              <a:ext cx="2469597" cy="308278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355600" dist="317500" dir="684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0D766B44-175B-436E-A110-ED5539BB5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76639">
              <a:off x="8828845" y="3164044"/>
              <a:ext cx="2179863" cy="2524049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A38BE024-557D-42AE-89A3-ADCAC72436D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0735522" y="5390965"/>
            <a:ext cx="1340036" cy="12567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4763" y="0"/>
            <a:ext cx="1217236" cy="2451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540" y="0"/>
            <a:ext cx="786459" cy="19304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21419" y="215450"/>
            <a:ext cx="1897528" cy="628612"/>
            <a:chOff x="254278" y="180508"/>
            <a:chExt cx="8956066" cy="550660"/>
          </a:xfrm>
        </p:grpSpPr>
        <p:sp>
          <p:nvSpPr>
            <p:cNvPr id="9" name="圆角矩形 8"/>
            <p:cNvSpPr/>
            <p:nvPr/>
          </p:nvSpPr>
          <p:spPr>
            <a:xfrm>
              <a:off x="254278" y="180508"/>
              <a:ext cx="8956066" cy="55066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2B19B"/>
                </a:gs>
                <a:gs pos="100000">
                  <a:srgbClr val="72A65F"/>
                </a:gs>
              </a:gsLst>
              <a:lin ang="2700000" scaled="0"/>
            </a:gra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6916" y="211220"/>
              <a:ext cx="8125150" cy="457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图标设计</a:t>
              </a:r>
              <a:endParaRPr lang="en-US" altLang="zh-CN" sz="28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AC5B61E6-E3FD-4FCB-A1EE-EC556C5DF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302" y="965200"/>
            <a:ext cx="7470740" cy="532763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111A13E-1DDA-4C2B-BB99-BD4965C71A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0851963" y="5503484"/>
            <a:ext cx="1340036" cy="125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5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4763" y="0"/>
            <a:ext cx="1217236" cy="2451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540" y="0"/>
            <a:ext cx="786459" cy="19304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21418" y="215450"/>
            <a:ext cx="1906320" cy="582939"/>
            <a:chOff x="254278" y="180508"/>
            <a:chExt cx="8956066" cy="550660"/>
          </a:xfrm>
        </p:grpSpPr>
        <p:sp>
          <p:nvSpPr>
            <p:cNvPr id="9" name="圆角矩形 8"/>
            <p:cNvSpPr/>
            <p:nvPr/>
          </p:nvSpPr>
          <p:spPr>
            <a:xfrm>
              <a:off x="254278" y="180508"/>
              <a:ext cx="8956066" cy="55066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2B19B"/>
                </a:gs>
                <a:gs pos="100000">
                  <a:srgbClr val="72A65F"/>
                </a:gs>
              </a:gsLst>
              <a:lin ang="2700000" scaled="0"/>
            </a:gra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6916" y="211220"/>
              <a:ext cx="8125150" cy="494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设计界面</a:t>
              </a:r>
              <a:endParaRPr lang="en-US" altLang="zh-CN" sz="28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1AA675B7-B9CA-4385-AA43-40AB10BC10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861" y="1239716"/>
            <a:ext cx="2880000" cy="53139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BCBCE4F-9CA7-4552-B782-D0389C06BE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6"/>
          <a:stretch/>
        </p:blipFill>
        <p:spPr>
          <a:xfrm>
            <a:off x="3774763" y="1212432"/>
            <a:ext cx="2880000" cy="53281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E34EA00-6377-41E0-B144-6F5188D2C35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8"/>
          <a:stretch/>
        </p:blipFill>
        <p:spPr>
          <a:xfrm>
            <a:off x="353165" y="1225550"/>
            <a:ext cx="2911500" cy="53281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094C62E-1C42-4CE8-8D34-E12A3AB889B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0851963" y="5601227"/>
            <a:ext cx="1340036" cy="125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08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4763" y="0"/>
            <a:ext cx="1217236" cy="2451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540" y="0"/>
            <a:ext cx="786459" cy="19304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21418" y="215450"/>
            <a:ext cx="1906320" cy="582939"/>
            <a:chOff x="254278" y="180508"/>
            <a:chExt cx="8956066" cy="550660"/>
          </a:xfrm>
        </p:grpSpPr>
        <p:sp>
          <p:nvSpPr>
            <p:cNvPr id="9" name="圆角矩形 8"/>
            <p:cNvSpPr/>
            <p:nvPr/>
          </p:nvSpPr>
          <p:spPr>
            <a:xfrm>
              <a:off x="254278" y="180508"/>
              <a:ext cx="8956066" cy="55066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2B19B"/>
                </a:gs>
                <a:gs pos="100000">
                  <a:srgbClr val="72A65F"/>
                </a:gs>
              </a:gsLst>
              <a:lin ang="2700000" scaled="0"/>
            </a:gra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6916" y="211220"/>
              <a:ext cx="8125150" cy="494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设计界面</a:t>
              </a:r>
              <a:endParaRPr lang="en-US" altLang="zh-CN" sz="28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DEC92BEB-8F93-43BF-8CEE-09B64FEB3B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180" y="965200"/>
            <a:ext cx="3240000" cy="57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A8E22E1-0237-41B2-BF53-0873BDFB19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117" y="965200"/>
            <a:ext cx="3240000" cy="57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0A18D3A1-4840-409B-BD5C-133DE6B312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18" y="965200"/>
            <a:ext cx="3240000" cy="57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E6FD0D6-70D3-41A9-901F-4EE5F260142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0851964" y="5601227"/>
            <a:ext cx="1340036" cy="125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1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77719" cy="53920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57511" y="3621017"/>
            <a:ext cx="2935230" cy="323698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412" y="0"/>
            <a:ext cx="3557023" cy="29626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35" y="1839820"/>
            <a:ext cx="2621285" cy="27675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74130" y="3730752"/>
            <a:ext cx="1761100" cy="312724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021192" y="2254119"/>
            <a:ext cx="127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rPr>
              <a:t>前端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64827DF-2815-483D-8521-DF2C96583C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0851964" y="5601227"/>
            <a:ext cx="1340036" cy="125677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8E528208-0ED9-4291-874F-8ACA7F1B47E3}"/>
              </a:ext>
            </a:extLst>
          </p:cNvPr>
          <p:cNvSpPr txBox="1"/>
          <p:nvPr/>
        </p:nvSpPr>
        <p:spPr>
          <a:xfrm>
            <a:off x="6372846" y="2696010"/>
            <a:ext cx="553998" cy="92500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rPr>
              <a:t>实现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DD68FD4-ACA7-46A4-BE4B-397B6E91F646}"/>
              </a:ext>
            </a:extLst>
          </p:cNvPr>
          <p:cNvSpPr txBox="1"/>
          <p:nvPr/>
        </p:nvSpPr>
        <p:spPr>
          <a:xfrm>
            <a:off x="4685072" y="5152395"/>
            <a:ext cx="5786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72B19B"/>
                    </a:gs>
                    <a:gs pos="100000">
                      <a:srgbClr val="72A65F"/>
                    </a:gs>
                  </a:gsLst>
                  <a:lin ang="5400000" scaled="1"/>
                </a:gradFill>
                <a:latin typeface="南宋书局体" panose="02000000000000000000" pitchFamily="2" charset="-122"/>
                <a:ea typeface="南宋书局体" panose="02000000000000000000" pitchFamily="2" charset="-122"/>
              </a:rPr>
              <a:t>将设计页面转为代码：杜世莲</a:t>
            </a:r>
          </a:p>
        </p:txBody>
      </p:sp>
    </p:spTree>
    <p:extLst>
      <p:ext uri="{BB962C8B-B14F-4D97-AF65-F5344CB8AC3E}">
        <p14:creationId xmlns:p14="http://schemas.microsoft.com/office/powerpoint/2010/main" val="321417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6" grpId="0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6" grpId="0"/>
          <p:bldP spid="17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4763" y="0"/>
            <a:ext cx="1217236" cy="2451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540" y="0"/>
            <a:ext cx="786459" cy="19304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21418" y="215450"/>
            <a:ext cx="2688836" cy="582939"/>
            <a:chOff x="254278" y="180508"/>
            <a:chExt cx="8956066" cy="550660"/>
          </a:xfrm>
        </p:grpSpPr>
        <p:sp>
          <p:nvSpPr>
            <p:cNvPr id="9" name="圆角矩形 8"/>
            <p:cNvSpPr/>
            <p:nvPr/>
          </p:nvSpPr>
          <p:spPr>
            <a:xfrm>
              <a:off x="254278" y="180508"/>
              <a:ext cx="8956066" cy="55066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2B19B"/>
                </a:gs>
                <a:gs pos="100000">
                  <a:srgbClr val="72A65F"/>
                </a:gs>
              </a:gsLst>
              <a:lin ang="2700000" scaled="0"/>
            </a:gra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6916" y="211220"/>
              <a:ext cx="8125150" cy="457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做出来的界面</a:t>
              </a:r>
              <a:endParaRPr lang="en-US" altLang="zh-CN" sz="28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endParaRPr>
            </a:p>
          </p:txBody>
        </p:sp>
      </p:grpSp>
      <p:sp>
        <p:nvSpPr>
          <p:cNvPr id="15" name="文本框 7"/>
          <p:cNvSpPr txBox="1">
            <a:spLocks noChangeArrowheads="1"/>
          </p:cNvSpPr>
          <p:nvPr/>
        </p:nvSpPr>
        <p:spPr bwMode="auto">
          <a:xfrm>
            <a:off x="782578" y="5679084"/>
            <a:ext cx="1679331" cy="339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200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登录界面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文本框 7"/>
          <p:cNvSpPr txBox="1">
            <a:spLocks noChangeArrowheads="1"/>
          </p:cNvSpPr>
          <p:nvPr/>
        </p:nvSpPr>
        <p:spPr bwMode="auto">
          <a:xfrm>
            <a:off x="3775162" y="5684826"/>
            <a:ext cx="1289333" cy="351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200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注册界面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文本框 7"/>
          <p:cNvSpPr txBox="1">
            <a:spLocks noChangeArrowheads="1"/>
          </p:cNvSpPr>
          <p:nvPr/>
        </p:nvSpPr>
        <p:spPr bwMode="auto">
          <a:xfrm>
            <a:off x="6377748" y="5667152"/>
            <a:ext cx="1412863" cy="351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200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修改密码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7"/>
          <p:cNvSpPr txBox="1">
            <a:spLocks noChangeArrowheads="1"/>
          </p:cNvSpPr>
          <p:nvPr/>
        </p:nvSpPr>
        <p:spPr bwMode="auto">
          <a:xfrm>
            <a:off x="9939530" y="5646546"/>
            <a:ext cx="1035233" cy="427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200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首页面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DA23C37-BEC3-476F-808C-A8BF6F6CDC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7" r="49501"/>
          <a:stretch/>
        </p:blipFill>
        <p:spPr>
          <a:xfrm>
            <a:off x="3005000" y="822081"/>
            <a:ext cx="2880000" cy="466931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B385707-0F05-47D6-A562-6B249CA85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" t="2654" r="48963"/>
          <a:stretch/>
        </p:blipFill>
        <p:spPr>
          <a:xfrm>
            <a:off x="221418" y="822081"/>
            <a:ext cx="2880000" cy="476379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BF968B79-88E3-48AC-8BA1-6F0E9AE3877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16"/>
          <a:stretch/>
        </p:blipFill>
        <p:spPr>
          <a:xfrm>
            <a:off x="5788582" y="892329"/>
            <a:ext cx="2880000" cy="452881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7892A03-2E20-4EAB-9349-A6BDDBB47A2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8" t="3990" r="47777" b="2730"/>
          <a:stretch/>
        </p:blipFill>
        <p:spPr>
          <a:xfrm>
            <a:off x="8794293" y="798389"/>
            <a:ext cx="2880000" cy="471669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520F3D5F-5683-4DFD-A9E2-A5919BB7F17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0940480" y="5672773"/>
            <a:ext cx="1251519" cy="11737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4763" y="0"/>
            <a:ext cx="1217236" cy="2451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540" y="0"/>
            <a:ext cx="786459" cy="19304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21418" y="215450"/>
            <a:ext cx="2706420" cy="624305"/>
            <a:chOff x="254278" y="180508"/>
            <a:chExt cx="8956066" cy="550660"/>
          </a:xfrm>
        </p:grpSpPr>
        <p:sp>
          <p:nvSpPr>
            <p:cNvPr id="9" name="圆角矩形 8"/>
            <p:cNvSpPr/>
            <p:nvPr/>
          </p:nvSpPr>
          <p:spPr>
            <a:xfrm>
              <a:off x="254278" y="180508"/>
              <a:ext cx="8956066" cy="55066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2B19B"/>
                </a:gs>
                <a:gs pos="100000">
                  <a:srgbClr val="72A65F"/>
                </a:gs>
              </a:gsLst>
              <a:lin ang="2700000" scaled="0"/>
            </a:gra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6916" y="211220"/>
              <a:ext cx="8125150" cy="457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做出来的界面</a:t>
              </a:r>
              <a:endParaRPr lang="en-US" altLang="zh-CN" sz="28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endParaRPr>
            </a:p>
          </p:txBody>
        </p:sp>
      </p:grpSp>
      <p:sp>
        <p:nvSpPr>
          <p:cNvPr id="15" name="文本框 7"/>
          <p:cNvSpPr txBox="1">
            <a:spLocks noChangeArrowheads="1"/>
          </p:cNvSpPr>
          <p:nvPr/>
        </p:nvSpPr>
        <p:spPr bwMode="auto">
          <a:xfrm>
            <a:off x="599539" y="5679084"/>
            <a:ext cx="1679331" cy="339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200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备忘录界面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文本框 7"/>
          <p:cNvSpPr txBox="1">
            <a:spLocks noChangeArrowheads="1"/>
          </p:cNvSpPr>
          <p:nvPr/>
        </p:nvSpPr>
        <p:spPr bwMode="auto">
          <a:xfrm>
            <a:off x="3933500" y="5696757"/>
            <a:ext cx="1412863" cy="339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200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新建备忘录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文本框 7"/>
          <p:cNvSpPr txBox="1">
            <a:spLocks noChangeArrowheads="1"/>
          </p:cNvSpPr>
          <p:nvPr/>
        </p:nvSpPr>
        <p:spPr bwMode="auto">
          <a:xfrm>
            <a:off x="7051945" y="5696757"/>
            <a:ext cx="1412863" cy="351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200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日记页面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7"/>
          <p:cNvSpPr txBox="1">
            <a:spLocks noChangeArrowheads="1"/>
          </p:cNvSpPr>
          <p:nvPr/>
        </p:nvSpPr>
        <p:spPr bwMode="auto">
          <a:xfrm>
            <a:off x="9852710" y="5713595"/>
            <a:ext cx="1679331" cy="38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200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个人中心页面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CAF8721-8326-4B44-8E4C-B23719FD9A0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8" t="4811" r="45637"/>
          <a:stretch/>
        </p:blipFill>
        <p:spPr>
          <a:xfrm>
            <a:off x="221418" y="1075879"/>
            <a:ext cx="2880000" cy="456805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D58CD5F-426F-4563-8309-FA65C23CE3B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t="2800" r="50541" b="4648"/>
          <a:stretch/>
        </p:blipFill>
        <p:spPr>
          <a:xfrm>
            <a:off x="3199932" y="1073264"/>
            <a:ext cx="2880000" cy="450166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5CFC16A-06CC-489C-A0E0-32BA966B87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422" y="1038926"/>
            <a:ext cx="2723302" cy="4536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65EBA54-C51B-47B9-885E-C3DCB9DB55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215" y="1107932"/>
            <a:ext cx="2740323" cy="45360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13EC3548-8F41-4046-9214-A4C5D3D642B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1452029" y="6102967"/>
            <a:ext cx="739969" cy="69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7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77719" cy="53920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57511" y="3621017"/>
            <a:ext cx="2935230" cy="323698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412" y="0"/>
            <a:ext cx="3557023" cy="29626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35" y="1839820"/>
            <a:ext cx="2621285" cy="27675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74130" y="3730752"/>
            <a:ext cx="1761100" cy="312724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021192" y="2254119"/>
            <a:ext cx="127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rPr>
              <a:t>后端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64827DF-2815-483D-8521-DF2C96583C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0851964" y="5601227"/>
            <a:ext cx="1340036" cy="125677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BFE82A8-6F46-417A-A085-A74DEC6923B6}"/>
              </a:ext>
            </a:extLst>
          </p:cNvPr>
          <p:cNvSpPr txBox="1"/>
          <p:nvPr/>
        </p:nvSpPr>
        <p:spPr>
          <a:xfrm>
            <a:off x="6467194" y="2909217"/>
            <a:ext cx="553998" cy="8123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rPr>
              <a:t>实现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A6E8907-74E1-45CA-A982-D24C9179C5CD}"/>
              </a:ext>
            </a:extLst>
          </p:cNvPr>
          <p:cNvSpPr txBox="1"/>
          <p:nvPr/>
        </p:nvSpPr>
        <p:spPr>
          <a:xfrm>
            <a:off x="4259121" y="4970120"/>
            <a:ext cx="6794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72B19B"/>
                    </a:gs>
                    <a:gs pos="100000">
                      <a:srgbClr val="72A65F"/>
                    </a:gs>
                  </a:gsLst>
                  <a:lin ang="5400000" scaled="1"/>
                </a:gradFill>
                <a:latin typeface="南宋书局体" panose="02000000000000000000" pitchFamily="2" charset="-122"/>
                <a:ea typeface="南宋书局体" panose="02000000000000000000" pitchFamily="2" charset="-122"/>
              </a:rPr>
              <a:t>语音转文字、录音功能实现：陆丽娇</a:t>
            </a:r>
          </a:p>
        </p:txBody>
      </p:sp>
    </p:spTree>
    <p:extLst>
      <p:ext uri="{BB962C8B-B14F-4D97-AF65-F5344CB8AC3E}">
        <p14:creationId xmlns:p14="http://schemas.microsoft.com/office/powerpoint/2010/main" val="14149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E9AC3B9B-C5F7-49C6-814A-882CAAA04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2" y="269234"/>
            <a:ext cx="3240000" cy="57600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AC5F011B-02D4-4C6E-932B-E574208D9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999" y="416558"/>
            <a:ext cx="3240000" cy="576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ABF10EA-82BA-4EEF-AC02-035BC69AC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322" y="965200"/>
            <a:ext cx="3240000" cy="57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4763" y="0"/>
            <a:ext cx="1217236" cy="2451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540" y="0"/>
            <a:ext cx="786459" cy="19304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342E56F-0CC0-4D98-81E4-E5BD20FBA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53" y="965200"/>
            <a:ext cx="3240000" cy="57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9" name="AutoShape 12">
            <a:extLst>
              <a:ext uri="{FF2B5EF4-FFF2-40B4-BE49-F238E27FC236}">
                <a16:creationId xmlns:a16="http://schemas.microsoft.com/office/drawing/2014/main" id="{A244BF69-D4EE-4765-BD01-38A4B944B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4501" y="2631437"/>
            <a:ext cx="2460888" cy="797563"/>
          </a:xfrm>
          <a:prstGeom prst="homePlate">
            <a:avLst>
              <a:gd name="adj" fmla="val 63872"/>
            </a:avLst>
          </a:prstGeom>
          <a:gradFill>
            <a:gsLst>
              <a:gs pos="0">
                <a:srgbClr val="72B19B"/>
              </a:gs>
              <a:gs pos="100000">
                <a:srgbClr val="72A65F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marL="0" marR="0" lvl="0" indent="0" algn="ctr" defTabSz="1219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13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</a:t>
            </a:r>
            <a:endParaRPr kumimoji="0" lang="zh-CN" altLang="en-US" sz="2135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9F455F3-B5EA-49F8-A49D-961FEA964C9B}"/>
              </a:ext>
            </a:extLst>
          </p:cNvPr>
          <p:cNvGrpSpPr/>
          <p:nvPr/>
        </p:nvGrpSpPr>
        <p:grpSpPr>
          <a:xfrm>
            <a:off x="4933420" y="269234"/>
            <a:ext cx="2963748" cy="992923"/>
            <a:chOff x="254278" y="180508"/>
            <a:chExt cx="8956066" cy="785617"/>
          </a:xfrm>
        </p:grpSpPr>
        <p:sp>
          <p:nvSpPr>
            <p:cNvPr id="25" name="圆角矩形 8">
              <a:extLst>
                <a:ext uri="{FF2B5EF4-FFF2-40B4-BE49-F238E27FC236}">
                  <a16:creationId xmlns:a16="http://schemas.microsoft.com/office/drawing/2014/main" id="{94263EDC-F6DA-48C1-829B-76F091B1FA12}"/>
                </a:ext>
              </a:extLst>
            </p:cNvPr>
            <p:cNvSpPr/>
            <p:nvPr/>
          </p:nvSpPr>
          <p:spPr>
            <a:xfrm>
              <a:off x="254278" y="180508"/>
              <a:ext cx="8956066" cy="55066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2B19B"/>
                </a:gs>
                <a:gs pos="100000">
                  <a:srgbClr val="72A65F"/>
                </a:gs>
              </a:gsLst>
              <a:lin ang="2700000" scaled="0"/>
            </a:gra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35A5A1D9-6AC0-43E5-9D56-5ED2822FEBFD}"/>
                </a:ext>
              </a:extLst>
            </p:cNvPr>
            <p:cNvSpPr txBox="1"/>
            <p:nvPr/>
          </p:nvSpPr>
          <p:spPr>
            <a:xfrm>
              <a:off x="536915" y="211220"/>
              <a:ext cx="8125148" cy="754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语音转文字功能</a:t>
              </a:r>
              <a:endParaRPr lang="en-US" altLang="zh-CN" sz="28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endParaRP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D1DB23D6-56E8-46D0-93B4-3F380691EE4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1308326" y="6029234"/>
            <a:ext cx="883673" cy="82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42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4763" y="0"/>
            <a:ext cx="1217236" cy="2451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540" y="0"/>
            <a:ext cx="786459" cy="1930400"/>
          </a:xfrm>
          <a:prstGeom prst="rect">
            <a:avLst/>
          </a:prstGeom>
        </p:spPr>
      </p:pic>
      <p:sp>
        <p:nvSpPr>
          <p:cNvPr id="19" name="AutoShape 12">
            <a:extLst>
              <a:ext uri="{FF2B5EF4-FFF2-40B4-BE49-F238E27FC236}">
                <a16:creationId xmlns:a16="http://schemas.microsoft.com/office/drawing/2014/main" id="{A244BF69-D4EE-4765-BD01-38A4B944B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88" y="2737829"/>
            <a:ext cx="1591705" cy="506534"/>
          </a:xfrm>
          <a:prstGeom prst="homePlate">
            <a:avLst>
              <a:gd name="adj" fmla="val 63872"/>
            </a:avLst>
          </a:prstGeom>
          <a:gradFill>
            <a:gsLst>
              <a:gs pos="0">
                <a:srgbClr val="72B19B"/>
              </a:gs>
              <a:gs pos="100000">
                <a:srgbClr val="72A65F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marL="0" marR="0" lvl="0" indent="0" algn="ctr" defTabSz="1219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13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</a:t>
            </a:r>
            <a:endParaRPr kumimoji="0" lang="zh-CN" altLang="en-US" sz="2135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9F455F3-B5EA-49F8-A49D-961FEA964C9B}"/>
              </a:ext>
            </a:extLst>
          </p:cNvPr>
          <p:cNvGrpSpPr/>
          <p:nvPr/>
        </p:nvGrpSpPr>
        <p:grpSpPr>
          <a:xfrm>
            <a:off x="291082" y="317988"/>
            <a:ext cx="2251479" cy="695966"/>
            <a:chOff x="254278" y="180508"/>
            <a:chExt cx="8956066" cy="550660"/>
          </a:xfrm>
        </p:grpSpPr>
        <p:sp>
          <p:nvSpPr>
            <p:cNvPr id="25" name="圆角矩形 8">
              <a:extLst>
                <a:ext uri="{FF2B5EF4-FFF2-40B4-BE49-F238E27FC236}">
                  <a16:creationId xmlns:a16="http://schemas.microsoft.com/office/drawing/2014/main" id="{94263EDC-F6DA-48C1-829B-76F091B1FA12}"/>
                </a:ext>
              </a:extLst>
            </p:cNvPr>
            <p:cNvSpPr/>
            <p:nvPr/>
          </p:nvSpPr>
          <p:spPr>
            <a:xfrm>
              <a:off x="254278" y="180508"/>
              <a:ext cx="8956066" cy="55066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2B19B"/>
                </a:gs>
                <a:gs pos="100000">
                  <a:srgbClr val="72A65F"/>
                </a:gs>
              </a:gsLst>
              <a:lin ang="2700000" scaled="0"/>
            </a:gra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35A5A1D9-6AC0-43E5-9D56-5ED2822FEBFD}"/>
                </a:ext>
              </a:extLst>
            </p:cNvPr>
            <p:cNvSpPr txBox="1"/>
            <p:nvPr/>
          </p:nvSpPr>
          <p:spPr>
            <a:xfrm>
              <a:off x="536914" y="211220"/>
              <a:ext cx="8125148" cy="413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备忘录功能</a:t>
              </a:r>
              <a:endParaRPr lang="en-US" altLang="zh-CN" sz="28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93CC8AF1-8ED8-4F44-8CB4-576F66F5AB7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0851963" y="5601227"/>
            <a:ext cx="1340036" cy="125677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D75DD86-1722-4E2B-A790-2EBC4849A4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575" y="1225550"/>
            <a:ext cx="2880000" cy="5120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E8F82FF-65AC-4F90-A2DF-CDD9803F6C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034" y="1246556"/>
            <a:ext cx="2880000" cy="5120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40A34FD-C035-4660-8E93-D924AD8B3D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493" y="1225550"/>
            <a:ext cx="2880000" cy="5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7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77719" cy="53920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57511" y="3621017"/>
            <a:ext cx="2935230" cy="323698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412" y="0"/>
            <a:ext cx="3557023" cy="29626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35" y="1839820"/>
            <a:ext cx="2621285" cy="27675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74130" y="3730752"/>
            <a:ext cx="1761100" cy="312724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021192" y="2254119"/>
            <a:ext cx="127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rPr>
              <a:t>后端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64827DF-2815-483D-8521-DF2C96583C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0851964" y="5601227"/>
            <a:ext cx="1340036" cy="125677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BFE82A8-6F46-417A-A085-A74DEC6923B6}"/>
              </a:ext>
            </a:extLst>
          </p:cNvPr>
          <p:cNvSpPr txBox="1"/>
          <p:nvPr/>
        </p:nvSpPr>
        <p:spPr>
          <a:xfrm>
            <a:off x="6467194" y="2909217"/>
            <a:ext cx="553998" cy="8123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rPr>
              <a:t>实现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A6E8907-74E1-45CA-A982-D24C9179C5CD}"/>
              </a:ext>
            </a:extLst>
          </p:cNvPr>
          <p:cNvSpPr txBox="1"/>
          <p:nvPr/>
        </p:nvSpPr>
        <p:spPr>
          <a:xfrm>
            <a:off x="3356754" y="5001988"/>
            <a:ext cx="8598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72B19B"/>
                    </a:gs>
                    <a:gs pos="100000">
                      <a:srgbClr val="72A65F"/>
                    </a:gs>
                  </a:gsLst>
                  <a:lin ang="5400000" scaled="1"/>
                </a:gradFill>
                <a:latin typeface="南宋书局体" panose="02000000000000000000" pitchFamily="2" charset="-122"/>
                <a:ea typeface="南宋书局体" panose="02000000000000000000" pitchFamily="2" charset="-122"/>
              </a:rPr>
              <a:t>用户数据关联数据库、登录、验证码：俞楚楚</a:t>
            </a:r>
          </a:p>
        </p:txBody>
      </p:sp>
    </p:spTree>
    <p:extLst>
      <p:ext uri="{BB962C8B-B14F-4D97-AF65-F5344CB8AC3E}">
        <p14:creationId xmlns:p14="http://schemas.microsoft.com/office/powerpoint/2010/main" val="149245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4763" y="0"/>
            <a:ext cx="1217236" cy="2451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540" y="0"/>
            <a:ext cx="786459" cy="19304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54278" y="180507"/>
            <a:ext cx="4454882" cy="954107"/>
            <a:chOff x="254278" y="180507"/>
            <a:chExt cx="4415263" cy="954107"/>
          </a:xfrm>
        </p:grpSpPr>
        <p:sp>
          <p:nvSpPr>
            <p:cNvPr id="9" name="圆角矩形 8"/>
            <p:cNvSpPr/>
            <p:nvPr/>
          </p:nvSpPr>
          <p:spPr>
            <a:xfrm>
              <a:off x="254278" y="180507"/>
              <a:ext cx="4415263" cy="59419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2B19B"/>
                </a:gs>
                <a:gs pos="100000">
                  <a:srgbClr val="72A65F"/>
                </a:gs>
              </a:gsLst>
              <a:lin ang="2700000" scaled="0"/>
            </a:gra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3398" y="180507"/>
              <a:ext cx="39116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数据库方面的功能实现</a:t>
              </a: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DB7DE0EE-AB02-45A7-80A0-50558602CE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0851964" y="5529860"/>
            <a:ext cx="1340036" cy="125677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6ADC329-ABF3-47C3-9BA7-7B37E2D43F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094" y="965200"/>
            <a:ext cx="3382880" cy="5400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7B4320E-E72C-47E1-97D3-D078078B69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53" y="965200"/>
            <a:ext cx="3157975" cy="5400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400BE64-C62A-4E5D-BD00-38C805DBAF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923" y="965199"/>
            <a:ext cx="3333462" cy="5400000"/>
          </a:xfrm>
          <a:prstGeom prst="rect">
            <a:avLst/>
          </a:prstGeom>
        </p:spPr>
      </p:pic>
      <p:sp>
        <p:nvSpPr>
          <p:cNvPr id="20" name="文本框 7">
            <a:extLst>
              <a:ext uri="{FF2B5EF4-FFF2-40B4-BE49-F238E27FC236}">
                <a16:creationId xmlns:a16="http://schemas.microsoft.com/office/drawing/2014/main" id="{4AFC57E4-F64F-428E-9880-DCDA9D14D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903" y="6447472"/>
            <a:ext cx="1679331" cy="339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200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登录界面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7">
            <a:extLst>
              <a:ext uri="{FF2B5EF4-FFF2-40B4-BE49-F238E27FC236}">
                <a16:creationId xmlns:a16="http://schemas.microsoft.com/office/drawing/2014/main" id="{02A1F3A9-7132-4DA0-88DE-D3A532436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6669" y="6447472"/>
            <a:ext cx="1679331" cy="339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200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重置密码界面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文本框 7">
            <a:extLst>
              <a:ext uri="{FF2B5EF4-FFF2-40B4-BE49-F238E27FC236}">
                <a16:creationId xmlns:a16="http://schemas.microsoft.com/office/drawing/2014/main" id="{021768EB-CD31-4C94-AFE6-2CB2A47F1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250" y="6447471"/>
            <a:ext cx="1679331" cy="339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200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注册界面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4763" y="0"/>
            <a:ext cx="1217236" cy="2451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540" y="0"/>
            <a:ext cx="786459" cy="193040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DB7DE0EE-AB02-45A7-80A0-50558602CE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7605" r="7762" b="7531"/>
          <a:stretch/>
        </p:blipFill>
        <p:spPr>
          <a:xfrm>
            <a:off x="10851964" y="5529860"/>
            <a:ext cx="1340036" cy="125677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00156F3-AAE0-4BEA-A3BD-B99AFF6B0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79" y="891192"/>
            <a:ext cx="3280375" cy="5400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36F4605-9EB2-49CF-BFC1-2BFAD0EA1B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431" y="891192"/>
            <a:ext cx="3327788" cy="5400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D5E118B-C683-4098-9179-BFB8C71DDB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192" y="891192"/>
            <a:ext cx="3348837" cy="5400000"/>
          </a:xfrm>
          <a:prstGeom prst="rect">
            <a:avLst/>
          </a:prstGeom>
        </p:spPr>
      </p:pic>
      <p:sp>
        <p:nvSpPr>
          <p:cNvPr id="15" name="文本框 7">
            <a:extLst>
              <a:ext uri="{FF2B5EF4-FFF2-40B4-BE49-F238E27FC236}">
                <a16:creationId xmlns:a16="http://schemas.microsoft.com/office/drawing/2014/main" id="{D139AF30-04FE-45E1-A3BC-945D5814D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393" y="6338332"/>
            <a:ext cx="1679331" cy="339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200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广场界面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文本框 7">
            <a:extLst>
              <a:ext uri="{FF2B5EF4-FFF2-40B4-BE49-F238E27FC236}">
                <a16:creationId xmlns:a16="http://schemas.microsoft.com/office/drawing/2014/main" id="{204F787D-5354-4972-B1A1-AA0277255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7824" y="6375106"/>
            <a:ext cx="1679331" cy="339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200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发表动态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文本框 7">
            <a:extLst>
              <a:ext uri="{FF2B5EF4-FFF2-40B4-BE49-F238E27FC236}">
                <a16:creationId xmlns:a16="http://schemas.microsoft.com/office/drawing/2014/main" id="{487A68FC-44C4-4978-ACCF-877666DB7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9255" y="6447472"/>
            <a:ext cx="1679331" cy="339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200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点赞界面界面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EC1BCA4-F866-4DA0-9AE5-16ABB841C2AE}"/>
              </a:ext>
            </a:extLst>
          </p:cNvPr>
          <p:cNvGrpSpPr/>
          <p:nvPr/>
        </p:nvGrpSpPr>
        <p:grpSpPr>
          <a:xfrm>
            <a:off x="254278" y="180507"/>
            <a:ext cx="4454882" cy="954107"/>
            <a:chOff x="254278" y="180507"/>
            <a:chExt cx="4415263" cy="954107"/>
          </a:xfrm>
        </p:grpSpPr>
        <p:sp>
          <p:nvSpPr>
            <p:cNvPr id="19" name="圆角矩形 8">
              <a:extLst>
                <a:ext uri="{FF2B5EF4-FFF2-40B4-BE49-F238E27FC236}">
                  <a16:creationId xmlns:a16="http://schemas.microsoft.com/office/drawing/2014/main" id="{C9858FC3-CCEF-4EDB-A907-ABAE9140AF43}"/>
                </a:ext>
              </a:extLst>
            </p:cNvPr>
            <p:cNvSpPr/>
            <p:nvPr/>
          </p:nvSpPr>
          <p:spPr>
            <a:xfrm>
              <a:off x="254278" y="180507"/>
              <a:ext cx="4415263" cy="59419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2B19B"/>
                </a:gs>
                <a:gs pos="100000">
                  <a:srgbClr val="72A65F"/>
                </a:gs>
              </a:gsLst>
              <a:lin ang="2700000" scaled="0"/>
            </a:gra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6097037-97AB-4007-9994-87A4C8C28D41}"/>
                </a:ext>
              </a:extLst>
            </p:cNvPr>
            <p:cNvSpPr txBox="1"/>
            <p:nvPr/>
          </p:nvSpPr>
          <p:spPr>
            <a:xfrm>
              <a:off x="533398" y="180507"/>
              <a:ext cx="39116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南宋书局体" panose="02000000000000000000" pitchFamily="2" charset="-122"/>
                  <a:ea typeface="南宋书局体" panose="02000000000000000000" pitchFamily="2" charset="-122"/>
                </a:rPr>
                <a:t>数据库方面的功能实现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595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439" y="0"/>
            <a:ext cx="2245561" cy="55118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77719" cy="539201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2" y="0"/>
            <a:ext cx="3128856" cy="26060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306" y="0"/>
            <a:ext cx="2658414" cy="337414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642" y="-13716"/>
            <a:ext cx="2091477" cy="33741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921" y="0"/>
            <a:ext cx="2052839" cy="349300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440" y="-13716"/>
            <a:ext cx="1761100" cy="312724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413" y="0"/>
            <a:ext cx="1627635" cy="82296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880" y="0"/>
            <a:ext cx="2935230" cy="323698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381" y="4571"/>
            <a:ext cx="3813056" cy="219456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023" y="2948434"/>
            <a:ext cx="1402661" cy="148094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200" y="2920890"/>
            <a:ext cx="1401383" cy="14796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385" y="2880316"/>
            <a:ext cx="1402661" cy="148094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550" y="2881665"/>
            <a:ext cx="1401383" cy="147960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3879992" y="3145195"/>
            <a:ext cx="9889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prstClr val="white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rPr>
              <a:t>感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079071" y="3134910"/>
            <a:ext cx="9889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prstClr val="white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rPr>
              <a:t>谢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170075" y="3041680"/>
            <a:ext cx="9889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prstClr val="white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rPr>
              <a:t>收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371848" y="3066792"/>
            <a:ext cx="9889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prstClr val="white"/>
                </a:solidFill>
                <a:latin typeface="南宋书局体" panose="02000000000000000000" pitchFamily="2" charset="-122"/>
                <a:ea typeface="南宋书局体" panose="02000000000000000000" pitchFamily="2" charset="-122"/>
              </a:rPr>
              <a:t>看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608A9B1D-18A7-4A00-8E48-EAA86EDF0C39}"/>
              </a:ext>
            </a:extLst>
          </p:cNvPr>
          <p:cNvSpPr txBox="1"/>
          <p:nvPr/>
        </p:nvSpPr>
        <p:spPr>
          <a:xfrm>
            <a:off x="3327883" y="4373965"/>
            <a:ext cx="59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南宋书局体" panose="02000000000000000000" pitchFamily="2" charset="-122"/>
                <a:ea typeface="南宋书局体" panose="02000000000000000000" pitchFamily="2" charset="-122"/>
              </a:rPr>
              <a:t>顶瓜瓜小组：音之轨迹</a:t>
            </a:r>
            <a:r>
              <a:rPr lang="en-US" altLang="zh-CN" sz="3600" b="1" dirty="0">
                <a:latin typeface="南宋书局体" panose="02000000000000000000" pitchFamily="2" charset="-122"/>
                <a:ea typeface="南宋书局体" panose="02000000000000000000" pitchFamily="2" charset="-122"/>
              </a:rPr>
              <a:t>app</a:t>
            </a:r>
            <a:endParaRPr lang="zh-CN" altLang="en-US" sz="3600" b="1" dirty="0">
              <a:latin typeface="南宋书局体" panose="02000000000000000000" pitchFamily="2" charset="-122"/>
              <a:ea typeface="南宋书局体" panose="02000000000000000000" pitchFamily="2" charset="-122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004C04A7-E1D3-403A-9322-8758EA94DA2B}"/>
              </a:ext>
            </a:extLst>
          </p:cNvPr>
          <p:cNvGrpSpPr/>
          <p:nvPr/>
        </p:nvGrpSpPr>
        <p:grpSpPr>
          <a:xfrm>
            <a:off x="2470720" y="5812768"/>
            <a:ext cx="7974541" cy="550401"/>
            <a:chOff x="4049040" y="5259960"/>
            <a:chExt cx="4893764" cy="985715"/>
          </a:xfrm>
        </p:grpSpPr>
        <p:sp>
          <p:nvSpPr>
            <p:cNvPr id="42" name="圆角矩形 28">
              <a:extLst>
                <a:ext uri="{FF2B5EF4-FFF2-40B4-BE49-F238E27FC236}">
                  <a16:creationId xmlns:a16="http://schemas.microsoft.com/office/drawing/2014/main" id="{727B2999-7C69-445F-AACC-589182947B76}"/>
                </a:ext>
              </a:extLst>
            </p:cNvPr>
            <p:cNvSpPr/>
            <p:nvPr/>
          </p:nvSpPr>
          <p:spPr>
            <a:xfrm>
              <a:off x="4049040" y="5259960"/>
              <a:ext cx="4893764" cy="985715"/>
            </a:xfrm>
            <a:prstGeom prst="roundRect">
              <a:avLst/>
            </a:prstGeom>
            <a:noFill/>
            <a:ln>
              <a:solidFill>
                <a:srgbClr val="72A6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2213AAD8-D379-4B68-9781-E44E80215671}"/>
                </a:ext>
              </a:extLst>
            </p:cNvPr>
            <p:cNvSpPr txBox="1"/>
            <p:nvPr/>
          </p:nvSpPr>
          <p:spPr>
            <a:xfrm>
              <a:off x="4087140" y="5272660"/>
              <a:ext cx="466316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小组人员：俞楚楚、陆丽娇、谭沁瑶、杜世莲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7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6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1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6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1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6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78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4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86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2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94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00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02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0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11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6" grpId="0"/>
          <p:bldP spid="27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7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6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78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4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86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2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94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00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02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0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11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6" grpId="0"/>
          <p:bldP spid="27" grpId="0"/>
          <p:bldP spid="40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277</Words>
  <Application>Microsoft Office PowerPoint</Application>
  <PresentationFormat>宽屏</PresentationFormat>
  <Paragraphs>80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Arial Unicode MS</vt:lpstr>
      <vt:lpstr>iNked God</vt:lpstr>
      <vt:lpstr>南宋书局体</vt:lpstr>
      <vt:lpstr>微软雅黑</vt:lpstr>
      <vt:lpstr>Arial</vt:lpstr>
      <vt:lpstr>Calibri</vt:lpstr>
      <vt:lpstr>Calibri Light</vt:lpstr>
      <vt:lpstr>Eras Demi ITC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PGOS</dc:creator>
  <cp:lastModifiedBy>Du.</cp:lastModifiedBy>
  <cp:revision>54</cp:revision>
  <dcterms:created xsi:type="dcterms:W3CDTF">2016-12-12T02:12:00Z</dcterms:created>
  <dcterms:modified xsi:type="dcterms:W3CDTF">2019-01-07T02:43:18Z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