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26.xml" ContentType="application/vnd.openxmlformats-officedocument.theme+xml"/>
  <Override PartName="/ppt/theme/theme27.xml" ContentType="application/vnd.openxmlformats-officedocument.theme+xml"/>
  <Override PartName="/ppt/theme/theme28.xml" ContentType="application/vnd.openxmlformats-officedocument.theme+xml"/>
  <Override PartName="/ppt/theme/theme29.xml" ContentType="application/vnd.openxmlformats-officedocument.theme+xml"/>
  <Override PartName="/ppt/theme/theme3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.xml" ContentType="application/vnd.openxmlformats-officedocument.theme+xml"/>
  <Override PartName="/ppt/theme/theme40.xml" ContentType="application/vnd.openxmlformats-officedocument.theme+xml"/>
  <Override PartName="/ppt/theme/theme41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7" r:id="rId3"/>
    <p:sldMasterId id="2147483668" r:id="rId4"/>
    <p:sldMasterId id="2147483679" r:id="rId5"/>
    <p:sldMasterId id="2147483690" r:id="rId6"/>
    <p:sldMasterId id="2147483701" r:id="rId7"/>
    <p:sldMasterId id="2147483712" r:id="rId8"/>
    <p:sldMasterId id="2147483723" r:id="rId9"/>
    <p:sldMasterId id="2147483734" r:id="rId10"/>
    <p:sldMasterId id="2147483737" r:id="rId11"/>
    <p:sldMasterId id="2147483748" r:id="rId12"/>
    <p:sldMasterId id="2147483759" r:id="rId13"/>
    <p:sldMasterId id="2147483770" r:id="rId14"/>
    <p:sldMasterId id="2147483783" r:id="rId15"/>
    <p:sldMasterId id="2147483794" r:id="rId16"/>
    <p:sldMasterId id="2147483800" r:id="rId17"/>
    <p:sldMasterId id="2147483807" r:id="rId18"/>
    <p:sldMasterId id="2147483813" r:id="rId19"/>
    <p:sldMasterId id="2147483825" r:id="rId20"/>
    <p:sldMasterId id="2147483837" r:id="rId21"/>
    <p:sldMasterId id="2147483842" r:id="rId22"/>
    <p:sldMasterId id="2147483901" r:id="rId23"/>
    <p:sldMasterId id="2147483908" r:id="rId24"/>
    <p:sldMasterId id="2147483915" r:id="rId25"/>
    <p:sldMasterId id="2147483922" r:id="rId26"/>
    <p:sldMasterId id="2147483929" r:id="rId27"/>
    <p:sldMasterId id="2147483936" r:id="rId28"/>
    <p:sldMasterId id="2147483943" r:id="rId29"/>
    <p:sldMasterId id="2147483950" r:id="rId30"/>
    <p:sldMasterId id="2147483957" r:id="rId31"/>
    <p:sldMasterId id="2147483964" r:id="rId32"/>
    <p:sldMasterId id="2147483971" r:id="rId33"/>
    <p:sldMasterId id="2147483978" r:id="rId34"/>
    <p:sldMasterId id="2147483985" r:id="rId35"/>
    <p:sldMasterId id="2147483992" r:id="rId36"/>
    <p:sldMasterId id="2147483999" r:id="rId37"/>
    <p:sldMasterId id="2147484006" r:id="rId38"/>
    <p:sldMasterId id="2147484013" r:id="rId39"/>
    <p:sldMasterId id="2147484020" r:id="rId40"/>
    <p:sldMasterId id="2147484027" r:id="rId41"/>
  </p:sldMasterIdLst>
  <p:notesMasterIdLst>
    <p:notesMasterId r:id="rId43"/>
  </p:notesMasterIdLst>
  <p:sldIdLst>
    <p:sldId id="982" r:id="rId42"/>
    <p:sldId id="1200" r:id="rId44"/>
    <p:sldId id="1314" r:id="rId45"/>
    <p:sldId id="1231" r:id="rId46"/>
    <p:sldId id="1257" r:id="rId47"/>
    <p:sldId id="1283" r:id="rId48"/>
    <p:sldId id="1284" r:id="rId49"/>
    <p:sldId id="1285" r:id="rId50"/>
    <p:sldId id="1311" r:id="rId51"/>
    <p:sldId id="1312" r:id="rId52"/>
    <p:sldId id="1313" r:id="rId53"/>
    <p:sldId id="1315" r:id="rId54"/>
    <p:sldId id="1316" r:id="rId55"/>
    <p:sldId id="1317" r:id="rId56"/>
    <p:sldId id="1318" r:id="rId57"/>
    <p:sldId id="1319" r:id="rId58"/>
    <p:sldId id="1320" r:id="rId59"/>
    <p:sldId id="1321" r:id="rId60"/>
    <p:sldId id="1322" r:id="rId61"/>
    <p:sldId id="1324" r:id="rId62"/>
    <p:sldId id="1325" r:id="rId63"/>
    <p:sldId id="1219" r:id="rId64"/>
    <p:sldId id="1142" r:id="rId65"/>
    <p:sldId id="1141" r:id="rId66"/>
    <p:sldId id="1143" r:id="rId67"/>
    <p:sldId id="1202" r:id="rId68"/>
    <p:sldId id="1216" r:id="rId69"/>
    <p:sldId id="1217" r:id="rId70"/>
    <p:sldId id="1233" r:id="rId71"/>
    <p:sldId id="1203" r:id="rId72"/>
    <p:sldId id="1223" r:id="rId73"/>
    <p:sldId id="1225" r:id="rId74"/>
    <p:sldId id="1221" r:id="rId75"/>
    <p:sldId id="1224" r:id="rId76"/>
    <p:sldId id="1226" r:id="rId77"/>
    <p:sldId id="1190" r:id="rId78"/>
    <p:sldId id="1230" r:id="rId79"/>
    <p:sldId id="1193" r:id="rId80"/>
    <p:sldId id="1194" r:id="rId81"/>
    <p:sldId id="1196" r:id="rId82"/>
    <p:sldId id="1228" r:id="rId83"/>
    <p:sldId id="1235" r:id="rId84"/>
    <p:sldId id="1197" r:id="rId85"/>
    <p:sldId id="1210" r:id="rId86"/>
    <p:sldId id="1211" r:id="rId87"/>
    <p:sldId id="1213" r:id="rId88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69240"/>
    <a:srgbClr val="EDEDED"/>
    <a:srgbClr val="4472C4"/>
    <a:srgbClr val="2ED7A1"/>
    <a:srgbClr val="53EB17"/>
    <a:srgbClr val="0066FF"/>
    <a:srgbClr val="8E499C"/>
    <a:srgbClr val="FFFFCC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03" autoAdjust="0"/>
    <p:restoredTop sz="88849" autoAdjust="0"/>
  </p:normalViewPr>
  <p:slideViewPr>
    <p:cSldViewPr snapToGrid="0">
      <p:cViewPr varScale="1">
        <p:scale>
          <a:sx n="66" d="100"/>
          <a:sy n="66" d="100"/>
        </p:scale>
        <p:origin x="852" y="36"/>
      </p:cViewPr>
      <p:guideLst>
        <p:guide orient="horz" pos="1965"/>
        <p:guide pos="38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1" Type="http://schemas.openxmlformats.org/officeDocument/2006/relationships/tableStyles" Target="tableStyles.xml"/><Relationship Id="rId90" Type="http://schemas.openxmlformats.org/officeDocument/2006/relationships/viewProps" Target="viewProps.xml"/><Relationship Id="rId9" Type="http://schemas.openxmlformats.org/officeDocument/2006/relationships/slideMaster" Target="slideMasters/slideMaster8.xml"/><Relationship Id="rId89" Type="http://schemas.openxmlformats.org/officeDocument/2006/relationships/presProps" Target="presProps.xml"/><Relationship Id="rId88" Type="http://schemas.openxmlformats.org/officeDocument/2006/relationships/slide" Target="slides/slide46.xml"/><Relationship Id="rId87" Type="http://schemas.openxmlformats.org/officeDocument/2006/relationships/slide" Target="slides/slide45.xml"/><Relationship Id="rId86" Type="http://schemas.openxmlformats.org/officeDocument/2006/relationships/slide" Target="slides/slide44.xml"/><Relationship Id="rId85" Type="http://schemas.openxmlformats.org/officeDocument/2006/relationships/slide" Target="slides/slide43.xml"/><Relationship Id="rId84" Type="http://schemas.openxmlformats.org/officeDocument/2006/relationships/slide" Target="slides/slide42.xml"/><Relationship Id="rId83" Type="http://schemas.openxmlformats.org/officeDocument/2006/relationships/slide" Target="slides/slide41.xml"/><Relationship Id="rId82" Type="http://schemas.openxmlformats.org/officeDocument/2006/relationships/slide" Target="slides/slide40.xml"/><Relationship Id="rId81" Type="http://schemas.openxmlformats.org/officeDocument/2006/relationships/slide" Target="slides/slide39.xml"/><Relationship Id="rId80" Type="http://schemas.openxmlformats.org/officeDocument/2006/relationships/slide" Target="slides/slide38.xml"/><Relationship Id="rId8" Type="http://schemas.openxmlformats.org/officeDocument/2006/relationships/slideMaster" Target="slideMasters/slideMaster7.xml"/><Relationship Id="rId79" Type="http://schemas.openxmlformats.org/officeDocument/2006/relationships/slide" Target="slides/slide37.xml"/><Relationship Id="rId78" Type="http://schemas.openxmlformats.org/officeDocument/2006/relationships/slide" Target="slides/slide36.xml"/><Relationship Id="rId77" Type="http://schemas.openxmlformats.org/officeDocument/2006/relationships/slide" Target="slides/slide35.xml"/><Relationship Id="rId76" Type="http://schemas.openxmlformats.org/officeDocument/2006/relationships/slide" Target="slides/slide34.xml"/><Relationship Id="rId75" Type="http://schemas.openxmlformats.org/officeDocument/2006/relationships/slide" Target="slides/slide33.xml"/><Relationship Id="rId74" Type="http://schemas.openxmlformats.org/officeDocument/2006/relationships/slide" Target="slides/slide32.xml"/><Relationship Id="rId73" Type="http://schemas.openxmlformats.org/officeDocument/2006/relationships/slide" Target="slides/slide31.xml"/><Relationship Id="rId72" Type="http://schemas.openxmlformats.org/officeDocument/2006/relationships/slide" Target="slides/slide30.xml"/><Relationship Id="rId71" Type="http://schemas.openxmlformats.org/officeDocument/2006/relationships/slide" Target="slides/slide29.xml"/><Relationship Id="rId70" Type="http://schemas.openxmlformats.org/officeDocument/2006/relationships/slide" Target="slides/slide28.xml"/><Relationship Id="rId7" Type="http://schemas.openxmlformats.org/officeDocument/2006/relationships/slideMaster" Target="slideMasters/slideMaster6.xml"/><Relationship Id="rId69" Type="http://schemas.openxmlformats.org/officeDocument/2006/relationships/slide" Target="slides/slide27.xml"/><Relationship Id="rId68" Type="http://schemas.openxmlformats.org/officeDocument/2006/relationships/slide" Target="slides/slide26.xml"/><Relationship Id="rId67" Type="http://schemas.openxmlformats.org/officeDocument/2006/relationships/slide" Target="slides/slide25.xml"/><Relationship Id="rId66" Type="http://schemas.openxmlformats.org/officeDocument/2006/relationships/slide" Target="slides/slide24.xml"/><Relationship Id="rId65" Type="http://schemas.openxmlformats.org/officeDocument/2006/relationships/slide" Target="slides/slide23.xml"/><Relationship Id="rId64" Type="http://schemas.openxmlformats.org/officeDocument/2006/relationships/slide" Target="slides/slide22.xml"/><Relationship Id="rId63" Type="http://schemas.openxmlformats.org/officeDocument/2006/relationships/slide" Target="slides/slide21.xml"/><Relationship Id="rId62" Type="http://schemas.openxmlformats.org/officeDocument/2006/relationships/slide" Target="slides/slide20.xml"/><Relationship Id="rId61" Type="http://schemas.openxmlformats.org/officeDocument/2006/relationships/slide" Target="slides/slide19.xml"/><Relationship Id="rId60" Type="http://schemas.openxmlformats.org/officeDocument/2006/relationships/slide" Target="slides/slide18.xml"/><Relationship Id="rId6" Type="http://schemas.openxmlformats.org/officeDocument/2006/relationships/slideMaster" Target="slideMasters/slideMaster5.xml"/><Relationship Id="rId59" Type="http://schemas.openxmlformats.org/officeDocument/2006/relationships/slide" Target="slides/slide17.xml"/><Relationship Id="rId58" Type="http://schemas.openxmlformats.org/officeDocument/2006/relationships/slide" Target="slides/slide16.xml"/><Relationship Id="rId57" Type="http://schemas.openxmlformats.org/officeDocument/2006/relationships/slide" Target="slides/slide15.xml"/><Relationship Id="rId56" Type="http://schemas.openxmlformats.org/officeDocument/2006/relationships/slide" Target="slides/slide14.xml"/><Relationship Id="rId55" Type="http://schemas.openxmlformats.org/officeDocument/2006/relationships/slide" Target="slides/slide13.xml"/><Relationship Id="rId54" Type="http://schemas.openxmlformats.org/officeDocument/2006/relationships/slide" Target="slides/slide12.xml"/><Relationship Id="rId53" Type="http://schemas.openxmlformats.org/officeDocument/2006/relationships/slide" Target="slides/slide11.xml"/><Relationship Id="rId52" Type="http://schemas.openxmlformats.org/officeDocument/2006/relationships/slide" Target="slides/slide10.xml"/><Relationship Id="rId51" Type="http://schemas.openxmlformats.org/officeDocument/2006/relationships/slide" Target="slides/slide9.xml"/><Relationship Id="rId50" Type="http://schemas.openxmlformats.org/officeDocument/2006/relationships/slide" Target="slides/slide8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7.xml"/><Relationship Id="rId48" Type="http://schemas.openxmlformats.org/officeDocument/2006/relationships/slide" Target="slides/slide6.xml"/><Relationship Id="rId47" Type="http://schemas.openxmlformats.org/officeDocument/2006/relationships/slide" Target="slides/slide5.xml"/><Relationship Id="rId46" Type="http://schemas.openxmlformats.org/officeDocument/2006/relationships/slide" Target="slides/slide4.xml"/><Relationship Id="rId45" Type="http://schemas.openxmlformats.org/officeDocument/2006/relationships/slide" Target="slides/slide3.xml"/><Relationship Id="rId44" Type="http://schemas.openxmlformats.org/officeDocument/2006/relationships/slide" Target="slides/slide2.xml"/><Relationship Id="rId43" Type="http://schemas.openxmlformats.org/officeDocument/2006/relationships/notesMaster" Target="notesMasters/notesMaster1.xml"/><Relationship Id="rId42" Type="http://schemas.openxmlformats.org/officeDocument/2006/relationships/slide" Target="slides/slide1.xml"/><Relationship Id="rId41" Type="http://schemas.openxmlformats.org/officeDocument/2006/relationships/slideMaster" Target="slideMasters/slideMaster40.xml"/><Relationship Id="rId40" Type="http://schemas.openxmlformats.org/officeDocument/2006/relationships/slideMaster" Target="slideMasters/slideMaster39.xml"/><Relationship Id="rId4" Type="http://schemas.openxmlformats.org/officeDocument/2006/relationships/slideMaster" Target="slideMasters/slideMaster3.xml"/><Relationship Id="rId39" Type="http://schemas.openxmlformats.org/officeDocument/2006/relationships/slideMaster" Target="slideMasters/slideMaster38.xml"/><Relationship Id="rId38" Type="http://schemas.openxmlformats.org/officeDocument/2006/relationships/slideMaster" Target="slideMasters/slideMaster37.xml"/><Relationship Id="rId37" Type="http://schemas.openxmlformats.org/officeDocument/2006/relationships/slideMaster" Target="slideMasters/slideMaster36.xml"/><Relationship Id="rId36" Type="http://schemas.openxmlformats.org/officeDocument/2006/relationships/slideMaster" Target="slideMasters/slideMaster35.xml"/><Relationship Id="rId35" Type="http://schemas.openxmlformats.org/officeDocument/2006/relationships/slideMaster" Target="slideMasters/slideMaster34.xml"/><Relationship Id="rId34" Type="http://schemas.openxmlformats.org/officeDocument/2006/relationships/slideMaster" Target="slideMasters/slideMaster33.xml"/><Relationship Id="rId33" Type="http://schemas.openxmlformats.org/officeDocument/2006/relationships/slideMaster" Target="slideMasters/slideMaster32.xml"/><Relationship Id="rId32" Type="http://schemas.openxmlformats.org/officeDocument/2006/relationships/slideMaster" Target="slideMasters/slideMaster31.xml"/><Relationship Id="rId31" Type="http://schemas.openxmlformats.org/officeDocument/2006/relationships/slideMaster" Target="slideMasters/slideMaster30.xml"/><Relationship Id="rId30" Type="http://schemas.openxmlformats.org/officeDocument/2006/relationships/slideMaster" Target="slideMasters/slideMaster29.xml"/><Relationship Id="rId3" Type="http://schemas.openxmlformats.org/officeDocument/2006/relationships/slideMaster" Target="slideMasters/slideMaster2.xml"/><Relationship Id="rId29" Type="http://schemas.openxmlformats.org/officeDocument/2006/relationships/slideMaster" Target="slideMasters/slideMaster28.xml"/><Relationship Id="rId28" Type="http://schemas.openxmlformats.org/officeDocument/2006/relationships/slideMaster" Target="slideMasters/slideMaster27.xml"/><Relationship Id="rId27" Type="http://schemas.openxmlformats.org/officeDocument/2006/relationships/slideMaster" Target="slideMasters/slideMaster26.xml"/><Relationship Id="rId26" Type="http://schemas.openxmlformats.org/officeDocument/2006/relationships/slideMaster" Target="slideMasters/slideMaster25.xml"/><Relationship Id="rId25" Type="http://schemas.openxmlformats.org/officeDocument/2006/relationships/slideMaster" Target="slideMasters/slideMaster24.xml"/><Relationship Id="rId24" Type="http://schemas.openxmlformats.org/officeDocument/2006/relationships/slideMaster" Target="slideMasters/slideMaster23.xml"/><Relationship Id="rId23" Type="http://schemas.openxmlformats.org/officeDocument/2006/relationships/slideMaster" Target="slideMasters/slideMaster22.xml"/><Relationship Id="rId22" Type="http://schemas.openxmlformats.org/officeDocument/2006/relationships/slideMaster" Target="slideMasters/slideMaster21.xml"/><Relationship Id="rId21" Type="http://schemas.openxmlformats.org/officeDocument/2006/relationships/slideMaster" Target="slideMasters/slideMaster20.xml"/><Relationship Id="rId20" Type="http://schemas.openxmlformats.org/officeDocument/2006/relationships/slideMaster" Target="slideMasters/slideMaster19.xml"/><Relationship Id="rId2" Type="http://schemas.openxmlformats.org/officeDocument/2006/relationships/theme" Target="theme/theme1.xml"/><Relationship Id="rId19" Type="http://schemas.openxmlformats.org/officeDocument/2006/relationships/slideMaster" Target="slideMasters/slideMaster18.xml"/><Relationship Id="rId18" Type="http://schemas.openxmlformats.org/officeDocument/2006/relationships/slideMaster" Target="slideMasters/slideMaster17.xml"/><Relationship Id="rId17" Type="http://schemas.openxmlformats.org/officeDocument/2006/relationships/slideMaster" Target="slideMasters/slideMaster16.xml"/><Relationship Id="rId16" Type="http://schemas.openxmlformats.org/officeDocument/2006/relationships/slideMaster" Target="slideMasters/slideMaster15.xml"/><Relationship Id="rId15" Type="http://schemas.openxmlformats.org/officeDocument/2006/relationships/slideMaster" Target="slideMasters/slideMaster14.xml"/><Relationship Id="rId14" Type="http://schemas.openxmlformats.org/officeDocument/2006/relationships/slideMaster" Target="slideMasters/slideMaster13.xml"/><Relationship Id="rId13" Type="http://schemas.openxmlformats.org/officeDocument/2006/relationships/slideMaster" Target="slideMasters/slideMaster12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3.vml.rels><?xml version="1.0" encoding="UTF-8" standalone="yes"?>
<Relationships xmlns="http://schemas.openxmlformats.org/package/2006/relationships"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6.vml.rels><?xml version="1.0" encoding="UTF-8" standalone="yes"?>
<Relationships xmlns="http://schemas.openxmlformats.org/package/2006/relationships"><Relationship Id="rId7" Type="http://schemas.openxmlformats.org/officeDocument/2006/relationships/image" Target="../media/image56.wmf"/><Relationship Id="rId6" Type="http://schemas.openxmlformats.org/officeDocument/2006/relationships/image" Target="../media/image55.wmf"/><Relationship Id="rId5" Type="http://schemas.openxmlformats.org/officeDocument/2006/relationships/image" Target="../media/image54.wmf"/><Relationship Id="rId4" Type="http://schemas.openxmlformats.org/officeDocument/2006/relationships/image" Target="../media/image53.wmf"/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49394C-6A0F-4278-A7E9-958C4FFE2B92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60D6C2F-8840-41C9-9F42-D69A149CAEC5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6C2F-8840-41C9-9F42-D69A149CAE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6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6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6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7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8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9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0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4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5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5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5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6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6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6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7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7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7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7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8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8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8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8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9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9.xml"/></Relationships>
</file>

<file path=ppt/slideLayouts/_rels/slideLayout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9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0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0.xml"/></Relationships>
</file>

<file path=ppt/slideLayouts/_rels/slideLayout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0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1.xml"/></Relationships>
</file>

<file path=ppt/slideLayouts/_rels/slideLayout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1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1.xml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1.xml"/></Relationships>
</file>

<file path=ppt/slideLayouts/_rels/slideLayout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2.xml"/></Relationships>
</file>

<file path=ppt/slideLayouts/_rels/slideLayout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2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2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2.xml"/></Relationships>
</file>

<file path=ppt/slideLayouts/_rels/slideLayout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3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3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3.xml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3.xml"/></Relationships>
</file>

<file path=ppt/slideLayouts/_rels/slideLayout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4.xml"/></Relationships>
</file>

<file path=ppt/slideLayouts/_rels/slideLayout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4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4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4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5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5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5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5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6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6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6.xml"/></Relationships>
</file>

<file path=ppt/slideLayouts/_rels/slideLayout3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6.xml"/></Relationships>
</file>

<file path=ppt/slideLayouts/_rels/slideLayout3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7.xml"/></Relationships>
</file>

<file path=ppt/slideLayouts/_rels/slideLayout3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7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7.xml"/></Relationships>
</file>

<file path=ppt/slideLayouts/_rels/slideLayout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7.xml"/></Relationships>
</file>

<file path=ppt/slideLayouts/_rels/slideLayout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8.xml"/></Relationships>
</file>

<file path=ppt/slideLayouts/_rels/slideLayout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8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8.xml"/></Relationships>
</file>

<file path=ppt/slideLayouts/_rels/slideLayout3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8.xml"/></Relationships>
</file>

<file path=ppt/slideLayouts/_rels/slideLayout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9.xml"/></Relationships>
</file>

<file path=ppt/slideLayouts/_rels/slideLayout3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9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9.xml"/></Relationships>
</file>

<file path=ppt/slideLayouts/_rels/slideLayout3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9.xml"/></Relationships>
</file>

<file path=ppt/slideLayouts/_rels/slideLayout3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0.xml"/></Relationships>
</file>

<file path=ppt/slideLayouts/_rels/slideLayout3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0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3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0.xml"/></Relationships>
</file>

<file path=ppt/slideLayouts/_rels/slideLayout3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1744393" y="512363"/>
            <a:ext cx="168813" cy="5387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0" y="-9577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0" y="-9577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7D511250-1806-4E34-9197-7CB63504B2A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C5B5915-7D08-4A5B-ADAC-2B0D28BB5B5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7D511250-1806-4E34-9197-7CB63504B2A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C5B5915-7D08-4A5B-ADAC-2B0D28BB5B5F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3" name="TextBox 4"/>
          <p:cNvSpPr txBox="1"/>
          <p:nvPr userDrawn="1"/>
        </p:nvSpPr>
        <p:spPr>
          <a:xfrm>
            <a:off x="10127398" y="188646"/>
            <a:ext cx="1624697" cy="838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400"/>
              </a:spcBef>
              <a:spcAft>
                <a:spcPts val="300"/>
              </a:spcAft>
              <a:defRPr/>
            </a:pPr>
            <a:r>
              <a:rPr lang="zh-CN" altLang="en-US" sz="18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</a:t>
            </a:r>
            <a:endParaRPr lang="en-US" altLang="zh-CN" sz="1800" b="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spcBef>
                <a:spcPts val="0"/>
              </a:spcBef>
              <a:spcAft>
                <a:spcPts val="300"/>
              </a:spcAft>
              <a:defRPr/>
            </a:pPr>
            <a:r>
              <a:rPr lang="zh-CN" altLang="en-US" sz="2800" b="0" dirty="0" smtClean="0">
                <a:solidFill>
                  <a:schemeClr val="bg1"/>
                </a:solidFill>
                <a:latin typeface="华康俪金黑W8(P)" pitchFamily="34" charset="-122"/>
                <a:ea typeface="华康俪金黑W8(P)" pitchFamily="34" charset="-122"/>
              </a:rPr>
              <a:t>现实之基</a:t>
            </a:r>
            <a:endParaRPr lang="en-US" altLang="zh-CN" sz="2800" b="0" dirty="0" smtClean="0">
              <a:solidFill>
                <a:schemeClr val="bg1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7D511250-1806-4E34-9197-7CB63504B2A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C5B5915-7D08-4A5B-ADAC-2B0D28BB5B5F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3" name="TextBox 4"/>
          <p:cNvSpPr txBox="1"/>
          <p:nvPr userDrawn="1"/>
        </p:nvSpPr>
        <p:spPr>
          <a:xfrm>
            <a:off x="10127398" y="188646"/>
            <a:ext cx="1624697" cy="838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400"/>
              </a:spcBef>
              <a:spcAft>
                <a:spcPts val="300"/>
              </a:spcAft>
              <a:defRPr/>
            </a:pPr>
            <a:r>
              <a:rPr lang="zh-CN" altLang="en-US" sz="18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</a:t>
            </a:r>
            <a:endParaRPr lang="en-US" altLang="zh-CN" sz="1800" b="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spcBef>
                <a:spcPts val="0"/>
              </a:spcBef>
              <a:spcAft>
                <a:spcPts val="300"/>
              </a:spcAft>
              <a:defRPr/>
            </a:pPr>
            <a:r>
              <a:rPr lang="zh-CN" altLang="en-US" sz="2800" b="0" dirty="0" smtClean="0">
                <a:solidFill>
                  <a:schemeClr val="bg1"/>
                </a:solidFill>
                <a:latin typeface="华康俪金黑W8(P)" pitchFamily="34" charset="-122"/>
                <a:ea typeface="华康俪金黑W8(P)" pitchFamily="34" charset="-122"/>
              </a:rPr>
              <a:t>现实之基</a:t>
            </a:r>
            <a:endParaRPr lang="en-US" altLang="zh-CN" sz="2800" b="0" dirty="0" smtClean="0">
              <a:solidFill>
                <a:schemeClr val="bg1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7D511250-1806-4E34-9197-7CB63504B2A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C5B5915-7D08-4A5B-ADAC-2B0D28BB5B5F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3" name="TextBox 4"/>
          <p:cNvSpPr txBox="1"/>
          <p:nvPr userDrawn="1"/>
        </p:nvSpPr>
        <p:spPr>
          <a:xfrm>
            <a:off x="10127398" y="188646"/>
            <a:ext cx="1624697" cy="838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400"/>
              </a:spcBef>
              <a:spcAft>
                <a:spcPts val="300"/>
              </a:spcAft>
              <a:defRPr/>
            </a:pPr>
            <a:r>
              <a:rPr lang="zh-CN" altLang="en-US" sz="18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</a:t>
            </a:r>
            <a:endParaRPr lang="en-US" altLang="zh-CN" sz="1800" b="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spcBef>
                <a:spcPts val="0"/>
              </a:spcBef>
              <a:spcAft>
                <a:spcPts val="300"/>
              </a:spcAft>
              <a:defRPr/>
            </a:pPr>
            <a:r>
              <a:rPr lang="zh-CN" altLang="en-US" sz="2800" b="0" dirty="0" smtClean="0">
                <a:solidFill>
                  <a:schemeClr val="bg1"/>
                </a:solidFill>
                <a:latin typeface="华康俪金黑W8(P)" pitchFamily="34" charset="-122"/>
                <a:ea typeface="华康俪金黑W8(P)" pitchFamily="34" charset="-122"/>
              </a:rPr>
              <a:t>现实之基</a:t>
            </a:r>
            <a:endParaRPr lang="en-US" altLang="zh-CN" sz="2800" b="0" dirty="0" smtClean="0">
              <a:solidFill>
                <a:schemeClr val="bg1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6714E93C-8B3B-481E-8682-561BF604CE2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E5FEBEB-D96D-430C-9529-742F1372D47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1654D91-97B6-4E2E-B994-500D11083D57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E39D712B-B3C4-45CA-BF54-AA0B68FD56B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F554B6D-74FC-4CCA-B4D9-4E77C055C18E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CB0D1AA4-5D8C-4E64-B252-685BEB51235A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05C25D5-C899-4ED7-9CF9-F5462BA082C0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49A3F0A-F11E-4FCC-82BE-757B33DBEB5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BD596D-AE8E-4CC2-B945-4FC7FA5616DF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A6895E93-1F1F-4280-93AC-AF054010B71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ED8D918-7078-4778-A3E7-DA7B12CC6005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1B4146FA-8E7D-47EF-9214-36C66C496064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6714E93C-8B3B-481E-8682-561BF604CE2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E5FEBEB-D96D-430C-9529-742F1372D47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1654D91-97B6-4E2E-B994-500D11083D57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E39D712B-B3C4-45CA-BF54-AA0B68FD56B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F554B6D-74FC-4CCA-B4D9-4E77C055C18E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CB0D1AA4-5D8C-4E64-B252-685BEB51235A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05C25D5-C899-4ED7-9CF9-F5462BA082C0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49A3F0A-F11E-4FCC-82BE-757B33DBEB5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BD596D-AE8E-4CC2-B945-4FC7FA5616DF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A6895E93-1F1F-4280-93AC-AF054010B71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ED8D918-7078-4778-A3E7-DA7B12CC6005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1B4146FA-8E7D-47EF-9214-36C66C496064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6714E93C-8B3B-481E-8682-561BF604CE2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E5FEBEB-D96D-430C-9529-742F1372D47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1654D91-97B6-4E2E-B994-500D11083D57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E39D712B-B3C4-45CA-BF54-AA0B68FD56B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F554B6D-74FC-4CCA-B4D9-4E77C055C18E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CB0D1AA4-5D8C-4E64-B252-685BEB51235A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05C25D5-C899-4ED7-9CF9-F5462BA082C0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49A3F0A-F11E-4FCC-82BE-757B33DBEB5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BD596D-AE8E-4CC2-B945-4FC7FA5616DF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A6895E93-1F1F-4280-93AC-AF054010B71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ED8D918-7078-4778-A3E7-DA7B12CC6005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1B4146FA-8E7D-47EF-9214-36C66C496064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6714E93C-8B3B-481E-8682-561BF604CE2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E5FEBEB-D96D-430C-9529-742F1372D47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1654D91-97B6-4E2E-B994-500D11083D57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E39D712B-B3C4-45CA-BF54-AA0B68FD56B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F554B6D-74FC-4CCA-B4D9-4E77C055C18E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CB0D1AA4-5D8C-4E64-B252-685BEB51235A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05C25D5-C899-4ED7-9CF9-F5462BA082C0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49A3F0A-F11E-4FCC-82BE-757B33DBEB5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BD596D-AE8E-4CC2-B945-4FC7FA5616DF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A6895E93-1F1F-4280-93AC-AF054010B71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ED8D918-7078-4778-A3E7-DA7B12CC6005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1B4146FA-8E7D-47EF-9214-36C66C496064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6714E93C-8B3B-481E-8682-561BF604CE2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E5FEBEB-D96D-430C-9529-742F1372D47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1654D91-97B6-4E2E-B994-500D11083D57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E39D712B-B3C4-45CA-BF54-AA0B68FD56B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F554B6D-74FC-4CCA-B4D9-4E77C055C18E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CB0D1AA4-5D8C-4E64-B252-685BEB51235A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05C25D5-C899-4ED7-9CF9-F5462BA082C0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49A3F0A-F11E-4FCC-82BE-757B33DBEB5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BD596D-AE8E-4CC2-B945-4FC7FA5616DF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A6895E93-1F1F-4280-93AC-AF054010B71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ED8D918-7078-4778-A3E7-DA7B12CC6005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1B4146FA-8E7D-47EF-9214-36C66C496064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6714E93C-8B3B-481E-8682-561BF604CE2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E5FEBEB-D96D-430C-9529-742F1372D47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1654D91-97B6-4E2E-B994-500D11083D57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E39D712B-B3C4-45CA-BF54-AA0B68FD56B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F554B6D-74FC-4CCA-B4D9-4E77C055C18E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CB0D1AA4-5D8C-4E64-B252-685BEB51235A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05C25D5-C899-4ED7-9CF9-F5462BA082C0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49A3F0A-F11E-4FCC-82BE-757B33DBEB5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BD596D-AE8E-4CC2-B945-4FC7FA5616DF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A6895E93-1F1F-4280-93AC-AF054010B71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ED8D918-7078-4778-A3E7-DA7B12CC6005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1B4146FA-8E7D-47EF-9214-36C66C496064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744393" y="512363"/>
            <a:ext cx="168813" cy="5387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6714E93C-8B3B-481E-8682-561BF604CE2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E5FEBEB-D96D-430C-9529-742F1372D47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1654D91-97B6-4E2E-B994-500D11083D57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E39D712B-B3C4-45CA-BF54-AA0B68FD56B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F554B6D-74FC-4CCA-B4D9-4E77C055C18E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CB0D1AA4-5D8C-4E64-B252-685BEB51235A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05C25D5-C899-4ED7-9CF9-F5462BA082C0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49A3F0A-F11E-4FCC-82BE-757B33DBEB5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BD596D-AE8E-4CC2-B945-4FC7FA5616DF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A6895E93-1F1F-4280-93AC-AF054010B71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ED8D918-7078-4778-A3E7-DA7B12CC6005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1B4146FA-8E7D-47EF-9214-36C66C496064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9" y="6503988"/>
            <a:ext cx="1805040" cy="3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7" name="文本框 6"/>
          <p:cNvSpPr txBox="1"/>
          <p:nvPr userDrawn="1"/>
        </p:nvSpPr>
        <p:spPr>
          <a:xfrm>
            <a:off x="1744393" y="512363"/>
            <a:ext cx="168813" cy="5387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8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6714E93C-8B3B-481E-8682-561BF604CE2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E5FEBEB-D96D-430C-9529-742F1372D47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1654D91-97B6-4E2E-B994-500D11083D57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E39D712B-B3C4-45CA-BF54-AA0B68FD56B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F554B6D-74FC-4CCA-B4D9-4E77C055C18E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CB0D1AA4-5D8C-4E64-B252-685BEB51235A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05C25D5-C899-4ED7-9CF9-F5462BA082C0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49A3F0A-F11E-4FCC-82BE-757B33DBEB5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BD596D-AE8E-4CC2-B945-4FC7FA5616DF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A6895E93-1F1F-4280-93AC-AF054010B71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ED8D918-7078-4778-A3E7-DA7B12CC6005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1B4146FA-8E7D-47EF-9214-36C66C496064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6714E93C-8B3B-481E-8682-561BF604CE2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E5FEBEB-D96D-430C-9529-742F1372D47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1654D91-97B6-4E2E-B994-500D11083D57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E39D712B-B3C4-45CA-BF54-AA0B68FD56B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F554B6D-74FC-4CCA-B4D9-4E77C055C18E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CB0D1AA4-5D8C-4E64-B252-685BEB51235A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05C25D5-C899-4ED7-9CF9-F5462BA082C0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49A3F0A-F11E-4FCC-82BE-757B33DBEB5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BD596D-AE8E-4CC2-B945-4FC7FA5616DF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A6895E93-1F1F-4280-93AC-AF054010B71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ED8D918-7078-4778-A3E7-DA7B12CC6005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1B4146FA-8E7D-47EF-9214-36C66C496064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6714E93C-8B3B-481E-8682-561BF604CE2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E5FEBEB-D96D-430C-9529-742F1372D47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1654D91-97B6-4E2E-B994-500D11083D57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E39D712B-B3C4-45CA-BF54-AA0B68FD56B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F554B6D-74FC-4CCA-B4D9-4E77C055C18E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CB0D1AA4-5D8C-4E64-B252-685BEB51235A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05C25D5-C899-4ED7-9CF9-F5462BA082C0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49A3F0A-F11E-4FCC-82BE-757B33DBEB5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BD596D-AE8E-4CC2-B945-4FC7FA5616DF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A6895E93-1F1F-4280-93AC-AF054010B71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ED8D918-7078-4778-A3E7-DA7B12CC6005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1B4146FA-8E7D-47EF-9214-36C66C496064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6714E93C-8B3B-481E-8682-561BF604CE2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E5FEBEB-D96D-430C-9529-742F1372D47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1654D91-97B6-4E2E-B994-500D11083D57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E39D712B-B3C4-45CA-BF54-AA0B68FD56B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F554B6D-74FC-4CCA-B4D9-4E77C055C18E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CB0D1AA4-5D8C-4E64-B252-685BEB51235A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05C25D5-C899-4ED7-9CF9-F5462BA082C0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49A3F0A-F11E-4FCC-82BE-757B33DBEB5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BD596D-AE8E-4CC2-B945-4FC7FA5616DF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A6895E93-1F1F-4280-93AC-AF054010B71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ED8D918-7078-4778-A3E7-DA7B12CC6005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1B4146FA-8E7D-47EF-9214-36C66C496064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814756-86C8-4E93-A787-629AC56FFE4E}" type="slidenum">
              <a:rPr lang="zh-CN" altLang="en-US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 userDrawn="1"/>
        </p:nvSpPr>
        <p:spPr>
          <a:xfrm>
            <a:off x="10127398" y="188646"/>
            <a:ext cx="1624697" cy="838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  <a:spcAft>
                <a:spcPts val="300"/>
              </a:spcAft>
              <a:defRPr/>
            </a:pPr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  </a:t>
            </a:r>
            <a:endParaRPr lang="en-US" altLang="zh-CN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zh-CN" altLang="en-US" sz="2800" dirty="0" smtClean="0">
                <a:solidFill>
                  <a:prstClr val="white"/>
                </a:solidFill>
                <a:latin typeface="华康俪金黑W8(P)" pitchFamily="34" charset="-122"/>
                <a:ea typeface="华康俪金黑W8(P)" pitchFamily="34" charset="-122"/>
              </a:rPr>
              <a:t>动力之源</a:t>
            </a:r>
            <a:endParaRPr lang="en-US" altLang="zh-CN" sz="2800" dirty="0" smtClean="0">
              <a:solidFill>
                <a:prstClr val="white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0747168" y="6488668"/>
            <a:ext cx="144483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6" name="文本框 5"/>
          <p:cNvSpPr txBox="1"/>
          <p:nvPr userDrawn="1"/>
        </p:nvSpPr>
        <p:spPr>
          <a:xfrm>
            <a:off x="0" y="5247242"/>
            <a:ext cx="2257425" cy="158400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7" name="文本框 6"/>
          <p:cNvSpPr txBox="1"/>
          <p:nvPr userDrawn="1"/>
        </p:nvSpPr>
        <p:spPr>
          <a:xfrm>
            <a:off x="9934574" y="37133"/>
            <a:ext cx="2257425" cy="1368000"/>
          </a:xfrm>
          <a:prstGeom prst="rect">
            <a:avLst/>
          </a:prstGeom>
          <a:solidFill>
            <a:srgbClr val="0091FE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6714E93C-8B3B-481E-8682-561BF604CE2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E5FEBEB-D96D-430C-9529-742F1372D47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1654D91-97B6-4E2E-B994-500D11083D57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E39D712B-B3C4-45CA-BF54-AA0B68FD56B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F554B6D-74FC-4CCA-B4D9-4E77C055C18E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CB0D1AA4-5D8C-4E64-B252-685BEB51235A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05C25D5-C899-4ED7-9CF9-F5462BA082C0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49A3F0A-F11E-4FCC-82BE-757B33DBEB5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BD596D-AE8E-4CC2-B945-4FC7FA5616DF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A6895E93-1F1F-4280-93AC-AF054010B71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ED8D918-7078-4778-A3E7-DA7B12CC6005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1B4146FA-8E7D-47EF-9214-36C66C496064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814756-86C8-4E93-A787-629AC56FFE4E}" type="slidenum">
              <a:rPr lang="zh-CN" altLang="en-US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744393" y="512363"/>
            <a:ext cx="168813" cy="5387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460" y="1187659"/>
            <a:ext cx="11173883" cy="553999"/>
          </a:xfr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335" spc="-400" dirty="0">
                <a:ln w="3175">
                  <a:noFill/>
                </a:ln>
                <a:solidFill>
                  <a:schemeClr val="tx1"/>
                </a:solidFill>
                <a:effectLst/>
                <a:latin typeface="Segoe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080057"/>
            <a:ext cx="11173883" cy="4366055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27633" y="6221413"/>
            <a:ext cx="2540000" cy="457200"/>
          </a:xfrm>
          <a:prstGeom prst="rect">
            <a:avLst/>
          </a:prstGeom>
        </p:spPr>
        <p:txBody>
          <a:bodyPr lIns="91425" tIns="45713" rIns="91425" bIns="45713"/>
          <a:lstStyle>
            <a:lvl1pPr algn="r">
              <a:defRPr sz="2265"/>
            </a:lvl1pPr>
          </a:lstStyle>
          <a:p>
            <a:pPr>
              <a:defRPr/>
            </a:pPr>
            <a:fld id="{05F79666-4A2A-48BF-BA9C-3DB79E90F9E5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  <p:transition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_Workplace\学部\本科教学\2015本科招生材料\社会实践与科技创新图片\学部新大楼效果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89099" y="6044"/>
            <a:ext cx="2255573" cy="876133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814756-86C8-4E93-A787-629AC56FFE4E}" type="slidenum">
              <a:rPr lang="zh-CN" altLang="en-US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6714E93C-8B3B-481E-8682-561BF604CE2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E5FEBEB-D96D-430C-9529-742F1372D47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1654D91-97B6-4E2E-B994-500D11083D57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E39D712B-B3C4-45CA-BF54-AA0B68FD56B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F554B6D-74FC-4CCA-B4D9-4E77C055C18E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CB0D1AA4-5D8C-4E64-B252-685BEB51235A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05C25D5-C899-4ED7-9CF9-F5462BA082C0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49A3F0A-F11E-4FCC-82BE-757B33DBEB5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BD596D-AE8E-4CC2-B945-4FC7FA5616DF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A6895E93-1F1F-4280-93AC-AF054010B71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ED8D918-7078-4778-A3E7-DA7B12CC6005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1B4146FA-8E7D-47EF-9214-36C66C496064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814756-86C8-4E93-A787-629AC56FFE4E}" type="slidenum">
              <a:rPr lang="zh-CN" altLang="en-US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6714E93C-8B3B-481E-8682-561BF604CE2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E5FEBEB-D96D-430C-9529-742F1372D47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1654D91-97B6-4E2E-B994-500D11083D57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E39D712B-B3C4-45CA-BF54-AA0B68FD56B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F554B6D-74FC-4CCA-B4D9-4E77C055C18E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CB0D1AA4-5D8C-4E64-B252-685BEB51235A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05C25D5-C899-4ED7-9CF9-F5462BA082C0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49A3F0A-F11E-4FCC-82BE-757B33DBEB5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BD596D-AE8E-4CC2-B945-4FC7FA5616DF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A6895E93-1F1F-4280-93AC-AF054010B71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ED8D918-7078-4778-A3E7-DA7B12CC6005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1B4146FA-8E7D-47EF-9214-36C66C496064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814756-86C8-4E93-A787-629AC56FFE4E}" type="slidenum">
              <a:rPr lang="zh-CN" altLang="en-US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" y="0"/>
            <a:ext cx="12193624" cy="6858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4" name="五边形 3"/>
          <p:cNvSpPr/>
          <p:nvPr userDrawn="1"/>
        </p:nvSpPr>
        <p:spPr>
          <a:xfrm>
            <a:off x="4" y="343835"/>
            <a:ext cx="3288418" cy="432048"/>
          </a:xfrm>
          <a:prstGeom prst="homePlate">
            <a:avLst>
              <a:gd name="adj" fmla="val 26606"/>
            </a:avLst>
          </a:prstGeom>
          <a:solidFill>
            <a:srgbClr val="00B0F0"/>
          </a:solidFill>
          <a:ln w="9525">
            <a:noFill/>
            <a:round/>
          </a:ln>
        </p:spPr>
        <p:txBody>
          <a:bodyPr vert="horz" wrap="square" lIns="91392" tIns="45696" rIns="91392" bIns="45696" numCol="1" anchor="t" anchorCtr="0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prstClr val="black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5" name="燕尾形 4"/>
          <p:cNvSpPr/>
          <p:nvPr userDrawn="1"/>
        </p:nvSpPr>
        <p:spPr>
          <a:xfrm>
            <a:off x="3277244" y="343835"/>
            <a:ext cx="215968" cy="432048"/>
          </a:xfrm>
          <a:prstGeom prst="chevron">
            <a:avLst/>
          </a:prstGeom>
          <a:solidFill>
            <a:srgbClr val="00B0F0"/>
          </a:solidFill>
          <a:ln w="9525">
            <a:noFill/>
            <a:round/>
          </a:ln>
        </p:spPr>
        <p:txBody>
          <a:bodyPr vert="horz" wrap="square" lIns="91392" tIns="45696" rIns="91392" bIns="45696" numCol="1" anchor="t" anchorCtr="0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prstClr val="black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6" name="燕尾形 5"/>
          <p:cNvSpPr/>
          <p:nvPr userDrawn="1"/>
        </p:nvSpPr>
        <p:spPr>
          <a:xfrm>
            <a:off x="3482037" y="343835"/>
            <a:ext cx="215968" cy="432048"/>
          </a:xfrm>
          <a:prstGeom prst="chevron">
            <a:avLst/>
          </a:prstGeom>
          <a:solidFill>
            <a:srgbClr val="00B0F0"/>
          </a:solidFill>
          <a:ln w="9525">
            <a:noFill/>
            <a:round/>
          </a:ln>
        </p:spPr>
        <p:txBody>
          <a:bodyPr vert="horz" wrap="square" lIns="91392" tIns="45696" rIns="91392" bIns="45696" numCol="1" anchor="t" anchorCtr="0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prstClr val="black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11495196" y="6257927"/>
            <a:ext cx="696806" cy="441340"/>
          </a:xfrm>
          <a:prstGeom prst="rect">
            <a:avLst/>
          </a:prstGeom>
          <a:solidFill>
            <a:srgbClr val="3F95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TextBox 15"/>
          <p:cNvSpPr txBox="1"/>
          <p:nvPr userDrawn="1"/>
        </p:nvSpPr>
        <p:spPr>
          <a:xfrm>
            <a:off x="11720410" y="6309320"/>
            <a:ext cx="471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2EEF1883-7A0E-4F66-9932-E581691AD397}" type="slidenum">
              <a:rPr lang="zh-CN" altLang="en-US" sz="1600" smtClean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rPr>
            </a:fld>
            <a:r>
              <a:rPr lang="zh-CN" altLang="en-US" sz="1600" dirty="0" smtClean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rPr>
              <a:t> </a:t>
            </a:r>
            <a:endParaRPr lang="zh-CN" altLang="en-US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15"/>
          <p:cNvSpPr txBox="1"/>
          <p:nvPr userDrawn="1"/>
        </p:nvSpPr>
        <p:spPr>
          <a:xfrm>
            <a:off x="1200730" y="426150"/>
            <a:ext cx="20765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 smtClean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  <a:cs typeface="Arial Unicode MS" panose="020B0604020202020204" pitchFamily="34" charset="-122"/>
              </a:rPr>
              <a:t>CONTENTS PAGE </a:t>
            </a:r>
            <a:endParaRPr lang="en-US" altLang="zh-CN" sz="1600" b="1" dirty="0" smtClean="0">
              <a:solidFill>
                <a:prstClr val="white"/>
              </a:solidFill>
              <a:latin typeface="Calibri" panose="020F0502020204030204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3" y="344422"/>
            <a:ext cx="12007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200" dirty="0" smtClean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rPr>
              <a:t>目录页</a:t>
            </a:r>
            <a:endParaRPr lang="zh-CN" altLang="en-US" sz="2200" dirty="0">
              <a:solidFill>
                <a:prstClr val="white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1" name="任意多边形 10"/>
          <p:cNvSpPr/>
          <p:nvPr userDrawn="1"/>
        </p:nvSpPr>
        <p:spPr>
          <a:xfrm flipV="1">
            <a:off x="-812" y="2591148"/>
            <a:ext cx="12193624" cy="1629940"/>
          </a:xfrm>
          <a:custGeom>
            <a:avLst/>
            <a:gdLst>
              <a:gd name="connsiteX0" fmla="*/ 0 w 10087428"/>
              <a:gd name="connsiteY0" fmla="*/ 0 h 1828800"/>
              <a:gd name="connsiteX1" fmla="*/ 4296228 w 10087428"/>
              <a:gd name="connsiteY1" fmla="*/ 0 h 1828800"/>
              <a:gd name="connsiteX2" fmla="*/ 4978400 w 10087428"/>
              <a:gd name="connsiteY2" fmla="*/ 1828800 h 1828800"/>
              <a:gd name="connsiteX3" fmla="*/ 10087428 w 10087428"/>
              <a:gd name="connsiteY3" fmla="*/ 1828800 h 1828800"/>
              <a:gd name="connsiteX0-1" fmla="*/ 0 w 10087428"/>
              <a:gd name="connsiteY0-2" fmla="*/ 0 h 1828800"/>
              <a:gd name="connsiteX1-3" fmla="*/ 4486301 w 10087428"/>
              <a:gd name="connsiteY1-4" fmla="*/ 0 h 1828800"/>
              <a:gd name="connsiteX2-5" fmla="*/ 4978400 w 10087428"/>
              <a:gd name="connsiteY2-6" fmla="*/ 1828800 h 1828800"/>
              <a:gd name="connsiteX3-7" fmla="*/ 10087428 w 10087428"/>
              <a:gd name="connsiteY3-8" fmla="*/ 1828800 h 1828800"/>
              <a:gd name="connsiteX0-9" fmla="*/ 0 w 10521680"/>
              <a:gd name="connsiteY0-10" fmla="*/ 0 h 1828800"/>
              <a:gd name="connsiteX1-11" fmla="*/ 4920553 w 10521680"/>
              <a:gd name="connsiteY1-12" fmla="*/ 0 h 1828800"/>
              <a:gd name="connsiteX2-13" fmla="*/ 5412652 w 10521680"/>
              <a:gd name="connsiteY2-14" fmla="*/ 1828800 h 1828800"/>
              <a:gd name="connsiteX3-15" fmla="*/ 10521680 w 10521680"/>
              <a:gd name="connsiteY3-16" fmla="*/ 1828800 h 18288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0521680" h="1828800">
                <a:moveTo>
                  <a:pt x="0" y="0"/>
                </a:moveTo>
                <a:lnTo>
                  <a:pt x="4920553" y="0"/>
                </a:lnTo>
                <a:lnTo>
                  <a:pt x="5412652" y="1828800"/>
                </a:lnTo>
                <a:lnTo>
                  <a:pt x="10521680" y="1828800"/>
                </a:lnTo>
              </a:path>
            </a:pathLst>
          </a:custGeom>
          <a:noFill/>
          <a:ln w="57150">
            <a:solidFill>
              <a:srgbClr val="3B79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084675" y="3875013"/>
            <a:ext cx="691970" cy="692150"/>
            <a:chOff x="990600" y="2613025"/>
            <a:chExt cx="692150" cy="692150"/>
          </a:xfrm>
        </p:grpSpPr>
        <p:sp>
          <p:nvSpPr>
            <p:cNvPr id="13" name="椭圆 12"/>
            <p:cNvSpPr/>
            <p:nvPr/>
          </p:nvSpPr>
          <p:spPr>
            <a:xfrm>
              <a:off x="990600" y="2613025"/>
              <a:ext cx="692150" cy="69215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3B7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066800" y="2689225"/>
              <a:ext cx="539750" cy="539750"/>
            </a:xfrm>
            <a:prstGeom prst="ellipse">
              <a:avLst/>
            </a:prstGeom>
            <a:solidFill>
              <a:srgbClr val="3B79CE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1</a:t>
              </a:r>
              <a:endParaRPr lang="zh-CN" altLang="en-US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TextBox 8"/>
          <p:cNvSpPr txBox="1"/>
          <p:nvPr userDrawn="1"/>
        </p:nvSpPr>
        <p:spPr>
          <a:xfrm>
            <a:off x="553007" y="3163040"/>
            <a:ext cx="1755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现实之基</a:t>
            </a:r>
            <a:endParaRPr lang="zh-CN" altLang="en-US" sz="2400" b="1" dirty="0" smtClean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8"/>
          <p:cNvSpPr txBox="1"/>
          <p:nvPr userDrawn="1"/>
        </p:nvSpPr>
        <p:spPr>
          <a:xfrm>
            <a:off x="2547742" y="3163040"/>
            <a:ext cx="2497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专业字体设计服务/WWW.ZTSGC.COM/"/>
                <a:ea typeface="微软雅黑" panose="020B0503020204020204" pitchFamily="34" charset="-122"/>
              </a:rPr>
              <a:t>动力之源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6947642" y="3163040"/>
            <a:ext cx="2171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驾驭之道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8"/>
          <p:cNvSpPr txBox="1"/>
          <p:nvPr userDrawn="1"/>
        </p:nvSpPr>
        <p:spPr>
          <a:xfrm>
            <a:off x="9234750" y="3163040"/>
            <a:ext cx="2159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未来之光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 userDrawn="1"/>
        </p:nvGrpSpPr>
        <p:grpSpPr>
          <a:xfrm>
            <a:off x="3450549" y="3875013"/>
            <a:ext cx="691970" cy="692150"/>
            <a:chOff x="990600" y="2613025"/>
            <a:chExt cx="692150" cy="692150"/>
          </a:xfrm>
        </p:grpSpPr>
        <p:sp>
          <p:nvSpPr>
            <p:cNvPr id="20" name="椭圆 19"/>
            <p:cNvSpPr/>
            <p:nvPr/>
          </p:nvSpPr>
          <p:spPr>
            <a:xfrm>
              <a:off x="990600" y="2613025"/>
              <a:ext cx="692150" cy="69215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3B7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066800" y="2689225"/>
              <a:ext cx="539750" cy="539750"/>
            </a:xfrm>
            <a:prstGeom prst="ellipse">
              <a:avLst/>
            </a:prstGeom>
            <a:solidFill>
              <a:srgbClr val="3B79CE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 smtClean="0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2</a:t>
              </a:r>
              <a:endParaRPr lang="zh-CN" altLang="en-US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 userDrawn="1"/>
        </p:nvGrpSpPr>
        <p:grpSpPr>
          <a:xfrm>
            <a:off x="7687609" y="2245073"/>
            <a:ext cx="691970" cy="692150"/>
            <a:chOff x="990600" y="2613025"/>
            <a:chExt cx="692150" cy="692150"/>
          </a:xfrm>
        </p:grpSpPr>
        <p:sp>
          <p:nvSpPr>
            <p:cNvPr id="23" name="椭圆 22"/>
            <p:cNvSpPr/>
            <p:nvPr/>
          </p:nvSpPr>
          <p:spPr>
            <a:xfrm>
              <a:off x="990600" y="2613025"/>
              <a:ext cx="692150" cy="69215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3B7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1066800" y="2689225"/>
              <a:ext cx="539750" cy="539750"/>
            </a:xfrm>
            <a:prstGeom prst="ellipse">
              <a:avLst/>
            </a:prstGeom>
            <a:solidFill>
              <a:srgbClr val="3B79CE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 smtClean="0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3</a:t>
              </a:r>
              <a:endParaRPr lang="zh-CN" altLang="en-US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 userDrawn="1"/>
        </p:nvGrpSpPr>
        <p:grpSpPr>
          <a:xfrm>
            <a:off x="9911430" y="2209268"/>
            <a:ext cx="691970" cy="692150"/>
            <a:chOff x="990600" y="2613025"/>
            <a:chExt cx="692150" cy="692150"/>
          </a:xfrm>
        </p:grpSpPr>
        <p:sp>
          <p:nvSpPr>
            <p:cNvPr id="26" name="椭圆 25"/>
            <p:cNvSpPr/>
            <p:nvPr/>
          </p:nvSpPr>
          <p:spPr>
            <a:xfrm>
              <a:off x="990600" y="2613025"/>
              <a:ext cx="692150" cy="69215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3B7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066800" y="2689225"/>
              <a:ext cx="539750" cy="539750"/>
            </a:xfrm>
            <a:prstGeom prst="ellipse">
              <a:avLst/>
            </a:prstGeom>
            <a:solidFill>
              <a:srgbClr val="3B79CE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 smtClean="0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4</a:t>
              </a:r>
              <a:endParaRPr lang="zh-CN" altLang="en-US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Text Box 2"/>
          <p:cNvSpPr txBox="1">
            <a:spLocks noChangeArrowheads="1"/>
          </p:cNvSpPr>
          <p:nvPr userDrawn="1"/>
        </p:nvSpPr>
        <p:spPr bwMode="auto">
          <a:xfrm>
            <a:off x="5376107" y="3070707"/>
            <a:ext cx="1295806" cy="646331"/>
          </a:xfrm>
          <a:prstGeom prst="rect">
            <a:avLst/>
          </a:prstGeom>
          <a:solidFill>
            <a:srgbClr val="3B79CE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3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" y="0"/>
            <a:ext cx="12193624" cy="6858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>
            <a:stCxn id="3" idx="1"/>
            <a:endCxn id="3" idx="3"/>
          </p:cNvCxnSpPr>
          <p:nvPr userDrawn="1"/>
        </p:nvCxnSpPr>
        <p:spPr>
          <a:xfrm>
            <a:off x="1" y="3429000"/>
            <a:ext cx="12193624" cy="0"/>
          </a:xfrm>
          <a:prstGeom prst="line">
            <a:avLst/>
          </a:prstGeom>
          <a:noFill/>
          <a:ln w="57150">
            <a:solidFill>
              <a:srgbClr val="3B79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椭圆 4"/>
          <p:cNvSpPr/>
          <p:nvPr userDrawn="1"/>
        </p:nvSpPr>
        <p:spPr>
          <a:xfrm>
            <a:off x="1416698" y="1809000"/>
            <a:ext cx="3239157" cy="3240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3B79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prstClr val="white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11495196" y="6257927"/>
            <a:ext cx="696806" cy="441340"/>
          </a:xfrm>
          <a:prstGeom prst="rect">
            <a:avLst/>
          </a:prstGeom>
          <a:solidFill>
            <a:srgbClr val="3F95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TextBox 15"/>
          <p:cNvSpPr txBox="1"/>
          <p:nvPr userDrawn="1"/>
        </p:nvSpPr>
        <p:spPr>
          <a:xfrm>
            <a:off x="11720410" y="6309320"/>
            <a:ext cx="471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2EEF1883-7A0E-4F66-9932-E581691AD397}" type="slidenum">
              <a:rPr lang="zh-CN" altLang="en-US" sz="1600" smtClean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rPr>
            </a:fld>
            <a:r>
              <a:rPr lang="zh-CN" altLang="en-US" sz="1600" dirty="0" smtClean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rPr>
              <a:t> </a:t>
            </a:r>
            <a:endParaRPr lang="zh-CN" altLang="en-US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五边形 13"/>
          <p:cNvSpPr/>
          <p:nvPr userDrawn="1"/>
        </p:nvSpPr>
        <p:spPr>
          <a:xfrm>
            <a:off x="4" y="343835"/>
            <a:ext cx="3288418" cy="432048"/>
          </a:xfrm>
          <a:prstGeom prst="homePlate">
            <a:avLst>
              <a:gd name="adj" fmla="val 26606"/>
            </a:avLst>
          </a:prstGeom>
          <a:solidFill>
            <a:srgbClr val="00B0F0"/>
          </a:solidFill>
          <a:ln w="9525">
            <a:noFill/>
            <a:round/>
          </a:ln>
        </p:spPr>
        <p:txBody>
          <a:bodyPr vert="horz" wrap="square" lIns="91392" tIns="45696" rIns="91392" bIns="45696" numCol="1" anchor="t" anchorCtr="0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prstClr val="black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5" name="燕尾形 14"/>
          <p:cNvSpPr/>
          <p:nvPr userDrawn="1"/>
        </p:nvSpPr>
        <p:spPr>
          <a:xfrm>
            <a:off x="3277244" y="343835"/>
            <a:ext cx="215968" cy="432048"/>
          </a:xfrm>
          <a:prstGeom prst="chevron">
            <a:avLst/>
          </a:prstGeom>
          <a:solidFill>
            <a:srgbClr val="00B0F0"/>
          </a:solidFill>
          <a:ln w="9525">
            <a:noFill/>
            <a:round/>
          </a:ln>
        </p:spPr>
        <p:txBody>
          <a:bodyPr vert="horz" wrap="square" lIns="91392" tIns="45696" rIns="91392" bIns="45696" numCol="1" anchor="t" anchorCtr="0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prstClr val="black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6" name="燕尾形 15"/>
          <p:cNvSpPr/>
          <p:nvPr userDrawn="1"/>
        </p:nvSpPr>
        <p:spPr>
          <a:xfrm>
            <a:off x="3482037" y="343835"/>
            <a:ext cx="215968" cy="432048"/>
          </a:xfrm>
          <a:prstGeom prst="chevron">
            <a:avLst/>
          </a:prstGeom>
          <a:solidFill>
            <a:srgbClr val="00B0F0"/>
          </a:solidFill>
          <a:ln w="9525">
            <a:noFill/>
            <a:round/>
          </a:ln>
        </p:spPr>
        <p:txBody>
          <a:bodyPr vert="horz" wrap="square" lIns="91392" tIns="45696" rIns="91392" bIns="45696" numCol="1" anchor="t" anchorCtr="0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prstClr val="black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7" name="TextBox 15"/>
          <p:cNvSpPr txBox="1"/>
          <p:nvPr userDrawn="1"/>
        </p:nvSpPr>
        <p:spPr>
          <a:xfrm>
            <a:off x="1200730" y="426150"/>
            <a:ext cx="20765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 smtClean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  <a:cs typeface="Arial Unicode MS" panose="020B0604020202020204" pitchFamily="34" charset="-122"/>
              </a:rPr>
              <a:t>TRANSITION PAGE </a:t>
            </a:r>
            <a:endParaRPr lang="en-US" altLang="zh-CN" sz="1600" b="1" dirty="0" smtClean="0">
              <a:solidFill>
                <a:prstClr val="white"/>
              </a:solidFill>
              <a:latin typeface="Calibri" panose="020F0502020204030204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8" name="文本框 17"/>
          <p:cNvSpPr txBox="1"/>
          <p:nvPr userDrawn="1"/>
        </p:nvSpPr>
        <p:spPr>
          <a:xfrm>
            <a:off x="3" y="344422"/>
            <a:ext cx="12007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200" dirty="0" smtClean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rPr>
              <a:t>过渡页</a:t>
            </a:r>
            <a:endParaRPr lang="zh-CN" altLang="en-US" sz="2200" dirty="0">
              <a:solidFill>
                <a:prstClr val="white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2" name="燕尾形 1"/>
          <p:cNvSpPr/>
          <p:nvPr userDrawn="1"/>
        </p:nvSpPr>
        <p:spPr>
          <a:xfrm>
            <a:off x="11851135" y="3537584"/>
            <a:ext cx="107972" cy="288000"/>
          </a:xfrm>
          <a:prstGeom prst="chevro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燕尾形 22"/>
          <p:cNvSpPr/>
          <p:nvPr userDrawn="1"/>
        </p:nvSpPr>
        <p:spPr>
          <a:xfrm>
            <a:off x="11963135" y="3537584"/>
            <a:ext cx="107972" cy="288000"/>
          </a:xfrm>
          <a:prstGeom prst="chevro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 userDrawn="1"/>
        </p:nvSpPr>
        <p:spPr>
          <a:xfrm>
            <a:off x="10127398" y="188646"/>
            <a:ext cx="1624697" cy="838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400"/>
              </a:spcBef>
              <a:spcAft>
                <a:spcPts val="300"/>
              </a:spcAft>
              <a:defRPr/>
            </a:pPr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</a:t>
            </a:r>
            <a:endParaRPr lang="en-US" altLang="zh-CN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300"/>
              </a:spcAft>
              <a:defRPr/>
            </a:pPr>
            <a:r>
              <a:rPr lang="zh-CN" altLang="en-US" sz="2800" dirty="0" smtClean="0">
                <a:solidFill>
                  <a:prstClr val="white"/>
                </a:solidFill>
                <a:latin typeface="华康俪金黑W8(P)" pitchFamily="34" charset="-122"/>
                <a:ea typeface="华康俪金黑W8(P)" pitchFamily="34" charset="-122"/>
              </a:rPr>
              <a:t>现实之基</a:t>
            </a:r>
            <a:endParaRPr lang="en-US" altLang="zh-CN" sz="2800" dirty="0" smtClean="0">
              <a:solidFill>
                <a:prstClr val="white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 userDrawn="1"/>
        </p:nvSpPr>
        <p:spPr>
          <a:xfrm>
            <a:off x="10127398" y="188646"/>
            <a:ext cx="1624697" cy="838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400"/>
              </a:spcBef>
              <a:spcAft>
                <a:spcPts val="300"/>
              </a:spcAft>
              <a:defRPr/>
            </a:pPr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  </a:t>
            </a:r>
            <a:endParaRPr lang="en-US" altLang="zh-CN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300"/>
              </a:spcAft>
              <a:defRPr/>
            </a:pPr>
            <a:r>
              <a:rPr lang="zh-CN" altLang="en-US" sz="2800" dirty="0" smtClean="0">
                <a:solidFill>
                  <a:prstClr val="white"/>
                </a:solidFill>
                <a:latin typeface="华康俪金黑W8(P)" pitchFamily="34" charset="-122"/>
                <a:ea typeface="华康俪金黑W8(P)" pitchFamily="34" charset="-122"/>
              </a:rPr>
              <a:t>动力之源</a:t>
            </a:r>
            <a:endParaRPr lang="en-US" altLang="zh-CN" sz="2800" dirty="0" smtClean="0">
              <a:solidFill>
                <a:prstClr val="white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 userDrawn="1"/>
        </p:nvSpPr>
        <p:spPr>
          <a:xfrm>
            <a:off x="10127398" y="188646"/>
            <a:ext cx="1624697" cy="838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400"/>
              </a:spcBef>
              <a:spcAft>
                <a:spcPts val="300"/>
              </a:spcAft>
              <a:defRPr/>
            </a:pPr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  </a:t>
            </a:r>
            <a:endParaRPr lang="en-US" altLang="zh-CN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300"/>
              </a:spcAft>
              <a:defRPr/>
            </a:pPr>
            <a:r>
              <a:rPr lang="zh-CN" altLang="en-US" sz="2800" dirty="0" smtClean="0">
                <a:solidFill>
                  <a:prstClr val="white"/>
                </a:solidFill>
                <a:latin typeface="华康俪金黑W8(P)" pitchFamily="34" charset="-122"/>
                <a:ea typeface="华康俪金黑W8(P)" pitchFamily="34" charset="-122"/>
              </a:rPr>
              <a:t>驾驭之道</a:t>
            </a:r>
            <a:endParaRPr lang="en-US" altLang="zh-CN" sz="2800" dirty="0" smtClean="0">
              <a:solidFill>
                <a:prstClr val="white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 userDrawn="1"/>
        </p:nvSpPr>
        <p:spPr>
          <a:xfrm>
            <a:off x="10127398" y="188646"/>
            <a:ext cx="1624697" cy="838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400"/>
              </a:spcBef>
              <a:spcAft>
                <a:spcPts val="300"/>
              </a:spcAft>
              <a:defRPr/>
            </a:pPr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  </a:t>
            </a:r>
            <a:endParaRPr lang="en-US" altLang="zh-CN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300"/>
              </a:spcAft>
              <a:defRPr/>
            </a:pPr>
            <a:r>
              <a:rPr lang="zh-CN" altLang="en-US" sz="2800" dirty="0" smtClean="0">
                <a:solidFill>
                  <a:prstClr val="white"/>
                </a:solidFill>
                <a:latin typeface="华康俪金黑W8(P)" pitchFamily="34" charset="-122"/>
                <a:ea typeface="华康俪金黑W8(P)" pitchFamily="34" charset="-122"/>
              </a:rPr>
              <a:t>未来之光</a:t>
            </a:r>
            <a:endParaRPr lang="en-US" altLang="zh-CN" sz="2800" dirty="0" smtClean="0">
              <a:solidFill>
                <a:prstClr val="white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30820CF-B880-4189-942D-D702A7CBA730}" type="datetimeFigureOut">
              <a:rPr lang="zh-CN" altLang="en-US" smtClean="0">
                <a:solidFill>
                  <a:prstClr val="black"/>
                </a:solidFill>
                <a:latin typeface="Calibri" panose="020F0502020204030204"/>
              </a:rPr>
            </a:fld>
            <a:endParaRPr lang="zh-CN" alt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1" y="6356356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2" y="635635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C913308-F349-4B6D-A68A-DD1791B4A57B}" type="slidenum">
              <a:rPr lang="zh-CN" altLang="en-US" smtClean="0">
                <a:solidFill>
                  <a:prstClr val="black"/>
                </a:solidFill>
                <a:latin typeface="Calibri" panose="020F0502020204030204"/>
              </a:rPr>
            </a:fld>
            <a:endParaRPr lang="zh-CN" alt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30820CF-B880-4189-942D-D702A7CBA730}" type="datetimeFigureOut">
              <a:rPr lang="zh-CN" altLang="en-US" smtClean="0">
                <a:solidFill>
                  <a:prstClr val="black"/>
                </a:solidFill>
                <a:latin typeface="Calibri" panose="020F0502020204030204"/>
              </a:rPr>
            </a:fld>
            <a:endParaRPr lang="zh-CN" alt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1" y="6356356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2" y="635635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C913308-F349-4B6D-A68A-DD1791B4A57B}" type="slidenum">
              <a:rPr lang="zh-CN" altLang="en-US" smtClean="0">
                <a:solidFill>
                  <a:prstClr val="black"/>
                </a:solidFill>
                <a:latin typeface="Calibri" panose="020F0502020204030204"/>
              </a:rPr>
            </a:fld>
            <a:endParaRPr lang="zh-CN" alt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5" y="273056"/>
            <a:ext cx="6815666" cy="5853113"/>
          </a:xfrm>
          <a:prstGeom prst="rect">
            <a:avLst/>
          </a:prstGeom>
        </p:spPr>
        <p:txBody>
          <a:bodyPr/>
          <a:lstStyle>
            <a:lvl1pPr>
              <a:defRPr sz="3200">
                <a:ea typeface="微软雅黑" panose="020B0503020204020204" pitchFamily="34" charset="-122"/>
              </a:defRPr>
            </a:lvl1pPr>
            <a:lvl2pPr>
              <a:defRPr sz="2800">
                <a:ea typeface="微软雅黑" panose="020B0503020204020204" pitchFamily="34" charset="-122"/>
              </a:defRPr>
            </a:lvl2pPr>
            <a:lvl3pPr>
              <a:defRPr sz="2400">
                <a:ea typeface="微软雅黑" panose="020B0503020204020204" pitchFamily="34" charset="-122"/>
              </a:defRPr>
            </a:lvl3pPr>
            <a:lvl4pPr>
              <a:defRPr sz="2000">
                <a:ea typeface="微软雅黑" panose="020B0503020204020204" pitchFamily="34" charset="-122"/>
              </a:defRPr>
            </a:lvl4pPr>
            <a:lvl5pPr>
              <a:defRPr sz="2000"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3765" indent="0">
              <a:buNone/>
              <a:defRPr sz="1000"/>
            </a:lvl3pPr>
            <a:lvl4pPr marL="1370965" indent="0">
              <a:buNone/>
              <a:defRPr sz="900"/>
            </a:lvl4pPr>
            <a:lvl5pPr marL="1828165" indent="0">
              <a:buNone/>
              <a:defRPr sz="900"/>
            </a:lvl5pPr>
            <a:lvl6pPr marL="2284730" indent="0">
              <a:buNone/>
              <a:defRPr sz="900"/>
            </a:lvl6pPr>
            <a:lvl7pPr marL="2741930" indent="0">
              <a:buNone/>
              <a:defRPr sz="900"/>
            </a:lvl7pPr>
            <a:lvl8pPr marL="3198495" indent="0">
              <a:buNone/>
              <a:defRPr sz="900"/>
            </a:lvl8pPr>
            <a:lvl9pPr marL="3655695" indent="0">
              <a:buNone/>
              <a:defRPr sz="9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30820CF-B880-4189-942D-D702A7CBA730}" type="datetimeFigureOut">
              <a:rPr lang="zh-CN" altLang="en-US" smtClean="0">
                <a:solidFill>
                  <a:prstClr val="black"/>
                </a:solidFill>
                <a:latin typeface="Calibri" panose="020F0502020204030204"/>
              </a:rPr>
            </a:fld>
            <a:endParaRPr lang="zh-CN" alt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1" y="6356356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2" y="635635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C913308-F349-4B6D-A68A-DD1791B4A57B}" type="slidenum">
              <a:rPr lang="zh-CN" altLang="en-US" smtClean="0">
                <a:solidFill>
                  <a:prstClr val="black"/>
                </a:solidFill>
                <a:latin typeface="Calibri" panose="020F0502020204030204"/>
              </a:rPr>
            </a:fld>
            <a:endParaRPr lang="zh-CN" alt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9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ea typeface="微软雅黑" panose="020B0503020204020204" pitchFamily="34" charset="-122"/>
              </a:defRPr>
            </a:lvl1pPr>
            <a:lvl2pPr marL="457200" indent="0">
              <a:buNone/>
              <a:defRPr sz="2800"/>
            </a:lvl2pPr>
            <a:lvl3pPr marL="913765" indent="0">
              <a:buNone/>
              <a:defRPr sz="2400"/>
            </a:lvl3pPr>
            <a:lvl4pPr marL="1370965" indent="0">
              <a:buNone/>
              <a:defRPr sz="2000"/>
            </a:lvl4pPr>
            <a:lvl5pPr marL="1828165" indent="0">
              <a:buNone/>
              <a:defRPr sz="2000"/>
            </a:lvl5pPr>
            <a:lvl6pPr marL="2284730" indent="0">
              <a:buNone/>
              <a:defRPr sz="2000"/>
            </a:lvl6pPr>
            <a:lvl7pPr marL="2741930" indent="0">
              <a:buNone/>
              <a:defRPr sz="2000"/>
            </a:lvl7pPr>
            <a:lvl8pPr marL="3198495" indent="0">
              <a:buNone/>
              <a:defRPr sz="2000"/>
            </a:lvl8pPr>
            <a:lvl9pPr marL="3655695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9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3765" indent="0">
              <a:buNone/>
              <a:defRPr sz="1000"/>
            </a:lvl3pPr>
            <a:lvl4pPr marL="1370965" indent="0">
              <a:buNone/>
              <a:defRPr sz="900"/>
            </a:lvl4pPr>
            <a:lvl5pPr marL="1828165" indent="0">
              <a:buNone/>
              <a:defRPr sz="900"/>
            </a:lvl5pPr>
            <a:lvl6pPr marL="2284730" indent="0">
              <a:buNone/>
              <a:defRPr sz="900"/>
            </a:lvl6pPr>
            <a:lvl7pPr marL="2741930" indent="0">
              <a:buNone/>
              <a:defRPr sz="900"/>
            </a:lvl7pPr>
            <a:lvl8pPr marL="3198495" indent="0">
              <a:buNone/>
              <a:defRPr sz="900"/>
            </a:lvl8pPr>
            <a:lvl9pPr marL="3655695" indent="0">
              <a:buNone/>
              <a:defRPr sz="9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30820CF-B880-4189-942D-D702A7CBA730}" type="datetimeFigureOut">
              <a:rPr lang="zh-CN" altLang="en-US" smtClean="0">
                <a:solidFill>
                  <a:prstClr val="black"/>
                </a:solidFill>
                <a:latin typeface="Calibri" panose="020F0502020204030204"/>
              </a:rPr>
            </a:fld>
            <a:endParaRPr lang="zh-CN" alt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1" y="6356356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2" y="635635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C913308-F349-4B6D-A68A-DD1791B4A57B}" type="slidenum">
              <a:rPr lang="zh-CN" altLang="en-US" smtClean="0">
                <a:solidFill>
                  <a:prstClr val="black"/>
                </a:solidFill>
                <a:latin typeface="Calibri" panose="020F0502020204030204"/>
              </a:rPr>
            </a:fld>
            <a:endParaRPr lang="zh-CN" alt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1" cy="1143000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6"/>
            <a:ext cx="10972801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30820CF-B880-4189-942D-D702A7CBA730}" type="datetimeFigureOut">
              <a:rPr lang="zh-CN" altLang="en-US" smtClean="0">
                <a:solidFill>
                  <a:prstClr val="black"/>
                </a:solidFill>
                <a:latin typeface="Calibri" panose="020F0502020204030204"/>
              </a:rPr>
            </a:fld>
            <a:endParaRPr lang="zh-CN" alt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6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2" y="635635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C913308-F349-4B6D-A68A-DD1791B4A57B}" type="slidenum">
              <a:rPr lang="zh-CN" altLang="en-US" smtClean="0">
                <a:solidFill>
                  <a:prstClr val="black"/>
                </a:solidFill>
                <a:latin typeface="Calibri" panose="020F0502020204030204"/>
              </a:rPr>
            </a:fld>
            <a:endParaRPr lang="zh-CN" alt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3" y="274644"/>
            <a:ext cx="27432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30820CF-B880-4189-942D-D702A7CBA730}" type="datetimeFigureOut">
              <a:rPr lang="zh-CN" altLang="en-US" smtClean="0">
                <a:solidFill>
                  <a:prstClr val="black"/>
                </a:solidFill>
                <a:latin typeface="Calibri" panose="020F0502020204030204"/>
              </a:rPr>
            </a:fld>
            <a:endParaRPr lang="zh-CN" alt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6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2" y="635635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C913308-F349-4B6D-A68A-DD1791B4A57B}" type="slidenum">
              <a:rPr lang="zh-CN" altLang="en-US" smtClean="0">
                <a:solidFill>
                  <a:prstClr val="black"/>
                </a:solidFill>
                <a:latin typeface="Calibri" panose="020F0502020204030204"/>
              </a:rPr>
            </a:fld>
            <a:endParaRPr lang="zh-CN" alt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-794" y="0"/>
            <a:ext cx="1219359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pic>
        <p:nvPicPr>
          <p:cNvPr id="15" name="Picture 2" descr="http://pic17.nipic.com/20111025/7797199_145732330120_2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400" y="0"/>
            <a:ext cx="6143600" cy="4008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 userDrawn="1"/>
        </p:nvSpPr>
        <p:spPr>
          <a:xfrm>
            <a:off x="-796" y="6669360"/>
            <a:ext cx="12192796" cy="188640"/>
          </a:xfrm>
          <a:prstGeom prst="rect">
            <a:avLst/>
          </a:prstGeom>
          <a:solidFill>
            <a:srgbClr val="148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pic>
        <p:nvPicPr>
          <p:cNvPr id="7" name="Picture 2" descr="X:\07 Produktion\06_Bilder_und_Hintergründe\Separation Slides\Photoshop\B0579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06835" cy="4008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表格 8"/>
          <p:cNvGraphicFramePr>
            <a:graphicFrameLocks noGrp="1"/>
          </p:cNvGraphicFramePr>
          <p:nvPr userDrawn="1"/>
        </p:nvGraphicFramePr>
        <p:xfrm>
          <a:off x="-2" y="0"/>
          <a:ext cx="12193599" cy="4008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360"/>
                <a:gridCol w="1219360"/>
                <a:gridCol w="1219360"/>
                <a:gridCol w="1219360"/>
                <a:gridCol w="1146319"/>
                <a:gridCol w="1292400"/>
                <a:gridCol w="1219360"/>
                <a:gridCol w="1219360"/>
                <a:gridCol w="1219360"/>
                <a:gridCol w="1219360"/>
              </a:tblGrid>
              <a:tr h="1002021"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002021"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5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2021"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solidFill>
                          <a:schemeClr val="bg1"/>
                        </a:solidFill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2021"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8ED5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a:txBody>
                  <a:tcPr marL="121935" marR="121935" marT="61006" marB="6100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4918" y="301627"/>
            <a:ext cx="9956800" cy="106997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12800" y="1752600"/>
            <a:ext cx="10464800" cy="4076700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4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6537C55F-1F9C-4415-9C63-ADF9E74E241C}" type="datetimeFigureOut">
              <a:rPr lang="zh-CN" altLang="en-US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5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6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A2BB4632-46A1-4661-B7DB-31A6E260FCA2}" type="slidenum">
              <a:rPr lang="zh-CN" altLang="en-US"/>
            </a:fld>
            <a:endParaRPr lang="zh-CN" altLang="en-US" dirty="0"/>
          </a:p>
        </p:txBody>
      </p:sp>
      <p:sp>
        <p:nvSpPr>
          <p:cNvPr id="9" name="TextBox 4"/>
          <p:cNvSpPr txBox="1"/>
          <p:nvPr userDrawn="1"/>
        </p:nvSpPr>
        <p:spPr>
          <a:xfrm>
            <a:off x="10127398" y="188646"/>
            <a:ext cx="1624697" cy="838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400"/>
              </a:spcBef>
              <a:spcAft>
                <a:spcPts val="300"/>
              </a:spcAft>
              <a:defRPr/>
            </a:pPr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</a:t>
            </a:r>
            <a:endParaRPr lang="en-US" altLang="zh-CN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300"/>
              </a:spcAft>
              <a:defRPr/>
            </a:pPr>
            <a:r>
              <a:rPr lang="zh-CN" altLang="en-US" sz="2800" dirty="0" smtClean="0">
                <a:solidFill>
                  <a:prstClr val="white"/>
                </a:solidFill>
                <a:latin typeface="华康俪金黑W8(P)" pitchFamily="34" charset="-122"/>
                <a:ea typeface="华康俪金黑W8(P)" pitchFamily="34" charset="-122"/>
              </a:rPr>
              <a:t>现实之基</a:t>
            </a:r>
            <a:endParaRPr lang="en-US" altLang="zh-CN" sz="2800" dirty="0" smtClean="0">
              <a:solidFill>
                <a:prstClr val="white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4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6537C55F-1F9C-4415-9C63-ADF9E74E241C}" type="datetimeFigureOut">
              <a:rPr lang="zh-CN" altLang="en-US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5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6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A2BB4632-46A1-4661-B7DB-31A6E260FCA2}" type="slidenum">
              <a:rPr lang="zh-CN" altLang="en-US"/>
            </a:fld>
            <a:endParaRPr lang="zh-CN" altLang="en-US" dirty="0"/>
          </a:p>
        </p:txBody>
      </p:sp>
      <p:sp>
        <p:nvSpPr>
          <p:cNvPr id="9" name="TextBox 4"/>
          <p:cNvSpPr txBox="1"/>
          <p:nvPr userDrawn="1"/>
        </p:nvSpPr>
        <p:spPr>
          <a:xfrm>
            <a:off x="10127398" y="188646"/>
            <a:ext cx="1624697" cy="838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400"/>
              </a:spcBef>
              <a:spcAft>
                <a:spcPts val="300"/>
              </a:spcAft>
              <a:defRPr/>
            </a:pPr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</a:t>
            </a:r>
            <a:endParaRPr lang="en-US" altLang="zh-CN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300"/>
              </a:spcAft>
              <a:defRPr/>
            </a:pPr>
            <a:r>
              <a:rPr lang="zh-CN" altLang="en-US" sz="2800" dirty="0" smtClean="0">
                <a:solidFill>
                  <a:prstClr val="white"/>
                </a:solidFill>
                <a:latin typeface="华康俪金黑W8(P)" pitchFamily="34" charset="-122"/>
                <a:ea typeface="华康俪金黑W8(P)" pitchFamily="34" charset="-122"/>
              </a:rPr>
              <a:t>现实之基</a:t>
            </a:r>
            <a:endParaRPr lang="en-US" altLang="zh-CN" sz="2800" dirty="0" smtClean="0">
              <a:solidFill>
                <a:prstClr val="white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4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6537C55F-1F9C-4415-9C63-ADF9E74E241C}" type="datetimeFigureOut">
              <a:rPr lang="zh-CN" altLang="en-US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5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6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A2BB4632-46A1-4661-B7DB-31A6E260FCA2}" type="slidenum">
              <a:rPr lang="zh-CN" altLang="en-US"/>
            </a:fld>
            <a:endParaRPr lang="zh-CN" altLang="en-US" dirty="0"/>
          </a:p>
        </p:txBody>
      </p:sp>
      <p:sp>
        <p:nvSpPr>
          <p:cNvPr id="9" name="TextBox 4"/>
          <p:cNvSpPr txBox="1"/>
          <p:nvPr userDrawn="1"/>
        </p:nvSpPr>
        <p:spPr>
          <a:xfrm>
            <a:off x="10127398" y="188646"/>
            <a:ext cx="1624697" cy="838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400"/>
              </a:spcBef>
              <a:spcAft>
                <a:spcPts val="300"/>
              </a:spcAft>
              <a:defRPr/>
            </a:pPr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</a:t>
            </a:r>
            <a:endParaRPr lang="en-US" altLang="zh-CN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300"/>
              </a:spcAft>
              <a:defRPr/>
            </a:pPr>
            <a:r>
              <a:rPr lang="zh-CN" altLang="en-US" sz="2800" dirty="0" smtClean="0">
                <a:solidFill>
                  <a:prstClr val="white"/>
                </a:solidFill>
                <a:latin typeface="华康俪金黑W8(P)" pitchFamily="34" charset="-122"/>
                <a:ea typeface="华康俪金黑W8(P)" pitchFamily="34" charset="-122"/>
              </a:rPr>
              <a:t>现实之基</a:t>
            </a:r>
            <a:endParaRPr lang="en-US" altLang="zh-CN" sz="2800" dirty="0" smtClean="0">
              <a:solidFill>
                <a:prstClr val="white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7D511250-1806-4E34-9197-7CB63504B2A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C5B5915-7D08-4A5B-ADAC-2B0D28BB5B5F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7D511250-1806-4E34-9197-7CB63504B2A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C5B5915-7D08-4A5B-ADAC-2B0D28BB5B5F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7D511250-1806-4E34-9197-7CB63504B2A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C5B5915-7D08-4A5B-ADAC-2B0D28BB5B5F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7D511250-1806-4E34-9197-7CB63504B2A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C5B5915-7D08-4A5B-ADAC-2B0D28BB5B5F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7D511250-1806-4E34-9197-7CB63504B2A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C5B5915-7D08-4A5B-ADAC-2B0D28BB5B5F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7D511250-1806-4E34-9197-7CB63504B2A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C5B5915-7D08-4A5B-ADAC-2B0D28BB5B5F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7D511250-1806-4E34-9197-7CB63504B2A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C5B5915-7D08-4A5B-ADAC-2B0D28BB5B5F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329" y="116634"/>
            <a:ext cx="11905322" cy="82867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10" name="内容占位符 6"/>
          <p:cNvSpPr>
            <a:spLocks noGrp="1"/>
          </p:cNvSpPr>
          <p:nvPr>
            <p:ph sz="quarter" idx="16"/>
          </p:nvPr>
        </p:nvSpPr>
        <p:spPr>
          <a:xfrm>
            <a:off x="334432" y="3933056"/>
            <a:ext cx="5760000" cy="2340000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12" name="内容占位符 6"/>
          <p:cNvSpPr>
            <a:spLocks noGrp="1"/>
          </p:cNvSpPr>
          <p:nvPr>
            <p:ph sz="quarter" idx="18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3" name="内容占位符 6"/>
          <p:cNvSpPr>
            <a:spLocks noGrp="1"/>
          </p:cNvSpPr>
          <p:nvPr>
            <p:ph sz="quarter" idx="19"/>
          </p:nvPr>
        </p:nvSpPr>
        <p:spPr>
          <a:xfrm>
            <a:off x="334432" y="1509762"/>
            <a:ext cx="5760000" cy="2340000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14" name="内容占位符 6"/>
          <p:cNvSpPr>
            <a:spLocks noGrp="1"/>
          </p:cNvSpPr>
          <p:nvPr>
            <p:ph sz="quarter" idx="20"/>
          </p:nvPr>
        </p:nvSpPr>
        <p:spPr>
          <a:xfrm>
            <a:off x="6192651" y="3933056"/>
            <a:ext cx="5760000" cy="2340000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15" name="内容占位符 6"/>
          <p:cNvSpPr>
            <a:spLocks noGrp="1"/>
          </p:cNvSpPr>
          <p:nvPr>
            <p:ph sz="quarter" idx="21"/>
          </p:nvPr>
        </p:nvSpPr>
        <p:spPr>
          <a:xfrm>
            <a:off x="6192651" y="1509762"/>
            <a:ext cx="5760000" cy="2340000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8" name="日期占位符 2"/>
          <p:cNvSpPr>
            <a:spLocks noGrp="1"/>
          </p:cNvSpPr>
          <p:nvPr>
            <p:ph type="dt" sz="half" idx="2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A429307-1255-4B22-8701-9B959DBC60A7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9" name="页脚占位符 3"/>
          <p:cNvSpPr>
            <a:spLocks noGrp="1"/>
          </p:cNvSpPr>
          <p:nvPr>
            <p:ph type="ftr" sz="quarter" idx="23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1" name="灯片编号占位符 4"/>
          <p:cNvSpPr>
            <a:spLocks noGrp="1"/>
          </p:cNvSpPr>
          <p:nvPr>
            <p:ph type="sldNum" sz="quarter" idx="2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7813B37-71CD-4535-9732-98B4AA02E428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329" y="116634"/>
            <a:ext cx="11905322" cy="82867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10" name="内容占位符 6"/>
          <p:cNvSpPr>
            <a:spLocks noGrp="1"/>
          </p:cNvSpPr>
          <p:nvPr>
            <p:ph sz="quarter" idx="16"/>
          </p:nvPr>
        </p:nvSpPr>
        <p:spPr>
          <a:xfrm>
            <a:off x="334432" y="3933056"/>
            <a:ext cx="5760000" cy="2340000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12" name="内容占位符 6"/>
          <p:cNvSpPr>
            <a:spLocks noGrp="1"/>
          </p:cNvSpPr>
          <p:nvPr>
            <p:ph sz="quarter" idx="18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3" name="内容占位符 6"/>
          <p:cNvSpPr>
            <a:spLocks noGrp="1"/>
          </p:cNvSpPr>
          <p:nvPr>
            <p:ph sz="quarter" idx="19"/>
          </p:nvPr>
        </p:nvSpPr>
        <p:spPr>
          <a:xfrm>
            <a:off x="334432" y="1509762"/>
            <a:ext cx="5760000" cy="2340000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14" name="内容占位符 6"/>
          <p:cNvSpPr>
            <a:spLocks noGrp="1"/>
          </p:cNvSpPr>
          <p:nvPr>
            <p:ph sz="quarter" idx="20"/>
          </p:nvPr>
        </p:nvSpPr>
        <p:spPr>
          <a:xfrm>
            <a:off x="6192651" y="3933056"/>
            <a:ext cx="5760000" cy="2340000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15" name="内容占位符 6"/>
          <p:cNvSpPr>
            <a:spLocks noGrp="1"/>
          </p:cNvSpPr>
          <p:nvPr>
            <p:ph sz="quarter" idx="21"/>
          </p:nvPr>
        </p:nvSpPr>
        <p:spPr>
          <a:xfrm>
            <a:off x="6192651" y="1509762"/>
            <a:ext cx="5760000" cy="2340000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8" name="日期占位符 2"/>
          <p:cNvSpPr>
            <a:spLocks noGrp="1"/>
          </p:cNvSpPr>
          <p:nvPr>
            <p:ph type="dt" sz="half" idx="2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A429307-1255-4B22-8701-9B959DBC60A7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9" name="页脚占位符 3"/>
          <p:cNvSpPr>
            <a:spLocks noGrp="1"/>
          </p:cNvSpPr>
          <p:nvPr>
            <p:ph type="ftr" sz="quarter" idx="23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1" name="灯片编号占位符 4"/>
          <p:cNvSpPr>
            <a:spLocks noGrp="1"/>
          </p:cNvSpPr>
          <p:nvPr>
            <p:ph type="sldNum" sz="quarter" idx="2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7813B37-71CD-4535-9732-98B4AA02E428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329" y="116634"/>
            <a:ext cx="11905322" cy="82867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10" name="内容占位符 6"/>
          <p:cNvSpPr>
            <a:spLocks noGrp="1"/>
          </p:cNvSpPr>
          <p:nvPr>
            <p:ph sz="quarter" idx="16"/>
          </p:nvPr>
        </p:nvSpPr>
        <p:spPr>
          <a:xfrm>
            <a:off x="334432" y="3933056"/>
            <a:ext cx="5760000" cy="2340000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12" name="内容占位符 6"/>
          <p:cNvSpPr>
            <a:spLocks noGrp="1"/>
          </p:cNvSpPr>
          <p:nvPr>
            <p:ph sz="quarter" idx="18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3" name="内容占位符 6"/>
          <p:cNvSpPr>
            <a:spLocks noGrp="1"/>
          </p:cNvSpPr>
          <p:nvPr>
            <p:ph sz="quarter" idx="19"/>
          </p:nvPr>
        </p:nvSpPr>
        <p:spPr>
          <a:xfrm>
            <a:off x="334432" y="1509762"/>
            <a:ext cx="5760000" cy="2340000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14" name="内容占位符 6"/>
          <p:cNvSpPr>
            <a:spLocks noGrp="1"/>
          </p:cNvSpPr>
          <p:nvPr>
            <p:ph sz="quarter" idx="20"/>
          </p:nvPr>
        </p:nvSpPr>
        <p:spPr>
          <a:xfrm>
            <a:off x="6192651" y="3933056"/>
            <a:ext cx="5760000" cy="2340000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15" name="内容占位符 6"/>
          <p:cNvSpPr>
            <a:spLocks noGrp="1"/>
          </p:cNvSpPr>
          <p:nvPr>
            <p:ph sz="quarter" idx="21"/>
          </p:nvPr>
        </p:nvSpPr>
        <p:spPr>
          <a:xfrm>
            <a:off x="6192651" y="1509762"/>
            <a:ext cx="5760000" cy="2340000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8" name="日期占位符 2"/>
          <p:cNvSpPr>
            <a:spLocks noGrp="1"/>
          </p:cNvSpPr>
          <p:nvPr>
            <p:ph type="dt" sz="half" idx="2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A429307-1255-4B22-8701-9B959DBC60A7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9" name="页脚占位符 3"/>
          <p:cNvSpPr>
            <a:spLocks noGrp="1"/>
          </p:cNvSpPr>
          <p:nvPr>
            <p:ph type="ftr" sz="quarter" idx="23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1" name="灯片编号占位符 4"/>
          <p:cNvSpPr>
            <a:spLocks noGrp="1"/>
          </p:cNvSpPr>
          <p:nvPr>
            <p:ph type="sldNum" sz="quarter" idx="2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7813B37-71CD-4535-9732-98B4AA02E428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12800" y="301627"/>
            <a:ext cx="10464800" cy="552767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4918" y="301627"/>
            <a:ext cx="9956800" cy="106997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2800" y="1752600"/>
            <a:ext cx="5130800" cy="4076700"/>
          </a:xfrm>
          <a:prstGeom prst="rect">
            <a:avLst/>
          </a:prstGeom>
        </p:spPr>
        <p:txBody>
          <a:bodyPr/>
          <a:lstStyle>
            <a:lvl1pPr>
              <a:defRPr sz="2800">
                <a:ea typeface="微软雅黑" panose="020B0503020204020204" pitchFamily="34" charset="-122"/>
              </a:defRPr>
            </a:lvl1pPr>
            <a:lvl2pPr>
              <a:defRPr sz="2400">
                <a:ea typeface="微软雅黑" panose="020B0503020204020204" pitchFamily="34" charset="-122"/>
              </a:defRPr>
            </a:lvl2pPr>
            <a:lvl3pPr>
              <a:defRPr sz="2000">
                <a:ea typeface="微软雅黑" panose="020B0503020204020204" pitchFamily="34" charset="-122"/>
              </a:defRPr>
            </a:lvl3pPr>
            <a:lvl4pPr>
              <a:defRPr sz="1800">
                <a:ea typeface="微软雅黑" panose="020B0503020204020204" pitchFamily="34" charset="-122"/>
              </a:defRPr>
            </a:lvl4pPr>
            <a:lvl5pPr>
              <a:defRPr sz="1800">
                <a:ea typeface="微软雅黑" panose="020B0503020204020204" pitchFamily="34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46800" y="1752600"/>
            <a:ext cx="5130800" cy="4076700"/>
          </a:xfrm>
          <a:prstGeom prst="rect">
            <a:avLst/>
          </a:prstGeom>
        </p:spPr>
        <p:txBody>
          <a:bodyPr/>
          <a:lstStyle>
            <a:lvl1pPr>
              <a:defRPr sz="2800">
                <a:ea typeface="微软雅黑" panose="020B0503020204020204" pitchFamily="34" charset="-122"/>
              </a:defRPr>
            </a:lvl1pPr>
            <a:lvl2pPr>
              <a:defRPr sz="2400">
                <a:ea typeface="微软雅黑" panose="020B0503020204020204" pitchFamily="34" charset="-122"/>
              </a:defRPr>
            </a:lvl2pPr>
            <a:lvl3pPr>
              <a:defRPr sz="2000">
                <a:ea typeface="微软雅黑" panose="020B0503020204020204" pitchFamily="34" charset="-122"/>
              </a:defRPr>
            </a:lvl3pPr>
            <a:lvl4pPr>
              <a:defRPr sz="1800">
                <a:ea typeface="微软雅黑" panose="020B0503020204020204" pitchFamily="34" charset="-122"/>
              </a:defRPr>
            </a:lvl4pPr>
            <a:lvl5pPr>
              <a:defRPr sz="1800">
                <a:ea typeface="微软雅黑" panose="020B0503020204020204" pitchFamily="34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4918" y="301627"/>
            <a:ext cx="9956800" cy="106997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a typeface="微软雅黑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ea typeface="微软雅黑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ea typeface="微软雅黑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ea typeface="微软雅黑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B9F1B9A-6818-46A6-A1A5-4775062D1309}" type="datetimeFigureOut">
              <a:rPr lang="zh-CN" altLang="en-US" smtClean="0">
                <a:solidFill>
                  <a:prstClr val="white"/>
                </a:solidFill>
                <a:latin typeface="Calibri" panose="020F0502020204030204"/>
              </a:rPr>
            </a:fld>
            <a:endParaRPr lang="zh-CN" alt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4851D32-7A77-4A99-964F-E3C64C564EC4}" type="slidenum">
              <a:rPr lang="zh-CN" altLang="en-US" smtClean="0">
                <a:solidFill>
                  <a:prstClr val="white"/>
                </a:solidFill>
                <a:latin typeface="Calibri" panose="020F0502020204030204"/>
              </a:rPr>
            </a:fld>
            <a:endParaRPr lang="zh-CN" altLang="en-US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" y="0"/>
            <a:ext cx="2257425" cy="147732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1" y="381158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3765" indent="0" algn="ctr">
              <a:buNone/>
              <a:defRPr sz="1800"/>
            </a:lvl3pPr>
            <a:lvl4pPr marL="1370965" indent="0" algn="ctr">
              <a:buNone/>
              <a:defRPr sz="1600"/>
            </a:lvl4pPr>
            <a:lvl5pPr marL="1828165" indent="0" algn="ctr">
              <a:buNone/>
              <a:defRPr sz="1600"/>
            </a:lvl5pPr>
            <a:lvl6pPr marL="2284730" indent="0" algn="ctr">
              <a:buNone/>
              <a:defRPr sz="1600"/>
            </a:lvl6pPr>
            <a:lvl7pPr marL="2741930" indent="0" algn="ctr">
              <a:buNone/>
              <a:defRPr sz="1600"/>
            </a:lvl7pPr>
            <a:lvl8pPr marL="3198495" indent="0" algn="ctr">
              <a:buNone/>
              <a:defRPr sz="1600"/>
            </a:lvl8pPr>
            <a:lvl9pPr marL="3655695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8" y="148907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6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2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40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6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2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40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6714E93C-8B3B-481E-8682-561BF604CE2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E5FEBEB-D96D-430C-9529-742F1372D47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6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2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40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1654D91-97B6-4E2E-B994-500D11083D57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E39D712B-B3C4-45CA-BF54-AA0B68FD56B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" y="0"/>
            <a:ext cx="2257425" cy="147732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1" y="381158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3765" indent="0" algn="ctr">
              <a:buNone/>
              <a:defRPr sz="1800"/>
            </a:lvl3pPr>
            <a:lvl4pPr marL="1370965" indent="0" algn="ctr">
              <a:buNone/>
              <a:defRPr sz="1600"/>
            </a:lvl4pPr>
            <a:lvl5pPr marL="1828165" indent="0" algn="ctr">
              <a:buNone/>
              <a:defRPr sz="1600"/>
            </a:lvl5pPr>
            <a:lvl6pPr marL="2284730" indent="0" algn="ctr">
              <a:buNone/>
              <a:defRPr sz="1600"/>
            </a:lvl6pPr>
            <a:lvl7pPr marL="2741930" indent="0" algn="ctr">
              <a:buNone/>
              <a:defRPr sz="1600"/>
            </a:lvl7pPr>
            <a:lvl8pPr marL="3198495" indent="0" algn="ctr">
              <a:buNone/>
              <a:defRPr sz="1600"/>
            </a:lvl8pPr>
            <a:lvl9pPr marL="3655695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8" y="148907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" y="0"/>
            <a:ext cx="2257425" cy="147732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1" y="381158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3765" indent="0" algn="ctr">
              <a:buNone/>
              <a:defRPr sz="1800"/>
            </a:lvl3pPr>
            <a:lvl4pPr marL="1370965" indent="0" algn="ctr">
              <a:buNone/>
              <a:defRPr sz="1600"/>
            </a:lvl4pPr>
            <a:lvl5pPr marL="1828165" indent="0" algn="ctr">
              <a:buNone/>
              <a:defRPr sz="1600"/>
            </a:lvl5pPr>
            <a:lvl6pPr marL="2284730" indent="0" algn="ctr">
              <a:buNone/>
              <a:defRPr sz="1600"/>
            </a:lvl6pPr>
            <a:lvl7pPr marL="2741930" indent="0" algn="ctr">
              <a:buNone/>
              <a:defRPr sz="1600"/>
            </a:lvl7pPr>
            <a:lvl8pPr marL="3198495" indent="0" algn="ctr">
              <a:buNone/>
              <a:defRPr sz="1600"/>
            </a:lvl8pPr>
            <a:lvl9pPr marL="3655695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8" y="148907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6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2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40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F554B6D-74FC-4CCA-B4D9-4E77C055C18E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CB0D1AA4-5D8C-4E64-B252-685BEB51235A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6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2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40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05C25D5-C899-4ED7-9CF9-F5462BA082C0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49A3F0A-F11E-4FCC-82BE-757B33DBEB50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6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2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40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BD596D-AE8E-4CC2-B945-4FC7FA5616DF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A6895E93-1F1F-4280-93AC-AF054010B71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6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2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40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ED8D918-7078-4778-A3E7-DA7B12CC6005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1B4146FA-8E7D-47EF-9214-36C66C496064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6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2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40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7D511250-1806-4E34-9197-7CB63504B2A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C5B5915-7D08-4A5B-ADAC-2B0D28BB5B5F}" type="slidenum">
              <a:rPr lang="zh-CN" altLang="en-US"/>
            </a:fld>
            <a:endParaRPr lang="zh-CN" altLang="en-US" dirty="0"/>
          </a:p>
        </p:txBody>
      </p:sp>
      <p:sp>
        <p:nvSpPr>
          <p:cNvPr id="13" name="TextBox 4"/>
          <p:cNvSpPr txBox="1"/>
          <p:nvPr userDrawn="1"/>
        </p:nvSpPr>
        <p:spPr>
          <a:xfrm>
            <a:off x="10127398" y="188646"/>
            <a:ext cx="1624697" cy="838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400"/>
              </a:spcBef>
              <a:spcAft>
                <a:spcPts val="300"/>
              </a:spcAft>
              <a:defRPr/>
            </a:pPr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</a:t>
            </a:r>
            <a:endParaRPr lang="en-US" altLang="zh-CN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300"/>
              </a:spcAft>
              <a:defRPr/>
            </a:pPr>
            <a:r>
              <a:rPr lang="zh-CN" altLang="en-US" sz="2800" dirty="0" smtClean="0">
                <a:solidFill>
                  <a:prstClr val="white"/>
                </a:solidFill>
                <a:latin typeface="华康俪金黑W8(P)" pitchFamily="34" charset="-122"/>
                <a:ea typeface="华康俪金黑W8(P)" pitchFamily="34" charset="-122"/>
              </a:rPr>
              <a:t>现实之基</a:t>
            </a:r>
            <a:endParaRPr lang="en-US" altLang="zh-CN" sz="2800" dirty="0" smtClean="0">
              <a:solidFill>
                <a:prstClr val="white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7D511250-1806-4E34-9197-7CB63504B2A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C5B5915-7D08-4A5B-ADAC-2B0D28BB5B5F}" type="slidenum">
              <a:rPr lang="zh-CN" altLang="en-US"/>
            </a:fld>
            <a:endParaRPr lang="zh-CN" altLang="en-US" dirty="0"/>
          </a:p>
        </p:txBody>
      </p:sp>
      <p:sp>
        <p:nvSpPr>
          <p:cNvPr id="13" name="TextBox 4"/>
          <p:cNvSpPr txBox="1"/>
          <p:nvPr userDrawn="1"/>
        </p:nvSpPr>
        <p:spPr>
          <a:xfrm>
            <a:off x="10127398" y="188646"/>
            <a:ext cx="1624697" cy="838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400"/>
              </a:spcBef>
              <a:spcAft>
                <a:spcPts val="300"/>
              </a:spcAft>
              <a:defRPr/>
            </a:pPr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</a:t>
            </a:r>
            <a:endParaRPr lang="en-US" altLang="zh-CN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300"/>
              </a:spcAft>
              <a:defRPr/>
            </a:pPr>
            <a:r>
              <a:rPr lang="zh-CN" altLang="en-US" sz="2800" dirty="0" smtClean="0">
                <a:solidFill>
                  <a:prstClr val="white"/>
                </a:solidFill>
                <a:latin typeface="华康俪金黑W8(P)" pitchFamily="34" charset="-122"/>
                <a:ea typeface="华康俪金黑W8(P)" pitchFamily="34" charset="-122"/>
              </a:rPr>
              <a:t>现实之基</a:t>
            </a:r>
            <a:endParaRPr lang="en-US" altLang="zh-CN" sz="2800" dirty="0" smtClean="0">
              <a:solidFill>
                <a:prstClr val="white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7D511250-1806-4E34-9197-7CB63504B2A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C5B5915-7D08-4A5B-ADAC-2B0D28BB5B5F}" type="slidenum">
              <a:rPr lang="zh-CN" altLang="en-US"/>
            </a:fld>
            <a:endParaRPr lang="zh-CN" altLang="en-US" dirty="0"/>
          </a:p>
        </p:txBody>
      </p:sp>
      <p:sp>
        <p:nvSpPr>
          <p:cNvPr id="13" name="TextBox 4"/>
          <p:cNvSpPr txBox="1"/>
          <p:nvPr userDrawn="1"/>
        </p:nvSpPr>
        <p:spPr>
          <a:xfrm>
            <a:off x="10127398" y="188646"/>
            <a:ext cx="1624697" cy="838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400"/>
              </a:spcBef>
              <a:spcAft>
                <a:spcPts val="300"/>
              </a:spcAft>
              <a:defRPr/>
            </a:pPr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</a:t>
            </a:r>
            <a:endParaRPr lang="en-US" altLang="zh-CN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300"/>
              </a:spcAft>
              <a:defRPr/>
            </a:pPr>
            <a:r>
              <a:rPr lang="zh-CN" altLang="en-US" sz="2800" dirty="0" smtClean="0">
                <a:solidFill>
                  <a:prstClr val="white"/>
                </a:solidFill>
                <a:latin typeface="华康俪金黑W8(P)" pitchFamily="34" charset="-122"/>
                <a:ea typeface="华康俪金黑W8(P)" pitchFamily="34" charset="-122"/>
              </a:rPr>
              <a:t>现实之基</a:t>
            </a:r>
            <a:endParaRPr lang="en-US" altLang="zh-CN" sz="2800" dirty="0" smtClean="0">
              <a:solidFill>
                <a:prstClr val="white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7D511250-1806-4E34-9197-7CB63504B2A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C5B5915-7D08-4A5B-ADAC-2B0D28BB5B5F}" type="slidenum">
              <a:rPr lang="zh-CN" altLang="en-US"/>
            </a:fld>
            <a:endParaRPr lang="zh-CN" altLang="en-US" dirty="0"/>
          </a:p>
        </p:txBody>
      </p:sp>
      <p:sp>
        <p:nvSpPr>
          <p:cNvPr id="13" name="TextBox 4"/>
          <p:cNvSpPr txBox="1"/>
          <p:nvPr userDrawn="1"/>
        </p:nvSpPr>
        <p:spPr>
          <a:xfrm>
            <a:off x="10127398" y="188646"/>
            <a:ext cx="1624697" cy="838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400"/>
              </a:spcBef>
              <a:spcAft>
                <a:spcPts val="300"/>
              </a:spcAft>
              <a:defRPr/>
            </a:pPr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</a:t>
            </a:r>
            <a:endParaRPr lang="en-US" altLang="zh-CN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300"/>
              </a:spcAft>
              <a:defRPr/>
            </a:pPr>
            <a:r>
              <a:rPr lang="zh-CN" altLang="en-US" sz="2800" dirty="0" smtClean="0">
                <a:solidFill>
                  <a:prstClr val="white"/>
                </a:solidFill>
                <a:latin typeface="华康俪金黑W8(P)" pitchFamily="34" charset="-122"/>
                <a:ea typeface="华康俪金黑W8(P)" pitchFamily="34" charset="-122"/>
              </a:rPr>
              <a:t>现实之基</a:t>
            </a:r>
            <a:endParaRPr lang="en-US" altLang="zh-CN" sz="2800" dirty="0" smtClean="0">
              <a:solidFill>
                <a:prstClr val="white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7D511250-1806-4E34-9197-7CB63504B2A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C5B5915-7D08-4A5B-ADAC-2B0D28BB5B5F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7D511250-1806-4E34-9197-7CB63504B2A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C5B5915-7D08-4A5B-ADAC-2B0D28BB5B5F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7D511250-1806-4E34-9197-7CB63504B2A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C5B5915-7D08-4A5B-ADAC-2B0D28BB5B5F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7D511250-1806-4E34-9197-7CB63504B2A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C5B5915-7D08-4A5B-ADAC-2B0D28BB5B5F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7D511250-1806-4E34-9197-7CB63504B2A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C5B5915-7D08-4A5B-ADAC-2B0D28BB5B5F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7D511250-1806-4E34-9197-7CB63504B2A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C5B5915-7D08-4A5B-ADAC-2B0D28BB5B5F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7D511250-1806-4E34-9197-7CB63504B2AA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C5B5915-7D08-4A5B-ADAC-2B0D28BB5B5F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744393" y="512363"/>
            <a:ext cx="168813" cy="5387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460" y="1187659"/>
            <a:ext cx="11173883" cy="553999"/>
          </a:xfr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335" spc="-400" dirty="0">
                <a:ln w="3175">
                  <a:noFill/>
                </a:ln>
                <a:solidFill>
                  <a:schemeClr val="tx1"/>
                </a:solidFill>
                <a:effectLst/>
                <a:latin typeface="Segoe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080057"/>
            <a:ext cx="11173883" cy="4366055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27633" y="6221413"/>
            <a:ext cx="2540000" cy="457200"/>
          </a:xfrm>
          <a:prstGeom prst="rect">
            <a:avLst/>
          </a:prstGeom>
        </p:spPr>
        <p:txBody>
          <a:bodyPr lIns="91425" tIns="45713" rIns="91425" bIns="45713"/>
          <a:lstStyle>
            <a:lvl1pPr algn="r">
              <a:defRPr sz="2265"/>
            </a:lvl1pPr>
          </a:lstStyle>
          <a:p>
            <a:pPr>
              <a:defRPr/>
            </a:pPr>
            <a:fld id="{05F79666-4A2A-48BF-BA9C-3DB79E90F9E5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  <p:transition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_Workplace\学部\本科教学\2015本科招生材料\社会实践与科技创新图片\学部新大楼效果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89099" y="6044"/>
            <a:ext cx="2255573" cy="876133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744393" y="512363"/>
            <a:ext cx="168813" cy="5387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460" y="1187659"/>
            <a:ext cx="11173883" cy="553999"/>
          </a:xfr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335" spc="-400" dirty="0">
                <a:ln w="3175">
                  <a:noFill/>
                </a:ln>
                <a:solidFill>
                  <a:schemeClr val="tx1"/>
                </a:solidFill>
                <a:effectLst/>
                <a:latin typeface="Segoe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080057"/>
            <a:ext cx="11173883" cy="4366055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27633" y="6221413"/>
            <a:ext cx="2540000" cy="457200"/>
          </a:xfrm>
          <a:prstGeom prst="rect">
            <a:avLst/>
          </a:prstGeom>
        </p:spPr>
        <p:txBody>
          <a:bodyPr lIns="91425" tIns="45713" rIns="91425" bIns="45713"/>
          <a:lstStyle>
            <a:lvl1pPr algn="r">
              <a:defRPr sz="2265"/>
            </a:lvl1pPr>
          </a:lstStyle>
          <a:p>
            <a:pPr>
              <a:defRPr/>
            </a:pPr>
            <a:fld id="{05F79666-4A2A-48BF-BA9C-3DB79E90F9E5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  <p:transition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_Workplace\学部\本科教学\2015本科招生材料\社会实践与科技创新图片\学部新大楼效果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89099" y="6044"/>
            <a:ext cx="2255573" cy="876133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744393" y="512363"/>
            <a:ext cx="168813" cy="5387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460" y="1187659"/>
            <a:ext cx="11173883" cy="553999"/>
          </a:xfr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335" spc="-400" dirty="0">
                <a:ln w="3175">
                  <a:noFill/>
                </a:ln>
                <a:solidFill>
                  <a:schemeClr val="tx1"/>
                </a:solidFill>
                <a:effectLst/>
                <a:latin typeface="Segoe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080057"/>
            <a:ext cx="11173883" cy="4366055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27633" y="6221413"/>
            <a:ext cx="2540000" cy="457200"/>
          </a:xfrm>
          <a:prstGeom prst="rect">
            <a:avLst/>
          </a:prstGeom>
        </p:spPr>
        <p:txBody>
          <a:bodyPr lIns="91425" tIns="45713" rIns="91425" bIns="45713"/>
          <a:lstStyle>
            <a:lvl1pPr algn="r">
              <a:defRPr sz="2265"/>
            </a:lvl1pPr>
          </a:lstStyle>
          <a:p>
            <a:pPr>
              <a:defRPr/>
            </a:pPr>
            <a:fld id="{05F79666-4A2A-48BF-BA9C-3DB79E90F9E5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  <p:transition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_Workplace\学部\本科教学\2015本科招生材料\社会实践与科技创新图片\学部新大楼效果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89099" y="6044"/>
            <a:ext cx="2255573" cy="876133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744393" y="512363"/>
            <a:ext cx="168813" cy="5387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460" y="1187659"/>
            <a:ext cx="11173883" cy="553999"/>
          </a:xfr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335" spc="-400" dirty="0">
                <a:ln w="3175">
                  <a:noFill/>
                </a:ln>
                <a:solidFill>
                  <a:schemeClr val="tx1"/>
                </a:solidFill>
                <a:effectLst/>
                <a:latin typeface="Segoe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080057"/>
            <a:ext cx="11173883" cy="4366055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27633" y="6221413"/>
            <a:ext cx="2540000" cy="457200"/>
          </a:xfrm>
          <a:prstGeom prst="rect">
            <a:avLst/>
          </a:prstGeom>
        </p:spPr>
        <p:txBody>
          <a:bodyPr lIns="91425" tIns="45713" rIns="91425" bIns="45713"/>
          <a:lstStyle>
            <a:lvl1pPr algn="r">
              <a:defRPr sz="2265"/>
            </a:lvl1pPr>
          </a:lstStyle>
          <a:p>
            <a:pPr>
              <a:defRPr/>
            </a:pPr>
            <a:fld id="{05F79666-4A2A-48BF-BA9C-3DB79E90F9E5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  <p:transition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_Workplace\学部\本科教学\2015本科招生材料\社会实践与科技创新图片\学部新大楼效果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89099" y="6044"/>
            <a:ext cx="2255573" cy="876133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744393" y="512363"/>
            <a:ext cx="168813" cy="5387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460" y="1187659"/>
            <a:ext cx="11173883" cy="553999"/>
          </a:xfr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335" spc="-400" dirty="0">
                <a:ln w="3175">
                  <a:noFill/>
                </a:ln>
                <a:solidFill>
                  <a:schemeClr val="tx1"/>
                </a:solidFill>
                <a:effectLst/>
                <a:latin typeface="Segoe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080057"/>
            <a:ext cx="11173883" cy="4366055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27633" y="6221413"/>
            <a:ext cx="2540000" cy="457200"/>
          </a:xfrm>
          <a:prstGeom prst="rect">
            <a:avLst/>
          </a:prstGeom>
        </p:spPr>
        <p:txBody>
          <a:bodyPr lIns="91425" tIns="45713" rIns="91425" bIns="45713"/>
          <a:lstStyle>
            <a:lvl1pPr algn="r">
              <a:defRPr sz="2265"/>
            </a:lvl1pPr>
          </a:lstStyle>
          <a:p>
            <a:pPr>
              <a:defRPr/>
            </a:pPr>
            <a:fld id="{05F79666-4A2A-48BF-BA9C-3DB79E90F9E5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  <p:transition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_Workplace\学部\本科教学\2015本科招生材料\社会实践与科技创新图片\学部新大楼效果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89099" y="6044"/>
            <a:ext cx="2255573" cy="876133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744393" y="512363"/>
            <a:ext cx="168813" cy="5387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460" y="1187659"/>
            <a:ext cx="11173883" cy="553999"/>
          </a:xfr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335" spc="-400" dirty="0">
                <a:ln w="3175">
                  <a:noFill/>
                </a:ln>
                <a:solidFill>
                  <a:schemeClr val="tx1"/>
                </a:solidFill>
                <a:effectLst/>
                <a:latin typeface="Segoe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080057"/>
            <a:ext cx="11173883" cy="4366055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27633" y="6221413"/>
            <a:ext cx="2540000" cy="457200"/>
          </a:xfrm>
          <a:prstGeom prst="rect">
            <a:avLst/>
          </a:prstGeom>
        </p:spPr>
        <p:txBody>
          <a:bodyPr lIns="91425" tIns="45713" rIns="91425" bIns="45713"/>
          <a:lstStyle>
            <a:lvl1pPr algn="r">
              <a:defRPr sz="2265"/>
            </a:lvl1pPr>
          </a:lstStyle>
          <a:p>
            <a:pPr>
              <a:defRPr/>
            </a:pPr>
            <a:fld id="{05F79666-4A2A-48BF-BA9C-3DB79E90F9E5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  <p:transition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_Workplace\学部\本科教学\2015本科招生材料\社会实践与科技创新图片\学部新大楼效果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89099" y="6044"/>
            <a:ext cx="2255573" cy="876133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744393" y="512363"/>
            <a:ext cx="168813" cy="5387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460" y="1187659"/>
            <a:ext cx="11173883" cy="553999"/>
          </a:xfr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335" spc="-400" dirty="0">
                <a:ln w="3175">
                  <a:noFill/>
                </a:ln>
                <a:solidFill>
                  <a:schemeClr val="tx1"/>
                </a:solidFill>
                <a:effectLst/>
                <a:latin typeface="Segoe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080057"/>
            <a:ext cx="11173883" cy="4366055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27633" y="6221413"/>
            <a:ext cx="2540000" cy="457200"/>
          </a:xfrm>
          <a:prstGeom prst="rect">
            <a:avLst/>
          </a:prstGeom>
        </p:spPr>
        <p:txBody>
          <a:bodyPr lIns="91425" tIns="45713" rIns="91425" bIns="45713"/>
          <a:lstStyle>
            <a:lvl1pPr algn="r">
              <a:defRPr sz="2265"/>
            </a:lvl1pPr>
          </a:lstStyle>
          <a:p>
            <a:pPr>
              <a:defRPr/>
            </a:pPr>
            <a:fld id="{05F79666-4A2A-48BF-BA9C-3DB79E90F9E5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  <p:transition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_Workplace\学部\本科教学\2015本科招生材料\社会实践与科技创新图片\学部新大楼效果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89099" y="6044"/>
            <a:ext cx="2255573" cy="876133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744393" y="512363"/>
            <a:ext cx="168813" cy="5387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460" y="1187659"/>
            <a:ext cx="11173883" cy="553999"/>
          </a:xfr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335" spc="-400" dirty="0">
                <a:ln w="3175">
                  <a:noFill/>
                </a:ln>
                <a:solidFill>
                  <a:schemeClr val="tx1"/>
                </a:solidFill>
                <a:effectLst/>
                <a:latin typeface="Segoe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080057"/>
            <a:ext cx="11173883" cy="4366055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27633" y="6221413"/>
            <a:ext cx="2540000" cy="457200"/>
          </a:xfrm>
          <a:prstGeom prst="rect">
            <a:avLst/>
          </a:prstGeom>
        </p:spPr>
        <p:txBody>
          <a:bodyPr lIns="91425" tIns="45713" rIns="91425" bIns="45713"/>
          <a:lstStyle>
            <a:lvl1pPr algn="r">
              <a:defRPr sz="2265"/>
            </a:lvl1pPr>
          </a:lstStyle>
          <a:p>
            <a:pPr>
              <a:defRPr/>
            </a:pPr>
            <a:fld id="{05F79666-4A2A-48BF-BA9C-3DB79E90F9E5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  <p:transition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_Workplace\学部\本科教学\2015本科招生材料\社会实践与科技创新图片\学部新大楼效果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89099" y="6044"/>
            <a:ext cx="2255573" cy="876133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744393" y="512363"/>
            <a:ext cx="168813" cy="5387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460" y="1187659"/>
            <a:ext cx="11173883" cy="553999"/>
          </a:xfr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335" spc="-400" dirty="0">
                <a:ln w="3175">
                  <a:noFill/>
                </a:ln>
                <a:solidFill>
                  <a:schemeClr val="tx1"/>
                </a:solidFill>
                <a:effectLst/>
                <a:latin typeface="Segoe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080057"/>
            <a:ext cx="11173883" cy="4366055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27633" y="6221413"/>
            <a:ext cx="2540000" cy="457200"/>
          </a:xfrm>
          <a:prstGeom prst="rect">
            <a:avLst/>
          </a:prstGeom>
        </p:spPr>
        <p:txBody>
          <a:bodyPr lIns="91425" tIns="45713" rIns="91425" bIns="45713"/>
          <a:lstStyle>
            <a:lvl1pPr algn="r">
              <a:defRPr sz="2265"/>
            </a:lvl1pPr>
          </a:lstStyle>
          <a:p>
            <a:pPr>
              <a:defRPr/>
            </a:pPr>
            <a:fld id="{05F79666-4A2A-48BF-BA9C-3DB79E90F9E5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  <p:transition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_Workplace\学部\本科教学\2015本科招生材料\社会实践与科技创新图片\学部新大楼效果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89099" y="6044"/>
            <a:ext cx="2255573" cy="876133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744393" y="512363"/>
            <a:ext cx="168813" cy="5387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460" y="1187659"/>
            <a:ext cx="11173883" cy="553999"/>
          </a:xfr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335" spc="-400" dirty="0">
                <a:ln w="3175">
                  <a:noFill/>
                </a:ln>
                <a:solidFill>
                  <a:schemeClr val="tx1"/>
                </a:solidFill>
                <a:effectLst/>
                <a:latin typeface="Segoe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080057"/>
            <a:ext cx="11173883" cy="4366055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27633" y="6221413"/>
            <a:ext cx="2540000" cy="457200"/>
          </a:xfrm>
          <a:prstGeom prst="rect">
            <a:avLst/>
          </a:prstGeom>
        </p:spPr>
        <p:txBody>
          <a:bodyPr lIns="91425" tIns="45713" rIns="91425" bIns="45713"/>
          <a:lstStyle>
            <a:lvl1pPr algn="r">
              <a:defRPr sz="2265"/>
            </a:lvl1pPr>
          </a:lstStyle>
          <a:p>
            <a:pPr>
              <a:defRPr/>
            </a:pPr>
            <a:fld id="{05F79666-4A2A-48BF-BA9C-3DB79E90F9E5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  <p:transition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_Workplace\学部\本科教学\2015本科招生材料\社会实践与科技创新图片\学部新大楼效果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89099" y="6044"/>
            <a:ext cx="2255573" cy="876133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744393" y="512363"/>
            <a:ext cx="168813" cy="5387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460" y="1187659"/>
            <a:ext cx="11173883" cy="553999"/>
          </a:xfr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335" spc="-400" dirty="0">
                <a:ln w="3175">
                  <a:noFill/>
                </a:ln>
                <a:solidFill>
                  <a:schemeClr val="tx1"/>
                </a:solidFill>
                <a:effectLst/>
                <a:latin typeface="Segoe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080057"/>
            <a:ext cx="11173883" cy="4366055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27633" y="6221413"/>
            <a:ext cx="2540000" cy="457200"/>
          </a:xfrm>
          <a:prstGeom prst="rect">
            <a:avLst/>
          </a:prstGeom>
        </p:spPr>
        <p:txBody>
          <a:bodyPr lIns="91425" tIns="45713" rIns="91425" bIns="45713"/>
          <a:lstStyle>
            <a:lvl1pPr algn="r">
              <a:defRPr sz="2265"/>
            </a:lvl1pPr>
          </a:lstStyle>
          <a:p>
            <a:pPr>
              <a:defRPr/>
            </a:pPr>
            <a:fld id="{05F79666-4A2A-48BF-BA9C-3DB79E90F9E5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  <p:transition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_Workplace\学部\本科教学\2015本科招生材料\社会实践与科技创新图片\学部新大楼效果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89099" y="6044"/>
            <a:ext cx="2255573" cy="876133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744393" y="512363"/>
            <a:ext cx="168813" cy="5387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460" y="1187659"/>
            <a:ext cx="11173883" cy="553999"/>
          </a:xfr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335" spc="-400" dirty="0">
                <a:ln w="3175">
                  <a:noFill/>
                </a:ln>
                <a:solidFill>
                  <a:schemeClr val="tx1"/>
                </a:solidFill>
                <a:effectLst/>
                <a:latin typeface="Segoe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080057"/>
            <a:ext cx="11173883" cy="4366055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27633" y="6221413"/>
            <a:ext cx="2540000" cy="457200"/>
          </a:xfrm>
          <a:prstGeom prst="rect">
            <a:avLst/>
          </a:prstGeom>
        </p:spPr>
        <p:txBody>
          <a:bodyPr lIns="91425" tIns="45713" rIns="91425" bIns="45713"/>
          <a:lstStyle>
            <a:lvl1pPr algn="r">
              <a:defRPr sz="2265"/>
            </a:lvl1pPr>
          </a:lstStyle>
          <a:p>
            <a:pPr>
              <a:defRPr/>
            </a:pPr>
            <a:fld id="{05F79666-4A2A-48BF-BA9C-3DB79E90F9E5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  <p:transition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_Workplace\学部\本科教学\2015本科招生材料\社会实践与科技创新图片\学部新大楼效果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89099" y="6044"/>
            <a:ext cx="2255573" cy="876133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744393" y="512363"/>
            <a:ext cx="168813" cy="5387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460" y="1187659"/>
            <a:ext cx="11173883" cy="553999"/>
          </a:xfr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335" spc="-400" dirty="0">
                <a:ln w="3175">
                  <a:noFill/>
                </a:ln>
                <a:solidFill>
                  <a:schemeClr val="tx1"/>
                </a:solidFill>
                <a:effectLst/>
                <a:latin typeface="Segoe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080057"/>
            <a:ext cx="11173883" cy="4366055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27633" y="6221413"/>
            <a:ext cx="2540000" cy="457200"/>
          </a:xfrm>
          <a:prstGeom prst="rect">
            <a:avLst/>
          </a:prstGeom>
        </p:spPr>
        <p:txBody>
          <a:bodyPr lIns="91425" tIns="45713" rIns="91425" bIns="45713"/>
          <a:lstStyle>
            <a:lvl1pPr algn="r">
              <a:defRPr sz="2265"/>
            </a:lvl1pPr>
          </a:lstStyle>
          <a:p>
            <a:pPr>
              <a:defRPr/>
            </a:pPr>
            <a:fld id="{05F79666-4A2A-48BF-BA9C-3DB79E90F9E5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  <p:transition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_Workplace\学部\本科教学\2015本科招生材料\社会实践与科技创新图片\学部新大楼效果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89099" y="6044"/>
            <a:ext cx="2255573" cy="876133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744393" y="512363"/>
            <a:ext cx="168813" cy="5387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460" y="1187659"/>
            <a:ext cx="11173883" cy="553999"/>
          </a:xfr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335" spc="-400" dirty="0">
                <a:ln w="3175">
                  <a:noFill/>
                </a:ln>
                <a:solidFill>
                  <a:schemeClr val="tx1"/>
                </a:solidFill>
                <a:effectLst/>
                <a:latin typeface="Segoe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080057"/>
            <a:ext cx="11173883" cy="4366055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27633" y="6221413"/>
            <a:ext cx="2540000" cy="457200"/>
          </a:xfrm>
          <a:prstGeom prst="rect">
            <a:avLst/>
          </a:prstGeom>
        </p:spPr>
        <p:txBody>
          <a:bodyPr lIns="91425" tIns="45713" rIns="91425" bIns="45713"/>
          <a:lstStyle>
            <a:lvl1pPr algn="r">
              <a:defRPr sz="2265"/>
            </a:lvl1pPr>
          </a:lstStyle>
          <a:p>
            <a:pPr>
              <a:defRPr/>
            </a:pPr>
            <a:fld id="{05F79666-4A2A-48BF-BA9C-3DB79E90F9E5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  <p:transition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_Workplace\学部\本科教学\2015本科招生材料\社会实践与科技创新图片\学部新大楼效果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89099" y="6044"/>
            <a:ext cx="2255573" cy="876133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744393" y="512363"/>
            <a:ext cx="168813" cy="5387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460" y="1187659"/>
            <a:ext cx="11173883" cy="553999"/>
          </a:xfr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335" spc="-400" dirty="0">
                <a:ln w="3175">
                  <a:noFill/>
                </a:ln>
                <a:solidFill>
                  <a:schemeClr val="tx1"/>
                </a:solidFill>
                <a:effectLst/>
                <a:latin typeface="Segoe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080057"/>
            <a:ext cx="11173883" cy="4366055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27633" y="6221413"/>
            <a:ext cx="2540000" cy="457200"/>
          </a:xfrm>
          <a:prstGeom prst="rect">
            <a:avLst/>
          </a:prstGeom>
        </p:spPr>
        <p:txBody>
          <a:bodyPr lIns="91425" tIns="45713" rIns="91425" bIns="45713"/>
          <a:lstStyle>
            <a:lvl1pPr algn="r">
              <a:defRPr sz="2265"/>
            </a:lvl1pPr>
          </a:lstStyle>
          <a:p>
            <a:pPr>
              <a:defRPr/>
            </a:pPr>
            <a:fld id="{05F79666-4A2A-48BF-BA9C-3DB79E90F9E5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  <p:transition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_Workplace\学部\本科教学\2015本科招生材料\社会实践与科技创新图片\学部新大楼效果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89099" y="6044"/>
            <a:ext cx="2255573" cy="876133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744393" y="512363"/>
            <a:ext cx="168813" cy="5387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460" y="1187659"/>
            <a:ext cx="11173883" cy="553999"/>
          </a:xfr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335" spc="-400" dirty="0">
                <a:ln w="3175">
                  <a:noFill/>
                </a:ln>
                <a:solidFill>
                  <a:schemeClr val="tx1"/>
                </a:solidFill>
                <a:effectLst/>
                <a:latin typeface="Segoe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080057"/>
            <a:ext cx="11173883" cy="4366055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27633" y="6221413"/>
            <a:ext cx="2540000" cy="457200"/>
          </a:xfrm>
          <a:prstGeom prst="rect">
            <a:avLst/>
          </a:prstGeom>
        </p:spPr>
        <p:txBody>
          <a:bodyPr lIns="91425" tIns="45713" rIns="91425" bIns="45713"/>
          <a:lstStyle>
            <a:lvl1pPr algn="r">
              <a:defRPr sz="2265"/>
            </a:lvl1pPr>
          </a:lstStyle>
          <a:p>
            <a:pPr>
              <a:defRPr/>
            </a:pPr>
            <a:fld id="{05F79666-4A2A-48BF-BA9C-3DB79E90F9E5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  <p:transition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_Workplace\学部\本科教学\2015本科招生材料\社会实践与科技创新图片\学部新大楼效果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89099" y="6044"/>
            <a:ext cx="2255573" cy="876133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744393" y="512363"/>
            <a:ext cx="168813" cy="5387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460" y="1187659"/>
            <a:ext cx="11173883" cy="553999"/>
          </a:xfr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335" spc="-400" dirty="0">
                <a:ln w="3175">
                  <a:noFill/>
                </a:ln>
                <a:solidFill>
                  <a:schemeClr val="tx1"/>
                </a:solidFill>
                <a:effectLst/>
                <a:latin typeface="Segoe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080057"/>
            <a:ext cx="11173883" cy="4366055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27633" y="6221413"/>
            <a:ext cx="2540000" cy="457200"/>
          </a:xfrm>
          <a:prstGeom prst="rect">
            <a:avLst/>
          </a:prstGeom>
        </p:spPr>
        <p:txBody>
          <a:bodyPr lIns="91425" tIns="45713" rIns="91425" bIns="45713"/>
          <a:lstStyle>
            <a:lvl1pPr algn="r">
              <a:defRPr sz="2265"/>
            </a:lvl1pPr>
          </a:lstStyle>
          <a:p>
            <a:pPr>
              <a:defRPr/>
            </a:pPr>
            <a:fld id="{05F79666-4A2A-48BF-BA9C-3DB79E90F9E5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  <p:transition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_Workplace\学部\本科教学\2015本科招生材料\社会实践与科技创新图片\学部新大楼效果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89099" y="6044"/>
            <a:ext cx="2255573" cy="876133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/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744393" y="512363"/>
            <a:ext cx="168813" cy="5387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460" y="1187659"/>
            <a:ext cx="11173883" cy="553999"/>
          </a:xfr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335" spc="-400" dirty="0">
                <a:ln w="3175">
                  <a:noFill/>
                </a:ln>
                <a:solidFill>
                  <a:schemeClr val="tx1"/>
                </a:solidFill>
                <a:effectLst/>
                <a:latin typeface="Segoe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080057"/>
            <a:ext cx="11173883" cy="4366055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27633" y="6221413"/>
            <a:ext cx="2540000" cy="457200"/>
          </a:xfrm>
          <a:prstGeom prst="rect">
            <a:avLst/>
          </a:prstGeom>
        </p:spPr>
        <p:txBody>
          <a:bodyPr lIns="91425" tIns="45713" rIns="91425" bIns="45713"/>
          <a:lstStyle>
            <a:lvl1pPr algn="r">
              <a:defRPr sz="2265"/>
            </a:lvl1pPr>
          </a:lstStyle>
          <a:p>
            <a:pPr>
              <a:defRPr/>
            </a:pPr>
            <a:fld id="{05F79666-4A2A-48BF-BA9C-3DB79E90F9E5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  <p:transition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_Workplace\学部\本科教学\2015本科招生材料\社会实践与科技创新图片\学部新大楼效果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89099" y="6044"/>
            <a:ext cx="2255573" cy="876133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/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0"/>
            <a:ext cx="2257425" cy="1435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r>
              <a:rPr lang="zh-CN" altLang="en-US" sz="2400" smtClean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  <a:defRPr/>
            </a:pPr>
            <a:endParaRPr lang="en-US" altLang="zh-CN" sz="2400" smtClean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 bwMode="auto">
          <a:xfrm>
            <a:off x="652017" y="148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348" y="498295"/>
            <a:ext cx="10515600" cy="940761"/>
          </a:xfrm>
        </p:spPr>
        <p:txBody>
          <a:bodyPr/>
          <a:lstStyle>
            <a:lvl1pPr algn="ct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5226" y="1588957"/>
            <a:ext cx="10515600" cy="4588006"/>
          </a:xfrm>
        </p:spPr>
        <p:txBody>
          <a:bodyPr/>
          <a:lstStyle>
            <a:lvl1pPr marL="228600" indent="-396240" algn="l" rtl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  <a:defRPr lang="zh-CN" altLang="en-US" sz="2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26440" indent="-342900">
              <a:buFontTx/>
              <a:buBlip>
                <a:blip r:embed="rId2"/>
              </a:buBlip>
              <a:defRPr lang="zh-CN" altLang="en-US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>
              <a:buFontTx/>
              <a:buBlip>
                <a:blip r:embed="rId2"/>
              </a:buBlip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buFontTx/>
              <a:buBlip>
                <a:blip r:embed="rId2"/>
              </a:buBlip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marL="685800" lvl="1" indent="-302260" algn="l" rtl="0" eaLnBrk="0" fontAlgn="base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744393" y="512363"/>
            <a:ext cx="168813" cy="5387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372A79F8-E27A-4614-AF4C-54826E26CD56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EFBC87A-91C3-474E-90CC-745B69E33E4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 bwMode="auto">
          <a:xfrm>
            <a:off x="47329" y="116634"/>
            <a:ext cx="1190532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 smtClean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" y="981075"/>
            <a:ext cx="9072033" cy="43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342900" indent="-342900">
              <a:buFont typeface="Wingdings" panose="05000000000000000000" pitchFamily="2" charset="2"/>
              <a:buChar char="u"/>
              <a:defRPr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4"/>
          </p:nvPr>
        </p:nvSpPr>
        <p:spPr>
          <a:xfrm>
            <a:off x="143339" y="1556792"/>
            <a:ext cx="5088467" cy="46799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9" name="内容占位符 7"/>
          <p:cNvSpPr>
            <a:spLocks noGrp="1"/>
          </p:cNvSpPr>
          <p:nvPr>
            <p:ph sz="quarter" idx="15"/>
          </p:nvPr>
        </p:nvSpPr>
        <p:spPr>
          <a:xfrm>
            <a:off x="5327915" y="1556792"/>
            <a:ext cx="6720648" cy="467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71A814D-B351-4847-8A06-F4EE0DF8B311}" type="datetimeFigureOut">
              <a:rPr lang="zh-CN" altLang="en-US"/>
            </a:fld>
            <a:endParaRPr lang="zh-CN" altLang="en-US" dirty="0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7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8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F1DFB38-B8D3-4E10-937A-6E17F67C407B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460" y="1187659"/>
            <a:ext cx="11173883" cy="553999"/>
          </a:xfr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335" spc="-400" dirty="0">
                <a:ln w="3175">
                  <a:noFill/>
                </a:ln>
                <a:solidFill>
                  <a:schemeClr val="tx1"/>
                </a:solidFill>
                <a:effectLst/>
                <a:latin typeface="Segoe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080057"/>
            <a:ext cx="11173883" cy="4366055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27633" y="6221413"/>
            <a:ext cx="2540000" cy="457200"/>
          </a:xfrm>
          <a:prstGeom prst="rect">
            <a:avLst/>
          </a:prstGeom>
        </p:spPr>
        <p:txBody>
          <a:bodyPr lIns="91425" tIns="45713" rIns="91425" bIns="45713"/>
          <a:lstStyle>
            <a:lvl1pPr algn="r">
              <a:defRPr sz="2265"/>
            </a:lvl1pPr>
          </a:lstStyle>
          <a:p>
            <a:pPr>
              <a:defRPr/>
            </a:pPr>
            <a:fld id="{05F79666-4A2A-48BF-BA9C-3DB79E90F9E5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  <p:transition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_Workplace\学部\本科教学\2015本科招生材料\社会实践与科技创新图片\学部新大楼效果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89099" y="6044"/>
            <a:ext cx="2255573" cy="876133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jpe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11" Type="http://schemas.openxmlformats.org/officeDocument/2006/relationships/image" Target="../media/image3.jpeg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11" Type="http://schemas.openxmlformats.org/officeDocument/2006/relationships/image" Target="../media/image3.jpeg"/><Relationship Id="rId1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2" Type="http://schemas.openxmlformats.org/officeDocument/2006/relationships/theme" Target="../theme/theme4.xml"/><Relationship Id="rId11" Type="http://schemas.openxmlformats.org/officeDocument/2006/relationships/image" Target="../media/image3.jpeg"/><Relationship Id="rId1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9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7.xml"/><Relationship Id="rId8" Type="http://schemas.openxmlformats.org/officeDocument/2006/relationships/slideLayout" Target="../slideLayouts/slideLayout46.xml"/><Relationship Id="rId7" Type="http://schemas.openxmlformats.org/officeDocument/2006/relationships/slideLayout" Target="../slideLayouts/slideLayout45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2.xml"/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2" Type="http://schemas.openxmlformats.org/officeDocument/2006/relationships/theme" Target="../theme/theme5.xml"/><Relationship Id="rId11" Type="http://schemas.openxmlformats.org/officeDocument/2006/relationships/image" Target="../media/image3.jpeg"/><Relationship Id="rId10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9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7.xml"/><Relationship Id="rId8" Type="http://schemas.openxmlformats.org/officeDocument/2006/relationships/slideLayout" Target="../slideLayouts/slideLayout56.xml"/><Relationship Id="rId7" Type="http://schemas.openxmlformats.org/officeDocument/2006/relationships/slideLayout" Target="../slideLayouts/slideLayout55.xml"/><Relationship Id="rId6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2.xml"/><Relationship Id="rId3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0.xml"/><Relationship Id="rId12" Type="http://schemas.openxmlformats.org/officeDocument/2006/relationships/theme" Target="../theme/theme6.xml"/><Relationship Id="rId11" Type="http://schemas.openxmlformats.org/officeDocument/2006/relationships/image" Target="../media/image3.jpeg"/><Relationship Id="rId1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49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7.xml"/><Relationship Id="rId8" Type="http://schemas.openxmlformats.org/officeDocument/2006/relationships/slideLayout" Target="../slideLayouts/slideLayout66.xml"/><Relationship Id="rId7" Type="http://schemas.openxmlformats.org/officeDocument/2006/relationships/slideLayout" Target="../slideLayouts/slideLayout65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2.xml"/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2" Type="http://schemas.openxmlformats.org/officeDocument/2006/relationships/theme" Target="../theme/theme7.xml"/><Relationship Id="rId11" Type="http://schemas.openxmlformats.org/officeDocument/2006/relationships/image" Target="../media/image3.jpeg"/><Relationship Id="rId10" Type="http://schemas.openxmlformats.org/officeDocument/2006/relationships/slideLayout" Target="../slideLayouts/slideLayout68.xml"/><Relationship Id="rId1" Type="http://schemas.openxmlformats.org/officeDocument/2006/relationships/slideLayout" Target="../slideLayouts/slideLayout59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7.xml"/><Relationship Id="rId8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5.xml"/><Relationship Id="rId6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2.xml"/><Relationship Id="rId3" Type="http://schemas.openxmlformats.org/officeDocument/2006/relationships/slideLayout" Target="../slideLayouts/slideLayout71.xml"/><Relationship Id="rId2" Type="http://schemas.openxmlformats.org/officeDocument/2006/relationships/slideLayout" Target="../slideLayouts/slideLayout70.xml"/><Relationship Id="rId12" Type="http://schemas.openxmlformats.org/officeDocument/2006/relationships/theme" Target="../theme/theme8.xml"/><Relationship Id="rId11" Type="http://schemas.openxmlformats.org/officeDocument/2006/relationships/image" Target="../media/image3.jpeg"/><Relationship Id="rId10" Type="http://schemas.openxmlformats.org/officeDocument/2006/relationships/slideLayout" Target="../slideLayouts/slideLayout78.xml"/><Relationship Id="rId1" Type="http://schemas.openxmlformats.org/officeDocument/2006/relationships/slideLayout" Target="../slideLayouts/slideLayout69.xml"/></Relationships>
</file>

<file path=ppt/slideMasters/_rels/slideMaster9.xml.rels><?xml version="1.0" encoding="UTF-8" standalone="yes"?>
<Relationships xmlns="http://schemas.openxmlformats.org/package/2006/relationships"><Relationship Id="rId4" Type="http://schemas.openxmlformats.org/officeDocument/2006/relationships/theme" Target="../theme/theme9.xml"/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9.xml"/><Relationship Id="rId8" Type="http://schemas.openxmlformats.org/officeDocument/2006/relationships/slideLayout" Target="../slideLayouts/slideLayout88.xml"/><Relationship Id="rId7" Type="http://schemas.openxmlformats.org/officeDocument/2006/relationships/slideLayout" Target="../slideLayouts/slideLayout87.xml"/><Relationship Id="rId6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5.xml"/><Relationship Id="rId4" Type="http://schemas.openxmlformats.org/officeDocument/2006/relationships/slideLayout" Target="../slideLayouts/slideLayout84.xml"/><Relationship Id="rId3" Type="http://schemas.openxmlformats.org/officeDocument/2006/relationships/slideLayout" Target="../slideLayouts/slideLayout83.xml"/><Relationship Id="rId2" Type="http://schemas.openxmlformats.org/officeDocument/2006/relationships/slideLayout" Target="../slideLayouts/slideLayout82.xml"/><Relationship Id="rId12" Type="http://schemas.openxmlformats.org/officeDocument/2006/relationships/theme" Target="../theme/theme10.xml"/><Relationship Id="rId11" Type="http://schemas.openxmlformats.org/officeDocument/2006/relationships/image" Target="../media/image3.jpeg"/><Relationship Id="rId10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1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9.xml"/><Relationship Id="rId8" Type="http://schemas.openxmlformats.org/officeDocument/2006/relationships/slideLayout" Target="../slideLayouts/slideLayout98.xml"/><Relationship Id="rId7" Type="http://schemas.openxmlformats.org/officeDocument/2006/relationships/slideLayout" Target="../slideLayouts/slideLayout97.xml"/><Relationship Id="rId6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5.xml"/><Relationship Id="rId4" Type="http://schemas.openxmlformats.org/officeDocument/2006/relationships/slideLayout" Target="../slideLayouts/slideLayout94.xml"/><Relationship Id="rId3" Type="http://schemas.openxmlformats.org/officeDocument/2006/relationships/slideLayout" Target="../slideLayouts/slideLayout93.xml"/><Relationship Id="rId2" Type="http://schemas.openxmlformats.org/officeDocument/2006/relationships/slideLayout" Target="../slideLayouts/slideLayout92.xml"/><Relationship Id="rId12" Type="http://schemas.openxmlformats.org/officeDocument/2006/relationships/theme" Target="../theme/theme11.xml"/><Relationship Id="rId11" Type="http://schemas.openxmlformats.org/officeDocument/2006/relationships/image" Target="../media/image3.jpeg"/><Relationship Id="rId10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1.xml"/></Relationships>
</file>

<file path=ppt/slideMasters/_rels/slideMaster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102.xml"/><Relationship Id="rId12" Type="http://schemas.openxmlformats.org/officeDocument/2006/relationships/theme" Target="../theme/theme12.xml"/><Relationship Id="rId11" Type="http://schemas.openxmlformats.org/officeDocument/2006/relationships/image" Target="../media/image3.jpeg"/><Relationship Id="rId1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1.xml"/></Relationships>
</file>

<file path=ppt/slideMasters/_rels/slideMaster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9.xml"/><Relationship Id="rId8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12.xml"/><Relationship Id="rId14" Type="http://schemas.openxmlformats.org/officeDocument/2006/relationships/theme" Target="../theme/theme13.xml"/><Relationship Id="rId13" Type="http://schemas.openxmlformats.org/officeDocument/2006/relationships/image" Target="../media/image3.jpeg"/><Relationship Id="rId12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1.xml"/></Relationships>
</file>

<file path=ppt/slideMasters/_rels/slideMaster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1.xml"/><Relationship Id="rId8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24.xml"/><Relationship Id="rId12" Type="http://schemas.openxmlformats.org/officeDocument/2006/relationships/theme" Target="../theme/theme14.xml"/><Relationship Id="rId11" Type="http://schemas.openxmlformats.org/officeDocument/2006/relationships/image" Target="../media/image3.jpeg"/><Relationship Id="rId10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23.xml"/></Relationships>
</file>

<file path=ppt/slideMasters/_rels/slideMaster15.xml.rels><?xml version="1.0" encoding="UTF-8" standalone="yes"?>
<Relationships xmlns="http://schemas.openxmlformats.org/package/2006/relationships"><Relationship Id="rId7" Type="http://schemas.openxmlformats.org/officeDocument/2006/relationships/theme" Target="../theme/theme15.xml"/><Relationship Id="rId6" Type="http://schemas.openxmlformats.org/officeDocument/2006/relationships/image" Target="../media/image3.jpeg"/><Relationship Id="rId5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7" Type="http://schemas.openxmlformats.org/officeDocument/2006/relationships/image" Target="../media/image3.jpeg"/><Relationship Id="rId6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/Relationships>
</file>

<file path=ppt/slideMasters/_rels/slideMaster17.xml.rels><?xml version="1.0" encoding="UTF-8" standalone="yes"?>
<Relationships xmlns="http://schemas.openxmlformats.org/package/2006/relationships"><Relationship Id="rId7" Type="http://schemas.openxmlformats.org/officeDocument/2006/relationships/theme" Target="../theme/theme17.xml"/><Relationship Id="rId6" Type="http://schemas.openxmlformats.org/officeDocument/2006/relationships/image" Target="../media/image3.jpeg"/><Relationship Id="rId5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/Relationships>
</file>

<file path=ppt/slideMasters/_rels/slideMaster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57.xml"/><Relationship Id="rId8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50.xml"/><Relationship Id="rId13" Type="http://schemas.openxmlformats.org/officeDocument/2006/relationships/theme" Target="../theme/theme18.xml"/><Relationship Id="rId12" Type="http://schemas.openxmlformats.org/officeDocument/2006/relationships/image" Target="../media/image3.jpeg"/><Relationship Id="rId11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49.xml"/></Relationships>
</file>

<file path=ppt/slideMasters/_rels/slideMaster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68.xml"/><Relationship Id="rId8" Type="http://schemas.openxmlformats.org/officeDocument/2006/relationships/slideLayout" Target="../slideLayouts/slideLayout167.xml"/><Relationship Id="rId7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161.xml"/><Relationship Id="rId13" Type="http://schemas.openxmlformats.org/officeDocument/2006/relationships/theme" Target="../theme/theme19.xml"/><Relationship Id="rId12" Type="http://schemas.openxmlformats.org/officeDocument/2006/relationships/image" Target="../media/image3.jpeg"/><Relationship Id="rId11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0.xml"/></Relationships>
</file>

<file path=ppt/slideMasters/_rels/slideMaster20.xml.rels><?xml version="1.0" encoding="UTF-8" standalone="yes"?>
<Relationships xmlns="http://schemas.openxmlformats.org/package/2006/relationships"><Relationship Id="rId6" Type="http://schemas.openxmlformats.org/officeDocument/2006/relationships/theme" Target="../theme/theme20.xml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71.xml"/></Relationships>
</file>

<file path=ppt/slideMasters/_rels/slideMaster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3.xml"/><Relationship Id="rId8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0.xml"/><Relationship Id="rId59" Type="http://schemas.openxmlformats.org/officeDocument/2006/relationships/theme" Target="../theme/theme21.xml"/><Relationship Id="rId58" Type="http://schemas.openxmlformats.org/officeDocument/2006/relationships/slideLayout" Target="../slideLayouts/slideLayout232.xml"/><Relationship Id="rId57" Type="http://schemas.openxmlformats.org/officeDocument/2006/relationships/slideLayout" Target="../slideLayouts/slideLayout231.xml"/><Relationship Id="rId56" Type="http://schemas.openxmlformats.org/officeDocument/2006/relationships/slideLayout" Target="../slideLayouts/slideLayout230.xml"/><Relationship Id="rId55" Type="http://schemas.openxmlformats.org/officeDocument/2006/relationships/slideLayout" Target="../slideLayouts/slideLayout229.xml"/><Relationship Id="rId54" Type="http://schemas.openxmlformats.org/officeDocument/2006/relationships/slideLayout" Target="../slideLayouts/slideLayout228.xml"/><Relationship Id="rId53" Type="http://schemas.openxmlformats.org/officeDocument/2006/relationships/slideLayout" Target="../slideLayouts/slideLayout227.xml"/><Relationship Id="rId52" Type="http://schemas.openxmlformats.org/officeDocument/2006/relationships/slideLayout" Target="../slideLayouts/slideLayout226.xml"/><Relationship Id="rId51" Type="http://schemas.openxmlformats.org/officeDocument/2006/relationships/slideLayout" Target="../slideLayouts/slideLayout225.xml"/><Relationship Id="rId50" Type="http://schemas.openxmlformats.org/officeDocument/2006/relationships/slideLayout" Target="../slideLayouts/slideLayout224.xml"/><Relationship Id="rId5" Type="http://schemas.openxmlformats.org/officeDocument/2006/relationships/slideLayout" Target="../slideLayouts/slideLayout179.xml"/><Relationship Id="rId49" Type="http://schemas.openxmlformats.org/officeDocument/2006/relationships/slideLayout" Target="../slideLayouts/slideLayout223.xml"/><Relationship Id="rId48" Type="http://schemas.openxmlformats.org/officeDocument/2006/relationships/slideLayout" Target="../slideLayouts/slideLayout222.xml"/><Relationship Id="rId47" Type="http://schemas.openxmlformats.org/officeDocument/2006/relationships/slideLayout" Target="../slideLayouts/slideLayout221.xml"/><Relationship Id="rId46" Type="http://schemas.openxmlformats.org/officeDocument/2006/relationships/slideLayout" Target="../slideLayouts/slideLayout220.xml"/><Relationship Id="rId45" Type="http://schemas.openxmlformats.org/officeDocument/2006/relationships/slideLayout" Target="../slideLayouts/slideLayout219.xml"/><Relationship Id="rId44" Type="http://schemas.openxmlformats.org/officeDocument/2006/relationships/slideLayout" Target="../slideLayouts/slideLayout218.xml"/><Relationship Id="rId43" Type="http://schemas.openxmlformats.org/officeDocument/2006/relationships/slideLayout" Target="../slideLayouts/slideLayout217.xml"/><Relationship Id="rId42" Type="http://schemas.openxmlformats.org/officeDocument/2006/relationships/slideLayout" Target="../slideLayouts/slideLayout216.xml"/><Relationship Id="rId41" Type="http://schemas.openxmlformats.org/officeDocument/2006/relationships/slideLayout" Target="../slideLayouts/slideLayout215.xml"/><Relationship Id="rId40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78.xml"/><Relationship Id="rId39" Type="http://schemas.openxmlformats.org/officeDocument/2006/relationships/slideLayout" Target="../slideLayouts/slideLayout213.xml"/><Relationship Id="rId38" Type="http://schemas.openxmlformats.org/officeDocument/2006/relationships/slideLayout" Target="../slideLayouts/slideLayout212.xml"/><Relationship Id="rId37" Type="http://schemas.openxmlformats.org/officeDocument/2006/relationships/slideLayout" Target="../slideLayouts/slideLayout211.xml"/><Relationship Id="rId36" Type="http://schemas.openxmlformats.org/officeDocument/2006/relationships/slideLayout" Target="../slideLayouts/slideLayout210.xml"/><Relationship Id="rId35" Type="http://schemas.openxmlformats.org/officeDocument/2006/relationships/slideLayout" Target="../slideLayouts/slideLayout209.xml"/><Relationship Id="rId34" Type="http://schemas.openxmlformats.org/officeDocument/2006/relationships/slideLayout" Target="../slideLayouts/slideLayout208.xml"/><Relationship Id="rId33" Type="http://schemas.openxmlformats.org/officeDocument/2006/relationships/slideLayout" Target="../slideLayouts/slideLayout207.xml"/><Relationship Id="rId32" Type="http://schemas.openxmlformats.org/officeDocument/2006/relationships/slideLayout" Target="../slideLayouts/slideLayout206.xml"/><Relationship Id="rId31" Type="http://schemas.openxmlformats.org/officeDocument/2006/relationships/slideLayout" Target="../slideLayouts/slideLayout205.xml"/><Relationship Id="rId30" Type="http://schemas.openxmlformats.org/officeDocument/2006/relationships/slideLayout" Target="../slideLayouts/slideLayout204.xml"/><Relationship Id="rId3" Type="http://schemas.openxmlformats.org/officeDocument/2006/relationships/slideLayout" Target="../slideLayouts/slideLayout177.xml"/><Relationship Id="rId29" Type="http://schemas.openxmlformats.org/officeDocument/2006/relationships/slideLayout" Target="../slideLayouts/slideLayout203.xml"/><Relationship Id="rId28" Type="http://schemas.openxmlformats.org/officeDocument/2006/relationships/slideLayout" Target="../slideLayouts/slideLayout202.xml"/><Relationship Id="rId27" Type="http://schemas.openxmlformats.org/officeDocument/2006/relationships/slideLayout" Target="../slideLayouts/slideLayout201.xml"/><Relationship Id="rId26" Type="http://schemas.openxmlformats.org/officeDocument/2006/relationships/slideLayout" Target="../slideLayouts/slideLayout200.xml"/><Relationship Id="rId25" Type="http://schemas.openxmlformats.org/officeDocument/2006/relationships/slideLayout" Target="../slideLayouts/slideLayout199.xml"/><Relationship Id="rId24" Type="http://schemas.openxmlformats.org/officeDocument/2006/relationships/slideLayout" Target="../slideLayouts/slideLayout198.xml"/><Relationship Id="rId23" Type="http://schemas.openxmlformats.org/officeDocument/2006/relationships/slideLayout" Target="../slideLayouts/slideLayout197.xml"/><Relationship Id="rId22" Type="http://schemas.openxmlformats.org/officeDocument/2006/relationships/slideLayout" Target="../slideLayouts/slideLayout196.xml"/><Relationship Id="rId21" Type="http://schemas.openxmlformats.org/officeDocument/2006/relationships/slideLayout" Target="../slideLayouts/slideLayout195.xml"/><Relationship Id="rId20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93.xml"/><Relationship Id="rId18" Type="http://schemas.openxmlformats.org/officeDocument/2006/relationships/slideLayout" Target="../slideLayouts/slideLayout192.xml"/><Relationship Id="rId17" Type="http://schemas.openxmlformats.org/officeDocument/2006/relationships/slideLayout" Target="../slideLayouts/slideLayout191.xml"/><Relationship Id="rId16" Type="http://schemas.openxmlformats.org/officeDocument/2006/relationships/slideLayout" Target="../slideLayouts/slideLayout190.xml"/><Relationship Id="rId15" Type="http://schemas.openxmlformats.org/officeDocument/2006/relationships/slideLayout" Target="../slideLayouts/slideLayout189.xml"/><Relationship Id="rId14" Type="http://schemas.openxmlformats.org/officeDocument/2006/relationships/slideLayout" Target="../slideLayouts/slideLayout188.xml"/><Relationship Id="rId13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75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2.xml"/><Relationship Id="rId7" Type="http://schemas.openxmlformats.org/officeDocument/2006/relationships/image" Target="../media/image3.jpeg"/><Relationship Id="rId6" Type="http://schemas.openxmlformats.org/officeDocument/2006/relationships/slideLayout" Target="../slideLayouts/slideLayout238.xml"/><Relationship Id="rId5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33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theme" Target="../theme/theme23.xml"/><Relationship Id="rId7" Type="http://schemas.openxmlformats.org/officeDocument/2006/relationships/image" Target="../media/image3.jpeg"/><Relationship Id="rId6" Type="http://schemas.openxmlformats.org/officeDocument/2006/relationships/slideLayout" Target="../slideLayouts/slideLayout244.xml"/><Relationship Id="rId5" Type="http://schemas.openxmlformats.org/officeDocument/2006/relationships/slideLayout" Target="../slideLayouts/slideLayout243.xml"/><Relationship Id="rId4" Type="http://schemas.openxmlformats.org/officeDocument/2006/relationships/slideLayout" Target="../slideLayouts/slideLayout242.xml"/><Relationship Id="rId3" Type="http://schemas.openxmlformats.org/officeDocument/2006/relationships/slideLayout" Target="../slideLayouts/slideLayout241.xml"/><Relationship Id="rId2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39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theme" Target="../theme/theme24.xml"/><Relationship Id="rId7" Type="http://schemas.openxmlformats.org/officeDocument/2006/relationships/image" Target="../media/image3.jpeg"/><Relationship Id="rId6" Type="http://schemas.openxmlformats.org/officeDocument/2006/relationships/slideLayout" Target="../slideLayouts/slideLayout250.xml"/><Relationship Id="rId5" Type="http://schemas.openxmlformats.org/officeDocument/2006/relationships/slideLayout" Target="../slideLayouts/slideLayout249.xml"/><Relationship Id="rId4" Type="http://schemas.openxmlformats.org/officeDocument/2006/relationships/slideLayout" Target="../slideLayouts/slideLayout248.xml"/><Relationship Id="rId3" Type="http://schemas.openxmlformats.org/officeDocument/2006/relationships/slideLayout" Target="../slideLayouts/slideLayout247.xml"/><Relationship Id="rId2" Type="http://schemas.openxmlformats.org/officeDocument/2006/relationships/slideLayout" Target="../slideLayouts/slideLayout246.xml"/><Relationship Id="rId1" Type="http://schemas.openxmlformats.org/officeDocument/2006/relationships/slideLayout" Target="../slideLayouts/slideLayout24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theme" Target="../theme/theme25.xml"/><Relationship Id="rId7" Type="http://schemas.openxmlformats.org/officeDocument/2006/relationships/image" Target="../media/image3.jpeg"/><Relationship Id="rId6" Type="http://schemas.openxmlformats.org/officeDocument/2006/relationships/slideLayout" Target="../slideLayouts/slideLayout256.xml"/><Relationship Id="rId5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251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theme" Target="../theme/theme26.xml"/><Relationship Id="rId7" Type="http://schemas.openxmlformats.org/officeDocument/2006/relationships/image" Target="../media/image3.jpeg"/><Relationship Id="rId6" Type="http://schemas.openxmlformats.org/officeDocument/2006/relationships/slideLayout" Target="../slideLayouts/slideLayout262.xml"/><Relationship Id="rId5" Type="http://schemas.openxmlformats.org/officeDocument/2006/relationships/slideLayout" Target="../slideLayouts/slideLayout261.xml"/><Relationship Id="rId4" Type="http://schemas.openxmlformats.org/officeDocument/2006/relationships/slideLayout" Target="../slideLayouts/slideLayout260.xml"/><Relationship Id="rId3" Type="http://schemas.openxmlformats.org/officeDocument/2006/relationships/slideLayout" Target="../slideLayouts/slideLayout259.xml"/><Relationship Id="rId2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57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theme" Target="../theme/theme27.xml"/><Relationship Id="rId7" Type="http://schemas.openxmlformats.org/officeDocument/2006/relationships/image" Target="../media/image3.jpeg"/><Relationship Id="rId6" Type="http://schemas.openxmlformats.org/officeDocument/2006/relationships/slideLayout" Target="../slideLayouts/slideLayout268.xml"/><Relationship Id="rId5" Type="http://schemas.openxmlformats.org/officeDocument/2006/relationships/slideLayout" Target="../slideLayouts/slideLayout267.xml"/><Relationship Id="rId4" Type="http://schemas.openxmlformats.org/officeDocument/2006/relationships/slideLayout" Target="../slideLayouts/slideLayout266.xml"/><Relationship Id="rId3" Type="http://schemas.openxmlformats.org/officeDocument/2006/relationships/slideLayout" Target="../slideLayouts/slideLayout265.xml"/><Relationship Id="rId2" Type="http://schemas.openxmlformats.org/officeDocument/2006/relationships/slideLayout" Target="../slideLayouts/slideLayout264.xml"/><Relationship Id="rId1" Type="http://schemas.openxmlformats.org/officeDocument/2006/relationships/slideLayout" Target="../slideLayouts/slideLayout263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theme" Target="../theme/theme28.xml"/><Relationship Id="rId7" Type="http://schemas.openxmlformats.org/officeDocument/2006/relationships/image" Target="../media/image3.jpeg"/><Relationship Id="rId6" Type="http://schemas.openxmlformats.org/officeDocument/2006/relationships/slideLayout" Target="../slideLayouts/slideLayout274.xml"/><Relationship Id="rId5" Type="http://schemas.openxmlformats.org/officeDocument/2006/relationships/slideLayout" Target="../slideLayouts/slideLayout273.xml"/><Relationship Id="rId4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71.xml"/><Relationship Id="rId2" Type="http://schemas.openxmlformats.org/officeDocument/2006/relationships/slideLayout" Target="../slideLayouts/slideLayout270.xml"/><Relationship Id="rId1" Type="http://schemas.openxmlformats.org/officeDocument/2006/relationships/slideLayout" Target="../slideLayouts/slideLayout269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theme" Target="../theme/theme29.xml"/><Relationship Id="rId7" Type="http://schemas.openxmlformats.org/officeDocument/2006/relationships/image" Target="../media/image3.jpeg"/><Relationship Id="rId6" Type="http://schemas.openxmlformats.org/officeDocument/2006/relationships/slideLayout" Target="../slideLayouts/slideLayout280.xml"/><Relationship Id="rId5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78.xml"/><Relationship Id="rId3" Type="http://schemas.openxmlformats.org/officeDocument/2006/relationships/slideLayout" Target="../slideLayouts/slideLayout277.xml"/><Relationship Id="rId2" Type="http://schemas.openxmlformats.org/officeDocument/2006/relationships/slideLayout" Target="../slideLayouts/slideLayout276.xml"/><Relationship Id="rId1" Type="http://schemas.openxmlformats.org/officeDocument/2006/relationships/slideLayout" Target="../slideLayouts/slideLayout275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theme" Target="../theme/theme30.xml"/><Relationship Id="rId7" Type="http://schemas.openxmlformats.org/officeDocument/2006/relationships/image" Target="../media/image3.jpeg"/><Relationship Id="rId6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84.xml"/><Relationship Id="rId3" Type="http://schemas.openxmlformats.org/officeDocument/2006/relationships/slideLayout" Target="../slideLayouts/slideLayout283.xml"/><Relationship Id="rId2" Type="http://schemas.openxmlformats.org/officeDocument/2006/relationships/slideLayout" Target="../slideLayouts/slideLayout282.xml"/><Relationship Id="rId1" Type="http://schemas.openxmlformats.org/officeDocument/2006/relationships/slideLayout" Target="../slideLayouts/slideLayout281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theme" Target="../theme/theme31.xml"/><Relationship Id="rId7" Type="http://schemas.openxmlformats.org/officeDocument/2006/relationships/image" Target="../media/image3.jpeg"/><Relationship Id="rId6" Type="http://schemas.openxmlformats.org/officeDocument/2006/relationships/slideLayout" Target="../slideLayouts/slideLayout292.xml"/><Relationship Id="rId5" Type="http://schemas.openxmlformats.org/officeDocument/2006/relationships/slideLayout" Target="../slideLayouts/slideLayout291.xml"/><Relationship Id="rId4" Type="http://schemas.openxmlformats.org/officeDocument/2006/relationships/slideLayout" Target="../slideLayouts/slideLayout290.xml"/><Relationship Id="rId3" Type="http://schemas.openxmlformats.org/officeDocument/2006/relationships/slideLayout" Target="../slideLayouts/slideLayout289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theme" Target="../theme/theme32.xml"/><Relationship Id="rId7" Type="http://schemas.openxmlformats.org/officeDocument/2006/relationships/image" Target="../media/image3.jpeg"/><Relationship Id="rId6" Type="http://schemas.openxmlformats.org/officeDocument/2006/relationships/slideLayout" Target="../slideLayouts/slideLayout298.xml"/><Relationship Id="rId5" Type="http://schemas.openxmlformats.org/officeDocument/2006/relationships/slideLayout" Target="../slideLayouts/slideLayout297.xml"/><Relationship Id="rId4" Type="http://schemas.openxmlformats.org/officeDocument/2006/relationships/slideLayout" Target="../slideLayouts/slideLayout296.xml"/><Relationship Id="rId3" Type="http://schemas.openxmlformats.org/officeDocument/2006/relationships/slideLayout" Target="../slideLayouts/slideLayout295.xml"/><Relationship Id="rId2" Type="http://schemas.openxmlformats.org/officeDocument/2006/relationships/slideLayout" Target="../slideLayouts/slideLayout294.xml"/><Relationship Id="rId1" Type="http://schemas.openxmlformats.org/officeDocument/2006/relationships/slideLayout" Target="../slideLayouts/slideLayout293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3.xml"/><Relationship Id="rId7" Type="http://schemas.openxmlformats.org/officeDocument/2006/relationships/image" Target="../media/image3.jpeg"/><Relationship Id="rId6" Type="http://schemas.openxmlformats.org/officeDocument/2006/relationships/slideLayout" Target="../slideLayouts/slideLayout304.xml"/><Relationship Id="rId5" Type="http://schemas.openxmlformats.org/officeDocument/2006/relationships/slideLayout" Target="../slideLayouts/slideLayout303.xml"/><Relationship Id="rId4" Type="http://schemas.openxmlformats.org/officeDocument/2006/relationships/slideLayout" Target="../slideLayouts/slideLayout302.xml"/><Relationship Id="rId3" Type="http://schemas.openxmlformats.org/officeDocument/2006/relationships/slideLayout" Target="../slideLayouts/slideLayout301.xml"/><Relationship Id="rId2" Type="http://schemas.openxmlformats.org/officeDocument/2006/relationships/slideLayout" Target="../slideLayouts/slideLayout300.xml"/><Relationship Id="rId1" Type="http://schemas.openxmlformats.org/officeDocument/2006/relationships/slideLayout" Target="../slideLayouts/slideLayout299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theme" Target="../theme/theme34.xml"/><Relationship Id="rId7" Type="http://schemas.openxmlformats.org/officeDocument/2006/relationships/image" Target="../media/image3.jpeg"/><Relationship Id="rId6" Type="http://schemas.openxmlformats.org/officeDocument/2006/relationships/slideLayout" Target="../slideLayouts/slideLayout310.xml"/><Relationship Id="rId5" Type="http://schemas.openxmlformats.org/officeDocument/2006/relationships/slideLayout" Target="../slideLayouts/slideLayout309.xml"/><Relationship Id="rId4" Type="http://schemas.openxmlformats.org/officeDocument/2006/relationships/slideLayout" Target="../slideLayouts/slideLayout308.xml"/><Relationship Id="rId3" Type="http://schemas.openxmlformats.org/officeDocument/2006/relationships/slideLayout" Target="../slideLayouts/slideLayout307.xml"/><Relationship Id="rId2" Type="http://schemas.openxmlformats.org/officeDocument/2006/relationships/slideLayout" Target="../slideLayouts/slideLayout306.xml"/><Relationship Id="rId1" Type="http://schemas.openxmlformats.org/officeDocument/2006/relationships/slideLayout" Target="../slideLayouts/slideLayout305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theme" Target="../theme/theme35.xml"/><Relationship Id="rId7" Type="http://schemas.openxmlformats.org/officeDocument/2006/relationships/image" Target="../media/image3.jpeg"/><Relationship Id="rId6" Type="http://schemas.openxmlformats.org/officeDocument/2006/relationships/slideLayout" Target="../slideLayouts/slideLayout316.xml"/><Relationship Id="rId5" Type="http://schemas.openxmlformats.org/officeDocument/2006/relationships/slideLayout" Target="../slideLayouts/slideLayout315.xml"/><Relationship Id="rId4" Type="http://schemas.openxmlformats.org/officeDocument/2006/relationships/slideLayout" Target="../slideLayouts/slideLayout314.xml"/><Relationship Id="rId3" Type="http://schemas.openxmlformats.org/officeDocument/2006/relationships/slideLayout" Target="../slideLayouts/slideLayout313.xml"/><Relationship Id="rId2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311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theme" Target="../theme/theme36.xml"/><Relationship Id="rId7" Type="http://schemas.openxmlformats.org/officeDocument/2006/relationships/image" Target="../media/image3.jpeg"/><Relationship Id="rId6" Type="http://schemas.openxmlformats.org/officeDocument/2006/relationships/slideLayout" Target="../slideLayouts/slideLayout322.xml"/><Relationship Id="rId5" Type="http://schemas.openxmlformats.org/officeDocument/2006/relationships/slideLayout" Target="../slideLayouts/slideLayout321.xml"/><Relationship Id="rId4" Type="http://schemas.openxmlformats.org/officeDocument/2006/relationships/slideLayout" Target="../slideLayouts/slideLayout320.xml"/><Relationship Id="rId3" Type="http://schemas.openxmlformats.org/officeDocument/2006/relationships/slideLayout" Target="../slideLayouts/slideLayout319.xml"/><Relationship Id="rId2" Type="http://schemas.openxmlformats.org/officeDocument/2006/relationships/slideLayout" Target="../slideLayouts/slideLayout318.xml"/><Relationship Id="rId1" Type="http://schemas.openxmlformats.org/officeDocument/2006/relationships/slideLayout" Target="../slideLayouts/slideLayout317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theme" Target="../theme/theme37.xml"/><Relationship Id="rId7" Type="http://schemas.openxmlformats.org/officeDocument/2006/relationships/image" Target="../media/image3.jpeg"/><Relationship Id="rId6" Type="http://schemas.openxmlformats.org/officeDocument/2006/relationships/slideLayout" Target="../slideLayouts/slideLayout328.xml"/><Relationship Id="rId5" Type="http://schemas.openxmlformats.org/officeDocument/2006/relationships/slideLayout" Target="../slideLayouts/slideLayout327.xml"/><Relationship Id="rId4" Type="http://schemas.openxmlformats.org/officeDocument/2006/relationships/slideLayout" Target="../slideLayouts/slideLayout326.xml"/><Relationship Id="rId3" Type="http://schemas.openxmlformats.org/officeDocument/2006/relationships/slideLayout" Target="../slideLayouts/slideLayout325.xml"/><Relationship Id="rId2" Type="http://schemas.openxmlformats.org/officeDocument/2006/relationships/slideLayout" Target="../slideLayouts/slideLayout324.xml"/><Relationship Id="rId1" Type="http://schemas.openxmlformats.org/officeDocument/2006/relationships/slideLayout" Target="../slideLayouts/slideLayout323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theme" Target="../theme/theme38.xml"/><Relationship Id="rId7" Type="http://schemas.openxmlformats.org/officeDocument/2006/relationships/image" Target="../media/image3.jpeg"/><Relationship Id="rId6" Type="http://schemas.openxmlformats.org/officeDocument/2006/relationships/slideLayout" Target="../slideLayouts/slideLayout334.xml"/><Relationship Id="rId5" Type="http://schemas.openxmlformats.org/officeDocument/2006/relationships/slideLayout" Target="../slideLayouts/slideLayout333.xml"/><Relationship Id="rId4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31.xml"/><Relationship Id="rId2" Type="http://schemas.openxmlformats.org/officeDocument/2006/relationships/slideLayout" Target="../slideLayouts/slideLayout330.xml"/><Relationship Id="rId1" Type="http://schemas.openxmlformats.org/officeDocument/2006/relationships/slideLayout" Target="../slideLayouts/slideLayout329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theme" Target="../theme/theme39.xml"/><Relationship Id="rId7" Type="http://schemas.openxmlformats.org/officeDocument/2006/relationships/image" Target="../media/image3.jpeg"/><Relationship Id="rId6" Type="http://schemas.openxmlformats.org/officeDocument/2006/relationships/slideLayout" Target="../slideLayouts/slideLayout340.xml"/><Relationship Id="rId5" Type="http://schemas.openxmlformats.org/officeDocument/2006/relationships/slideLayout" Target="../slideLayouts/slideLayout339.xml"/><Relationship Id="rId4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37.xml"/><Relationship Id="rId2" Type="http://schemas.openxmlformats.org/officeDocument/2006/relationships/slideLayout" Target="../slideLayouts/slideLayout336.xml"/><Relationship Id="rId1" Type="http://schemas.openxmlformats.org/officeDocument/2006/relationships/slideLayout" Target="../slideLayouts/slideLayout335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theme" Target="../theme/theme40.xml"/><Relationship Id="rId7" Type="http://schemas.openxmlformats.org/officeDocument/2006/relationships/image" Target="../media/image3.jpeg"/><Relationship Id="rId6" Type="http://schemas.openxmlformats.org/officeDocument/2006/relationships/slideLayout" Target="../slideLayouts/slideLayout346.xml"/><Relationship Id="rId5" Type="http://schemas.openxmlformats.org/officeDocument/2006/relationships/slideLayout" Target="../slideLayouts/slideLayout345.xml"/><Relationship Id="rId4" Type="http://schemas.openxmlformats.org/officeDocument/2006/relationships/slideLayout" Target="../slideLayouts/slideLayout344.xml"/><Relationship Id="rId3" Type="http://schemas.openxmlformats.org/officeDocument/2006/relationships/slideLayout" Target="../slideLayouts/slideLayout343.xml"/><Relationship Id="rId2" Type="http://schemas.openxmlformats.org/officeDocument/2006/relationships/slideLayout" Target="../slideLayouts/slideLayout342.xml"/><Relationship Id="rId1" Type="http://schemas.openxmlformats.org/officeDocument/2006/relationships/slideLayout" Target="../slideLayouts/slideLayout3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9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8" name="文本框 7"/>
          <p:cNvSpPr txBox="1"/>
          <p:nvPr userDrawn="1"/>
        </p:nvSpPr>
        <p:spPr>
          <a:xfrm>
            <a:off x="0" y="-9577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8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8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8" name="文本框 7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1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1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1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0" y="3123"/>
            <a:ext cx="1828800" cy="482400"/>
          </a:xfrm>
          <a:prstGeom prst="rect">
            <a:avLst/>
          </a:prstGeom>
          <a:solidFill>
            <a:srgbClr val="D6E1E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1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弦形 6"/>
          <p:cNvSpPr/>
          <p:nvPr userDrawn="1"/>
        </p:nvSpPr>
        <p:spPr>
          <a:xfrm rot="6746465">
            <a:off x="5734413" y="6451454"/>
            <a:ext cx="720000" cy="719625"/>
          </a:xfrm>
          <a:prstGeom prst="chord">
            <a:avLst>
              <a:gd name="adj1" fmla="val 3577158"/>
              <a:gd name="adj2" fmla="val 15329001"/>
            </a:avLst>
          </a:prstGeom>
          <a:solidFill>
            <a:srgbClr val="3B79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6554162" y="6741368"/>
            <a:ext cx="5634665" cy="0"/>
          </a:xfrm>
          <a:prstGeom prst="line">
            <a:avLst/>
          </a:prstGeom>
          <a:ln w="22479">
            <a:solidFill>
              <a:srgbClr val="3B79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>
            <a:off x="2" y="6741368"/>
            <a:ext cx="5634665" cy="0"/>
          </a:xfrm>
          <a:prstGeom prst="line">
            <a:avLst/>
          </a:prstGeom>
          <a:ln w="22479">
            <a:solidFill>
              <a:srgbClr val="3B79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5"/>
          <p:cNvSpPr txBox="1"/>
          <p:nvPr userDrawn="1"/>
        </p:nvSpPr>
        <p:spPr>
          <a:xfrm>
            <a:off x="5692926" y="6488668"/>
            <a:ext cx="791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2EEF1883-7A0E-4F66-9932-E581691AD397}" type="slidenum">
              <a:rPr lang="zh-CN" altLang="en-US" smtClean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dirty="0" smtClean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dirty="0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-813" y="332656"/>
            <a:ext cx="12190451" cy="0"/>
          </a:xfrm>
          <a:prstGeom prst="line">
            <a:avLst/>
          </a:prstGeom>
          <a:ln w="152400">
            <a:solidFill>
              <a:srgbClr val="C8C8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 rot="16200000">
            <a:off x="10184814" y="-101185"/>
            <a:ext cx="1463041" cy="1665409"/>
            <a:chOff x="4497301" y="2996952"/>
            <a:chExt cx="2260994" cy="1512168"/>
          </a:xfrm>
          <a:solidFill>
            <a:srgbClr val="3B79CE"/>
          </a:solidFill>
        </p:grpSpPr>
        <p:sp>
          <p:nvSpPr>
            <p:cNvPr id="13" name="燕尾形 12"/>
            <p:cNvSpPr/>
            <p:nvPr/>
          </p:nvSpPr>
          <p:spPr>
            <a:xfrm>
              <a:off x="4497301" y="2996952"/>
              <a:ext cx="675512" cy="1512168"/>
            </a:xfrm>
            <a:prstGeom prst="chevron">
              <a:avLst>
                <a:gd name="adj" fmla="val 3477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燕尾形 13"/>
            <p:cNvSpPr/>
            <p:nvPr/>
          </p:nvSpPr>
          <p:spPr>
            <a:xfrm>
              <a:off x="4693431" y="2996952"/>
              <a:ext cx="792088" cy="151216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" name="五边形 14"/>
            <p:cNvSpPr/>
            <p:nvPr/>
          </p:nvSpPr>
          <p:spPr>
            <a:xfrm>
              <a:off x="4833179" y="2996952"/>
              <a:ext cx="1925116" cy="1512168"/>
            </a:xfrm>
            <a:prstGeom prst="homePlate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弧形 15"/>
          <p:cNvSpPr/>
          <p:nvPr userDrawn="1"/>
        </p:nvSpPr>
        <p:spPr>
          <a:xfrm>
            <a:off x="5626604" y="6343232"/>
            <a:ext cx="935617" cy="936104"/>
          </a:xfrm>
          <a:prstGeom prst="arc">
            <a:avLst>
              <a:gd name="adj1" fmla="val 11317002"/>
              <a:gd name="adj2" fmla="val 21097504"/>
            </a:avLst>
          </a:prstGeom>
          <a:ln w="22479">
            <a:solidFill>
              <a:srgbClr val="3B79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  <p:sldLayoutId id="2147483855" r:id="rId13"/>
    <p:sldLayoutId id="2147483856" r:id="rId14"/>
    <p:sldLayoutId id="2147483857" r:id="rId15"/>
    <p:sldLayoutId id="2147483858" r:id="rId16"/>
    <p:sldLayoutId id="2147483859" r:id="rId17"/>
    <p:sldLayoutId id="2147483860" r:id="rId18"/>
    <p:sldLayoutId id="2147483861" r:id="rId19"/>
    <p:sldLayoutId id="2147483862" r:id="rId20"/>
    <p:sldLayoutId id="2147483863" r:id="rId21"/>
    <p:sldLayoutId id="2147483864" r:id="rId22"/>
    <p:sldLayoutId id="2147483865" r:id="rId23"/>
    <p:sldLayoutId id="2147483866" r:id="rId24"/>
    <p:sldLayoutId id="2147483867" r:id="rId25"/>
    <p:sldLayoutId id="2147483868" r:id="rId26"/>
    <p:sldLayoutId id="2147483869" r:id="rId27"/>
    <p:sldLayoutId id="2147483870" r:id="rId28"/>
    <p:sldLayoutId id="2147483871" r:id="rId29"/>
    <p:sldLayoutId id="2147483872" r:id="rId30"/>
    <p:sldLayoutId id="2147483873" r:id="rId31"/>
    <p:sldLayoutId id="2147483874" r:id="rId32"/>
    <p:sldLayoutId id="2147483875" r:id="rId33"/>
    <p:sldLayoutId id="2147483876" r:id="rId34"/>
    <p:sldLayoutId id="2147483877" r:id="rId35"/>
    <p:sldLayoutId id="2147483878" r:id="rId36"/>
    <p:sldLayoutId id="2147483879" r:id="rId37"/>
    <p:sldLayoutId id="2147483880" r:id="rId38"/>
    <p:sldLayoutId id="2147483881" r:id="rId39"/>
    <p:sldLayoutId id="2147483882" r:id="rId40"/>
    <p:sldLayoutId id="2147483883" r:id="rId41"/>
    <p:sldLayoutId id="2147483884" r:id="rId42"/>
    <p:sldLayoutId id="2147483885" r:id="rId43"/>
    <p:sldLayoutId id="2147483886" r:id="rId44"/>
    <p:sldLayoutId id="2147483887" r:id="rId45"/>
    <p:sldLayoutId id="2147483888" r:id="rId46"/>
    <p:sldLayoutId id="2147483889" r:id="rId47"/>
    <p:sldLayoutId id="2147483890" r:id="rId48"/>
    <p:sldLayoutId id="2147483891" r:id="rId49"/>
    <p:sldLayoutId id="2147483892" r:id="rId50"/>
    <p:sldLayoutId id="2147483893" r:id="rId51"/>
    <p:sldLayoutId id="2147483894" r:id="rId52"/>
    <p:sldLayoutId id="2147483895" r:id="rId53"/>
    <p:sldLayoutId id="2147483896" r:id="rId54"/>
    <p:sldLayoutId id="2147483897" r:id="rId55"/>
    <p:sldLayoutId id="2147483898" r:id="rId56"/>
    <p:sldLayoutId id="2147483899" r:id="rId57"/>
    <p:sldLayoutId id="2147483900" r:id="rId58"/>
  </p:sldLayoutIdLst>
  <p:timing>
    <p:tnLst>
      <p:par>
        <p:cTn id="1" dur="indefinite" restart="never" nodeType="tmRoot"/>
      </p:par>
    </p:tnLst>
  </p:timing>
  <p:txStyles>
    <p:titleStyle>
      <a:lvl1pPr algn="ctr" defTabSz="91376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315" indent="-28575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33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3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9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29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3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93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49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69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45" r:id="rId2"/>
    <p:sldLayoutId id="2147483946" r:id="rId3"/>
    <p:sldLayoutId id="2147483947" r:id="rId4"/>
    <p:sldLayoutId id="2147483948" r:id="rId5"/>
    <p:sldLayoutId id="2147483949" r:id="rId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87" r:id="rId2"/>
    <p:sldLayoutId id="2147483988" r:id="rId3"/>
    <p:sldLayoutId id="2147483989" r:id="rId4"/>
    <p:sldLayoutId id="2147483990" r:id="rId5"/>
    <p:sldLayoutId id="2147483991" r:id="rId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5" r:id="rId2"/>
    <p:sldLayoutId id="2147484016" r:id="rId3"/>
    <p:sldLayoutId id="2147484017" r:id="rId4"/>
    <p:sldLayoutId id="2147484018" r:id="rId5"/>
    <p:sldLayoutId id="2147484019" r:id="rId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473075"/>
            <a:ext cx="10515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528763"/>
            <a:ext cx="10515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53633B-3CA9-419E-ABDA-E448DCF281D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 txBox="1">
            <a:spLocks noChangeArrowheads="1"/>
          </p:cNvSpPr>
          <p:nvPr userDrawn="1"/>
        </p:nvSpPr>
        <p:spPr>
          <a:xfrm>
            <a:off x="10328275" y="6503988"/>
            <a:ext cx="2911475" cy="200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5568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144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713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2288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78574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34264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900170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457065" algn="l" defTabSz="1114425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E6C2DE3D-78A2-4F1A-BFDA-384FAA6F0B3F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9239005" y="3906995"/>
            <a:ext cx="2941120" cy="2530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709565" y="570016"/>
            <a:ext cx="1470560" cy="1448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" y="6480238"/>
            <a:ext cx="1805040" cy="3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" y="6492938"/>
            <a:ext cx="1805040" cy="367200"/>
          </a:xfrm>
          <a:prstGeom prst="rect">
            <a:avLst/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6.xml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39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234.xml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240.xml"/><Relationship Id="rId7" Type="http://schemas.openxmlformats.org/officeDocument/2006/relationships/image" Target="../media/image20.png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24.png"/><Relationship Id="rId7" Type="http://schemas.openxmlformats.org/officeDocument/2006/relationships/image" Target="../media/image23.pn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2" Type="http://schemas.openxmlformats.org/officeDocument/2006/relationships/notesSlide" Target="../notesSlides/notesSlide5.xml"/><Relationship Id="rId11" Type="http://schemas.openxmlformats.org/officeDocument/2006/relationships/slideLayout" Target="../slideLayouts/slideLayout246.xml"/><Relationship Id="rId10" Type="http://schemas.openxmlformats.org/officeDocument/2006/relationships/image" Target="../media/image26.png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252.xml"/><Relationship Id="rId7" Type="http://schemas.openxmlformats.org/officeDocument/2006/relationships/image" Target="../media/image19.png"/><Relationship Id="rId6" Type="http://schemas.openxmlformats.org/officeDocument/2006/relationships/image" Target="../media/image23.png"/><Relationship Id="rId5" Type="http://schemas.openxmlformats.org/officeDocument/2006/relationships/image" Target="../media/image25.png"/><Relationship Id="rId4" Type="http://schemas.openxmlformats.org/officeDocument/2006/relationships/image" Target="../media/image26.png"/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70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vmlDrawing" Target="../drawings/vmlDrawing1.vml"/><Relationship Id="rId7" Type="http://schemas.openxmlformats.org/officeDocument/2006/relationships/slideLayout" Target="../slideLayouts/slideLayout288.x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8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27.wmf"/><Relationship Id="rId1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94.xml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vmlDrawing" Target="../drawings/vmlDrawing2.vml"/><Relationship Id="rId4" Type="http://schemas.openxmlformats.org/officeDocument/2006/relationships/slideLayout" Target="../slideLayouts/slideLayout300.xml"/><Relationship Id="rId3" Type="http://schemas.openxmlformats.org/officeDocument/2006/relationships/image" Target="../media/image35.wmf"/><Relationship Id="rId2" Type="http://schemas.openxmlformats.org/officeDocument/2006/relationships/oleObject" Target="../embeddings/oleObject4.bin"/><Relationship Id="rId1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.bin"/><Relationship Id="rId8" Type="http://schemas.openxmlformats.org/officeDocument/2006/relationships/image" Target="../media/image39.wmf"/><Relationship Id="rId7" Type="http://schemas.openxmlformats.org/officeDocument/2006/relationships/oleObject" Target="../embeddings/oleObject8.bin"/><Relationship Id="rId6" Type="http://schemas.openxmlformats.org/officeDocument/2006/relationships/image" Target="../media/image38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37.wmf"/><Relationship Id="rId3" Type="http://schemas.openxmlformats.org/officeDocument/2006/relationships/oleObject" Target="../embeddings/oleObject6.bin"/><Relationship Id="rId2" Type="http://schemas.openxmlformats.org/officeDocument/2006/relationships/image" Target="../media/image36.wmf"/><Relationship Id="rId15" Type="http://schemas.openxmlformats.org/officeDocument/2006/relationships/notesSlide" Target="../notesSlides/notesSlide14.xml"/><Relationship Id="rId14" Type="http://schemas.openxmlformats.org/officeDocument/2006/relationships/vmlDrawing" Target="../drawings/vmlDrawing3.vml"/><Relationship Id="rId13" Type="http://schemas.openxmlformats.org/officeDocument/2006/relationships/slideLayout" Target="../slideLayouts/slideLayout306.xml"/><Relationship Id="rId12" Type="http://schemas.openxmlformats.org/officeDocument/2006/relationships/image" Target="../media/image41.wmf"/><Relationship Id="rId11" Type="http://schemas.openxmlformats.org/officeDocument/2006/relationships/oleObject" Target="../embeddings/oleObject10.bin"/><Relationship Id="rId10" Type="http://schemas.openxmlformats.org/officeDocument/2006/relationships/image" Target="../media/image40.wmf"/><Relationship Id="rId1" Type="http://schemas.openxmlformats.org/officeDocument/2006/relationships/oleObject" Target="../embeddings/oleObject5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.wmf"/><Relationship Id="rId8" Type="http://schemas.openxmlformats.org/officeDocument/2006/relationships/oleObject" Target="../embeddings/oleObject13.bin"/><Relationship Id="rId7" Type="http://schemas.openxmlformats.org/officeDocument/2006/relationships/image" Target="../media/image46.wmf"/><Relationship Id="rId6" Type="http://schemas.openxmlformats.org/officeDocument/2006/relationships/oleObject" Target="../embeddings/oleObject12.bin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openxmlformats.org/officeDocument/2006/relationships/image" Target="../media/image42.wmf"/><Relationship Id="rId12" Type="http://schemas.openxmlformats.org/officeDocument/2006/relationships/notesSlide" Target="../notesSlides/notesSlide15.xml"/><Relationship Id="rId11" Type="http://schemas.openxmlformats.org/officeDocument/2006/relationships/vmlDrawing" Target="../drawings/vmlDrawing4.vml"/><Relationship Id="rId10" Type="http://schemas.openxmlformats.org/officeDocument/2006/relationships/slideLayout" Target="../slideLayouts/slideLayout312.xml"/><Relationship Id="rId1" Type="http://schemas.openxmlformats.org/officeDocument/2006/relationships/oleObject" Target="../embeddings/oleObject11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6.xml"/><Relationship Id="rId8" Type="http://schemas.openxmlformats.org/officeDocument/2006/relationships/vmlDrawing" Target="../drawings/vmlDrawing5.vml"/><Relationship Id="rId7" Type="http://schemas.openxmlformats.org/officeDocument/2006/relationships/slideLayout" Target="../slideLayouts/slideLayout318.x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37.wmf"/><Relationship Id="rId3" Type="http://schemas.openxmlformats.org/officeDocument/2006/relationships/oleObject" Target="../embeddings/oleObject14.bin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.bin"/><Relationship Id="rId8" Type="http://schemas.openxmlformats.org/officeDocument/2006/relationships/image" Target="../media/image53.wmf"/><Relationship Id="rId7" Type="http://schemas.openxmlformats.org/officeDocument/2006/relationships/oleObject" Target="../embeddings/oleObject19.bin"/><Relationship Id="rId6" Type="http://schemas.openxmlformats.org/officeDocument/2006/relationships/image" Target="../media/image52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51.wmf"/><Relationship Id="rId3" Type="http://schemas.openxmlformats.org/officeDocument/2006/relationships/oleObject" Target="../embeddings/oleObject17.bin"/><Relationship Id="rId2" Type="http://schemas.openxmlformats.org/officeDocument/2006/relationships/image" Target="../media/image50.wmf"/><Relationship Id="rId17" Type="http://schemas.openxmlformats.org/officeDocument/2006/relationships/notesSlide" Target="../notesSlides/notesSlide17.xml"/><Relationship Id="rId16" Type="http://schemas.openxmlformats.org/officeDocument/2006/relationships/vmlDrawing" Target="../drawings/vmlDrawing6.vml"/><Relationship Id="rId15" Type="http://schemas.openxmlformats.org/officeDocument/2006/relationships/slideLayout" Target="../slideLayouts/slideLayout324.xml"/><Relationship Id="rId14" Type="http://schemas.openxmlformats.org/officeDocument/2006/relationships/image" Target="../media/image56.wmf"/><Relationship Id="rId13" Type="http://schemas.openxmlformats.org/officeDocument/2006/relationships/oleObject" Target="../embeddings/oleObject22.bin"/><Relationship Id="rId12" Type="http://schemas.openxmlformats.org/officeDocument/2006/relationships/image" Target="../media/image55.wmf"/><Relationship Id="rId11" Type="http://schemas.openxmlformats.org/officeDocument/2006/relationships/oleObject" Target="../embeddings/oleObject21.bin"/><Relationship Id="rId10" Type="http://schemas.openxmlformats.org/officeDocument/2006/relationships/image" Target="../media/image54.wmf"/><Relationship Id="rId1" Type="http://schemas.openxmlformats.org/officeDocument/2006/relationships/oleObject" Target="../embeddings/oleObject16.bin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vmlDrawing" Target="../drawings/vmlDrawing7.vml"/><Relationship Id="rId4" Type="http://schemas.openxmlformats.org/officeDocument/2006/relationships/slideLayout" Target="../slideLayouts/slideLayout336.xml"/><Relationship Id="rId3" Type="http://schemas.openxmlformats.org/officeDocument/2006/relationships/image" Target="../media/image57.wmf"/><Relationship Id="rId2" Type="http://schemas.openxmlformats.org/officeDocument/2006/relationships/oleObject" Target="../embeddings/oleObject23.bin"/><Relationship Id="rId1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vmlDrawing" Target="../drawings/vmlDrawing8.vml"/><Relationship Id="rId4" Type="http://schemas.openxmlformats.org/officeDocument/2006/relationships/slideLayout" Target="../slideLayouts/slideLayout342.xml"/><Relationship Id="rId3" Type="http://schemas.openxmlformats.org/officeDocument/2006/relationships/image" Target="../media/image59.wmf"/><Relationship Id="rId2" Type="http://schemas.openxmlformats.org/officeDocument/2006/relationships/oleObject" Target="../embeddings/oleObject24.bin"/><Relationship Id="rId1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39.xml"/><Relationship Id="rId1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9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39.xml"/><Relationship Id="rId2" Type="http://schemas.openxmlformats.org/officeDocument/2006/relationships/image" Target="../media/image62.png"/><Relationship Id="rId1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9.xml"/><Relationship Id="rId1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39.xml"/><Relationship Id="rId2" Type="http://schemas.openxmlformats.org/officeDocument/2006/relationships/image" Target="../media/image65.png"/><Relationship Id="rId1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9.xml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139.xml"/><Relationship Id="rId2" Type="http://schemas.openxmlformats.org/officeDocument/2006/relationships/image" Target="../media/image66.emf"/><Relationship Id="rId1" Type="http://schemas.openxmlformats.org/officeDocument/2006/relationships/oleObject" Target="../embeddings/oleObject25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39.xml"/><Relationship Id="rId1" Type="http://schemas.openxmlformats.org/officeDocument/2006/relationships/image" Target="../media/image67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9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139.xml"/><Relationship Id="rId2" Type="http://schemas.openxmlformats.org/officeDocument/2006/relationships/themeOverride" Target="../theme/themeOverride1.xml"/><Relationship Id="rId1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9.xml"/><Relationship Id="rId1" Type="http://schemas.openxmlformats.org/officeDocument/2006/relationships/image" Target="../media/image6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9.xml"/><Relationship Id="rId1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9.xml"/><Relationship Id="rId1" Type="http://schemas.openxmlformats.org/officeDocument/2006/relationships/image" Target="../media/image7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9.xml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9.png"/><Relationship Id="rId8" Type="http://schemas.openxmlformats.org/officeDocument/2006/relationships/image" Target="../media/image78.png"/><Relationship Id="rId7" Type="http://schemas.openxmlformats.org/officeDocument/2006/relationships/image" Target="../media/image77.jpeg"/><Relationship Id="rId6" Type="http://schemas.openxmlformats.org/officeDocument/2006/relationships/image" Target="../media/image76.jpeg"/><Relationship Id="rId5" Type="http://schemas.openxmlformats.org/officeDocument/2006/relationships/image" Target="../media/image75.png"/><Relationship Id="rId4" Type="http://schemas.openxmlformats.org/officeDocument/2006/relationships/image" Target="../media/image74.png"/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8" Type="http://schemas.openxmlformats.org/officeDocument/2006/relationships/notesSlide" Target="../notesSlides/notesSlide33.xml"/><Relationship Id="rId17" Type="http://schemas.openxmlformats.org/officeDocument/2006/relationships/slideLayout" Target="../slideLayouts/slideLayout139.xml"/><Relationship Id="rId16" Type="http://schemas.openxmlformats.org/officeDocument/2006/relationships/image" Target="../media/image86.png"/><Relationship Id="rId15" Type="http://schemas.openxmlformats.org/officeDocument/2006/relationships/image" Target="../media/image85.png"/><Relationship Id="rId14" Type="http://schemas.openxmlformats.org/officeDocument/2006/relationships/image" Target="../media/image84.png"/><Relationship Id="rId13" Type="http://schemas.openxmlformats.org/officeDocument/2006/relationships/image" Target="../media/image83.png"/><Relationship Id="rId12" Type="http://schemas.openxmlformats.org/officeDocument/2006/relationships/image" Target="../media/image82.png"/><Relationship Id="rId11" Type="http://schemas.openxmlformats.org/officeDocument/2006/relationships/image" Target="../media/image81.png"/><Relationship Id="rId10" Type="http://schemas.openxmlformats.org/officeDocument/2006/relationships/image" Target="../media/image80.png"/><Relationship Id="rId1" Type="http://schemas.openxmlformats.org/officeDocument/2006/relationships/image" Target="../media/image7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9.xml"/><Relationship Id="rId2" Type="http://schemas.openxmlformats.org/officeDocument/2006/relationships/image" Target="../media/image88.jpeg"/><Relationship Id="rId1" Type="http://schemas.openxmlformats.org/officeDocument/2006/relationships/image" Target="../media/image87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4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9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image" Target="../media/image8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2"/>
          <p:cNvSpPr txBox="1">
            <a:spLocks noChangeArrowheads="1"/>
          </p:cNvSpPr>
          <p:nvPr/>
        </p:nvSpPr>
        <p:spPr bwMode="auto">
          <a:xfrm>
            <a:off x="10774680" y="6169025"/>
            <a:ext cx="1007110" cy="337185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defTabSz="914400" eaLnBrk="1" latinLnBrk="0" hangingPunct="1">
              <a:defRPr sz="1800">
                <a:solidFill>
                  <a:schemeClr val="bg2">
                    <a:lumMod val="2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itchFamily="82" charset="0"/>
                <a:ea typeface="楷体" panose="02010609060101010101" pitchFamily="49" charset="-122"/>
                <a:cs typeface="经典繁仿黑" pitchFamily="49" charset="-122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敖凌文</a:t>
            </a:r>
            <a:endParaRPr lang="zh-CN" altLang="en-US" sz="1600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1175004" y="4676299"/>
            <a:ext cx="9872745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4808509" y="4364617"/>
            <a:ext cx="2574987" cy="3987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rgbClr val="FF6600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湖南智擎科技</a:t>
            </a:r>
            <a:endParaRPr lang="zh-CN" altLang="en-US" sz="2000" dirty="0">
              <a:solidFill>
                <a:srgbClr val="FF6600"/>
              </a:solidFill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364125" y="4564568"/>
            <a:ext cx="1467395" cy="0"/>
          </a:xfrm>
          <a:prstGeom prst="line">
            <a:avLst/>
          </a:prstGeom>
          <a:ln>
            <a:solidFill>
              <a:srgbClr val="FF6600"/>
            </a:solidFill>
            <a:tailEnd type="oval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360485" y="4564568"/>
            <a:ext cx="1467395" cy="0"/>
          </a:xfrm>
          <a:prstGeom prst="line">
            <a:avLst/>
          </a:prstGeom>
          <a:ln>
            <a:solidFill>
              <a:srgbClr val="FF6600"/>
            </a:solidFill>
            <a:headEnd type="oval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62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425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25"/>
                            </p:stCondLst>
                            <p:childTnLst>
                              <p:par>
                                <p:cTn id="2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2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H_Other_1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 flipV="1">
            <a:off x="3592195" y="1759585"/>
            <a:ext cx="2532380" cy="1697355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MH_Other_2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 flipV="1">
            <a:off x="3592195" y="3456940"/>
            <a:ext cx="2533015" cy="88900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rmAutofit fontScale="25000"/>
          </a:bodyPr>
          <a:lstStyle/>
          <a:p>
            <a:pPr>
              <a:defRPr/>
            </a:pPr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MH_Other_3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3689350" y="3679825"/>
            <a:ext cx="2340610" cy="1341755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SubTitle_1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6250973" y="1395615"/>
            <a:ext cx="4395771" cy="68308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lIns="0" tIns="0" rIns="0" bIns="0" anchor="ctr" anchorCtr="1">
            <a:no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algn="ctr">
              <a:buNone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机器学习概述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SubTitle_2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6250973" y="3087281"/>
            <a:ext cx="4395771" cy="68308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lIns="0" tIns="0" rIns="0" bIns="0" anchor="ctr" anchorCtr="1">
            <a:no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lvl="0" algn="ctr">
              <a:buNone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常用的机器学习算法</a:t>
            </a:r>
            <a:endParaRPr lang="en-US" sz="105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SubTitle_3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6250973" y="4778311"/>
            <a:ext cx="4395771" cy="68141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lIns="0" tIns="0" rIns="0" bIns="0" anchor="ctr" anchorCtr="1">
            <a:no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lvl="0" algn="ctr">
              <a:buNone/>
            </a:pPr>
            <a:r>
              <a:rPr 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sklearn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快速入门</a:t>
            </a:r>
            <a:endParaRPr lang="zh-CN" altLang="en-US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MH_Other_5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1502782" y="2318452"/>
            <a:ext cx="2606608" cy="260660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0" tIns="0" rIns="0" bIns="0" anchor="ctr" anchorCtr="1">
            <a:norm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endParaRPr lang="zh-TW" altLang="en-US" sz="2530" b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Title_1"/>
          <p:cNvSpPr/>
          <p:nvPr>
            <p:custDataLst>
              <p:tags r:id="rId8"/>
            </p:custDataLst>
          </p:nvPr>
        </p:nvSpPr>
        <p:spPr>
          <a:xfrm>
            <a:off x="1793846" y="2609516"/>
            <a:ext cx="2026154" cy="20261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algn="ctr">
              <a:defRPr/>
            </a:pPr>
            <a:r>
              <a:rPr lang="zh-CN" altLang="en-US" sz="5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TW" altLang="en-US" sz="5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2" grpId="1" bldLvl="0" animBg="1"/>
      <p:bldP spid="13" grpId="1" bldLvl="0" animBg="1"/>
      <p:bldP spid="9" grpId="0" bldLvl="0" animBg="1"/>
      <p:bldP spid="10" grpId="0" bldLvl="0" animBg="1"/>
      <p:bldP spid="11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SubTitle_1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4156743" y="3087255"/>
            <a:ext cx="4395771" cy="68308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lIns="0" tIns="0" rIns="0" bIns="0" anchor="ctr" anchorCtr="1">
            <a:no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algn="ctr">
              <a:buNone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机器学习概述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0868" y="533220"/>
            <a:ext cx="10515600" cy="940761"/>
          </a:xfrm>
        </p:spPr>
        <p:txBody>
          <a:bodyPr/>
          <a:lstStyle/>
          <a:p>
            <a:r>
              <a:rPr lang="zh-CN" altLang="en-US" dirty="0" smtClean="0"/>
              <a:t>机器学习概述</a:t>
            </a:r>
            <a:r>
              <a:rPr lang="en-US" altLang="zh-CN" dirty="0" smtClean="0"/>
              <a:t>--</a:t>
            </a:r>
            <a:r>
              <a:rPr lang="zh-CN" altLang="en-US" dirty="0" smtClean="0"/>
              <a:t>什么是机器学习</a:t>
            </a:r>
            <a:endParaRPr lang="zh-CN" altLang="en-US" dirty="0" smtClean="0"/>
          </a:p>
        </p:txBody>
      </p:sp>
      <p:sp>
        <p:nvSpPr>
          <p:cNvPr id="8" name="文本框 7"/>
          <p:cNvSpPr txBox="1"/>
          <p:nvPr/>
        </p:nvSpPr>
        <p:spPr>
          <a:xfrm>
            <a:off x="2731770" y="1768475"/>
            <a:ext cx="792734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olidFill>
                  <a:srgbClr val="00B0F0"/>
                </a:solidFill>
              </a:rPr>
              <a:t>A computer program is said to learn from experience E with respect to some class of tasks T and performance measure P, if its performance at tasks in T, as measured by P, improves with experience E.</a:t>
            </a:r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740140" y="1400175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8141970" y="1776730"/>
            <a:ext cx="266700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1" name="直接箭头连接符 10"/>
          <p:cNvCxnSpPr>
            <a:stCxn id="10" idx="7"/>
          </p:cNvCxnSpPr>
          <p:nvPr/>
        </p:nvCxnSpPr>
        <p:spPr>
          <a:xfrm flipV="1">
            <a:off x="8369300" y="1609090"/>
            <a:ext cx="397510" cy="2146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4179570" y="2069465"/>
            <a:ext cx="266700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091690" y="1532255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任务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 flipH="1" flipV="1">
            <a:off x="2625090" y="1807210"/>
            <a:ext cx="1539240" cy="3962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7128510" y="2069465"/>
            <a:ext cx="266700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8850630" y="2452370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性能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箭头连接符 16"/>
          <p:cNvCxnSpPr>
            <a:endCxn id="16" idx="1"/>
          </p:cNvCxnSpPr>
          <p:nvPr/>
        </p:nvCxnSpPr>
        <p:spPr>
          <a:xfrm>
            <a:off x="7395210" y="2311400"/>
            <a:ext cx="1455420" cy="3251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8510" y="3261360"/>
            <a:ext cx="769620" cy="102108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535" y="5032375"/>
            <a:ext cx="1131570" cy="884555"/>
          </a:xfrm>
          <a:prstGeom prst="rect">
            <a:avLst/>
          </a:prstGeom>
        </p:spPr>
      </p:pic>
      <p:cxnSp>
        <p:nvCxnSpPr>
          <p:cNvPr id="22" name="直接箭头连接符 21"/>
          <p:cNvCxnSpPr>
            <a:stCxn id="20" idx="2"/>
            <a:endCxn id="21" idx="0"/>
          </p:cNvCxnSpPr>
          <p:nvPr/>
        </p:nvCxnSpPr>
        <p:spPr>
          <a:xfrm>
            <a:off x="3703320" y="4282440"/>
            <a:ext cx="0" cy="74993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2319020" y="3512820"/>
            <a:ext cx="8940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历史数据</a:t>
            </a:r>
            <a:endParaRPr lang="zh-CN" altLang="en-US"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曲线连接符 23"/>
          <p:cNvCxnSpPr>
            <a:stCxn id="21" idx="1"/>
            <a:endCxn id="21" idx="0"/>
          </p:cNvCxnSpPr>
          <p:nvPr/>
        </p:nvCxnSpPr>
        <p:spPr>
          <a:xfrm rot="10800000" flipH="1">
            <a:off x="3137535" y="5032375"/>
            <a:ext cx="565785" cy="442595"/>
          </a:xfrm>
          <a:prstGeom prst="curvedConnector4">
            <a:avLst>
              <a:gd name="adj1" fmla="val -42088"/>
              <a:gd name="adj2" fmla="val 153802"/>
            </a:avLst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2424430" y="4504055"/>
            <a:ext cx="10718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总结出经验</a:t>
            </a:r>
            <a:endParaRPr lang="zh-CN" altLang="en-US"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箭头连接符 26"/>
          <p:cNvCxnSpPr>
            <a:stCxn id="29" idx="3"/>
            <a:endCxn id="21" idx="1"/>
          </p:cNvCxnSpPr>
          <p:nvPr/>
        </p:nvCxnSpPr>
        <p:spPr>
          <a:xfrm flipV="1">
            <a:off x="2197100" y="5474970"/>
            <a:ext cx="940435" cy="63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图片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235" y="5135880"/>
            <a:ext cx="570865" cy="678815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5083810" y="5321300"/>
            <a:ext cx="5384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endParaRPr lang="zh-CN" altLang="en-US"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箭头连接符 30"/>
          <p:cNvCxnSpPr>
            <a:endCxn id="30" idx="1"/>
          </p:cNvCxnSpPr>
          <p:nvPr/>
        </p:nvCxnSpPr>
        <p:spPr>
          <a:xfrm flipV="1">
            <a:off x="4269740" y="5474970"/>
            <a:ext cx="814070" cy="63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1536065" y="3079750"/>
            <a:ext cx="4334510" cy="292798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536065" y="3079750"/>
            <a:ext cx="8940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机器学习</a:t>
            </a:r>
            <a:endParaRPr lang="zh-CN" altLang="en-US" sz="1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62010" y="3261360"/>
            <a:ext cx="769620" cy="102108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1035" y="5032375"/>
            <a:ext cx="1131570" cy="884555"/>
          </a:xfrm>
          <a:prstGeom prst="rect">
            <a:avLst/>
          </a:prstGeom>
        </p:spPr>
      </p:pic>
      <p:cxnSp>
        <p:nvCxnSpPr>
          <p:cNvPr id="36" name="直接箭头连接符 35"/>
          <p:cNvCxnSpPr>
            <a:stCxn id="34" idx="2"/>
            <a:endCxn id="35" idx="0"/>
          </p:cNvCxnSpPr>
          <p:nvPr/>
        </p:nvCxnSpPr>
        <p:spPr>
          <a:xfrm>
            <a:off x="8846820" y="4282440"/>
            <a:ext cx="0" cy="74993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7462520" y="3512820"/>
            <a:ext cx="8940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生活积累</a:t>
            </a:r>
            <a:endParaRPr lang="zh-CN" altLang="en-US"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8" name="曲线连接符 37"/>
          <p:cNvCxnSpPr>
            <a:stCxn id="35" idx="1"/>
            <a:endCxn id="35" idx="0"/>
          </p:cNvCxnSpPr>
          <p:nvPr/>
        </p:nvCxnSpPr>
        <p:spPr>
          <a:xfrm rot="10800000" flipH="1">
            <a:off x="8281035" y="5032375"/>
            <a:ext cx="565785" cy="442595"/>
          </a:xfrm>
          <a:prstGeom prst="curvedConnector4">
            <a:avLst>
              <a:gd name="adj1" fmla="val -42088"/>
              <a:gd name="adj2" fmla="val 153802"/>
            </a:avLst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7923530" y="4504055"/>
            <a:ext cx="5384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脑洞</a:t>
            </a:r>
            <a:endParaRPr lang="zh-CN" altLang="en-US"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0" name="直接箭头连接符 39"/>
          <p:cNvCxnSpPr>
            <a:stCxn id="41" idx="3"/>
            <a:endCxn id="35" idx="1"/>
          </p:cNvCxnSpPr>
          <p:nvPr/>
        </p:nvCxnSpPr>
        <p:spPr>
          <a:xfrm flipV="1">
            <a:off x="7340600" y="5474970"/>
            <a:ext cx="940435" cy="63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图片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9735" y="5135880"/>
            <a:ext cx="570865" cy="678815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10227310" y="5321300"/>
            <a:ext cx="5384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endParaRPr lang="zh-CN" altLang="en-US"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3" name="直接箭头连接符 42"/>
          <p:cNvCxnSpPr>
            <a:endCxn id="42" idx="1"/>
          </p:cNvCxnSpPr>
          <p:nvPr/>
        </p:nvCxnSpPr>
        <p:spPr>
          <a:xfrm flipV="1">
            <a:off x="9413240" y="5474970"/>
            <a:ext cx="814070" cy="63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6679565" y="3079750"/>
            <a:ext cx="4334510" cy="292798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6679565" y="3079750"/>
            <a:ext cx="8940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人类</a:t>
            </a:r>
            <a:r>
              <a:rPr lang="zh-CN" altLang="en-US" sz="1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1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0868" y="533220"/>
            <a:ext cx="10515600" cy="940761"/>
          </a:xfrm>
        </p:spPr>
        <p:txBody>
          <a:bodyPr/>
          <a:lstStyle/>
          <a:p>
            <a:r>
              <a:rPr lang="zh-CN" altLang="en-US" dirty="0" smtClean="0"/>
              <a:t>机器学习概述</a:t>
            </a:r>
            <a:r>
              <a:rPr lang="en-US" altLang="zh-CN" dirty="0" smtClean="0"/>
              <a:t>--Task</a:t>
            </a:r>
            <a:endParaRPr lang="en-US" altLang="zh-CN" dirty="0" smtClean="0"/>
          </a:p>
        </p:txBody>
      </p:sp>
      <p:sp>
        <p:nvSpPr>
          <p:cNvPr id="3" name="文本框 2"/>
          <p:cNvSpPr txBox="1"/>
          <p:nvPr/>
        </p:nvSpPr>
        <p:spPr>
          <a:xfrm>
            <a:off x="5951855" y="130746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分类</a:t>
            </a:r>
            <a:endParaRPr lang="en-US" altLang="zh-CN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71285" y="3760470"/>
            <a:ext cx="1131570" cy="8845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0210" y="2482850"/>
            <a:ext cx="443865" cy="5200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9405" y="4571365"/>
            <a:ext cx="624840" cy="53086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0210" y="3881120"/>
            <a:ext cx="434340" cy="41275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0830" y="3178175"/>
            <a:ext cx="682625" cy="451485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5115" y="5411470"/>
            <a:ext cx="683895" cy="349885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4130675" y="2559050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endParaRPr lang="zh-CN" altLang="en-US" sz="18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4130675" y="3219450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香蕉</a:t>
            </a:r>
            <a:endParaRPr lang="zh-CN" altLang="en-US" sz="18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2356485" y="2289810"/>
            <a:ext cx="2935605" cy="384238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/>
        </p:nvSpPr>
        <p:spPr>
          <a:xfrm>
            <a:off x="2356485" y="1845310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训练数据</a:t>
            </a:r>
            <a:endParaRPr lang="zh-CN" altLang="en-US" sz="18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4" name="直接箭头连接符 53"/>
          <p:cNvCxnSpPr>
            <a:stCxn id="52" idx="3"/>
            <a:endCxn id="4" idx="1"/>
          </p:cNvCxnSpPr>
          <p:nvPr/>
        </p:nvCxnSpPr>
        <p:spPr>
          <a:xfrm flipV="1">
            <a:off x="5292090" y="4203065"/>
            <a:ext cx="1179195" cy="825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图片 5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7150" y="2366010"/>
            <a:ext cx="1421130" cy="1054100"/>
          </a:xfrm>
          <a:prstGeom prst="rect">
            <a:avLst/>
          </a:prstGeom>
        </p:spPr>
      </p:pic>
      <p:sp>
        <p:nvSpPr>
          <p:cNvPr id="56" name="文本框 55"/>
          <p:cNvSpPr txBox="1"/>
          <p:nvPr/>
        </p:nvSpPr>
        <p:spPr>
          <a:xfrm>
            <a:off x="9109075" y="182943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</a:t>
            </a:r>
            <a:r>
              <a:rPr lang="zh-CN" altLang="en-US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  <a:endParaRPr lang="zh-CN" altLang="en-US" sz="18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接箭头连接符 56"/>
          <p:cNvCxnSpPr>
            <a:stCxn id="55" idx="1"/>
            <a:endCxn id="4" idx="3"/>
          </p:cNvCxnSpPr>
          <p:nvPr/>
        </p:nvCxnSpPr>
        <p:spPr>
          <a:xfrm flipH="1">
            <a:off x="7602855" y="2893060"/>
            <a:ext cx="1344295" cy="131000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9398635" y="5302885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香蕉</a:t>
            </a:r>
            <a:endParaRPr lang="zh-CN" altLang="en-US" sz="18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9" name="直接箭头连接符 58"/>
          <p:cNvCxnSpPr>
            <a:stCxn id="4" idx="3"/>
            <a:endCxn id="58" idx="1"/>
          </p:cNvCxnSpPr>
          <p:nvPr/>
        </p:nvCxnSpPr>
        <p:spPr>
          <a:xfrm>
            <a:off x="7602855" y="4203065"/>
            <a:ext cx="1795780" cy="128397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4130675" y="4652645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endParaRPr lang="zh-CN" altLang="en-US" sz="18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30675" y="3903345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endParaRPr lang="zh-CN" altLang="en-US" sz="18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130675" y="5393055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香蕉</a:t>
            </a:r>
            <a:endParaRPr lang="zh-CN" altLang="en-US" sz="18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666490" y="2559050"/>
            <a:ext cx="3162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=</a:t>
            </a:r>
            <a:endParaRPr lang="en-US" altLang="zh-CN"/>
          </a:p>
        </p:txBody>
      </p:sp>
      <p:sp>
        <p:nvSpPr>
          <p:cNvPr id="21" name="文本框 20"/>
          <p:cNvSpPr txBox="1"/>
          <p:nvPr/>
        </p:nvSpPr>
        <p:spPr>
          <a:xfrm>
            <a:off x="3666490" y="3219450"/>
            <a:ext cx="3162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=</a:t>
            </a:r>
            <a:endParaRPr lang="en-US" altLang="zh-CN"/>
          </a:p>
        </p:txBody>
      </p:sp>
      <p:sp>
        <p:nvSpPr>
          <p:cNvPr id="22" name="文本框 21"/>
          <p:cNvSpPr txBox="1"/>
          <p:nvPr/>
        </p:nvSpPr>
        <p:spPr>
          <a:xfrm>
            <a:off x="3665855" y="3903345"/>
            <a:ext cx="3162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=</a:t>
            </a:r>
            <a:endParaRPr lang="en-US" altLang="zh-CN"/>
          </a:p>
        </p:txBody>
      </p:sp>
      <p:sp>
        <p:nvSpPr>
          <p:cNvPr id="23" name="文本框 22"/>
          <p:cNvSpPr txBox="1"/>
          <p:nvPr/>
        </p:nvSpPr>
        <p:spPr>
          <a:xfrm>
            <a:off x="3665855" y="4652645"/>
            <a:ext cx="3162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=</a:t>
            </a:r>
            <a:endParaRPr lang="en-US" altLang="zh-CN"/>
          </a:p>
        </p:txBody>
      </p:sp>
      <p:sp>
        <p:nvSpPr>
          <p:cNvPr id="24" name="文本框 23"/>
          <p:cNvSpPr txBox="1"/>
          <p:nvPr/>
        </p:nvSpPr>
        <p:spPr>
          <a:xfrm>
            <a:off x="3665855" y="5393055"/>
            <a:ext cx="3162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=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0868" y="533220"/>
            <a:ext cx="10515600" cy="940761"/>
          </a:xfrm>
        </p:spPr>
        <p:txBody>
          <a:bodyPr/>
          <a:lstStyle/>
          <a:p>
            <a:r>
              <a:rPr lang="zh-CN" altLang="en-US" dirty="0" smtClean="0"/>
              <a:t>机器学习概述</a:t>
            </a:r>
            <a:r>
              <a:rPr lang="en-US" altLang="zh-CN" dirty="0" smtClean="0"/>
              <a:t>--Task</a:t>
            </a:r>
            <a:endParaRPr lang="en-US" altLang="zh-CN" dirty="0" smtClean="0"/>
          </a:p>
        </p:txBody>
      </p:sp>
      <p:sp>
        <p:nvSpPr>
          <p:cNvPr id="3" name="文本框 2"/>
          <p:cNvSpPr txBox="1"/>
          <p:nvPr/>
        </p:nvSpPr>
        <p:spPr>
          <a:xfrm>
            <a:off x="6126480" y="129603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回归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3175" y="3797300"/>
            <a:ext cx="1131570" cy="8845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9785" y="2442845"/>
            <a:ext cx="530860" cy="622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6280" y="3165475"/>
            <a:ext cx="743585" cy="63182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6770" y="3939540"/>
            <a:ext cx="523875" cy="498475"/>
          </a:xfrm>
          <a:prstGeom prst="rect">
            <a:avLst/>
          </a:prstGeom>
        </p:spPr>
      </p:pic>
      <p:sp>
        <p:nvSpPr>
          <p:cNvPr id="52" name="矩形 51"/>
          <p:cNvSpPr/>
          <p:nvPr/>
        </p:nvSpPr>
        <p:spPr>
          <a:xfrm>
            <a:off x="2620010" y="2276475"/>
            <a:ext cx="3092450" cy="391985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/>
        </p:nvSpPr>
        <p:spPr>
          <a:xfrm>
            <a:off x="2529205" y="183451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训练数据</a:t>
            </a:r>
            <a:endParaRPr lang="zh-CN" altLang="en-US" sz="18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4" name="直接箭头连接符 53"/>
          <p:cNvCxnSpPr>
            <a:stCxn id="52" idx="3"/>
            <a:endCxn id="4" idx="1"/>
          </p:cNvCxnSpPr>
          <p:nvPr/>
        </p:nvCxnSpPr>
        <p:spPr>
          <a:xfrm>
            <a:off x="5712460" y="4236720"/>
            <a:ext cx="640715" cy="3175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8647430" y="183324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</a:t>
            </a:r>
            <a:r>
              <a:rPr lang="zh-CN" altLang="en-US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  <a:endParaRPr lang="zh-CN" altLang="en-US" sz="18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接箭头连接符 56"/>
          <p:cNvCxnSpPr>
            <a:stCxn id="15" idx="1"/>
            <a:endCxn id="4" idx="3"/>
          </p:cNvCxnSpPr>
          <p:nvPr/>
        </p:nvCxnSpPr>
        <p:spPr>
          <a:xfrm flipH="1">
            <a:off x="7484745" y="2798445"/>
            <a:ext cx="1270635" cy="144145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9079230" y="5186045"/>
            <a:ext cx="50609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7.2</a:t>
            </a:r>
            <a:endParaRPr lang="en-US" altLang="zh-CN" sz="18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9" name="直接箭头连接符 58"/>
          <p:cNvCxnSpPr>
            <a:stCxn id="4" idx="3"/>
            <a:endCxn id="58" idx="1"/>
          </p:cNvCxnSpPr>
          <p:nvPr/>
        </p:nvCxnSpPr>
        <p:spPr>
          <a:xfrm>
            <a:off x="7484745" y="4239895"/>
            <a:ext cx="1594485" cy="113030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9305" y="5452110"/>
            <a:ext cx="599440" cy="5810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890" y="4606290"/>
            <a:ext cx="579755" cy="57975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316095" y="2613660"/>
            <a:ext cx="7677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5.1</a:t>
            </a:r>
            <a:endParaRPr lang="en-US" altLang="zh-CN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16095" y="3297555"/>
            <a:ext cx="7677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3.5</a:t>
            </a:r>
            <a:endParaRPr lang="en-US" altLang="zh-CN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316095" y="3939540"/>
            <a:ext cx="7677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3.2</a:t>
            </a:r>
            <a:endParaRPr lang="en-US" altLang="zh-CN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16095" y="4711700"/>
            <a:ext cx="7677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7.8</a:t>
            </a:r>
            <a:endParaRPr lang="en-US" altLang="zh-CN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316095" y="5558155"/>
            <a:ext cx="6172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2.5</a:t>
            </a:r>
            <a:endParaRPr lang="en-US" altLang="zh-CN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55380" y="2328545"/>
            <a:ext cx="989330" cy="939165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999865" y="2613660"/>
            <a:ext cx="3162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=</a:t>
            </a:r>
            <a:endParaRPr lang="en-US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3999865" y="3297555"/>
            <a:ext cx="3162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=</a:t>
            </a:r>
            <a:endParaRPr lang="en-US" altLang="zh-CN"/>
          </a:p>
        </p:txBody>
      </p:sp>
      <p:sp>
        <p:nvSpPr>
          <p:cNvPr id="16" name="文本框 15"/>
          <p:cNvSpPr txBox="1"/>
          <p:nvPr/>
        </p:nvSpPr>
        <p:spPr>
          <a:xfrm>
            <a:off x="3999865" y="3939540"/>
            <a:ext cx="3162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=</a:t>
            </a:r>
            <a:endParaRPr lang="en-US" altLang="zh-CN"/>
          </a:p>
        </p:txBody>
      </p:sp>
      <p:sp>
        <p:nvSpPr>
          <p:cNvPr id="17" name="文本框 16"/>
          <p:cNvSpPr txBox="1"/>
          <p:nvPr/>
        </p:nvSpPr>
        <p:spPr>
          <a:xfrm>
            <a:off x="3999865" y="4712335"/>
            <a:ext cx="3162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=</a:t>
            </a:r>
            <a:endParaRPr lang="en-US" altLang="zh-CN"/>
          </a:p>
        </p:txBody>
      </p:sp>
      <p:sp>
        <p:nvSpPr>
          <p:cNvPr id="19" name="文本框 18"/>
          <p:cNvSpPr txBox="1"/>
          <p:nvPr/>
        </p:nvSpPr>
        <p:spPr>
          <a:xfrm>
            <a:off x="3999865" y="5558155"/>
            <a:ext cx="3162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=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0868" y="533220"/>
            <a:ext cx="10515600" cy="940761"/>
          </a:xfrm>
        </p:spPr>
        <p:txBody>
          <a:bodyPr/>
          <a:lstStyle/>
          <a:p>
            <a:r>
              <a:rPr lang="zh-CN" altLang="en-US" dirty="0" smtClean="0"/>
              <a:t>机器学习概述</a:t>
            </a:r>
            <a:r>
              <a:rPr lang="en-US" altLang="zh-CN" dirty="0" smtClean="0"/>
              <a:t>--Task</a:t>
            </a:r>
            <a:endParaRPr lang="en-US" altLang="zh-CN" dirty="0" smtClean="0"/>
          </a:p>
        </p:txBody>
      </p:sp>
      <p:sp>
        <p:nvSpPr>
          <p:cNvPr id="3" name="文本框 2"/>
          <p:cNvSpPr txBox="1"/>
          <p:nvPr/>
        </p:nvSpPr>
        <p:spPr>
          <a:xfrm>
            <a:off x="6007735" y="129603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聚类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7735" y="3512185"/>
            <a:ext cx="1131570" cy="8845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735" y="2179320"/>
            <a:ext cx="623570" cy="7302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875" y="3250565"/>
            <a:ext cx="913765" cy="77597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245" y="2279650"/>
            <a:ext cx="711200" cy="675640"/>
          </a:xfrm>
          <a:prstGeom prst="rect">
            <a:avLst/>
          </a:prstGeom>
        </p:spPr>
      </p:pic>
      <p:sp>
        <p:nvSpPr>
          <p:cNvPr id="52" name="矩形 51"/>
          <p:cNvSpPr/>
          <p:nvPr/>
        </p:nvSpPr>
        <p:spPr>
          <a:xfrm>
            <a:off x="1343025" y="1814830"/>
            <a:ext cx="3806190" cy="42799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/>
        </p:nvSpPr>
        <p:spPr>
          <a:xfrm>
            <a:off x="1343025" y="1372870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训练数据</a:t>
            </a:r>
            <a:endParaRPr lang="zh-CN" altLang="en-US" sz="18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4" name="直接箭头连接符 53"/>
          <p:cNvCxnSpPr>
            <a:stCxn id="52" idx="3"/>
            <a:endCxn id="4" idx="1"/>
          </p:cNvCxnSpPr>
          <p:nvPr/>
        </p:nvCxnSpPr>
        <p:spPr>
          <a:xfrm>
            <a:off x="5149215" y="3954780"/>
            <a:ext cx="8585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58"/>
          <p:cNvCxnSpPr/>
          <p:nvPr/>
        </p:nvCxnSpPr>
        <p:spPr>
          <a:xfrm>
            <a:off x="7110730" y="3924935"/>
            <a:ext cx="718820" cy="14116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4620" y="2607945"/>
            <a:ext cx="829945" cy="5969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9485" y="3414395"/>
            <a:ext cx="1188720" cy="7391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0510" y="4153535"/>
            <a:ext cx="1333500" cy="63246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4010" y="4441190"/>
            <a:ext cx="960120" cy="8001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0660" y="4307840"/>
            <a:ext cx="960120" cy="10668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39900" y="5025390"/>
            <a:ext cx="1234440" cy="838200"/>
          </a:xfrm>
          <a:prstGeom prst="rect">
            <a:avLst/>
          </a:prstGeom>
        </p:spPr>
      </p:pic>
      <p:cxnSp>
        <p:nvCxnSpPr>
          <p:cNvPr id="13" name="直接箭头连接符 12"/>
          <p:cNvCxnSpPr/>
          <p:nvPr/>
        </p:nvCxnSpPr>
        <p:spPr>
          <a:xfrm>
            <a:off x="7110730" y="3954145"/>
            <a:ext cx="748665" cy="12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>
            <a:stCxn id="4" idx="3"/>
          </p:cNvCxnSpPr>
          <p:nvPr/>
        </p:nvCxnSpPr>
        <p:spPr>
          <a:xfrm flipV="1">
            <a:off x="7139305" y="2656205"/>
            <a:ext cx="584835" cy="12985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9395" y="2312670"/>
            <a:ext cx="829945" cy="5969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7790" y="2247900"/>
            <a:ext cx="1188720" cy="73914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56545" y="2247900"/>
            <a:ext cx="960120" cy="8001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9890" y="3577590"/>
            <a:ext cx="623570" cy="73025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6530" y="3554730"/>
            <a:ext cx="913765" cy="77597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1005" y="3604895"/>
            <a:ext cx="711200" cy="67564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4485" y="5025390"/>
            <a:ext cx="1333500" cy="63246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46565" y="4922520"/>
            <a:ext cx="1234440" cy="8382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96575" y="4591050"/>
            <a:ext cx="960120" cy="106680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9154795" y="1741170"/>
            <a:ext cx="57213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簇</a:t>
            </a:r>
            <a:r>
              <a:rPr lang="en-US" altLang="zh-CN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en-US" altLang="zh-CN" sz="18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171940" y="3143885"/>
            <a:ext cx="55499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簇</a:t>
            </a:r>
            <a:r>
              <a:rPr lang="en-US" altLang="zh-CN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en-US" altLang="zh-CN" sz="18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171940" y="4554220"/>
            <a:ext cx="56451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簇</a:t>
            </a:r>
            <a:r>
              <a:rPr lang="en-US" altLang="zh-CN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en-US" altLang="zh-CN" sz="18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0868" y="533220"/>
            <a:ext cx="10515600" cy="940761"/>
          </a:xfrm>
        </p:spPr>
        <p:txBody>
          <a:bodyPr/>
          <a:lstStyle/>
          <a:p>
            <a:r>
              <a:rPr lang="zh-CN" altLang="en-US" dirty="0" smtClean="0"/>
              <a:t>机器学习概述</a:t>
            </a:r>
            <a:r>
              <a:rPr lang="en-US" altLang="zh-CN" dirty="0" smtClean="0"/>
              <a:t>--</a:t>
            </a:r>
            <a:r>
              <a:rPr lang="en-US" altLang="zh-CN" dirty="0" smtClean="0">
                <a:sym typeface="+mn-ea"/>
              </a:rPr>
              <a:t>Experience</a:t>
            </a:r>
            <a:endParaRPr lang="en-US" altLang="zh-CN" dirty="0" smtClean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765" y="5034915"/>
            <a:ext cx="1228090" cy="9601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535" y="1535430"/>
            <a:ext cx="529590" cy="62103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028315" y="3219450"/>
            <a:ext cx="742823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if Red*0.7+Green*0.6+Blue*0.2+Circular*1.7+</a:t>
            </a:r>
            <a:r>
              <a:rPr lang="en-US" altLang="zh-CN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</a:t>
            </a:r>
            <a:r>
              <a:rPr lang="en-US" altLang="zh-CN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urved</a:t>
            </a:r>
            <a:r>
              <a:rPr lang="en-US" altLang="zh-CN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*1.5+50&gt;500:</a:t>
            </a:r>
            <a:endParaRPr lang="en-US" altLang="zh-CN" sz="18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/>
            <a:r>
              <a:rPr lang="en-US" altLang="zh-CN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return Apple</a:t>
            </a:r>
            <a:endParaRPr lang="en-US" altLang="zh-CN" sz="18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else:</a:t>
            </a:r>
            <a:endParaRPr lang="en-US" altLang="zh-CN" sz="18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return Banana</a:t>
            </a:r>
            <a:endParaRPr lang="en-US" altLang="zh-CN" sz="18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 flipH="1">
            <a:off x="6417945" y="2156460"/>
            <a:ext cx="7620" cy="960755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6398895" y="4435475"/>
            <a:ext cx="0" cy="57023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9980" y="5313045"/>
            <a:ext cx="552450" cy="525780"/>
          </a:xfrm>
          <a:prstGeom prst="rect">
            <a:avLst/>
          </a:prstGeom>
        </p:spPr>
      </p:pic>
      <p:cxnSp>
        <p:nvCxnSpPr>
          <p:cNvPr id="14" name="直接箭头连接符 13"/>
          <p:cNvCxnSpPr/>
          <p:nvPr/>
        </p:nvCxnSpPr>
        <p:spPr>
          <a:xfrm flipV="1">
            <a:off x="4342130" y="5636895"/>
            <a:ext cx="1384935" cy="508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9035" y="1648460"/>
            <a:ext cx="748030" cy="5080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2996565" y="3202940"/>
            <a:ext cx="7492365" cy="12312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6425565" y="2559050"/>
            <a:ext cx="26720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根据机器学习算法训练</a:t>
            </a:r>
            <a:r>
              <a:rPr lang="zh-CN" altLang="en-US" sz="140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得到模型</a:t>
            </a:r>
            <a:endParaRPr lang="zh-CN" altLang="en-US" sz="140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650" y="1598295"/>
            <a:ext cx="520700" cy="49466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3035" y="1521460"/>
            <a:ext cx="571500" cy="6350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6140" y="1654810"/>
            <a:ext cx="923290" cy="43815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8345" y="1521460"/>
            <a:ext cx="579755" cy="579755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8370570" y="5376545"/>
            <a:ext cx="690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endParaRPr lang="zh-CN" altLang="en-US" sz="20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箭头连接符 30"/>
          <p:cNvCxnSpPr/>
          <p:nvPr/>
        </p:nvCxnSpPr>
        <p:spPr>
          <a:xfrm flipV="1">
            <a:off x="6985635" y="5573395"/>
            <a:ext cx="1384935" cy="508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0868" y="533220"/>
            <a:ext cx="10515600" cy="940761"/>
          </a:xfrm>
        </p:spPr>
        <p:txBody>
          <a:bodyPr/>
          <a:lstStyle/>
          <a:p>
            <a:r>
              <a:rPr lang="zh-CN" altLang="en-US" dirty="0" smtClean="0"/>
              <a:t>机器学习概述</a:t>
            </a:r>
            <a:r>
              <a:rPr lang="en-US" altLang="zh-CN" dirty="0" smtClean="0"/>
              <a:t>--</a:t>
            </a:r>
            <a:r>
              <a:rPr lang="en-US" altLang="zh-CN" dirty="0" smtClean="0">
                <a:sym typeface="+mn-ea"/>
              </a:rPr>
              <a:t>Perf</a:t>
            </a:r>
            <a:r>
              <a:rPr lang="en-US" altLang="zh-CN" dirty="0" smtClean="0">
                <a:sym typeface="+mn-ea"/>
              </a:rPr>
              <a:t>ormance</a:t>
            </a:r>
            <a:endParaRPr lang="en-US" altLang="zh-CN" dirty="0" smtClean="0"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612765" y="1541780"/>
            <a:ext cx="1706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</a:pPr>
            <a:r>
              <a:rPr lang="zh-CN" altLang="en-US" sz="20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</a:t>
            </a:r>
            <a:r>
              <a:rPr lang="en-US" altLang="zh-CN" sz="20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好不好？</a:t>
            </a:r>
            <a:endParaRPr lang="en-US" altLang="zh-CN" sz="20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60140" y="2221865"/>
            <a:ext cx="690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</a:pPr>
            <a:r>
              <a:rPr lang="zh-CN" altLang="en-US" sz="20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分类</a:t>
            </a:r>
            <a:endParaRPr lang="zh-CN" altLang="en-US" sz="20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660140" y="2884805"/>
            <a:ext cx="690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</a:pPr>
            <a:r>
              <a:rPr lang="zh-CN" altLang="en-US" sz="20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回归</a:t>
            </a:r>
            <a:endParaRPr lang="zh-CN" altLang="en-US" sz="20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60140" y="3566795"/>
            <a:ext cx="690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</a:pPr>
            <a:r>
              <a:rPr lang="zh-CN" altLang="en-US" sz="20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聚类</a:t>
            </a:r>
            <a:endParaRPr lang="zh-CN" altLang="en-US" sz="20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546600" y="2268220"/>
            <a:ext cx="45910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</a:pPr>
            <a:r>
              <a:rPr lang="en-US" altLang="zh-CN" sz="1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acc</a:t>
            </a:r>
            <a:endParaRPr lang="en-US" altLang="zh-CN" sz="1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092065" y="2267585"/>
            <a:ext cx="8229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recall</a:t>
            </a:r>
            <a:endParaRPr lang="en-US" altLang="zh-CN" sz="1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826125" y="2268220"/>
            <a:ext cx="127952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</a:pPr>
            <a:r>
              <a:rPr lang="en-US" altLang="zh-CN" sz="1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precision</a:t>
            </a:r>
            <a:endParaRPr lang="en-US" altLang="zh-CN" sz="1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796405" y="2267585"/>
            <a:ext cx="11391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f1 score</a:t>
            </a:r>
            <a:endParaRPr lang="en-US" altLang="zh-CN" sz="1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694295" y="2267585"/>
            <a:ext cx="6070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</a:pPr>
            <a:r>
              <a:rPr lang="en-US" altLang="zh-CN" sz="1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auc</a:t>
            </a:r>
            <a:endParaRPr lang="en-US" altLang="zh-CN" sz="1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301355" y="2221865"/>
            <a:ext cx="43815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</a:pPr>
            <a:r>
              <a:rPr lang="en-US" altLang="zh-CN" sz="1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  <a:endParaRPr lang="en-US" altLang="zh-CN" sz="1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509770" y="2930525"/>
            <a:ext cx="53276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</a:pPr>
            <a:r>
              <a:rPr lang="en-US" altLang="zh-CN" sz="1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mse</a:t>
            </a:r>
            <a:endParaRPr lang="en-US" altLang="zh-CN" sz="1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092065" y="2930525"/>
            <a:ext cx="60007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rmse</a:t>
            </a:r>
            <a:endParaRPr lang="en-US" altLang="zh-CN" sz="1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749925" y="2949575"/>
            <a:ext cx="54864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</a:pPr>
            <a:r>
              <a:rPr lang="en-US" altLang="zh-CN" sz="1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mae</a:t>
            </a:r>
            <a:endParaRPr lang="en-US" altLang="zh-CN" sz="1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342380" y="2930525"/>
            <a:ext cx="85852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r2 score</a:t>
            </a:r>
            <a:endParaRPr lang="en-US" altLang="zh-CN" sz="1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259320" y="2949575"/>
            <a:ext cx="226377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</a:pPr>
            <a:r>
              <a:rPr lang="en-US" altLang="zh-CN" sz="1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explained variance score</a:t>
            </a:r>
            <a:endParaRPr lang="en-US" altLang="zh-CN" sz="1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523095" y="2930525"/>
            <a:ext cx="43815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</a:pPr>
            <a:r>
              <a:rPr lang="en-US" altLang="zh-CN" sz="1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  <a:endParaRPr lang="en-US" altLang="zh-CN" sz="1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413250" y="3658870"/>
            <a:ext cx="18211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</a:pPr>
            <a:r>
              <a:rPr lang="en-US" altLang="zh-CN" sz="1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homogeneity score</a:t>
            </a:r>
            <a:endParaRPr lang="en-US" altLang="zh-CN" sz="1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234430" y="3658870"/>
            <a:ext cx="114046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</a:pPr>
            <a:r>
              <a:rPr lang="en-US" altLang="zh-CN" sz="1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Rand Index</a:t>
            </a:r>
            <a:endParaRPr lang="en-US" altLang="zh-CN" sz="1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9584055" y="3612515"/>
            <a:ext cx="43815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</a:pPr>
            <a:r>
              <a:rPr lang="en-US" altLang="zh-CN" sz="1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  <a:endParaRPr lang="en-US" altLang="zh-CN" sz="1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456170" y="3658870"/>
            <a:ext cx="207327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</a:pPr>
            <a:r>
              <a:rPr lang="en-US" altLang="zh-CN" sz="1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fowlkes mallows score</a:t>
            </a:r>
            <a:endParaRPr lang="en-US" altLang="zh-CN" sz="1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4413250" y="4297045"/>
            <a:ext cx="4500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</a:pPr>
            <a:r>
              <a:rPr lang="zh-CN" altLang="en-US" sz="20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怎样使用这些指标来评估模型的好坏</a:t>
            </a:r>
            <a:r>
              <a:rPr lang="en-US" altLang="zh-CN" sz="20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20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381500" y="5114925"/>
            <a:ext cx="453263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</a:pP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折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交叉验证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(k-fold 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cross validation)</a:t>
            </a:r>
            <a:endParaRPr lang="en-US" altLang="zh-CN" sz="20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0868" y="533220"/>
            <a:ext cx="10515600" cy="940761"/>
          </a:xfrm>
        </p:spPr>
        <p:txBody>
          <a:bodyPr/>
          <a:lstStyle/>
          <a:p>
            <a:r>
              <a:rPr lang="zh-CN" altLang="en-US" dirty="0" smtClean="0"/>
              <a:t>机器学习概述</a:t>
            </a:r>
            <a:r>
              <a:rPr lang="en-US" altLang="zh-CN" dirty="0" smtClean="0"/>
              <a:t>--</a:t>
            </a:r>
            <a:r>
              <a:rPr lang="en-US" altLang="zh-CN" dirty="0" smtClean="0">
                <a:sym typeface="+mn-ea"/>
              </a:rPr>
              <a:t>Perf</a:t>
            </a:r>
            <a:r>
              <a:rPr lang="en-US" altLang="zh-CN" dirty="0" smtClean="0">
                <a:sym typeface="+mn-ea"/>
              </a:rPr>
              <a:t>ormance</a:t>
            </a:r>
            <a:endParaRPr lang="en-US" altLang="zh-CN" dirty="0" smtClean="0">
              <a:sym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954905" y="1571625"/>
            <a:ext cx="297116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</a:pP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怎样进行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折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交叉验证？</a:t>
            </a:r>
            <a:endParaRPr lang="en-US" altLang="zh-CN" sz="20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83255" y="2073910"/>
            <a:ext cx="614680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</a:pPr>
            <a:r>
              <a:rPr lang="zh-CN" altLang="en-US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对训练集进行</a:t>
            </a:r>
            <a:r>
              <a:rPr lang="en-US" altLang="zh-CN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次划分，计算</a:t>
            </a:r>
            <a:r>
              <a:rPr lang="en-US" altLang="zh-CN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18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次模型在验证集上的平均性能</a:t>
            </a:r>
            <a:endParaRPr lang="zh-CN" altLang="en-US" sz="180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808345" y="3462655"/>
            <a:ext cx="96964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</a:pPr>
            <a:r>
              <a:rPr lang="zh-CN" altLang="en-US" sz="16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假设</a:t>
            </a:r>
            <a:r>
              <a:rPr lang="en-US" altLang="zh-CN" sz="16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k=5</a:t>
            </a:r>
            <a:endParaRPr lang="en-US" altLang="zh-CN" sz="16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063365" y="2881630"/>
            <a:ext cx="4558030" cy="3232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训练集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812415" y="4170045"/>
            <a:ext cx="4558030" cy="3232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813050" y="4493260"/>
            <a:ext cx="4558030" cy="3232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813050" y="4816475"/>
            <a:ext cx="4558030" cy="3232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813050" y="5139690"/>
            <a:ext cx="4558030" cy="3232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811145" y="5462905"/>
            <a:ext cx="4559935" cy="3232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813685" y="4171315"/>
            <a:ext cx="912495" cy="31496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验证集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729990" y="4177030"/>
            <a:ext cx="912495" cy="3149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训练集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639945" y="4170045"/>
            <a:ext cx="912495" cy="3149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训练集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547995" y="4170045"/>
            <a:ext cx="912495" cy="3149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训练集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458585" y="4172585"/>
            <a:ext cx="912495" cy="3149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训练集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811145" y="4509770"/>
            <a:ext cx="912495" cy="3149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训练集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642485" y="4488815"/>
            <a:ext cx="912495" cy="3149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训练集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729990" y="4498975"/>
            <a:ext cx="912495" cy="31496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验证集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813050" y="4803775"/>
            <a:ext cx="912495" cy="3149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训练集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731895" y="4803775"/>
            <a:ext cx="912495" cy="3149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训练集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5554980" y="4491990"/>
            <a:ext cx="912495" cy="3149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训练集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457950" y="4485005"/>
            <a:ext cx="912495" cy="3149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训练集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4644390" y="4812030"/>
            <a:ext cx="912495" cy="31496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验证集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5556885" y="4803775"/>
            <a:ext cx="912495" cy="3149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训练集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6457950" y="4803775"/>
            <a:ext cx="912495" cy="3149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训练集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5549265" y="5125720"/>
            <a:ext cx="912495" cy="31496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验证集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457950" y="5447030"/>
            <a:ext cx="912495" cy="33083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验证集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6457950" y="5118735"/>
            <a:ext cx="912495" cy="3149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训练集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2811145" y="5132705"/>
            <a:ext cx="912495" cy="3149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训练集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3731895" y="5133975"/>
            <a:ext cx="912495" cy="3149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训练集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4644390" y="5140960"/>
            <a:ext cx="912495" cy="3149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训练集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2819400" y="5464175"/>
            <a:ext cx="912495" cy="3149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训练集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3723640" y="5455920"/>
            <a:ext cx="912495" cy="3149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训练集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4644390" y="5455920"/>
            <a:ext cx="912495" cy="3149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训练集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5549900" y="5455920"/>
            <a:ext cx="912495" cy="3149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训练集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7986395" y="4163060"/>
            <a:ext cx="12496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>
                <a:solidFill>
                  <a:schemeClr val="bg1">
                    <a:lumMod val="65000"/>
                  </a:schemeClr>
                </a:solidFill>
              </a:rPr>
              <a:t>acc=0.87</a:t>
            </a:r>
            <a:endParaRPr lang="en-US" altLang="zh-CN" sz="16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7986395" y="4462780"/>
            <a:ext cx="12496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>
                <a:solidFill>
                  <a:schemeClr val="bg1">
                    <a:lumMod val="65000"/>
                  </a:schemeClr>
                </a:solidFill>
              </a:rPr>
              <a:t>acc=0.85</a:t>
            </a:r>
            <a:endParaRPr lang="en-US" altLang="zh-CN" sz="16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7986395" y="4781550"/>
            <a:ext cx="12496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>
                <a:solidFill>
                  <a:schemeClr val="bg1">
                    <a:lumMod val="65000"/>
                  </a:schemeClr>
                </a:solidFill>
              </a:rPr>
              <a:t>acc=0.79</a:t>
            </a:r>
            <a:endParaRPr lang="en-US" altLang="zh-CN" sz="16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7986395" y="5118735"/>
            <a:ext cx="12496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>
                <a:solidFill>
                  <a:schemeClr val="bg1">
                    <a:lumMod val="65000"/>
                  </a:schemeClr>
                </a:solidFill>
              </a:rPr>
              <a:t>acc=0.92</a:t>
            </a:r>
            <a:endParaRPr lang="en-US" altLang="zh-CN" sz="16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7986395" y="5433695"/>
            <a:ext cx="12496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>
                <a:solidFill>
                  <a:schemeClr val="bg1">
                    <a:lumMod val="65000"/>
                  </a:schemeClr>
                </a:solidFill>
              </a:rPr>
              <a:t>acc=0.83</a:t>
            </a:r>
            <a:endParaRPr lang="en-US" altLang="zh-CN" sz="16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9427845" y="4824730"/>
            <a:ext cx="18726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>
                <a:solidFill>
                  <a:schemeClr val="bg1">
                    <a:lumMod val="65000"/>
                  </a:schemeClr>
                </a:solidFill>
              </a:rPr>
              <a:t>cv acc=0.852</a:t>
            </a:r>
            <a:endParaRPr lang="en-US" altLang="zh-CN" sz="160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81" name="直接箭头连接符 80"/>
          <p:cNvCxnSpPr>
            <a:endCxn id="75" idx="1"/>
          </p:cNvCxnSpPr>
          <p:nvPr/>
        </p:nvCxnSpPr>
        <p:spPr>
          <a:xfrm flipV="1">
            <a:off x="7370445" y="4331970"/>
            <a:ext cx="615950" cy="63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箭头连接符 81"/>
          <p:cNvCxnSpPr/>
          <p:nvPr/>
        </p:nvCxnSpPr>
        <p:spPr>
          <a:xfrm flipV="1">
            <a:off x="7371080" y="4664075"/>
            <a:ext cx="615950" cy="63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箭头连接符 82"/>
          <p:cNvCxnSpPr/>
          <p:nvPr/>
        </p:nvCxnSpPr>
        <p:spPr>
          <a:xfrm flipV="1">
            <a:off x="7371080" y="4975225"/>
            <a:ext cx="615950" cy="63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箭头连接符 83"/>
          <p:cNvCxnSpPr/>
          <p:nvPr/>
        </p:nvCxnSpPr>
        <p:spPr>
          <a:xfrm flipV="1">
            <a:off x="7371080" y="5273040"/>
            <a:ext cx="615950" cy="63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箭头连接符 84"/>
          <p:cNvCxnSpPr/>
          <p:nvPr/>
        </p:nvCxnSpPr>
        <p:spPr>
          <a:xfrm flipV="1">
            <a:off x="7371080" y="5598795"/>
            <a:ext cx="615950" cy="63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右大括号 85"/>
          <p:cNvSpPr/>
          <p:nvPr/>
        </p:nvSpPr>
        <p:spPr>
          <a:xfrm>
            <a:off x="8996680" y="4344670"/>
            <a:ext cx="340360" cy="1267460"/>
          </a:xfrm>
          <a:prstGeom prst="rightBrace">
            <a:avLst>
              <a:gd name="adj1" fmla="val 8333"/>
              <a:gd name="adj2" fmla="val 50000"/>
            </a:avLst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H_SubTitle_2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4081178" y="3154591"/>
            <a:ext cx="4395771" cy="68308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lIns="0" tIns="0" rIns="0" bIns="0" anchor="ctr" anchorCtr="1">
            <a:no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lvl="0" algn="ctr">
              <a:buNone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常用的机器学习算法</a:t>
            </a:r>
            <a:endParaRPr lang="en-US" sz="105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0868" y="533220"/>
            <a:ext cx="10515600" cy="940761"/>
          </a:xfrm>
        </p:spPr>
        <p:txBody>
          <a:bodyPr/>
          <a:lstStyle/>
          <a:p>
            <a:r>
              <a:rPr lang="zh-CN" altLang="en-US" dirty="0" smtClean="0"/>
              <a:t>常用的机器学习算法</a:t>
            </a:r>
            <a:r>
              <a:rPr lang="en-US" altLang="zh-CN" dirty="0" smtClean="0"/>
              <a:t>--</a:t>
            </a:r>
            <a:r>
              <a:rPr lang="zh-CN" altLang="en-US" dirty="0" smtClean="0">
                <a:sym typeface="+mn-ea"/>
              </a:rPr>
              <a:t>简介</a:t>
            </a:r>
            <a:endParaRPr lang="zh-CN" altLang="en-US" dirty="0" smtClean="0">
              <a:sym typeface="+mn-ea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453130" y="1279525"/>
            <a:ext cx="4264660" cy="3221355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984750" y="1280160"/>
            <a:ext cx="4159885" cy="3169285"/>
          </a:xfrm>
          <a:prstGeom prst="ellipse">
            <a:avLst/>
          </a:prstGeom>
          <a:noFill/>
          <a:ln w="476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043805" y="4561205"/>
            <a:ext cx="2710180" cy="1908810"/>
          </a:xfrm>
          <a:prstGeom prst="ellipse">
            <a:avLst/>
          </a:prstGeom>
          <a:noFill/>
          <a:ln w="444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050290" y="1875790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分类</a:t>
            </a:r>
            <a:endParaRPr lang="zh-CN" altLang="en-US" sz="18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785620" y="1973580"/>
            <a:ext cx="923925" cy="20256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050290" y="2371090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回归</a:t>
            </a:r>
            <a:endParaRPr lang="zh-CN" altLang="en-US" sz="18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785620" y="2468880"/>
            <a:ext cx="923925" cy="202565"/>
          </a:xfrm>
          <a:prstGeom prst="rect">
            <a:avLst/>
          </a:prstGeom>
          <a:solidFill>
            <a:schemeClr val="accent5"/>
          </a:solidFill>
          <a:ln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050290" y="2874645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聚类</a:t>
            </a:r>
            <a:endParaRPr lang="zh-CN" altLang="en-US" sz="18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785620" y="2972435"/>
            <a:ext cx="923925" cy="20256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069080" y="1869440"/>
            <a:ext cx="8940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</a:t>
            </a:r>
            <a:endParaRPr lang="zh-CN" altLang="en-US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07765" y="2364740"/>
            <a:ext cx="10718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朴素贝叶斯</a:t>
            </a:r>
            <a:endParaRPr lang="zh-CN" altLang="en-US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782310" y="1666875"/>
            <a:ext cx="56896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kNN</a:t>
            </a:r>
            <a:endParaRPr lang="en-US" altLang="zh-CN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487795" y="1937385"/>
            <a:ext cx="57975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SVM</a:t>
            </a:r>
            <a:endParaRPr lang="en-US" altLang="zh-CN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707765" y="2868295"/>
            <a:ext cx="121602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softmax</a:t>
            </a: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回归</a:t>
            </a:r>
            <a:endParaRPr lang="zh-CN" altLang="en-US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157980" y="3350895"/>
            <a:ext cx="7162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感知机</a:t>
            </a:r>
            <a:endParaRPr lang="zh-CN" altLang="en-US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297420" y="1474470"/>
            <a:ext cx="8940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线性</a:t>
            </a: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回归</a:t>
            </a:r>
            <a:endParaRPr lang="zh-CN" altLang="en-US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717790" y="1937385"/>
            <a:ext cx="100647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Lasso</a:t>
            </a: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回归</a:t>
            </a:r>
            <a:endParaRPr lang="zh-CN" altLang="en-US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875270" y="2468880"/>
            <a:ext cx="103060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Ridge</a:t>
            </a: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回归</a:t>
            </a:r>
            <a:endParaRPr lang="zh-CN" altLang="en-US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800340" y="2972435"/>
            <a:ext cx="102362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ElasticNet</a:t>
            </a:r>
            <a:endParaRPr lang="en-US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612380" y="3482975"/>
            <a:ext cx="43815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  <a:endParaRPr lang="en-US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443095" y="3789680"/>
            <a:ext cx="35306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....</a:t>
            </a:r>
            <a:endParaRPr lang="en-US" altLang="zh-CN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414010" y="2176145"/>
            <a:ext cx="10083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Adaboost</a:t>
            </a:r>
            <a:endParaRPr lang="en-US" altLang="zh-CN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608445" y="2416810"/>
            <a:ext cx="8940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随机森林</a:t>
            </a:r>
            <a:endParaRPr lang="zh-CN" altLang="en-US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287010" y="2671445"/>
            <a:ext cx="7162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决策树</a:t>
            </a:r>
            <a:endParaRPr lang="zh-CN" altLang="en-US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075680" y="2874645"/>
            <a:ext cx="8940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</a:t>
            </a:r>
            <a:endParaRPr lang="zh-CN" altLang="en-US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590540" y="3279140"/>
            <a:ext cx="65532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GBDT</a:t>
            </a:r>
            <a:endParaRPr lang="en-US" altLang="zh-CN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351270" y="3530600"/>
            <a:ext cx="43815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  <a:endParaRPr lang="en-US" altLang="zh-CN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701665" y="4728845"/>
            <a:ext cx="90868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k-Means</a:t>
            </a:r>
            <a:endParaRPr lang="en-US" altLang="zh-CN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581140" y="5035550"/>
            <a:ext cx="92138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DBSCAN</a:t>
            </a:r>
            <a:endParaRPr lang="en-US" altLang="zh-CN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313680" y="5111750"/>
            <a:ext cx="66294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GMM</a:t>
            </a:r>
            <a:endParaRPr lang="en-US" altLang="zh-CN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782310" y="5418455"/>
            <a:ext cx="143637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Agglomerative</a:t>
            </a:r>
            <a:endParaRPr lang="en-US" altLang="zh-CN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590540" y="5824220"/>
            <a:ext cx="86931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Spectral</a:t>
            </a:r>
            <a:endParaRPr lang="en-US" altLang="zh-CN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6487795" y="5876925"/>
            <a:ext cx="43815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  <a:endParaRPr lang="en-US" altLang="zh-CN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7297420" y="1432560"/>
            <a:ext cx="900430" cy="39052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4023360" y="1827530"/>
            <a:ext cx="900430" cy="39052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5680710" y="4686935"/>
            <a:ext cx="900430" cy="39052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0868" y="533220"/>
            <a:ext cx="10515600" cy="940761"/>
          </a:xfrm>
        </p:spPr>
        <p:txBody>
          <a:bodyPr/>
          <a:lstStyle/>
          <a:p>
            <a:r>
              <a:rPr lang="zh-CN" altLang="en-US" dirty="0" smtClean="0"/>
              <a:t>常用的机器学习算法</a:t>
            </a:r>
            <a:r>
              <a:rPr lang="en-US" altLang="zh-CN" dirty="0" smtClean="0"/>
              <a:t>--</a:t>
            </a:r>
            <a:r>
              <a:rPr lang="zh-CN" altLang="en-US" dirty="0" smtClean="0"/>
              <a:t>线性回归</a:t>
            </a:r>
            <a:endParaRPr lang="zh-CN" altLang="en-US" dirty="0" smtClean="0"/>
          </a:p>
        </p:txBody>
      </p:sp>
      <p:sp>
        <p:nvSpPr>
          <p:cNvPr id="4" name="文本框 3"/>
          <p:cNvSpPr txBox="1"/>
          <p:nvPr/>
        </p:nvSpPr>
        <p:spPr>
          <a:xfrm>
            <a:off x="5603240" y="1429385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线性回归</a:t>
            </a:r>
            <a:endParaRPr lang="zh-CN" altLang="en-US" sz="20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928745" y="1894840"/>
          <a:ext cx="4547235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2184400" imgH="228600" progId="Equation.KSEE3">
                  <p:embed/>
                </p:oleObj>
              </mc:Choice>
              <mc:Fallback>
                <p:oleObj name="" r:id="rId1" imgW="2184400" imgH="2286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928745" y="1894840"/>
                        <a:ext cx="4547235" cy="47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3108960" y="2945765"/>
            <a:ext cx="7162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预测值</a:t>
            </a:r>
            <a:endParaRPr lang="zh-CN" altLang="en-US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箭头连接符 24"/>
          <p:cNvCxnSpPr>
            <a:stCxn id="13" idx="0"/>
          </p:cNvCxnSpPr>
          <p:nvPr/>
        </p:nvCxnSpPr>
        <p:spPr>
          <a:xfrm flipV="1">
            <a:off x="3467100" y="2348865"/>
            <a:ext cx="565785" cy="59690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4783455" y="2934335"/>
            <a:ext cx="64262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特征</a:t>
            </a:r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直接箭头连接符 41"/>
          <p:cNvCxnSpPr/>
          <p:nvPr/>
        </p:nvCxnSpPr>
        <p:spPr>
          <a:xfrm flipH="1" flipV="1">
            <a:off x="5086350" y="2352040"/>
            <a:ext cx="37465" cy="58229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4079240" y="2934335"/>
            <a:ext cx="64262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</a:t>
            </a:r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6" name="直接箭头连接符 45"/>
          <p:cNvCxnSpPr>
            <a:stCxn id="44" idx="0"/>
          </p:cNvCxnSpPr>
          <p:nvPr/>
        </p:nvCxnSpPr>
        <p:spPr>
          <a:xfrm flipV="1">
            <a:off x="4400550" y="2348865"/>
            <a:ext cx="194945" cy="58547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/>
          <p:cNvCxnSpPr/>
          <p:nvPr/>
        </p:nvCxnSpPr>
        <p:spPr>
          <a:xfrm flipH="1" flipV="1">
            <a:off x="5684520" y="2356485"/>
            <a:ext cx="59690" cy="53276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5426075" y="2934335"/>
            <a:ext cx="64262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</a:t>
            </a:r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2" name="直接箭头连接符 51"/>
          <p:cNvCxnSpPr/>
          <p:nvPr/>
        </p:nvCxnSpPr>
        <p:spPr>
          <a:xfrm flipH="1" flipV="1">
            <a:off x="6247130" y="2356485"/>
            <a:ext cx="90170" cy="60007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52"/>
          <p:cNvSpPr txBox="1"/>
          <p:nvPr/>
        </p:nvSpPr>
        <p:spPr>
          <a:xfrm>
            <a:off x="6062980" y="2945765"/>
            <a:ext cx="64262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特征</a:t>
            </a:r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4" name="直接箭头连接符 53"/>
          <p:cNvCxnSpPr/>
          <p:nvPr/>
        </p:nvCxnSpPr>
        <p:spPr>
          <a:xfrm flipH="1" flipV="1">
            <a:off x="7313295" y="2371090"/>
            <a:ext cx="90170" cy="60007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/>
          <p:cNvSpPr txBox="1"/>
          <p:nvPr/>
        </p:nvSpPr>
        <p:spPr>
          <a:xfrm>
            <a:off x="7037070" y="2971165"/>
            <a:ext cx="64833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</a:t>
            </a:r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endParaRPr lang="en-US" altLang="zh-CN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685405" y="2971165"/>
            <a:ext cx="64833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特征</a:t>
            </a:r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endParaRPr lang="en-US" altLang="zh-CN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接箭头连接符 56"/>
          <p:cNvCxnSpPr/>
          <p:nvPr/>
        </p:nvCxnSpPr>
        <p:spPr>
          <a:xfrm flipH="1" flipV="1">
            <a:off x="7846695" y="2348865"/>
            <a:ext cx="90170" cy="60007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/>
          <p:nvPr/>
        </p:nvCxnSpPr>
        <p:spPr>
          <a:xfrm flipH="1" flipV="1">
            <a:off x="8385810" y="2289175"/>
            <a:ext cx="308610" cy="69786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/>
          <p:cNvSpPr txBox="1"/>
          <p:nvPr/>
        </p:nvSpPr>
        <p:spPr>
          <a:xfrm>
            <a:off x="8385810" y="2971165"/>
            <a:ext cx="88455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</a:t>
            </a:r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n+1</a:t>
            </a:r>
            <a:endParaRPr lang="en-US" altLang="zh-CN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2" name="对象 6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251960" y="4478020"/>
          <a:ext cx="3901440" cy="392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3" imgW="2273300" imgH="228600" progId="Equation.KSEE3">
                  <p:embed/>
                </p:oleObj>
              </mc:Choice>
              <mc:Fallback>
                <p:oleObj name="" r:id="rId3" imgW="2273300" imgH="2286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51960" y="4478020"/>
                        <a:ext cx="3901440" cy="392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表格 62"/>
          <p:cNvGraphicFramePr/>
          <p:nvPr/>
        </p:nvGraphicFramePr>
        <p:xfrm>
          <a:off x="4032885" y="3498215"/>
          <a:ext cx="477774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4435"/>
                <a:gridCol w="1194435"/>
                <a:gridCol w="1194435"/>
                <a:gridCol w="1194435"/>
              </a:tblGrid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楼间距</a:t>
                      </a:r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小区等级</a:t>
                      </a:r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内框面积</a:t>
                      </a:r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单价</a:t>
                      </a:r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endParaRPr lang="en-US" altLang="zh-CN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zh-CN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</a:t>
                      </a:r>
                      <a:endParaRPr lang="en-US" altLang="zh-CN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？</a:t>
                      </a:r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4" name="对象 6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872548" y="5062220"/>
          <a:ext cx="483933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" name="" r:id="rId5" imgW="2819400" imgH="203200" progId="Equation.KSEE3">
                  <p:embed/>
                </p:oleObj>
              </mc:Choice>
              <mc:Fallback>
                <p:oleObj name="" r:id="rId5" imgW="2819400" imgH="203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72548" y="5062220"/>
                        <a:ext cx="4839335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0868" y="533220"/>
            <a:ext cx="10515600" cy="940761"/>
          </a:xfrm>
        </p:spPr>
        <p:txBody>
          <a:bodyPr/>
          <a:lstStyle/>
          <a:p>
            <a:r>
              <a:rPr lang="zh-CN" altLang="en-US" dirty="0" smtClean="0"/>
              <a:t>常用的机器学习算法</a:t>
            </a:r>
            <a:r>
              <a:rPr lang="en-US" altLang="zh-CN" dirty="0" smtClean="0"/>
              <a:t>--</a:t>
            </a:r>
            <a:r>
              <a:rPr lang="zh-CN" altLang="en-US" dirty="0" smtClean="0"/>
              <a:t>线性回归</a:t>
            </a:r>
            <a:endParaRPr lang="zh-CN" altLang="en-US" dirty="0" smtClean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6790" y="1219200"/>
            <a:ext cx="2762885" cy="235521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004310" y="2153285"/>
            <a:ext cx="7924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训练集</a:t>
            </a:r>
            <a:endParaRPr lang="zh-CN" altLang="en-US" sz="16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640" y="3956050"/>
            <a:ext cx="2506980" cy="20840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445" y="3940175"/>
            <a:ext cx="2550160" cy="21158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7815" y="3956050"/>
            <a:ext cx="2558415" cy="208407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043555" y="3618865"/>
            <a:ext cx="7086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</a:t>
            </a:r>
            <a:r>
              <a:rPr lang="en-US" altLang="zh-CN" sz="16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6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78195" y="3663315"/>
            <a:ext cx="7086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</a:t>
            </a:r>
            <a:r>
              <a:rPr lang="en-US" altLang="zh-CN" sz="16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6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902700" y="3618865"/>
            <a:ext cx="7086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</a:t>
            </a:r>
            <a:r>
              <a:rPr lang="en-US" altLang="zh-CN" sz="16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16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0868" y="533220"/>
            <a:ext cx="10515600" cy="940761"/>
          </a:xfrm>
        </p:spPr>
        <p:txBody>
          <a:bodyPr/>
          <a:lstStyle/>
          <a:p>
            <a:r>
              <a:rPr lang="zh-CN" altLang="en-US" dirty="0" smtClean="0"/>
              <a:t>常用的机器学习算法</a:t>
            </a:r>
            <a:r>
              <a:rPr lang="en-US" altLang="zh-CN" dirty="0" smtClean="0"/>
              <a:t>--</a:t>
            </a:r>
            <a:r>
              <a:rPr lang="zh-CN" altLang="en-US" dirty="0" smtClean="0"/>
              <a:t>线性回归</a:t>
            </a:r>
            <a:endParaRPr lang="zh-CN" altLang="en-US" dirty="0" smtClean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16450" y="1344930"/>
            <a:ext cx="3200400" cy="26898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186555" y="4318000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损失函数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496560" y="4144010"/>
          <a:ext cx="1805305" cy="715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2" imgW="1091565" imgH="431800" progId="Equation.KSEE3">
                  <p:embed/>
                </p:oleObj>
              </mc:Choice>
              <mc:Fallback>
                <p:oleObj name="" r:id="rId2" imgW="1091565" imgH="4318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496560" y="4144010"/>
                        <a:ext cx="1805305" cy="7156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4083685" y="5219065"/>
            <a:ext cx="159385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训练集有</a:t>
            </a:r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m</a:t>
            </a: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条数据</a:t>
            </a:r>
            <a:endParaRPr lang="zh-CN" altLang="en-US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 flipV="1">
            <a:off x="5105400" y="4775835"/>
            <a:ext cx="442595" cy="42862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5826760" y="5219065"/>
            <a:ext cx="147510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第</a:t>
            </a:r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</a:t>
            </a: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条数据的</a:t>
            </a: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标签</a:t>
            </a:r>
            <a:endParaRPr lang="zh-CN" altLang="en-US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 flipH="1" flipV="1">
            <a:off x="6391910" y="4731385"/>
            <a:ext cx="120015" cy="48768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7457440" y="5219065"/>
            <a:ext cx="165290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第</a:t>
            </a:r>
            <a:r>
              <a:rPr lang="en-US" altLang="zh-CN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</a:t>
            </a: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条数据的预测值</a:t>
            </a:r>
            <a:endParaRPr lang="zh-CN" altLang="en-US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 flipH="1" flipV="1">
            <a:off x="7007860" y="4745990"/>
            <a:ext cx="1125855" cy="48768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5105400" y="5706110"/>
            <a:ext cx="2240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损失值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的值越小越好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0868" y="533220"/>
            <a:ext cx="10515600" cy="940761"/>
          </a:xfrm>
        </p:spPr>
        <p:txBody>
          <a:bodyPr/>
          <a:lstStyle/>
          <a:p>
            <a:r>
              <a:rPr lang="zh-CN" altLang="en-US" dirty="0" smtClean="0"/>
              <a:t>常用的机器学习算法</a:t>
            </a:r>
            <a:r>
              <a:rPr lang="en-US" altLang="zh-CN" dirty="0" smtClean="0"/>
              <a:t>--</a:t>
            </a:r>
            <a:r>
              <a:rPr lang="zh-CN" altLang="en-US" dirty="0" smtClean="0"/>
              <a:t>线性回归</a:t>
            </a:r>
            <a:endParaRPr lang="zh-CN" altLang="en-US" dirty="0" smtClean="0"/>
          </a:p>
        </p:txBody>
      </p:sp>
      <p:sp>
        <p:nvSpPr>
          <p:cNvPr id="12" name="文本框 11"/>
          <p:cNvSpPr txBox="1"/>
          <p:nvPr/>
        </p:nvSpPr>
        <p:spPr>
          <a:xfrm>
            <a:off x="4233545" y="1407160"/>
            <a:ext cx="4526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怎样找到合适的参数使得损失值越小越好？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98290" y="1985010"/>
            <a:ext cx="15151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正规方程解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793105" y="1929130"/>
          <a:ext cx="2322830" cy="480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" r:id="rId1" imgW="1168400" imgH="241300" progId="Equation.KSEE3">
                  <p:embed/>
                </p:oleObj>
              </mc:Choice>
              <mc:Fallback>
                <p:oleObj name="" r:id="rId1" imgW="1168400" imgH="2413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793105" y="1929130"/>
                        <a:ext cx="2322830" cy="4800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4144645" y="4893310"/>
            <a:ext cx="1286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梯度下降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13400" y="4893310"/>
            <a:ext cx="26847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repeat until convergence</a:t>
            </a:r>
            <a:endParaRPr lang="en-US" altLang="zh-CN"/>
          </a:p>
        </p:txBody>
      </p:sp>
      <p:sp>
        <p:nvSpPr>
          <p:cNvPr id="13" name="文本框 12"/>
          <p:cNvSpPr txBox="1"/>
          <p:nvPr/>
        </p:nvSpPr>
        <p:spPr>
          <a:xfrm>
            <a:off x="6193790" y="5226685"/>
            <a:ext cx="1071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for every </a:t>
            </a:r>
            <a:endParaRPr lang="en-US" altLang="zh-CN"/>
          </a:p>
        </p:txBody>
      </p:sp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265670" y="5261610"/>
          <a:ext cx="213360" cy="299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" r:id="rId3" imgW="127000" imgH="177165" progId="Equation.KSEE3">
                  <p:embed/>
                </p:oleObj>
              </mc:Choice>
              <mc:Fallback>
                <p:oleObj name="" r:id="rId3" imgW="127000" imgH="177165" progId="Equation.KSEE3">
                  <p:embed/>
                  <p:pic>
                    <p:nvPicPr>
                      <p:cNvPr id="0" name="图片 307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65670" y="5261610"/>
                        <a:ext cx="213360" cy="2990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56705" y="5547995"/>
          <a:ext cx="1595120" cy="649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" r:id="rId5" imgW="1155700" imgH="469900" progId="Equation.KSEE3">
                  <p:embed/>
                </p:oleObj>
              </mc:Choice>
              <mc:Fallback>
                <p:oleObj name="" r:id="rId5" imgW="1155700" imgH="469900" progId="Equation.KSEE3">
                  <p:embed/>
                  <p:pic>
                    <p:nvPicPr>
                      <p:cNvPr id="0" name="图片 307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56705" y="5547995"/>
                        <a:ext cx="1595120" cy="6496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表格 62"/>
          <p:cNvGraphicFramePr/>
          <p:nvPr/>
        </p:nvGraphicFramePr>
        <p:xfrm>
          <a:off x="3332480" y="3121025"/>
          <a:ext cx="4071620" cy="11118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5826"/>
                <a:gridCol w="895827"/>
                <a:gridCol w="1105535"/>
                <a:gridCol w="1174591"/>
              </a:tblGrid>
              <a:tr h="38036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偏置</a:t>
                      </a:r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楼间距</a:t>
                      </a:r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小区等级</a:t>
                      </a:r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内框面积</a:t>
                      </a:r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endParaRPr lang="en-US" altLang="zh-CN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zh-CN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</a:t>
                      </a:r>
                      <a:endParaRPr lang="en-US" altLang="zh-CN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endParaRPr lang="en-US" altLang="zh-CN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en-US" altLang="zh-CN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110</a:t>
                      </a:r>
                      <a:endParaRPr lang="en-US" altLang="zh-CN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192395" y="2635250"/>
          <a:ext cx="351790" cy="373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" r:id="rId7" imgW="215900" imgH="228600" progId="Equation.KSEE3">
                  <p:embed/>
                </p:oleObj>
              </mc:Choice>
              <mc:Fallback>
                <p:oleObj name="" r:id="rId7" imgW="215900" imgH="2286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192395" y="2635250"/>
                        <a:ext cx="351790" cy="373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082915" y="2594928"/>
          <a:ext cx="207010" cy="2901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" r:id="rId9" imgW="127000" imgH="177165" progId="Equation.KSEE3">
                  <p:embed/>
                </p:oleObj>
              </mc:Choice>
              <mc:Fallback>
                <p:oleObj name="" r:id="rId9" imgW="127000" imgH="177165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082915" y="2594928"/>
                        <a:ext cx="207010" cy="2901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表格 18"/>
          <p:cNvGraphicFramePr/>
          <p:nvPr/>
        </p:nvGraphicFramePr>
        <p:xfrm>
          <a:off x="7821295" y="2975610"/>
          <a:ext cx="808355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8355"/>
              </a:tblGrid>
              <a:tr h="381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600" b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10000</a:t>
                      </a:r>
                      <a:endParaRPr lang="en-US" altLang="zh-CN" sz="1600" b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endParaRPr lang="en-US" altLang="zh-CN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</a:t>
                      </a:r>
                      <a:endParaRPr lang="en-US" altLang="zh-CN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</a:t>
                      </a:r>
                      <a:endParaRPr lang="en-US" altLang="zh-CN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7432040" y="3492500"/>
            <a:ext cx="335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X</a:t>
            </a:r>
            <a:endParaRPr lang="en-US" altLang="zh-CN"/>
          </a:p>
        </p:txBody>
      </p:sp>
      <p:sp>
        <p:nvSpPr>
          <p:cNvPr id="23" name="文本框 22"/>
          <p:cNvSpPr txBox="1"/>
          <p:nvPr/>
        </p:nvSpPr>
        <p:spPr>
          <a:xfrm>
            <a:off x="8708390" y="3493135"/>
            <a:ext cx="3162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=</a:t>
            </a:r>
            <a:endParaRPr lang="en-US" altLang="zh-CN"/>
          </a:p>
        </p:txBody>
      </p:sp>
      <p:graphicFrame>
        <p:nvGraphicFramePr>
          <p:cNvPr id="24" name="表格 23"/>
          <p:cNvGraphicFramePr/>
          <p:nvPr/>
        </p:nvGraphicFramePr>
        <p:xfrm>
          <a:off x="9024620" y="3295650"/>
          <a:ext cx="1035685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685"/>
              </a:tblGrid>
              <a:tr h="381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600" b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15280</a:t>
                      </a:r>
                      <a:endParaRPr lang="en-US" altLang="zh-CN" sz="1600" b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16662</a:t>
                      </a:r>
                      <a:endParaRPr lang="en-US" altLang="zh-CN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" name="对象 2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9440228" y="2795588"/>
          <a:ext cx="227965" cy="499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" name="" r:id="rId11" imgW="139700" imgH="304800" progId="Equation.KSEE3">
                  <p:embed/>
                </p:oleObj>
              </mc:Choice>
              <mc:Fallback>
                <p:oleObj name="" r:id="rId11" imgW="139700" imgH="3048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440228" y="2795588"/>
                        <a:ext cx="227965" cy="4997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0868" y="533220"/>
            <a:ext cx="10515600" cy="940761"/>
          </a:xfrm>
        </p:spPr>
        <p:txBody>
          <a:bodyPr/>
          <a:lstStyle/>
          <a:p>
            <a:r>
              <a:rPr lang="zh-CN" altLang="en-US" dirty="0" smtClean="0"/>
              <a:t>常用的机器学习算法</a:t>
            </a:r>
            <a:r>
              <a:rPr lang="en-US" altLang="zh-CN" dirty="0" smtClean="0"/>
              <a:t>--</a:t>
            </a:r>
            <a:r>
              <a:rPr lang="zh-CN" altLang="en-US" dirty="0" smtClean="0"/>
              <a:t>线性回归</a:t>
            </a:r>
            <a:endParaRPr lang="zh-CN" altLang="en-US" dirty="0" smtClean="0"/>
          </a:p>
        </p:txBody>
      </p:sp>
      <p:sp>
        <p:nvSpPr>
          <p:cNvPr id="12" name="文本框 11"/>
          <p:cNvSpPr txBox="1"/>
          <p:nvPr/>
        </p:nvSpPr>
        <p:spPr>
          <a:xfrm>
            <a:off x="5666740" y="134683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什么是梯度？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343400" y="2159000"/>
          <a:ext cx="4201160" cy="563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" r:id="rId1" imgW="3022600" imgH="405765" progId="Equation.KSEE3">
                  <p:embed/>
                </p:oleObj>
              </mc:Choice>
              <mc:Fallback>
                <p:oleObj name="" r:id="rId1" imgW="3022600" imgH="405765" progId="Equation.KSEE3">
                  <p:embed/>
                  <p:pic>
                    <p:nvPicPr>
                      <p:cNvPr id="0" name="图片 409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343400" y="2159000"/>
                        <a:ext cx="4201160" cy="563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4938395" y="1760855"/>
            <a:ext cx="32054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每个参数对函数的偏导，排成一个向量</a:t>
            </a:r>
            <a:endParaRPr lang="zh-CN" altLang="en-US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915" y="4887595"/>
            <a:ext cx="681990" cy="95186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2905" y="3380740"/>
            <a:ext cx="779145" cy="108394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8545" y="5394960"/>
            <a:ext cx="735330" cy="995045"/>
          </a:xfrm>
          <a:prstGeom prst="rect">
            <a:avLst/>
          </a:prstGeom>
        </p:spPr>
      </p:pic>
      <p:cxnSp>
        <p:nvCxnSpPr>
          <p:cNvPr id="19" name="直接箭头连接符 18"/>
          <p:cNvCxnSpPr/>
          <p:nvPr/>
        </p:nvCxnSpPr>
        <p:spPr>
          <a:xfrm flipV="1">
            <a:off x="5193665" y="4315460"/>
            <a:ext cx="510540" cy="109601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>
            <a:off x="5193665" y="5419090"/>
            <a:ext cx="2537460" cy="60769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696585" y="4337685"/>
            <a:ext cx="2417445" cy="563245"/>
          </a:xfrm>
          <a:prstGeom prst="line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7745730" y="4908550"/>
            <a:ext cx="382905" cy="1088390"/>
          </a:xfrm>
          <a:prstGeom prst="line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 flipV="1">
            <a:off x="5223510" y="4923155"/>
            <a:ext cx="2912745" cy="47180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对象 2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100955" y="3695700"/>
          <a:ext cx="269240" cy="372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" r:id="rId6" imgW="165100" imgH="228600" progId="Equation.KSEE3">
                  <p:embed/>
                </p:oleObj>
              </mc:Choice>
              <mc:Fallback>
                <p:oleObj name="" r:id="rId6" imgW="165100" imgH="228600" progId="Equation.KSEE3">
                  <p:embed/>
                  <p:pic>
                    <p:nvPicPr>
                      <p:cNvPr id="0" name="图片 409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100955" y="3695700"/>
                        <a:ext cx="269240" cy="3727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264525" y="5849620"/>
          <a:ext cx="248920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" r:id="rId8" imgW="152400" imgH="215900" progId="Equation.KSEE3">
                  <p:embed/>
                </p:oleObj>
              </mc:Choice>
              <mc:Fallback>
                <p:oleObj name="" r:id="rId8" imgW="152400" imgH="215900" progId="Equation.KSEE3">
                  <p:embed/>
                  <p:pic>
                    <p:nvPicPr>
                      <p:cNvPr id="0" name="图片 409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264525" y="5849620"/>
                        <a:ext cx="248920" cy="352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文本框 25"/>
          <p:cNvSpPr txBox="1"/>
          <p:nvPr/>
        </p:nvSpPr>
        <p:spPr>
          <a:xfrm>
            <a:off x="4883785" y="2810510"/>
            <a:ext cx="34340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梯度的方向是函数值增长最快的方向</a:t>
            </a:r>
            <a:endParaRPr lang="zh-CN" altLang="en-US" sz="16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195945" y="4710430"/>
            <a:ext cx="10718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梯度的方向</a:t>
            </a:r>
            <a:endParaRPr lang="zh-CN" altLang="en-US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0868" y="533220"/>
            <a:ext cx="10515600" cy="940761"/>
          </a:xfrm>
        </p:spPr>
        <p:txBody>
          <a:bodyPr/>
          <a:lstStyle/>
          <a:p>
            <a:r>
              <a:rPr lang="zh-CN" altLang="en-US" dirty="0" smtClean="0"/>
              <a:t>常用的机器学习算法</a:t>
            </a:r>
            <a:r>
              <a:rPr lang="en-US" altLang="zh-CN" dirty="0" smtClean="0"/>
              <a:t>--</a:t>
            </a:r>
            <a:r>
              <a:rPr lang="zh-CN" altLang="en-US" dirty="0" smtClean="0"/>
              <a:t>线性回归</a:t>
            </a:r>
            <a:endParaRPr lang="zh-CN" altLang="en-US" dirty="0" smtClean="0"/>
          </a:p>
        </p:txBody>
      </p:sp>
      <p:sp>
        <p:nvSpPr>
          <p:cNvPr id="12" name="文本框 11"/>
          <p:cNvSpPr txBox="1"/>
          <p:nvPr/>
        </p:nvSpPr>
        <p:spPr>
          <a:xfrm>
            <a:off x="5520690" y="1331595"/>
            <a:ext cx="2011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什么是梯度下降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68165" y="1814830"/>
            <a:ext cx="4316730" cy="26949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7630" y="3472815"/>
            <a:ext cx="277495" cy="35941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675" y="3562350"/>
            <a:ext cx="277495" cy="35941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720" y="3630295"/>
            <a:ext cx="277495" cy="35941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2475" y="3689985"/>
            <a:ext cx="277495" cy="35941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2185" y="3735070"/>
            <a:ext cx="277495" cy="359410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5056505" y="4624070"/>
            <a:ext cx="26847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repeat until convergence</a:t>
            </a:r>
            <a:endParaRPr lang="en-US" altLang="zh-CN"/>
          </a:p>
        </p:txBody>
      </p:sp>
      <p:sp>
        <p:nvSpPr>
          <p:cNvPr id="36" name="文本框 35"/>
          <p:cNvSpPr txBox="1"/>
          <p:nvPr/>
        </p:nvSpPr>
        <p:spPr>
          <a:xfrm>
            <a:off x="5636895" y="4957445"/>
            <a:ext cx="1071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for every </a:t>
            </a:r>
            <a:endParaRPr lang="en-US" altLang="zh-CN"/>
          </a:p>
        </p:txBody>
      </p:sp>
      <p:graphicFrame>
        <p:nvGraphicFramePr>
          <p:cNvPr id="37" name="对象 3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708775" y="4992370"/>
          <a:ext cx="213360" cy="299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" name="" r:id="rId3" imgW="127000" imgH="177165" progId="Equation.KSEE3">
                  <p:embed/>
                </p:oleObj>
              </mc:Choice>
              <mc:Fallback>
                <p:oleObj name="" r:id="rId3" imgW="127000" imgH="177165" progId="Equation.KSEE3">
                  <p:embed/>
                  <p:pic>
                    <p:nvPicPr>
                      <p:cNvPr id="0" name="图片 307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08775" y="4992370"/>
                        <a:ext cx="213360" cy="2990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对象 3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9810" y="5278755"/>
          <a:ext cx="1595120" cy="649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" name="" r:id="rId5" imgW="1155700" imgH="469900" progId="Equation.KSEE3">
                  <p:embed/>
                </p:oleObj>
              </mc:Choice>
              <mc:Fallback>
                <p:oleObj name="" r:id="rId5" imgW="1155700" imgH="469900" progId="Equation.KSEE3">
                  <p:embed/>
                  <p:pic>
                    <p:nvPicPr>
                      <p:cNvPr id="0" name="图片 307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99810" y="5278755"/>
                        <a:ext cx="1595120" cy="6496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" name="图片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830" y="3735070"/>
            <a:ext cx="277495" cy="35941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2550" y="3735070"/>
            <a:ext cx="277495" cy="35941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735070"/>
            <a:ext cx="277495" cy="35941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880" y="3689985"/>
            <a:ext cx="277495" cy="3594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0868" y="533220"/>
            <a:ext cx="10515600" cy="940761"/>
          </a:xfrm>
        </p:spPr>
        <p:txBody>
          <a:bodyPr/>
          <a:lstStyle/>
          <a:p>
            <a:r>
              <a:rPr lang="zh-CN" altLang="en-US" dirty="0" smtClean="0"/>
              <a:t>常用的机器学习算法</a:t>
            </a:r>
            <a:r>
              <a:rPr lang="en-US" altLang="zh-CN" dirty="0" smtClean="0"/>
              <a:t>--</a:t>
            </a:r>
            <a:r>
              <a:rPr lang="zh-CN" altLang="en-US" dirty="0" smtClean="0"/>
              <a:t>线性回归</a:t>
            </a:r>
            <a:endParaRPr lang="zh-CN" altLang="en-US" dirty="0" smtClean="0"/>
          </a:p>
        </p:txBody>
      </p:sp>
      <p:sp>
        <p:nvSpPr>
          <p:cNvPr id="12" name="文本框 11"/>
          <p:cNvSpPr txBox="1"/>
          <p:nvPr/>
        </p:nvSpPr>
        <p:spPr>
          <a:xfrm>
            <a:off x="4118610" y="1369060"/>
            <a:ext cx="4754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怎样使用梯度下降方法求解线性回归的参数？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248910" y="1831340"/>
          <a:ext cx="2134870" cy="686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" imgW="1346200" imgH="431800" progId="Equation.KSEE3">
                  <p:embed/>
                </p:oleObj>
              </mc:Choice>
              <mc:Fallback>
                <p:oleObj name="" r:id="rId1" imgW="1346200" imgH="4318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248910" y="1831340"/>
                        <a:ext cx="2134870" cy="686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041141" y="2425065"/>
          <a:ext cx="4552950" cy="686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3" imgW="2870200" imgH="431800" progId="Equation.KSEE3">
                  <p:embed/>
                </p:oleObj>
              </mc:Choice>
              <mc:Fallback>
                <p:oleObj name="" r:id="rId3" imgW="2870200" imgH="4318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41141" y="2425065"/>
                        <a:ext cx="4552950" cy="686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直接箭头连接符 10"/>
          <p:cNvCxnSpPr/>
          <p:nvPr/>
        </p:nvCxnSpPr>
        <p:spPr>
          <a:xfrm flipH="1">
            <a:off x="6315710" y="2423795"/>
            <a:ext cx="4445" cy="26987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对象 1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038158" y="3286760"/>
          <a:ext cx="1768475" cy="1579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" r:id="rId5" imgW="1282700" imgH="1143000" progId="Equation.KSEE3">
                  <p:embed/>
                </p:oleObj>
              </mc:Choice>
              <mc:Fallback>
                <p:oleObj name="" r:id="rId5" imgW="1282700" imgH="11430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38158" y="3286760"/>
                        <a:ext cx="1768475" cy="1579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806950" y="3110548"/>
          <a:ext cx="2716530" cy="1931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" name="" r:id="rId7" imgW="1968500" imgH="1397000" progId="Equation.KSEE3">
                  <p:embed/>
                </p:oleObj>
              </mc:Choice>
              <mc:Fallback>
                <p:oleObj name="" r:id="rId7" imgW="1968500" imgH="13970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06950" y="3110548"/>
                        <a:ext cx="2716530" cy="1931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523480" y="3111183"/>
          <a:ext cx="2453640" cy="1931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" name="" r:id="rId9" imgW="1777365" imgH="1397000" progId="Equation.KSEE3">
                  <p:embed/>
                </p:oleObj>
              </mc:Choice>
              <mc:Fallback>
                <p:oleObj name="" r:id="rId9" imgW="1777365" imgH="13970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523480" y="3111183"/>
                        <a:ext cx="2453640" cy="1931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6" name="直接箭头连接符 25"/>
          <p:cNvCxnSpPr/>
          <p:nvPr/>
        </p:nvCxnSpPr>
        <p:spPr>
          <a:xfrm flipH="1">
            <a:off x="6311900" y="2989580"/>
            <a:ext cx="3810" cy="25908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4971415" y="5133340"/>
            <a:ext cx="26847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repeat until convergence</a:t>
            </a:r>
            <a:endParaRPr lang="en-US" altLang="zh-CN"/>
          </a:p>
        </p:txBody>
      </p:sp>
      <p:sp>
        <p:nvSpPr>
          <p:cNvPr id="31" name="文本框 30"/>
          <p:cNvSpPr txBox="1"/>
          <p:nvPr/>
        </p:nvSpPr>
        <p:spPr>
          <a:xfrm>
            <a:off x="5551805" y="5466715"/>
            <a:ext cx="1071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for every </a:t>
            </a:r>
            <a:endParaRPr lang="en-US" altLang="zh-CN"/>
          </a:p>
        </p:txBody>
      </p:sp>
      <p:graphicFrame>
        <p:nvGraphicFramePr>
          <p:cNvPr id="32" name="对象 3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02095" y="5533073"/>
          <a:ext cx="256540" cy="236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" r:id="rId11" imgW="152400" imgH="139700" progId="Equation.KSEE3">
                  <p:embed/>
                </p:oleObj>
              </mc:Choice>
              <mc:Fallback>
                <p:oleObj name="" r:id="rId11" imgW="152400" imgH="139700" progId="Equation.KSEE3">
                  <p:embed/>
                  <p:pic>
                    <p:nvPicPr>
                      <p:cNvPr id="0" name="图片 307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602095" y="5533073"/>
                        <a:ext cx="256540" cy="2362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944553" y="5788025"/>
          <a:ext cx="1735455" cy="649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" name="" r:id="rId13" imgW="1257300" imgH="469900" progId="Equation.KSEE3">
                  <p:embed/>
                </p:oleObj>
              </mc:Choice>
              <mc:Fallback>
                <p:oleObj name="" r:id="rId13" imgW="1257300" imgH="469900" progId="Equation.KSEE3">
                  <p:embed/>
                  <p:pic>
                    <p:nvPicPr>
                      <p:cNvPr id="0" name="图片 307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944553" y="5788025"/>
                        <a:ext cx="1735455" cy="6496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0868" y="533220"/>
            <a:ext cx="10515600" cy="940761"/>
          </a:xfrm>
        </p:spPr>
        <p:txBody>
          <a:bodyPr/>
          <a:lstStyle/>
          <a:p>
            <a:r>
              <a:rPr lang="zh-CN" altLang="en-US" dirty="0" smtClean="0"/>
              <a:t>常用的机器学习算法</a:t>
            </a:r>
            <a:r>
              <a:rPr lang="en-US" altLang="zh-CN" dirty="0" smtClean="0"/>
              <a:t>--</a:t>
            </a:r>
            <a:r>
              <a:rPr lang="zh-CN" altLang="en-US" dirty="0" smtClean="0"/>
              <a:t>逻辑</a:t>
            </a:r>
            <a:r>
              <a:rPr lang="zh-CN" altLang="en-US" dirty="0" smtClean="0"/>
              <a:t>回归</a:t>
            </a:r>
            <a:endParaRPr lang="zh-CN" altLang="en-US" dirty="0" smtClean="0"/>
          </a:p>
        </p:txBody>
      </p:sp>
      <p:sp>
        <p:nvSpPr>
          <p:cNvPr id="3" name="文本框 2"/>
          <p:cNvSpPr txBox="1"/>
          <p:nvPr/>
        </p:nvSpPr>
        <p:spPr>
          <a:xfrm>
            <a:off x="4156075" y="1549400"/>
            <a:ext cx="4754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逻辑回归是一种二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分类算法！不是回归算法！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50155" y="2280920"/>
            <a:ext cx="2697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利用回归的思想进行分类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663315" y="3335020"/>
            <a:ext cx="1221740" cy="8020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回归模型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9995" y="3455670"/>
            <a:ext cx="591185" cy="561340"/>
          </a:xfrm>
          <a:prstGeom prst="rect">
            <a:avLst/>
          </a:prstGeom>
        </p:spPr>
      </p:pic>
      <p:cxnSp>
        <p:nvCxnSpPr>
          <p:cNvPr id="15" name="直接箭头连接符 14"/>
          <p:cNvCxnSpPr>
            <a:stCxn id="18" idx="3"/>
            <a:endCxn id="14" idx="1"/>
          </p:cNvCxnSpPr>
          <p:nvPr/>
        </p:nvCxnSpPr>
        <p:spPr>
          <a:xfrm>
            <a:off x="3091180" y="3736340"/>
            <a:ext cx="572135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5388610" y="3551555"/>
            <a:ext cx="2164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0.94(</a:t>
            </a:r>
            <a:r>
              <a:rPr lang="zh-CN" altLang="en-US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是苹果的概率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)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17" name="直接箭头连接符 16"/>
          <p:cNvCxnSpPr/>
          <p:nvPr/>
        </p:nvCxnSpPr>
        <p:spPr>
          <a:xfrm flipV="1">
            <a:off x="4885055" y="3729355"/>
            <a:ext cx="507365" cy="571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7799070" y="3183255"/>
            <a:ext cx="2164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0.94(</a:t>
            </a:r>
            <a:r>
              <a:rPr lang="zh-CN" altLang="en-US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是苹果的概率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)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799070" y="3821430"/>
            <a:ext cx="2392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0.06(</a:t>
            </a:r>
            <a:r>
              <a:rPr lang="zh-CN" altLang="en-US" sz="180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</a:t>
            </a:r>
            <a:r>
              <a:rPr lang="zh-CN" altLang="en-US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是苹果的概率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)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0" name="左大括号 29"/>
          <p:cNvSpPr/>
          <p:nvPr/>
        </p:nvSpPr>
        <p:spPr>
          <a:xfrm>
            <a:off x="7494905" y="3390265"/>
            <a:ext cx="304165" cy="683260"/>
          </a:xfrm>
          <a:prstGeom prst="leftBrac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左大括号 34"/>
          <p:cNvSpPr/>
          <p:nvPr/>
        </p:nvSpPr>
        <p:spPr>
          <a:xfrm flipH="1">
            <a:off x="10114915" y="3335020"/>
            <a:ext cx="295275" cy="683260"/>
          </a:xfrm>
          <a:prstGeom prst="leftBrac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10487025" y="3492500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苹果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7" name="圆角矩形标注 36"/>
          <p:cNvSpPr/>
          <p:nvPr/>
        </p:nvSpPr>
        <p:spPr>
          <a:xfrm rot="10800000" flipH="1">
            <a:off x="3269615" y="4310380"/>
            <a:ext cx="2875280" cy="1002665"/>
          </a:xfrm>
          <a:prstGeom prst="wedgeRoundRectCallout">
            <a:avLst>
              <a:gd name="adj1" fmla="val -20141"/>
              <a:gd name="adj2" fmla="val 65896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38" name="对象 3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614420" y="4415155"/>
          <a:ext cx="218630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" r:id="rId2" imgW="1143000" imgH="316865" progId="Equation.KSEE3">
                  <p:embed/>
                </p:oleObj>
              </mc:Choice>
              <mc:Fallback>
                <p:oleObj name="" r:id="rId2" imgW="1143000" imgH="316865" progId="Equation.KSEE3">
                  <p:embed/>
                  <p:pic>
                    <p:nvPicPr>
                      <p:cNvPr id="0" name="图片 512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614420" y="4415155"/>
                        <a:ext cx="2186305" cy="606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0868" y="533220"/>
            <a:ext cx="10515600" cy="940761"/>
          </a:xfrm>
        </p:spPr>
        <p:txBody>
          <a:bodyPr/>
          <a:lstStyle/>
          <a:p>
            <a:r>
              <a:rPr lang="zh-CN" altLang="en-US" dirty="0" smtClean="0"/>
              <a:t>常用的机器学习算法</a:t>
            </a:r>
            <a:r>
              <a:rPr lang="en-US" altLang="zh-CN" dirty="0" smtClean="0"/>
              <a:t>--</a:t>
            </a:r>
            <a:r>
              <a:rPr lang="zh-CN" altLang="en-US" dirty="0" smtClean="0"/>
              <a:t>逻辑</a:t>
            </a:r>
            <a:r>
              <a:rPr lang="zh-CN" altLang="en-US" dirty="0" smtClean="0"/>
              <a:t>回归</a:t>
            </a:r>
            <a:endParaRPr lang="zh-CN" altLang="en-US" dirty="0" smtClean="0"/>
          </a:p>
        </p:txBody>
      </p:sp>
      <p:sp>
        <p:nvSpPr>
          <p:cNvPr id="3" name="文本框 2"/>
          <p:cNvSpPr txBox="1"/>
          <p:nvPr/>
        </p:nvSpPr>
        <p:spPr>
          <a:xfrm>
            <a:off x="5447030" y="1474470"/>
            <a:ext cx="151955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sigmoid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函数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190" y="2019935"/>
            <a:ext cx="3276600" cy="2448560"/>
          </a:xfrm>
          <a:prstGeom prst="rect">
            <a:avLst/>
          </a:prstGeom>
        </p:spPr>
      </p:pic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590540" y="4577715"/>
          <a:ext cx="1141095" cy="505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" name="" r:id="rId2" imgW="889000" imgH="393700" progId="Equation.KSEE3">
                  <p:embed/>
                </p:oleObj>
              </mc:Choice>
              <mc:Fallback>
                <p:oleObj name="" r:id="rId2" imgW="889000" imgH="393700" progId="Equation.KSEE3">
                  <p:embed/>
                  <p:pic>
                    <p:nvPicPr>
                      <p:cNvPr id="0" name="图片 614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590540" y="4577715"/>
                        <a:ext cx="1141095" cy="5054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人才培养定位</a:t>
            </a:r>
            <a:endParaRPr lang="zh-CN" altLang="en-US" dirty="0"/>
          </a:p>
        </p:txBody>
      </p:sp>
      <p:pic>
        <p:nvPicPr>
          <p:cNvPr id="4" name="图片 4" descr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5195" y="1514975"/>
            <a:ext cx="8461610" cy="4795428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认识论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873800" y="3018860"/>
            <a:ext cx="104519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数据本身没有价值，价值源自</a:t>
            </a:r>
            <a:r>
              <a:rPr lang="zh-CN" altLang="zh-CN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数据引发</a:t>
            </a:r>
            <a:r>
              <a:rPr lang="zh-CN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</a:t>
            </a:r>
            <a:r>
              <a:rPr lang="zh-CN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后续行为的价值</a:t>
            </a:r>
            <a:endParaRPr lang="zh-CN" altLang="en-US" sz="3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控制论：感知响应模型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13308" y="2678926"/>
            <a:ext cx="7955970" cy="85961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227" y="3538537"/>
            <a:ext cx="7163421" cy="1390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人才培养的着眼点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29421" y="2569684"/>
            <a:ext cx="1045192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人才</a:t>
            </a:r>
            <a:r>
              <a:rPr lang="zh-CN" altLang="en-US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培养的</a:t>
            </a:r>
            <a:r>
              <a:rPr lang="zh-CN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着眼点：</a:t>
            </a:r>
            <a:r>
              <a:rPr lang="zh-CN" altLang="en-US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三要素</a:t>
            </a:r>
            <a:endParaRPr lang="zh-CN" altLang="en-US" sz="3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987" y="3171808"/>
            <a:ext cx="4718713" cy="12802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能力形成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从人才培养着眼点厘清能力线</a:t>
            </a:r>
            <a:endParaRPr lang="zh-CN" altLang="en-US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培养通用问题求解能力</a:t>
            </a:r>
            <a:r>
              <a:rPr lang="zh-CN" altLang="en-US" dirty="0" smtClean="0">
                <a:solidFill>
                  <a:srgbClr val="C00000"/>
                </a:solidFill>
              </a:rPr>
              <a:t>（人）</a:t>
            </a:r>
            <a:endParaRPr lang="en-US" altLang="zh-CN" dirty="0" smtClean="0">
              <a:solidFill>
                <a:srgbClr val="C00000"/>
              </a:solidFill>
            </a:endParaRPr>
          </a:p>
          <a:p>
            <a:pPr lvl="1">
              <a:lnSpc>
                <a:spcPct val="100000"/>
              </a:lnSpc>
            </a:pPr>
            <a:r>
              <a:rPr lang="zh-CN" altLang="en-US" dirty="0"/>
              <a:t>培养大数据领域问题求解能力</a:t>
            </a:r>
            <a:r>
              <a:rPr lang="zh-CN" altLang="en-US" dirty="0" smtClean="0">
                <a:solidFill>
                  <a:srgbClr val="C00000"/>
                </a:solidFill>
              </a:rPr>
              <a:t>（数据）</a:t>
            </a:r>
            <a:endParaRPr lang="en-US" altLang="zh-CN" dirty="0" smtClean="0">
              <a:solidFill>
                <a:srgbClr val="C00000"/>
              </a:solidFill>
            </a:endParaRPr>
          </a:p>
          <a:p>
            <a:pPr lvl="1">
              <a:lnSpc>
                <a:spcPct val="100000"/>
              </a:lnSpc>
            </a:pPr>
            <a:r>
              <a:rPr lang="zh-CN" altLang="en-US" dirty="0"/>
              <a:t>培养对大数据平台工作原理理解能力与平台架构设计能力</a:t>
            </a:r>
            <a:r>
              <a:rPr lang="zh-CN" altLang="en-US" dirty="0" smtClean="0">
                <a:solidFill>
                  <a:srgbClr val="C00000"/>
                </a:solidFill>
              </a:rPr>
              <a:t>（数据）</a:t>
            </a:r>
            <a:endParaRPr lang="en-US" altLang="zh-CN" dirty="0" smtClean="0">
              <a:solidFill>
                <a:srgbClr val="C00000"/>
              </a:solidFill>
            </a:endParaRPr>
          </a:p>
          <a:p>
            <a:pPr lvl="1">
              <a:lnSpc>
                <a:spcPct val="100000"/>
              </a:lnSpc>
            </a:pPr>
            <a:r>
              <a:rPr lang="zh-CN" altLang="en-US" dirty="0"/>
              <a:t>培养数据应用能力与大数据产品开发能力</a:t>
            </a:r>
            <a:r>
              <a:rPr lang="zh-CN" altLang="en-US" dirty="0" smtClean="0">
                <a:solidFill>
                  <a:srgbClr val="C00000"/>
                </a:solidFill>
              </a:rPr>
              <a:t>（场景）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学科</a:t>
            </a:r>
            <a:r>
              <a:rPr lang="zh-CN" altLang="en-US" dirty="0" smtClean="0"/>
              <a:t>交叉融合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数据科学 </a:t>
            </a:r>
            <a:r>
              <a:rPr lang="en-US" altLang="zh-CN" dirty="0" smtClean="0"/>
              <a:t>=  </a:t>
            </a:r>
            <a:r>
              <a:rPr lang="zh-CN" altLang="en-US" dirty="0" smtClean="0"/>
              <a:t>思维 </a:t>
            </a:r>
            <a:r>
              <a:rPr lang="en-US" altLang="zh-CN" dirty="0" smtClean="0"/>
              <a:t>+ </a:t>
            </a:r>
            <a:r>
              <a:rPr lang="zh-CN" altLang="en-US" dirty="0" smtClean="0"/>
              <a:t>计算机科学 </a:t>
            </a:r>
            <a:r>
              <a:rPr lang="en-US" altLang="zh-CN" dirty="0" smtClean="0"/>
              <a:t>+ </a:t>
            </a:r>
            <a:r>
              <a:rPr lang="zh-CN" altLang="en-US" dirty="0" smtClean="0"/>
              <a:t>统计 </a:t>
            </a:r>
            <a:r>
              <a:rPr lang="en-US" altLang="zh-CN" dirty="0" smtClean="0"/>
              <a:t>+  </a:t>
            </a:r>
            <a:r>
              <a:rPr lang="zh-CN" altLang="en-US" dirty="0" smtClean="0"/>
              <a:t>应用</a:t>
            </a:r>
            <a:endParaRPr lang="en-US" altLang="zh-CN" dirty="0" smtClean="0"/>
          </a:p>
          <a:p>
            <a:pPr lvl="1">
              <a:lnSpc>
                <a:spcPct val="100000"/>
              </a:lnSpc>
            </a:pPr>
            <a:r>
              <a:rPr lang="zh-CN" altLang="en-US" dirty="0" smtClean="0"/>
              <a:t>首先，建立问题、量化、算法</a:t>
            </a:r>
            <a:r>
              <a:rPr lang="zh-CN" altLang="en-US" dirty="0"/>
              <a:t>、计算、数据</a:t>
            </a:r>
            <a:r>
              <a:rPr lang="zh-CN" altLang="en-US" dirty="0" smtClean="0"/>
              <a:t>相关思维方式；</a:t>
            </a:r>
            <a:endParaRPr lang="en-US" altLang="zh-CN" dirty="0" smtClean="0"/>
          </a:p>
          <a:p>
            <a:pPr lvl="1">
              <a:lnSpc>
                <a:spcPct val="100000"/>
              </a:lnSpc>
            </a:pPr>
            <a:r>
              <a:rPr lang="zh-CN" altLang="en-US" dirty="0" smtClean="0"/>
              <a:t>其次，了解数据清理、集成、探索等相关技术；</a:t>
            </a:r>
            <a:endParaRPr lang="en-US" altLang="zh-CN" dirty="0" smtClean="0"/>
          </a:p>
          <a:p>
            <a:pPr lvl="1">
              <a:lnSpc>
                <a:spcPct val="100000"/>
              </a:lnSpc>
            </a:pPr>
            <a:r>
              <a:rPr lang="zh-CN" altLang="en-US" dirty="0" smtClean="0"/>
              <a:t>最后，领域知识铸就的洞见也至关重要。</a:t>
            </a:r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281302" y="3921697"/>
            <a:ext cx="3569749" cy="2280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358" y="3978709"/>
            <a:ext cx="3168352" cy="2275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维度</a:t>
            </a:r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3768537" y="1693147"/>
            <a:ext cx="1524000" cy="40862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spAutoFit/>
          </a:bodyPr>
          <a:lstStyle/>
          <a:p>
            <a:pPr algn="ctr" defTabSz="44894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问题理解</a:t>
            </a:r>
            <a:endParaRPr 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7887145" y="4516554"/>
            <a:ext cx="1424421" cy="40862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spAutoFit/>
          </a:bodyPr>
          <a:lstStyle/>
          <a:p>
            <a:pPr algn="ctr" defTabSz="44894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数据理解</a:t>
            </a:r>
            <a:endParaRPr 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6515547" y="5594349"/>
            <a:ext cx="1371600" cy="40862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spAutoFit/>
          </a:bodyPr>
          <a:lstStyle/>
          <a:p>
            <a:pPr algn="ctr" defTabSz="44894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数据准备</a:t>
            </a:r>
            <a:endParaRPr 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ounded Rectangle 7"/>
          <p:cNvSpPr/>
          <p:nvPr/>
        </p:nvSpPr>
        <p:spPr bwMode="auto">
          <a:xfrm>
            <a:off x="6439347" y="1693147"/>
            <a:ext cx="1371600" cy="40862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spAutoFit/>
          </a:bodyPr>
          <a:lstStyle/>
          <a:p>
            <a:pPr algn="ctr" defTabSz="44894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分析方法</a:t>
            </a:r>
            <a:endParaRPr 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ounded Rectangle 8"/>
          <p:cNvSpPr/>
          <p:nvPr/>
        </p:nvSpPr>
        <p:spPr bwMode="auto">
          <a:xfrm>
            <a:off x="7887146" y="2653029"/>
            <a:ext cx="1437299" cy="40862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spAutoFit/>
          </a:bodyPr>
          <a:lstStyle/>
          <a:p>
            <a:pPr algn="ctr" defTabSz="44894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数据需求</a:t>
            </a:r>
            <a:endParaRPr 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ounded Rectangle 9"/>
          <p:cNvSpPr/>
          <p:nvPr/>
        </p:nvSpPr>
        <p:spPr bwMode="auto">
          <a:xfrm>
            <a:off x="7888221" y="3577499"/>
            <a:ext cx="1436225" cy="40862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spAutoFit/>
          </a:bodyPr>
          <a:lstStyle/>
          <a:p>
            <a:pPr algn="ctr" defTabSz="44894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数据收集</a:t>
            </a:r>
            <a:endParaRPr 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ounded Rectangle 10"/>
          <p:cNvSpPr/>
          <p:nvPr/>
        </p:nvSpPr>
        <p:spPr bwMode="auto">
          <a:xfrm>
            <a:off x="4393522" y="5614671"/>
            <a:ext cx="1524000" cy="40862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spAutoFit/>
          </a:bodyPr>
          <a:lstStyle/>
          <a:p>
            <a:pPr algn="ctr" defTabSz="44894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建模</a:t>
            </a:r>
            <a:endParaRPr 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ounded Rectangle 11"/>
          <p:cNvSpPr/>
          <p:nvPr/>
        </p:nvSpPr>
        <p:spPr bwMode="auto">
          <a:xfrm>
            <a:off x="2270883" y="4751330"/>
            <a:ext cx="1524000" cy="40862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spAutoFit/>
          </a:bodyPr>
          <a:lstStyle/>
          <a:p>
            <a:pPr algn="ctr" defTabSz="44894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评价</a:t>
            </a:r>
            <a:endParaRPr 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ounded Rectangle 12"/>
          <p:cNvSpPr/>
          <p:nvPr/>
        </p:nvSpPr>
        <p:spPr bwMode="auto">
          <a:xfrm>
            <a:off x="2242559" y="3753049"/>
            <a:ext cx="1524000" cy="40862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spAutoFit/>
          </a:bodyPr>
          <a:lstStyle/>
          <a:p>
            <a:pPr algn="ctr" defTabSz="44894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部署</a:t>
            </a:r>
            <a:endParaRPr 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ounded Rectangle 13"/>
          <p:cNvSpPr/>
          <p:nvPr/>
        </p:nvSpPr>
        <p:spPr bwMode="auto">
          <a:xfrm>
            <a:off x="2242559" y="2914849"/>
            <a:ext cx="1524000" cy="40862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spAutoFit/>
          </a:bodyPr>
          <a:lstStyle/>
          <a:p>
            <a:pPr algn="ctr" defTabSz="44894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反馈</a:t>
            </a:r>
            <a:endParaRPr 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Straight Arrow Connector 14"/>
          <p:cNvCxnSpPr/>
          <p:nvPr/>
        </p:nvCxnSpPr>
        <p:spPr bwMode="auto">
          <a:xfrm>
            <a:off x="5395697" y="1912818"/>
            <a:ext cx="990600" cy="0"/>
          </a:xfrm>
          <a:prstGeom prst="straightConnector1">
            <a:avLst/>
          </a:prstGeom>
          <a:solidFill>
            <a:srgbClr val="00B8FF"/>
          </a:solidFill>
          <a:ln w="63500" cap="rnd" cmpd="sng" algn="ctr">
            <a:solidFill>
              <a:srgbClr val="6699FF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Arc 15"/>
          <p:cNvSpPr/>
          <p:nvPr/>
        </p:nvSpPr>
        <p:spPr bwMode="auto">
          <a:xfrm rot="1324787">
            <a:off x="6956433" y="1858174"/>
            <a:ext cx="1719717" cy="947016"/>
          </a:xfrm>
          <a:prstGeom prst="arc">
            <a:avLst>
              <a:gd name="adj1" fmla="val 16200000"/>
              <a:gd name="adj2" fmla="val 21258532"/>
            </a:avLst>
          </a:prstGeom>
          <a:noFill/>
          <a:ln w="63500" cap="rnd" cmpd="sng" algn="ctr">
            <a:solidFill>
              <a:srgbClr val="6699FF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algn="ctr" defTabSz="44894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sz="2800" dirty="0">
              <a:solidFill>
                <a:srgbClr val="3333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Straight Arrow Connector 16"/>
          <p:cNvCxnSpPr/>
          <p:nvPr/>
        </p:nvCxnSpPr>
        <p:spPr bwMode="auto">
          <a:xfrm>
            <a:off x="8488547" y="3218975"/>
            <a:ext cx="0" cy="381000"/>
          </a:xfrm>
          <a:prstGeom prst="straightConnector1">
            <a:avLst/>
          </a:prstGeom>
          <a:solidFill>
            <a:srgbClr val="00B8FF"/>
          </a:solidFill>
          <a:ln w="63500" cap="rnd" cmpd="sng" algn="ctr">
            <a:solidFill>
              <a:srgbClr val="6699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7"/>
          <p:cNvCxnSpPr/>
          <p:nvPr/>
        </p:nvCxnSpPr>
        <p:spPr bwMode="auto">
          <a:xfrm>
            <a:off x="8488547" y="4027275"/>
            <a:ext cx="0" cy="381000"/>
          </a:xfrm>
          <a:prstGeom prst="straightConnector1">
            <a:avLst/>
          </a:prstGeom>
          <a:solidFill>
            <a:srgbClr val="00B8FF"/>
          </a:solidFill>
          <a:ln w="63500" cap="rnd" cmpd="sng" algn="ctr">
            <a:solidFill>
              <a:srgbClr val="6699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8"/>
          <p:cNvCxnSpPr/>
          <p:nvPr/>
        </p:nvCxnSpPr>
        <p:spPr bwMode="auto">
          <a:xfrm rot="10800000">
            <a:off x="8707607" y="3992550"/>
            <a:ext cx="0" cy="381000"/>
          </a:xfrm>
          <a:prstGeom prst="straightConnector1">
            <a:avLst/>
          </a:prstGeom>
          <a:solidFill>
            <a:srgbClr val="00B8FF"/>
          </a:solidFill>
          <a:ln w="63500" cap="rnd" cmpd="sng" algn="ctr">
            <a:solidFill>
              <a:srgbClr val="6699FF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Arc 19"/>
          <p:cNvSpPr/>
          <p:nvPr/>
        </p:nvSpPr>
        <p:spPr bwMode="auto">
          <a:xfrm rot="10740000">
            <a:off x="3305602" y="4462731"/>
            <a:ext cx="1977239" cy="1132626"/>
          </a:xfrm>
          <a:prstGeom prst="arc">
            <a:avLst>
              <a:gd name="adj1" fmla="val 15982361"/>
              <a:gd name="adj2" fmla="val 21258532"/>
            </a:avLst>
          </a:prstGeom>
          <a:noFill/>
          <a:ln w="63500" cap="rnd" cmpd="sng" algn="ctr">
            <a:solidFill>
              <a:srgbClr val="6699FF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algn="ctr" defTabSz="44894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sz="2800" dirty="0">
              <a:solidFill>
                <a:srgbClr val="3333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Straight Arrow Connector 20"/>
          <p:cNvCxnSpPr/>
          <p:nvPr/>
        </p:nvCxnSpPr>
        <p:spPr bwMode="auto">
          <a:xfrm flipH="1">
            <a:off x="5969157" y="5703319"/>
            <a:ext cx="480350" cy="0"/>
          </a:xfrm>
          <a:prstGeom prst="straightConnector1">
            <a:avLst/>
          </a:prstGeom>
          <a:solidFill>
            <a:srgbClr val="00B8FF"/>
          </a:solidFill>
          <a:ln w="63500" cap="rnd" cmpd="sng" algn="ctr">
            <a:solidFill>
              <a:srgbClr val="6699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1"/>
          <p:cNvCxnSpPr/>
          <p:nvPr/>
        </p:nvCxnSpPr>
        <p:spPr bwMode="auto">
          <a:xfrm>
            <a:off x="5992307" y="5914179"/>
            <a:ext cx="495300" cy="0"/>
          </a:xfrm>
          <a:prstGeom prst="straightConnector1">
            <a:avLst/>
          </a:prstGeom>
          <a:solidFill>
            <a:srgbClr val="00B8FF"/>
          </a:solidFill>
          <a:ln w="63500" cap="rnd" cmpd="sng" algn="ctr">
            <a:solidFill>
              <a:srgbClr val="6699FF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Arc 22"/>
          <p:cNvSpPr/>
          <p:nvPr/>
        </p:nvSpPr>
        <p:spPr bwMode="auto">
          <a:xfrm rot="6432440">
            <a:off x="7388513" y="4451797"/>
            <a:ext cx="1576781" cy="1052572"/>
          </a:xfrm>
          <a:prstGeom prst="arc">
            <a:avLst>
              <a:gd name="adj1" fmla="val 16200000"/>
              <a:gd name="adj2" fmla="val 21258532"/>
            </a:avLst>
          </a:prstGeom>
          <a:noFill/>
          <a:ln w="63500" cap="rnd" cmpd="sng" algn="ctr">
            <a:solidFill>
              <a:srgbClr val="6699FF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algn="ctr" defTabSz="44894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sz="2800" dirty="0">
              <a:solidFill>
                <a:srgbClr val="3333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Arc 23"/>
          <p:cNvSpPr/>
          <p:nvPr/>
        </p:nvSpPr>
        <p:spPr bwMode="auto">
          <a:xfrm rot="10800000">
            <a:off x="3129695" y="4396700"/>
            <a:ext cx="2514600" cy="1348447"/>
          </a:xfrm>
          <a:prstGeom prst="arc">
            <a:avLst>
              <a:gd name="adj1" fmla="val 16200000"/>
              <a:gd name="adj2" fmla="val 21258532"/>
            </a:avLst>
          </a:prstGeom>
          <a:noFill/>
          <a:ln w="63500" cap="rnd" cmpd="sng" algn="ctr">
            <a:solidFill>
              <a:srgbClr val="6699FF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algn="ctr" defTabSz="44894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sz="2800" dirty="0">
              <a:solidFill>
                <a:srgbClr val="3333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Straight Arrow Connector 24"/>
          <p:cNvCxnSpPr/>
          <p:nvPr/>
        </p:nvCxnSpPr>
        <p:spPr bwMode="auto">
          <a:xfrm flipV="1">
            <a:off x="3075196" y="3329901"/>
            <a:ext cx="0" cy="392575"/>
          </a:xfrm>
          <a:prstGeom prst="straightConnector1">
            <a:avLst/>
          </a:prstGeom>
          <a:solidFill>
            <a:srgbClr val="00B8FF"/>
          </a:solidFill>
          <a:ln w="63500" cap="rnd" cmpd="sng" algn="ctr">
            <a:solidFill>
              <a:srgbClr val="6699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5"/>
          <p:cNvCxnSpPr/>
          <p:nvPr/>
        </p:nvCxnSpPr>
        <p:spPr bwMode="auto">
          <a:xfrm flipV="1">
            <a:off x="3075196" y="4156526"/>
            <a:ext cx="0" cy="544974"/>
          </a:xfrm>
          <a:prstGeom prst="straightConnector1">
            <a:avLst/>
          </a:prstGeom>
          <a:solidFill>
            <a:srgbClr val="00B8FF"/>
          </a:solidFill>
          <a:ln w="63500" cap="rnd" cmpd="sng" algn="ctr">
            <a:solidFill>
              <a:srgbClr val="6699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6"/>
          <p:cNvCxnSpPr/>
          <p:nvPr/>
        </p:nvCxnSpPr>
        <p:spPr bwMode="auto">
          <a:xfrm rot="10800000">
            <a:off x="8707606" y="3176581"/>
            <a:ext cx="0" cy="381000"/>
          </a:xfrm>
          <a:prstGeom prst="straightConnector1">
            <a:avLst/>
          </a:prstGeom>
          <a:solidFill>
            <a:srgbClr val="00B8FF"/>
          </a:solidFill>
          <a:ln w="63500" cap="rnd" cmpd="sng" algn="ctr">
            <a:solidFill>
              <a:srgbClr val="6699FF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维度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大数据感知与采集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大数据存储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大数据管理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大数据计算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大数据分析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大数据可视化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大数据服务与应用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-200055"/>
            <a:ext cx="246286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121920" tIns="60960" rIns="121920" bIns="6096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12289" name="Object 1"/>
          <p:cNvGraphicFramePr>
            <a:graphicFrameLocks noChangeAspect="1"/>
          </p:cNvGraphicFramePr>
          <p:nvPr/>
        </p:nvGraphicFramePr>
        <p:xfrm>
          <a:off x="5895192" y="1756229"/>
          <a:ext cx="5113214" cy="40289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Visio" r:id="rId1" imgW="6756400" imgH="5321300" progId="Visio.Drawing.11">
                  <p:embed/>
                </p:oleObj>
              </mc:Choice>
              <mc:Fallback>
                <p:oleObj name="Visio" r:id="rId1" imgW="6756400" imgH="5321300" progId="Visio.Drawing.11">
                  <p:embed/>
                  <p:pic>
                    <p:nvPicPr>
                      <p:cNvPr id="0" name="图片 30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5192" y="1756229"/>
                        <a:ext cx="5113214" cy="402892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数据科学知识体系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51747" y="2389471"/>
            <a:ext cx="5928588" cy="285629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课程体系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从知识体系角度布局课程体系模块，</a:t>
            </a:r>
            <a:r>
              <a:rPr lang="en-US" altLang="zh-CN" dirty="0">
                <a:solidFill>
                  <a:srgbClr val="C00000"/>
                </a:solidFill>
              </a:rPr>
              <a:t>7</a:t>
            </a:r>
            <a:r>
              <a:rPr lang="zh-CN" altLang="en-US" dirty="0">
                <a:solidFill>
                  <a:srgbClr val="C00000"/>
                </a:solidFill>
              </a:rPr>
              <a:t>大模块</a:t>
            </a:r>
            <a:endParaRPr lang="zh-CN" altLang="en-US" dirty="0">
              <a:solidFill>
                <a:srgbClr val="C00000"/>
              </a:solidFill>
            </a:endParaRPr>
          </a:p>
          <a:p>
            <a:pPr lvl="1">
              <a:lnSpc>
                <a:spcPct val="100000"/>
              </a:lnSpc>
            </a:pPr>
            <a:r>
              <a:rPr lang="zh-CN" altLang="en-US" dirty="0" smtClean="0"/>
              <a:t>通</a:t>
            </a:r>
            <a:r>
              <a:rPr lang="zh-CN" altLang="en-US" dirty="0"/>
              <a:t>识教育知识模块：国家有统一规定</a:t>
            </a:r>
            <a:r>
              <a:rPr lang="zh-CN" altLang="en-US" dirty="0" smtClean="0"/>
              <a:t>，遵照执行</a:t>
            </a:r>
            <a:r>
              <a:rPr lang="zh-CN" altLang="en-US" dirty="0"/>
              <a:t>。</a:t>
            </a:r>
            <a:endParaRPr lang="zh-CN" altLang="en-US" dirty="0"/>
          </a:p>
          <a:p>
            <a:pPr lvl="1">
              <a:lnSpc>
                <a:spcPct val="100000"/>
              </a:lnSpc>
            </a:pPr>
            <a:r>
              <a:rPr lang="zh-CN" altLang="en-US" dirty="0" smtClean="0"/>
              <a:t>自然科学</a:t>
            </a:r>
            <a:r>
              <a:rPr lang="zh-CN" altLang="en-US" dirty="0"/>
              <a:t>知识模块：对接工程认证需求，应予充分考虑。</a:t>
            </a:r>
            <a:endParaRPr lang="zh-CN" altLang="en-US" dirty="0"/>
          </a:p>
          <a:p>
            <a:pPr lvl="1">
              <a:lnSpc>
                <a:spcPct val="100000"/>
              </a:lnSpc>
            </a:pPr>
            <a:r>
              <a:rPr lang="zh-CN" altLang="en-US" dirty="0" smtClean="0"/>
              <a:t>数理统计学</a:t>
            </a:r>
            <a:r>
              <a:rPr lang="zh-CN" altLang="en-US" dirty="0"/>
              <a:t>科知识模块：是大数据领域建模与大数据分析的基础；是对已</a:t>
            </a:r>
            <a:r>
              <a:rPr lang="zh-CN" altLang="en-US" dirty="0" smtClean="0"/>
              <a:t>有典型</a:t>
            </a:r>
            <a:r>
              <a:rPr lang="zh-CN" altLang="en-US" dirty="0"/>
              <a:t>模型理解、应用、并尝试改进的基础。</a:t>
            </a:r>
            <a:endParaRPr lang="zh-CN" altLang="en-US" dirty="0"/>
          </a:p>
          <a:p>
            <a:pPr lvl="1">
              <a:lnSpc>
                <a:spcPct val="100000"/>
              </a:lnSpc>
            </a:pPr>
            <a:r>
              <a:rPr lang="zh-CN" altLang="en-US" dirty="0" smtClean="0"/>
              <a:t>计算机</a:t>
            </a:r>
            <a:r>
              <a:rPr lang="zh-CN" altLang="en-US" dirty="0"/>
              <a:t>学科知识模块：是理解大数据平台工作原理的基础；是分析各类</a:t>
            </a:r>
            <a:r>
              <a:rPr lang="zh-CN" altLang="en-US" dirty="0" smtClean="0"/>
              <a:t>平台适应</a:t>
            </a:r>
            <a:r>
              <a:rPr lang="zh-CN" altLang="en-US" dirty="0"/>
              <a:t>范围与性能优劣的基础；是分析平台演进趋势与革新的基础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课程体系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00000"/>
              </a:lnSpc>
            </a:pPr>
            <a:r>
              <a:rPr lang="zh-CN" altLang="en-US" dirty="0"/>
              <a:t>数据挖掘与人工智能知识模块：是熟练应用典型算法解决实际问题，以及面向大数据问题域设计大数据核心处理算法的基础。</a:t>
            </a:r>
            <a:endParaRPr lang="zh-CN" altLang="en-US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大数据平台类知识模块：是了解各类平台适应范围，熟练掌握平台使用方法，高效开发大数据产品的基础。</a:t>
            </a:r>
            <a:endParaRPr lang="zh-CN" altLang="en-US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专业交叉融合知识模块：除了上述知识模块以外，更重要的是提供灵活的机制，方便学生根据兴趣深入学习其它专业领域知识，熟悉相关专业业务，运用大数据专业知识、方法、技术与基本技能解决面向特定领域的问题。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课程体系架构</a:t>
            </a:r>
            <a:r>
              <a:rPr lang="zh-CN" altLang="en-US" dirty="0" smtClean="0"/>
              <a:t>图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能力课程依赖关系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 indent="-396240">
              <a:lnSpc>
                <a:spcPct val="135000"/>
              </a:lnSpc>
              <a:spcBef>
                <a:spcPct val="0"/>
              </a:spcBef>
            </a:pPr>
            <a:r>
              <a:rPr lang="zh-CN" altLang="en-US" dirty="0"/>
              <a:t>培养对大数据专业的基本认知能力的课程</a:t>
            </a:r>
            <a:r>
              <a:rPr lang="zh-CN" altLang="en-US" dirty="0" smtClean="0"/>
              <a:t>设置：</a:t>
            </a:r>
            <a:r>
              <a:rPr lang="zh-CN" altLang="en-US" dirty="0"/>
              <a:t>数据</a:t>
            </a:r>
            <a:r>
              <a:rPr lang="zh-CN" altLang="en-US" dirty="0" smtClean="0"/>
              <a:t>科学导论</a:t>
            </a:r>
            <a:r>
              <a:rPr lang="zh-CN" altLang="en-US" dirty="0"/>
              <a:t>→大数据企业认识实习（</a:t>
            </a:r>
            <a:r>
              <a:rPr lang="zh-CN" altLang="en-US" dirty="0">
                <a:solidFill>
                  <a:srgbClr val="C00000"/>
                </a:solidFill>
              </a:rPr>
              <a:t>学数据知识到自己感知数据</a:t>
            </a:r>
            <a:r>
              <a:rPr lang="zh-CN" altLang="en-US" dirty="0"/>
              <a:t>）</a:t>
            </a:r>
            <a:endParaRPr lang="zh-CN" altLang="en-US" dirty="0"/>
          </a:p>
          <a:p>
            <a:pPr marL="228600" lvl="1" indent="-396240">
              <a:lnSpc>
                <a:spcPct val="135000"/>
              </a:lnSpc>
              <a:spcBef>
                <a:spcPct val="0"/>
              </a:spcBef>
            </a:pPr>
            <a:r>
              <a:rPr lang="zh-CN" altLang="en-US" dirty="0"/>
              <a:t>培养通用问题求解能力的课程</a:t>
            </a:r>
            <a:r>
              <a:rPr lang="zh-CN" altLang="en-US" dirty="0" smtClean="0"/>
              <a:t>设置：</a:t>
            </a:r>
            <a:r>
              <a:rPr lang="zh-CN" altLang="en-US" dirty="0"/>
              <a:t>离散数学→数据结构→算法分析与设计（</a:t>
            </a:r>
            <a:r>
              <a:rPr lang="zh-CN" altLang="en-US" dirty="0">
                <a:solidFill>
                  <a:srgbClr val="C00000"/>
                </a:solidFill>
              </a:rPr>
              <a:t>学会逐步用计算思维来表达并解决问题</a:t>
            </a:r>
            <a:r>
              <a:rPr lang="zh-CN" altLang="en-US" dirty="0"/>
              <a:t>）</a:t>
            </a:r>
            <a:endParaRPr lang="zh-CN" altLang="en-US" dirty="0"/>
          </a:p>
          <a:p>
            <a:pPr marL="228600" lvl="1" indent="-396240">
              <a:lnSpc>
                <a:spcPct val="135000"/>
              </a:lnSpc>
              <a:spcBef>
                <a:spcPct val="0"/>
              </a:spcBef>
            </a:pPr>
            <a:r>
              <a:rPr lang="zh-CN" altLang="en-US" dirty="0"/>
              <a:t>培养大数据领域问题求解能力的课程</a:t>
            </a:r>
            <a:r>
              <a:rPr lang="zh-CN" altLang="en-US" dirty="0" smtClean="0"/>
              <a:t>设置：</a:t>
            </a:r>
            <a:r>
              <a:rPr lang="zh-CN" altLang="en-US" dirty="0"/>
              <a:t>科学计算与数学建模→数据仓库与数据挖掘→机器学习与深度学习（</a:t>
            </a:r>
            <a:r>
              <a:rPr lang="zh-CN" altLang="en-US" dirty="0">
                <a:solidFill>
                  <a:srgbClr val="C00000"/>
                </a:solidFill>
              </a:rPr>
              <a:t>现实世界的抽象到求解再有效求解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能力课程依赖关系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 indent="-396240">
              <a:lnSpc>
                <a:spcPct val="135000"/>
              </a:lnSpc>
              <a:spcBef>
                <a:spcPct val="0"/>
              </a:spcBef>
            </a:pPr>
            <a:r>
              <a:rPr lang="zh-CN" altLang="en-US" dirty="0" smtClean="0"/>
              <a:t>培养</a:t>
            </a:r>
            <a:r>
              <a:rPr lang="zh-CN" altLang="en-US" dirty="0"/>
              <a:t>对大数据平台工作原理理解能力与平台架构设计能力的课程</a:t>
            </a:r>
            <a:r>
              <a:rPr lang="zh-CN" altLang="en-US" dirty="0" smtClean="0"/>
              <a:t>设置：</a:t>
            </a:r>
            <a:r>
              <a:rPr lang="zh-CN" altLang="en-US" dirty="0"/>
              <a:t>计算机组成原理与汇编→操作系统原理→数据库原理→计算机网络原理→分布式系统与云计算→软件工程（</a:t>
            </a:r>
            <a:r>
              <a:rPr lang="zh-CN" altLang="en-US" dirty="0">
                <a:solidFill>
                  <a:srgbClr val="C00000"/>
                </a:solidFill>
              </a:rPr>
              <a:t>架起原理与应用的桥梁</a:t>
            </a:r>
            <a:r>
              <a:rPr lang="zh-CN" altLang="en-US" dirty="0"/>
              <a:t>）</a:t>
            </a:r>
            <a:endParaRPr lang="zh-CN" altLang="en-US" dirty="0"/>
          </a:p>
          <a:p>
            <a:pPr marL="228600" lvl="1" indent="-396240">
              <a:lnSpc>
                <a:spcPct val="135000"/>
              </a:lnSpc>
              <a:spcBef>
                <a:spcPct val="0"/>
              </a:spcBef>
            </a:pPr>
            <a:r>
              <a:rPr lang="zh-CN" altLang="en-US" dirty="0"/>
              <a:t>培养大数据应用能力与大数据产品开发能力的课程</a:t>
            </a:r>
            <a:r>
              <a:rPr lang="zh-CN" altLang="en-US" dirty="0" smtClean="0"/>
              <a:t>设置：</a:t>
            </a:r>
            <a:r>
              <a:rPr lang="zh-CN" altLang="en-US" dirty="0"/>
              <a:t>程序设计类课程与程序设计实践→应用基础实践（网络</a:t>
            </a:r>
            <a:r>
              <a:rPr lang="en-US" altLang="zh-CN" dirty="0"/>
              <a:t>+</a:t>
            </a:r>
            <a:r>
              <a:rPr lang="zh-CN" altLang="en-US" dirty="0"/>
              <a:t>数据库</a:t>
            </a:r>
            <a:r>
              <a:rPr lang="en-US" altLang="zh-CN" dirty="0"/>
              <a:t>+Java</a:t>
            </a:r>
            <a:r>
              <a:rPr lang="zh-CN" altLang="en-US" dirty="0"/>
              <a:t>）→数据处理方法课程设计→大数据编程→大数据综合应用实践→大数据企业生产实习（</a:t>
            </a:r>
            <a:r>
              <a:rPr lang="zh-CN" altLang="en-US" dirty="0">
                <a:solidFill>
                  <a:srgbClr val="C00000"/>
                </a:solidFill>
              </a:rPr>
              <a:t>从易到难强力强化</a:t>
            </a:r>
            <a:r>
              <a:rPr lang="zh-CN" altLang="en-US" dirty="0"/>
              <a:t>）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培养体系</a:t>
            </a:r>
            <a:endParaRPr lang="zh-CN" altLang="en-US" dirty="0"/>
          </a:p>
        </p:txBody>
      </p:sp>
      <p:sp>
        <p:nvSpPr>
          <p:cNvPr id="4" name="圆角矩形 3"/>
          <p:cNvSpPr/>
          <p:nvPr/>
        </p:nvSpPr>
        <p:spPr bwMode="auto">
          <a:xfrm>
            <a:off x="3621393" y="5677159"/>
            <a:ext cx="4680520" cy="43204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algn="ctr"/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  据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 bwMode="auto">
          <a:xfrm>
            <a:off x="4699294" y="1716719"/>
            <a:ext cx="2291484" cy="43204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algn="ctr"/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决  策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 bwMode="auto">
          <a:xfrm>
            <a:off x="2075034" y="2681283"/>
            <a:ext cx="1872208" cy="2592288"/>
          </a:xfrm>
          <a:prstGeom prst="roundRect">
            <a:avLst/>
          </a:prstGeom>
          <a:noFill/>
          <a:ln w="12700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35074" y="2681283"/>
            <a:ext cx="1619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知识层次：</a:t>
            </a:r>
            <a:endParaRPr lang="zh-CN" altLang="en-US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 bwMode="auto">
          <a:xfrm>
            <a:off x="2291058" y="4783170"/>
            <a:ext cx="1440159" cy="38295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理论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 bwMode="auto">
          <a:xfrm>
            <a:off x="2291058" y="4243427"/>
            <a:ext cx="1440159" cy="33937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方法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 bwMode="auto">
          <a:xfrm>
            <a:off x="2291058" y="3692256"/>
            <a:ext cx="1440160" cy="350801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技术与工具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 bwMode="auto">
          <a:xfrm>
            <a:off x="2291058" y="3120493"/>
            <a:ext cx="1440159" cy="34748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应用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 bwMode="auto">
          <a:xfrm>
            <a:off x="4235274" y="2652823"/>
            <a:ext cx="3324373" cy="2592288"/>
          </a:xfrm>
          <a:prstGeom prst="roundRect">
            <a:avLst/>
          </a:prstGeom>
          <a:noFill/>
          <a:ln w="12700" cap="flat" cmpd="sng" algn="ctr">
            <a:solidFill>
              <a:srgbClr val="CF540F"/>
            </a:solidFill>
            <a:prstDash val="dash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296853" y="2684052"/>
            <a:ext cx="1619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CF540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能力层次：</a:t>
            </a:r>
            <a:endParaRPr lang="zh-CN" altLang="en-US" b="1" dirty="0">
              <a:solidFill>
                <a:srgbClr val="CF540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 bwMode="auto">
          <a:xfrm>
            <a:off x="4908546" y="3120493"/>
            <a:ext cx="1872208" cy="35693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用大数据进行管理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 bwMode="auto">
          <a:xfrm>
            <a:off x="4908546" y="4207981"/>
            <a:ext cx="1872208" cy="36527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对大数据进行管理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535311" y="4663945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大数据的分析结果（知识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数据对象与工具（数据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327901" y="3523682"/>
            <a:ext cx="3375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用大数据解决管理问题（领域问题）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基于大数据的决策分析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（一般问题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圆角矩形 17"/>
          <p:cNvSpPr/>
          <p:nvPr/>
        </p:nvSpPr>
        <p:spPr bwMode="auto">
          <a:xfrm>
            <a:off x="8013881" y="2681283"/>
            <a:ext cx="1872208" cy="2592288"/>
          </a:xfrm>
          <a:prstGeom prst="roundRect">
            <a:avLst/>
          </a:prstGeom>
          <a:noFill/>
          <a:ln w="127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373921" y="2681283"/>
            <a:ext cx="1619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课程层次：</a:t>
            </a:r>
            <a:endParaRPr lang="zh-CN" altLang="en-US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圆角矩形 19"/>
          <p:cNvSpPr/>
          <p:nvPr/>
        </p:nvSpPr>
        <p:spPr bwMode="auto">
          <a:xfrm>
            <a:off x="8229905" y="4783170"/>
            <a:ext cx="1440159" cy="38295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基础课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圆角矩形 20"/>
          <p:cNvSpPr/>
          <p:nvPr/>
        </p:nvSpPr>
        <p:spPr bwMode="auto">
          <a:xfrm>
            <a:off x="8229905" y="4243427"/>
            <a:ext cx="1440159" cy="33937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专业基础课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圆角矩形 21"/>
          <p:cNvSpPr/>
          <p:nvPr/>
        </p:nvSpPr>
        <p:spPr bwMode="auto">
          <a:xfrm>
            <a:off x="8229905" y="3692256"/>
            <a:ext cx="1440160" cy="350801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专业课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圆角矩形 22"/>
          <p:cNvSpPr/>
          <p:nvPr/>
        </p:nvSpPr>
        <p:spPr bwMode="auto">
          <a:xfrm>
            <a:off x="8229905" y="3120493"/>
            <a:ext cx="1440159" cy="34748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实践课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肘形连接符 23"/>
          <p:cNvCxnSpPr>
            <a:stCxn id="4" idx="1"/>
            <a:endCxn id="5" idx="1"/>
          </p:cNvCxnSpPr>
          <p:nvPr/>
        </p:nvCxnSpPr>
        <p:spPr bwMode="auto">
          <a:xfrm rot="10800000" flipH="1">
            <a:off x="3621392" y="1932743"/>
            <a:ext cx="1077901" cy="3960440"/>
          </a:xfrm>
          <a:prstGeom prst="bentConnector3">
            <a:avLst>
              <a:gd name="adj1" fmla="val -182465"/>
            </a:avLst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25" name="肘形连接符 24"/>
          <p:cNvCxnSpPr>
            <a:stCxn id="4" idx="3"/>
            <a:endCxn id="5" idx="3"/>
          </p:cNvCxnSpPr>
          <p:nvPr/>
        </p:nvCxnSpPr>
        <p:spPr bwMode="auto">
          <a:xfrm flipH="1" flipV="1">
            <a:off x="6990778" y="1932743"/>
            <a:ext cx="1311135" cy="3960440"/>
          </a:xfrm>
          <a:prstGeom prst="bentConnector3">
            <a:avLst>
              <a:gd name="adj1" fmla="val -153776"/>
            </a:avLst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26" name="下箭头 25"/>
          <p:cNvSpPr/>
          <p:nvPr/>
        </p:nvSpPr>
        <p:spPr bwMode="auto">
          <a:xfrm rot="10800000">
            <a:off x="5745629" y="5360609"/>
            <a:ext cx="216024" cy="229513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下箭头 26"/>
          <p:cNvSpPr/>
          <p:nvPr/>
        </p:nvSpPr>
        <p:spPr bwMode="auto">
          <a:xfrm rot="10800000">
            <a:off x="5728418" y="2207286"/>
            <a:ext cx="216024" cy="229513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直接箭头连接符 27"/>
          <p:cNvCxnSpPr>
            <a:stCxn id="8" idx="0"/>
            <a:endCxn id="9" idx="2"/>
          </p:cNvCxnSpPr>
          <p:nvPr/>
        </p:nvCxnSpPr>
        <p:spPr bwMode="auto">
          <a:xfrm flipV="1">
            <a:off x="3011138" y="4582800"/>
            <a:ext cx="0" cy="2003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29" name="直接箭头连接符 28"/>
          <p:cNvCxnSpPr>
            <a:stCxn id="9" idx="0"/>
            <a:endCxn id="10" idx="2"/>
          </p:cNvCxnSpPr>
          <p:nvPr/>
        </p:nvCxnSpPr>
        <p:spPr bwMode="auto">
          <a:xfrm flipV="1">
            <a:off x="3011138" y="4043057"/>
            <a:ext cx="0" cy="2003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30" name="直接箭头连接符 29"/>
          <p:cNvCxnSpPr>
            <a:endCxn id="11" idx="2"/>
          </p:cNvCxnSpPr>
          <p:nvPr/>
        </p:nvCxnSpPr>
        <p:spPr bwMode="auto">
          <a:xfrm flipV="1">
            <a:off x="3011137" y="3467978"/>
            <a:ext cx="1" cy="22427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31" name="直接箭头连接符 30"/>
          <p:cNvCxnSpPr>
            <a:stCxn id="20" idx="0"/>
            <a:endCxn id="21" idx="2"/>
          </p:cNvCxnSpPr>
          <p:nvPr/>
        </p:nvCxnSpPr>
        <p:spPr bwMode="auto">
          <a:xfrm flipV="1">
            <a:off x="8949985" y="4582800"/>
            <a:ext cx="0" cy="2003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32" name="直接箭头连接符 31"/>
          <p:cNvCxnSpPr>
            <a:stCxn id="21" idx="0"/>
            <a:endCxn id="22" idx="2"/>
          </p:cNvCxnSpPr>
          <p:nvPr/>
        </p:nvCxnSpPr>
        <p:spPr bwMode="auto">
          <a:xfrm flipV="1">
            <a:off x="8949985" y="4043057"/>
            <a:ext cx="0" cy="2003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33" name="直接箭头连接符 32"/>
          <p:cNvCxnSpPr>
            <a:stCxn id="22" idx="0"/>
            <a:endCxn id="23" idx="2"/>
          </p:cNvCxnSpPr>
          <p:nvPr/>
        </p:nvCxnSpPr>
        <p:spPr bwMode="auto">
          <a:xfrm flipV="1">
            <a:off x="8949985" y="3467978"/>
            <a:ext cx="0" cy="22427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triangle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矛盾与思考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对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数据专业的理解差异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“硬专业”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与学生发展的矛盾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个性化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和规范化的矛盾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丰富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的学习内容与有限的学分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课时的矛盾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综合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能力锻炼与客观评估之间的矛盾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高要求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与普遍的厌学、“水课”环境的矛盾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数据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专业与同类专业间的竞争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课程体系</a:t>
            </a:r>
            <a:endParaRPr lang="zh-CN" altLang="en-US" dirty="0"/>
          </a:p>
        </p:txBody>
      </p:sp>
      <p:pic>
        <p:nvPicPr>
          <p:cNvPr id="4" name="图片 3" descr="图片1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049114" y="1577812"/>
            <a:ext cx="7953375" cy="42916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课程体系</a:t>
            </a:r>
            <a:endParaRPr lang="zh-CN" alt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" cstate="print"/>
          <a:srcRect l="1936" t="5248" b="5504"/>
          <a:stretch>
            <a:fillRect/>
          </a:stretch>
        </p:blipFill>
        <p:spPr bwMode="auto">
          <a:xfrm>
            <a:off x="2114287" y="1804890"/>
            <a:ext cx="8029575" cy="4209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实践创新体系</a:t>
            </a: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044713" y="2174150"/>
            <a:ext cx="7498870" cy="3918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道法自然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道</a:t>
            </a:r>
            <a:r>
              <a:rPr lang="zh-CN" altLang="en-US" dirty="0"/>
              <a:t>生一</a:t>
            </a:r>
            <a:endParaRPr lang="zh-CN" altLang="en-US" dirty="0"/>
          </a:p>
          <a:p>
            <a:r>
              <a:rPr lang="zh-CN" altLang="en-US" dirty="0" smtClean="0"/>
              <a:t>一生</a:t>
            </a:r>
            <a:r>
              <a:rPr lang="zh-CN" altLang="en-US" dirty="0"/>
              <a:t>二</a:t>
            </a:r>
            <a:endParaRPr lang="zh-CN" altLang="en-US" dirty="0"/>
          </a:p>
          <a:p>
            <a:r>
              <a:rPr lang="zh-CN" altLang="en-US" dirty="0" smtClean="0"/>
              <a:t>二</a:t>
            </a:r>
            <a:r>
              <a:rPr lang="zh-CN" altLang="en-US" dirty="0"/>
              <a:t>生三</a:t>
            </a:r>
            <a:endParaRPr lang="zh-CN" altLang="en-US" dirty="0"/>
          </a:p>
          <a:p>
            <a:r>
              <a:rPr lang="zh-CN" altLang="en-US" dirty="0" smtClean="0"/>
              <a:t>三生</a:t>
            </a:r>
            <a:r>
              <a:rPr lang="zh-CN" altLang="en-US" dirty="0"/>
              <a:t>万物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阴在阳之内，不在阳之对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“孤阴则不生、独阳则不长，故天地配以阴阳”</a:t>
            </a:r>
            <a:endParaRPr lang="zh-CN" altLang="en-US" dirty="0"/>
          </a:p>
          <a:p>
            <a:r>
              <a:rPr lang="zh-CN" altLang="en-US" dirty="0" smtClean="0"/>
              <a:t>阴</a:t>
            </a:r>
            <a:r>
              <a:rPr lang="zh-CN" altLang="en-US" dirty="0"/>
              <a:t>中有</a:t>
            </a:r>
            <a:r>
              <a:rPr lang="zh-CN" altLang="en-US" dirty="0" smtClean="0"/>
              <a:t>阳</a:t>
            </a:r>
            <a:endParaRPr lang="zh-CN" altLang="en-US" dirty="0"/>
          </a:p>
          <a:p>
            <a:r>
              <a:rPr lang="zh-CN" altLang="en-US" dirty="0"/>
              <a:t>阳中有</a:t>
            </a:r>
            <a:r>
              <a:rPr lang="zh-CN" altLang="en-US" dirty="0" smtClean="0"/>
              <a:t>阴</a:t>
            </a:r>
            <a:endParaRPr lang="zh-CN" altLang="en-US" dirty="0"/>
          </a:p>
          <a:p>
            <a:r>
              <a:rPr lang="zh-CN" altLang="en-US" dirty="0"/>
              <a:t>阴阳</a:t>
            </a:r>
            <a:r>
              <a:rPr lang="zh-CN" altLang="en-US" dirty="0" smtClean="0"/>
              <a:t>互动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实践创新体系痛点</a:t>
            </a:r>
            <a:endParaRPr lang="zh-CN" altLang="en-US" dirty="0"/>
          </a:p>
        </p:txBody>
      </p:sp>
      <p:pic>
        <p:nvPicPr>
          <p:cNvPr id="47" name="Picture 5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011427" y="2942038"/>
            <a:ext cx="1963554" cy="111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" name="标题 1"/>
          <p:cNvSpPr txBox="1"/>
          <p:nvPr/>
        </p:nvSpPr>
        <p:spPr bwMode="auto">
          <a:xfrm>
            <a:off x="1540943" y="4812631"/>
            <a:ext cx="1426846" cy="521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/>
          <a:p>
            <a:pPr eaLnBrk="0" hangingPunct="0">
              <a:defRPr/>
            </a:pPr>
            <a:r>
              <a:rPr lang="zh-CN" altLang="en-US" sz="2400" b="1" kern="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实践平台</a:t>
            </a:r>
            <a:endParaRPr lang="zh-CN" altLang="en-US" sz="2400" b="1" kern="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219" y="4360239"/>
            <a:ext cx="1939381" cy="1277972"/>
          </a:xfrm>
          <a:prstGeom prst="rect">
            <a:avLst/>
          </a:prstGeom>
        </p:spPr>
      </p:pic>
      <p:grpSp>
        <p:nvGrpSpPr>
          <p:cNvPr id="50" name="组合 49"/>
          <p:cNvGrpSpPr/>
          <p:nvPr/>
        </p:nvGrpSpPr>
        <p:grpSpPr>
          <a:xfrm>
            <a:off x="3150668" y="4321742"/>
            <a:ext cx="2595001" cy="1347216"/>
            <a:chOff x="1664100" y="3367613"/>
            <a:chExt cx="2595001" cy="1347216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2140" y="3502365"/>
              <a:ext cx="1616121" cy="759749"/>
            </a:xfrm>
            <a:prstGeom prst="rect">
              <a:avLst/>
            </a:prstGeom>
          </p:spPr>
        </p:pic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0124" y="3550490"/>
              <a:ext cx="835205" cy="644731"/>
            </a:xfrm>
            <a:prstGeom prst="rect">
              <a:avLst/>
            </a:prstGeom>
          </p:spPr>
        </p:pic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1179" y="4287391"/>
              <a:ext cx="2009988" cy="427438"/>
            </a:xfrm>
            <a:prstGeom prst="rect">
              <a:avLst/>
            </a:prstGeom>
          </p:spPr>
        </p:pic>
        <p:sp>
          <p:nvSpPr>
            <p:cNvPr id="54" name="圆角矩形 53"/>
            <p:cNvSpPr/>
            <p:nvPr/>
          </p:nvSpPr>
          <p:spPr>
            <a:xfrm>
              <a:off x="1664100" y="3367613"/>
              <a:ext cx="2595001" cy="1337664"/>
            </a:xfrm>
            <a:prstGeom prst="roundRect">
              <a:avLst/>
            </a:prstGeom>
            <a:noFill/>
            <a:ln w="12700" cap="flat" cmpd="sng" algn="ctr">
              <a:solidFill>
                <a:srgbClr val="0070C0">
                  <a:shade val="50000"/>
                </a:srgbClr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55" name="圆角矩形 54"/>
          <p:cNvSpPr/>
          <p:nvPr/>
        </p:nvSpPr>
        <p:spPr>
          <a:xfrm>
            <a:off x="6910445" y="4292865"/>
            <a:ext cx="2130885" cy="1406600"/>
          </a:xfrm>
          <a:prstGeom prst="roundRect">
            <a:avLst/>
          </a:prstGeom>
          <a:noFill/>
          <a:ln w="12700" cap="flat" cmpd="sng" algn="ctr">
            <a:solidFill>
              <a:srgbClr val="0070C0">
                <a:shade val="50000"/>
              </a:srgb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6" name="文本框 12"/>
          <p:cNvSpPr txBox="1"/>
          <p:nvPr/>
        </p:nvSpPr>
        <p:spPr>
          <a:xfrm>
            <a:off x="2701791" y="5638842"/>
            <a:ext cx="3380224" cy="389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buFont typeface="Arial" panose="020B0604020202020204" pitchFamily="34" charset="0"/>
              <a:buNone/>
              <a:defRPr/>
            </a:pPr>
            <a:r>
              <a:rPr lang="zh-CN" altLang="en-US" sz="1855" b="1" noProof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</a:t>
            </a:r>
            <a:r>
              <a:rPr lang="zh-CN" altLang="en-US" sz="1855" b="1" noProof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“开发环境搭建”</a:t>
            </a:r>
            <a:r>
              <a:rPr lang="zh-CN" altLang="en-US" sz="1855" b="1" noProof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的难题</a:t>
            </a:r>
            <a:endParaRPr lang="zh-CN" altLang="en-US" sz="1855" b="1" noProof="1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14"/>
          <p:cNvSpPr txBox="1"/>
          <p:nvPr/>
        </p:nvSpPr>
        <p:spPr>
          <a:xfrm>
            <a:off x="6426044" y="5654472"/>
            <a:ext cx="3569590" cy="3890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800">
                <a:solidFill>
                  <a:srgbClr val="C00000"/>
                </a:solidFill>
                <a:latin typeface="+mn-ea"/>
              </a:defRPr>
            </a:lvl1pPr>
          </a:lstStyle>
          <a:p>
            <a:pPr fontAlgn="auto">
              <a:buFont typeface="Arial" panose="020B0604020202020204" pitchFamily="34" charset="0"/>
              <a:buNone/>
              <a:defRPr/>
            </a:pPr>
            <a:r>
              <a:rPr lang="zh-CN" altLang="en-US" sz="1855" b="1" noProof="1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</a:t>
            </a:r>
            <a:r>
              <a:rPr lang="zh-CN" altLang="en-US" sz="1855" b="1" noProof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“无</a:t>
            </a:r>
            <a:r>
              <a:rPr lang="zh-CN" altLang="en-US" sz="1855" b="1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  <a:r>
              <a:rPr lang="zh-CN" altLang="en-US" sz="1855" b="1" noProof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、无案例”</a:t>
            </a:r>
            <a:r>
              <a:rPr lang="zh-CN" altLang="en-US" sz="1855" b="1" noProof="1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的难题</a:t>
            </a:r>
            <a:endParaRPr lang="zh-CN" altLang="en-US" sz="1855" b="1" noProof="1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353" y="4693810"/>
            <a:ext cx="1023814" cy="599760"/>
          </a:xfrm>
          <a:prstGeom prst="rect">
            <a:avLst/>
          </a:prstGeom>
        </p:spPr>
      </p:pic>
      <p:pic>
        <p:nvPicPr>
          <p:cNvPr id="59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30163" y="1802616"/>
            <a:ext cx="1975144" cy="111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0" name="标题 1"/>
          <p:cNvSpPr txBox="1"/>
          <p:nvPr/>
        </p:nvSpPr>
        <p:spPr bwMode="auto">
          <a:xfrm>
            <a:off x="6536454" y="2772077"/>
            <a:ext cx="1426846" cy="5292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/>
          <a:p>
            <a:pPr eaLnBrk="0" hangingPunct="0">
              <a:defRPr/>
            </a:pPr>
            <a:r>
              <a:rPr lang="zh-CN" altLang="en-US" sz="2400" b="1" kern="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在线资源</a:t>
            </a:r>
            <a:endParaRPr lang="zh-CN" altLang="en-US" sz="2400" b="1" kern="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61" name="标题 1"/>
          <p:cNvSpPr txBox="1"/>
          <p:nvPr/>
        </p:nvSpPr>
        <p:spPr bwMode="auto">
          <a:xfrm>
            <a:off x="1406189" y="2675822"/>
            <a:ext cx="1426846" cy="81639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/>
          <a:p>
            <a:pPr algn="ctr" eaLnBrk="0" hangingPunct="0">
              <a:defRPr/>
            </a:pPr>
            <a:r>
              <a:rPr lang="zh-CN" altLang="en-US" sz="2400" b="1" kern="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大数据</a:t>
            </a:r>
            <a:endParaRPr lang="en-US" altLang="zh-CN" sz="2400" b="1" kern="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0" hangingPunct="0">
              <a:defRPr/>
            </a:pPr>
            <a:r>
              <a:rPr lang="zh-CN" altLang="en-US" sz="2400" b="1" kern="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计算环境</a:t>
            </a:r>
            <a:endParaRPr lang="zh-CN" altLang="en-US" sz="2400" b="1" kern="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cxnSp>
        <p:nvCxnSpPr>
          <p:cNvPr id="62" name="直接连接符 61"/>
          <p:cNvCxnSpPr/>
          <p:nvPr/>
        </p:nvCxnSpPr>
        <p:spPr>
          <a:xfrm flipV="1">
            <a:off x="1764753" y="4239009"/>
            <a:ext cx="8697790" cy="38345"/>
          </a:xfrm>
          <a:prstGeom prst="line">
            <a:avLst/>
          </a:prstGeom>
          <a:noFill/>
          <a:ln w="31750" cap="flat" cmpd="sng" algn="ctr">
            <a:solidFill>
              <a:srgbClr val="000066">
                <a:alpha val="65000"/>
              </a:srgbClr>
            </a:solidFill>
            <a:prstDash val="sysDot"/>
            <a:miter lim="800000"/>
          </a:ln>
          <a:effectLst/>
        </p:spPr>
      </p:cxnSp>
      <p:cxnSp>
        <p:nvCxnSpPr>
          <p:cNvPr id="63" name="直接连接符 62"/>
          <p:cNvCxnSpPr/>
          <p:nvPr/>
        </p:nvCxnSpPr>
        <p:spPr>
          <a:xfrm rot="16200000" flipH="1">
            <a:off x="5325979" y="3118585"/>
            <a:ext cx="2175310" cy="19250"/>
          </a:xfrm>
          <a:prstGeom prst="line">
            <a:avLst/>
          </a:prstGeom>
          <a:noFill/>
          <a:ln w="31750" cap="flat" cmpd="sng" algn="ctr">
            <a:solidFill>
              <a:srgbClr val="000066">
                <a:alpha val="65000"/>
              </a:srgbClr>
            </a:solidFill>
            <a:prstDash val="sysDot"/>
            <a:miter lim="800000"/>
          </a:ln>
          <a:effectLst/>
        </p:spPr>
      </p:cxnSp>
      <p:grpSp>
        <p:nvGrpSpPr>
          <p:cNvPr id="64" name="组合 63"/>
          <p:cNvGrpSpPr/>
          <p:nvPr/>
        </p:nvGrpSpPr>
        <p:grpSpPr>
          <a:xfrm>
            <a:off x="2784910" y="2040552"/>
            <a:ext cx="3570972" cy="2100847"/>
            <a:chOff x="575000" y="880958"/>
            <a:chExt cx="8637357" cy="5078413"/>
          </a:xfrm>
        </p:grpSpPr>
        <p:pic>
          <p:nvPicPr>
            <p:cNvPr id="65" name="Picture 32" descr="Dividing Line.png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57578" y="2326933"/>
              <a:ext cx="6599902" cy="3327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6" name="矩形 65"/>
            <p:cNvSpPr/>
            <p:nvPr/>
          </p:nvSpPr>
          <p:spPr>
            <a:xfrm>
              <a:off x="5887473" y="1815946"/>
              <a:ext cx="2602759" cy="1311748"/>
            </a:xfrm>
            <a:prstGeom prst="rect">
              <a:avLst/>
            </a:prstGeom>
            <a:solidFill>
              <a:srgbClr val="0070C0"/>
            </a:solidFill>
            <a:ln w="12700" cap="flat" cmpd="sng" algn="ctr">
              <a:solidFill>
                <a:srgbClr val="0070C0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isometricTopUp"/>
              <a:lightRig rig="threePt" dir="t"/>
            </a:scene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cxnSp>
          <p:nvCxnSpPr>
            <p:cNvPr id="67" name="直接连接符 66"/>
            <p:cNvCxnSpPr/>
            <p:nvPr/>
          </p:nvCxnSpPr>
          <p:spPr>
            <a:xfrm flipV="1">
              <a:off x="3727777" y="4752873"/>
              <a:ext cx="542925" cy="174625"/>
            </a:xfrm>
            <a:prstGeom prst="line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68" name="直接连接符 67"/>
            <p:cNvCxnSpPr/>
            <p:nvPr/>
          </p:nvCxnSpPr>
          <p:spPr>
            <a:xfrm flipV="1">
              <a:off x="2962602" y="4297260"/>
              <a:ext cx="542925" cy="174625"/>
            </a:xfrm>
            <a:prstGeom prst="line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69" name="直接连接符 68"/>
            <p:cNvCxnSpPr/>
            <p:nvPr/>
          </p:nvCxnSpPr>
          <p:spPr>
            <a:xfrm flipV="1">
              <a:off x="2267277" y="3938483"/>
              <a:ext cx="544513" cy="173038"/>
            </a:xfrm>
            <a:prstGeom prst="line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70" name="直接连接符 69"/>
            <p:cNvCxnSpPr/>
            <p:nvPr/>
          </p:nvCxnSpPr>
          <p:spPr>
            <a:xfrm flipV="1">
              <a:off x="1851352" y="3222523"/>
              <a:ext cx="544513" cy="174625"/>
            </a:xfrm>
            <a:prstGeom prst="line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71" name="直接连接符 70"/>
            <p:cNvCxnSpPr/>
            <p:nvPr/>
          </p:nvCxnSpPr>
          <p:spPr>
            <a:xfrm flipH="1" flipV="1">
              <a:off x="1840242" y="3438423"/>
              <a:ext cx="2471737" cy="1309687"/>
            </a:xfrm>
            <a:prstGeom prst="line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pic>
          <p:nvPicPr>
            <p:cNvPr id="72" name="Picture 25" descr="Cloud.png"/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259590" y="3257236"/>
              <a:ext cx="1978039" cy="1670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" name="Picture 33" descr="Transformation - vTops in bubble.png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037465" y="3416026"/>
              <a:ext cx="798427" cy="7018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4" name="TextBox 18"/>
            <p:cNvSpPr txBox="1">
              <a:spLocks noChangeArrowheads="1"/>
            </p:cNvSpPr>
            <p:nvPr/>
          </p:nvSpPr>
          <p:spPr bwMode="auto">
            <a:xfrm>
              <a:off x="4159045" y="3869801"/>
              <a:ext cx="2003462" cy="61453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38405" tIns="19202" rIns="38405" bIns="19202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rPr>
                <a:t>桌面服务</a:t>
              </a:r>
              <a:endPara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5" name="Rectangle 28"/>
            <p:cNvSpPr>
              <a:spLocks noChangeArrowheads="1"/>
            </p:cNvSpPr>
            <p:nvPr/>
          </p:nvSpPr>
          <p:spPr bwMode="auto">
            <a:xfrm>
              <a:off x="7649319" y="2572761"/>
              <a:ext cx="1563038" cy="83773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38405" tIns="19202" rIns="38405" bIns="19202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RVM</a:t>
              </a:r>
              <a:r>
                <a:rPr kumimoji="0" lang="zh-CN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服务器集群</a:t>
              </a: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76" name="Picture 30" descr="Projection.png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286327" y="4099809"/>
              <a:ext cx="2592313" cy="1859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7" name="Picture 13" descr="Transformation - Thin client.png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611641" y="4044907"/>
              <a:ext cx="820320" cy="846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8" name="Rectangle 22"/>
            <p:cNvSpPr>
              <a:spLocks noChangeArrowheads="1"/>
            </p:cNvSpPr>
            <p:nvPr/>
          </p:nvSpPr>
          <p:spPr bwMode="auto">
            <a:xfrm>
              <a:off x="575000" y="2758243"/>
              <a:ext cx="1697809" cy="55454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教师桌面</a:t>
              </a: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Rectangle 36"/>
            <p:cNvSpPr>
              <a:spLocks noChangeArrowheads="1"/>
            </p:cNvSpPr>
            <p:nvPr/>
          </p:nvSpPr>
          <p:spPr bwMode="auto">
            <a:xfrm>
              <a:off x="6697976" y="3285009"/>
              <a:ext cx="1211801" cy="83773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38405" tIns="19202" rIns="38405" bIns="19202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IaaS</a:t>
              </a:r>
              <a:r>
                <a:rPr kumimoji="0" lang="zh-CN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层平台</a:t>
              </a: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80" name="Picture 34" descr="Element tall spaced.png"/>
            <p:cNvPicPr>
              <a:picLocks noChangeAspect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337628" y="2342663"/>
              <a:ext cx="462316" cy="878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" name="Picture 29" descr="Projection.png"/>
            <p:cNvPicPr>
              <a:picLocks noChangeAspect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059690" y="3015527"/>
              <a:ext cx="1326419" cy="1102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" name="Picture 34" descr="Element tall spaced.png"/>
            <p:cNvPicPr>
              <a:picLocks noChangeAspect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712278" y="2518876"/>
              <a:ext cx="462316" cy="878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3" name="Picture 13" descr="Transformation - Thin client.png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467303" y="4449720"/>
              <a:ext cx="820320" cy="846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4" name="Picture 13" descr="Transformation - Thin client.png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367416" y="4989470"/>
              <a:ext cx="820319" cy="846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5" name="图片 84" descr="remote.png"/>
            <p:cNvPicPr>
              <a:picLocks noChangeAspect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5886778" y="5267020"/>
              <a:ext cx="884709" cy="681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6" name="直接连接符 85"/>
            <p:cNvCxnSpPr/>
            <p:nvPr/>
          </p:nvCxnSpPr>
          <p:spPr>
            <a:xfrm flipH="1" flipV="1">
              <a:off x="6158240" y="4883048"/>
              <a:ext cx="228600" cy="314325"/>
            </a:xfrm>
            <a:prstGeom prst="line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sp>
          <p:nvSpPr>
            <p:cNvPr id="87" name="Rectangle 27"/>
            <p:cNvSpPr>
              <a:spLocks noChangeArrowheads="1"/>
            </p:cNvSpPr>
            <p:nvPr/>
          </p:nvSpPr>
          <p:spPr bwMode="auto">
            <a:xfrm>
              <a:off x="7175037" y="5355704"/>
              <a:ext cx="1897631" cy="59519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外网接入</a:t>
              </a: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88" name="Picture 13" descr="Transformation - Thin client.png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035503" y="2733633"/>
              <a:ext cx="820320" cy="846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" name="图片 88" descr="Pools.png"/>
            <p:cNvPicPr>
              <a:picLocks noChangeAspect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6693227" y="880958"/>
              <a:ext cx="1787446" cy="1862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现实场景：高校计算机工程教育面临的困境</a:t>
            </a:r>
            <a:endParaRPr lang="zh-CN" altLang="en-US" dirty="0"/>
          </a:p>
        </p:txBody>
      </p:sp>
      <p:grpSp>
        <p:nvGrpSpPr>
          <p:cNvPr id="4" name="组合 3"/>
          <p:cNvGrpSpPr>
            <a:grpSpLocks noChangeAspect="1"/>
          </p:cNvGrpSpPr>
          <p:nvPr/>
        </p:nvGrpSpPr>
        <p:grpSpPr>
          <a:xfrm>
            <a:off x="899683" y="1414431"/>
            <a:ext cx="10526991" cy="5105454"/>
            <a:chOff x="1741733" y="2068057"/>
            <a:chExt cx="8772493" cy="425454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1544" y="3772906"/>
              <a:ext cx="2952327" cy="1953607"/>
            </a:xfrm>
            <a:prstGeom prst="roundRect">
              <a:avLst>
                <a:gd name="adj" fmla="val 3925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8000" dist="38100" dir="5400000" sy="-100000" algn="bl" rotWithShape="0"/>
            </a:effectLst>
          </p:spPr>
        </p:pic>
        <p:sp>
          <p:nvSpPr>
            <p:cNvPr id="6" name="矩形 5"/>
            <p:cNvSpPr/>
            <p:nvPr/>
          </p:nvSpPr>
          <p:spPr>
            <a:xfrm>
              <a:off x="1991545" y="5886587"/>
              <a:ext cx="2952326" cy="4360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知识讲授环节</a:t>
              </a:r>
              <a:endPara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1116" y="3766750"/>
              <a:ext cx="2909339" cy="1959763"/>
            </a:xfrm>
            <a:prstGeom prst="roundRect">
              <a:avLst>
                <a:gd name="adj" fmla="val 5349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8000" dist="38100" dir="5400000" sy="-100000" algn="bl" rotWithShape="0"/>
            </a:effectLst>
          </p:spPr>
        </p:pic>
        <p:sp>
          <p:nvSpPr>
            <p:cNvPr id="8" name="矩形 7"/>
            <p:cNvSpPr/>
            <p:nvPr/>
          </p:nvSpPr>
          <p:spPr>
            <a:xfrm>
              <a:off x="7291116" y="5877273"/>
              <a:ext cx="2909339" cy="4360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工程实践环节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" name="组合 8"/>
            <p:cNvGrpSpPr>
              <a:grpSpLocks noChangeAspect="1"/>
            </p:cNvGrpSpPr>
            <p:nvPr/>
          </p:nvGrpSpPr>
          <p:grpSpPr>
            <a:xfrm>
              <a:off x="5577006" y="4337824"/>
              <a:ext cx="1125264" cy="817614"/>
              <a:chOff x="4645311" y="4497509"/>
              <a:chExt cx="825357" cy="599699"/>
            </a:xfrm>
          </p:grpSpPr>
          <p:sp>
            <p:nvSpPr>
              <p:cNvPr id="27" name="上弧形箭头 18"/>
              <p:cNvSpPr/>
              <p:nvPr/>
            </p:nvSpPr>
            <p:spPr>
              <a:xfrm>
                <a:off x="4707072" y="4497509"/>
                <a:ext cx="763596" cy="226680"/>
              </a:xfrm>
              <a:prstGeom prst="curvedDownArrow">
                <a:avLst>
                  <a:gd name="adj1" fmla="val 47640"/>
                  <a:gd name="adj2" fmla="val 107763"/>
                  <a:gd name="adj3" fmla="val 36500"/>
                </a:avLst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上弧形箭头 19"/>
              <p:cNvSpPr/>
              <p:nvPr/>
            </p:nvSpPr>
            <p:spPr>
              <a:xfrm flipH="1" flipV="1">
                <a:off x="4645311" y="4870528"/>
                <a:ext cx="763596" cy="226680"/>
              </a:xfrm>
              <a:prstGeom prst="curvedDownArrow">
                <a:avLst>
                  <a:gd name="adj1" fmla="val 47640"/>
                  <a:gd name="adj2" fmla="val 107763"/>
                  <a:gd name="adj3" fmla="val 36500"/>
                </a:avLst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7291118" y="2636912"/>
              <a:ext cx="2909338" cy="666061"/>
              <a:chOff x="6194545" y="1585274"/>
              <a:chExt cx="4159349" cy="1292144"/>
            </a:xfrm>
          </p:grpSpPr>
          <p:sp>
            <p:nvSpPr>
              <p:cNvPr id="21" name="圆角矩形 21"/>
              <p:cNvSpPr/>
              <p:nvPr/>
            </p:nvSpPr>
            <p:spPr>
              <a:xfrm>
                <a:off x="6194545" y="1585274"/>
                <a:ext cx="1257780" cy="576065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00206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lang="zh-CN" altLang="en-US" sz="1400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编程实验</a:t>
                </a:r>
                <a:endParaRPr lang="zh-CN" altLang="en-US" sz="14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圆角矩形 22"/>
              <p:cNvSpPr/>
              <p:nvPr/>
            </p:nvSpPr>
            <p:spPr>
              <a:xfrm>
                <a:off x="7656040" y="1585274"/>
                <a:ext cx="1278849" cy="576064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00206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lang="zh-CN" altLang="en-US" sz="1400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大数据实验</a:t>
                </a:r>
                <a:endParaRPr lang="zh-CN" altLang="en-US" sz="14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圆角矩形 24"/>
              <p:cNvSpPr/>
              <p:nvPr/>
            </p:nvSpPr>
            <p:spPr>
              <a:xfrm>
                <a:off x="6211715" y="2293325"/>
                <a:ext cx="1240610" cy="576065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00206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lang="zh-CN" altLang="en-US" sz="1400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物联网实验</a:t>
                </a:r>
                <a:endParaRPr lang="zh-CN" altLang="en-US" sz="14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圆角矩形 25"/>
              <p:cNvSpPr/>
              <p:nvPr/>
            </p:nvSpPr>
            <p:spPr>
              <a:xfrm>
                <a:off x="7656040" y="2293324"/>
                <a:ext cx="1278849" cy="576064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00206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lang="en-US" altLang="zh-CN" sz="1400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AI</a:t>
                </a:r>
                <a:r>
                  <a:rPr lang="zh-CN" altLang="en-US" sz="1400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实验</a:t>
                </a:r>
                <a:endParaRPr lang="zh-CN" altLang="en-US" sz="14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圆角矩形 26"/>
              <p:cNvSpPr/>
              <p:nvPr/>
            </p:nvSpPr>
            <p:spPr>
              <a:xfrm>
                <a:off x="9113282" y="2301354"/>
                <a:ext cx="1240612" cy="576064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00206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lang="zh-CN" altLang="en-US" sz="1400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数据库实验</a:t>
                </a:r>
                <a:endParaRPr lang="zh-CN" altLang="en-US" sz="14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圆角矩形 23"/>
              <p:cNvSpPr/>
              <p:nvPr/>
            </p:nvSpPr>
            <p:spPr>
              <a:xfrm>
                <a:off x="9113282" y="1585274"/>
                <a:ext cx="1240612" cy="576064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00206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lang="zh-CN" altLang="en-US" sz="1400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云计算实验</a:t>
                </a:r>
                <a:endParaRPr lang="zh-CN" altLang="en-US" sz="14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1991544" y="2646232"/>
              <a:ext cx="2952327" cy="661923"/>
              <a:chOff x="999009" y="1862521"/>
              <a:chExt cx="4768079" cy="580964"/>
            </a:xfrm>
          </p:grpSpPr>
          <p:sp>
            <p:nvSpPr>
              <p:cNvPr id="18" name="圆角矩形 28"/>
              <p:cNvSpPr/>
              <p:nvPr/>
            </p:nvSpPr>
            <p:spPr>
              <a:xfrm>
                <a:off x="999009" y="1867421"/>
                <a:ext cx="1440160" cy="576064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00206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lang="zh-CN" altLang="en-US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教学资源</a:t>
                </a:r>
                <a:endParaRPr lang="en-US" altLang="zh-CN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平台</a:t>
                </a:r>
                <a:endParaRPr lang="zh-CN" altLang="en-US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圆角矩形 29"/>
              <p:cNvSpPr/>
              <p:nvPr/>
            </p:nvSpPr>
            <p:spPr>
              <a:xfrm>
                <a:off x="2667958" y="1862521"/>
                <a:ext cx="1440160" cy="576064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00206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lang="zh-CN" altLang="en-US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教学云</a:t>
                </a:r>
                <a:endParaRPr lang="en-US" altLang="zh-CN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平台</a:t>
                </a:r>
                <a:endParaRPr lang="zh-CN" altLang="en-US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圆角矩形 30"/>
              <p:cNvSpPr/>
              <p:nvPr/>
            </p:nvSpPr>
            <p:spPr>
              <a:xfrm>
                <a:off x="4326929" y="1862521"/>
                <a:ext cx="1440159" cy="576064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00206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lang="zh-CN" altLang="en-US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智慧学习</a:t>
                </a:r>
                <a:endParaRPr lang="en-US" altLang="zh-CN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平台</a:t>
                </a:r>
                <a:endParaRPr lang="zh-CN" altLang="en-US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" name="上箭头 31"/>
            <p:cNvSpPr/>
            <p:nvPr/>
          </p:nvSpPr>
          <p:spPr>
            <a:xfrm>
              <a:off x="3220091" y="3438320"/>
              <a:ext cx="531419" cy="258106"/>
            </a:xfrm>
            <a:prstGeom prst="upArrow">
              <a:avLst/>
            </a:prstGeom>
            <a:solidFill>
              <a:schemeClr val="bg1">
                <a:lumMod val="75000"/>
              </a:schemeClr>
            </a:solidFill>
            <a:ln w="190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lang="zh-CN" altLang="en-US" sz="1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上箭头 32"/>
            <p:cNvSpPr/>
            <p:nvPr/>
          </p:nvSpPr>
          <p:spPr>
            <a:xfrm>
              <a:off x="8504449" y="3429000"/>
              <a:ext cx="531419" cy="258106"/>
            </a:xfrm>
            <a:prstGeom prst="upArrow">
              <a:avLst/>
            </a:prstGeom>
            <a:solidFill>
              <a:schemeClr val="bg1">
                <a:lumMod val="75000"/>
              </a:schemeClr>
            </a:solidFill>
            <a:ln w="190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lang="zh-CN" altLang="en-US" sz="1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5199394" y="2933856"/>
              <a:ext cx="189621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乘号 14"/>
            <p:cNvSpPr/>
            <p:nvPr/>
          </p:nvSpPr>
          <p:spPr>
            <a:xfrm>
              <a:off x="5765477" y="2601700"/>
              <a:ext cx="680365" cy="664312"/>
            </a:xfrm>
            <a:prstGeom prst="mathMultiply">
              <a:avLst/>
            </a:prstGeom>
            <a:solidFill>
              <a:srgbClr val="C00000"/>
            </a:solidFill>
            <a:ln w="190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lang="zh-CN" altLang="en-US" sz="1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026092" y="2068057"/>
              <a:ext cx="3488134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各个实验相互独立、利用率低</a:t>
              </a:r>
              <a:endPara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741733" y="2068060"/>
              <a:ext cx="3488134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各个平台相互独立、利用率低</a:t>
              </a:r>
              <a:endPara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488888" y="136525"/>
            <a:ext cx="9379012" cy="614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endParaRPr kumimoji="1"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6348" y="1615136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现有技术和模式面临挑战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42246" y="4808614"/>
            <a:ext cx="2473753" cy="1381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资源共享难</a:t>
            </a:r>
            <a:endParaRPr lang="en-US" altLang="zh-CN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5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实践体系难以复用</a:t>
            </a:r>
            <a:endParaRPr lang="en-US" altLang="zh-CN" dirty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5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实践案例难以传播</a:t>
            </a:r>
            <a:endParaRPr lang="en-US" altLang="zh-CN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727343" y="4808614"/>
            <a:ext cx="2539719" cy="1381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实验构建难</a:t>
            </a:r>
            <a:endParaRPr lang="en-US" altLang="zh-CN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5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实践项目难以构造</a:t>
            </a:r>
            <a:endParaRPr lang="en-US" altLang="zh-CN" dirty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5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实践体系难以形成</a:t>
            </a:r>
            <a:endParaRPr lang="en-US" altLang="zh-CN" dirty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758541" y="4808613"/>
            <a:ext cx="2536563" cy="1387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持续评估难</a:t>
            </a:r>
            <a:endParaRPr lang="en-US" altLang="zh-CN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5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工程能力评测难</a:t>
            </a:r>
            <a:endParaRPr lang="en-US" altLang="zh-CN" dirty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5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教学效果评估难</a:t>
            </a:r>
            <a:endParaRPr lang="en-US" altLang="zh-CN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71500" y="4135315"/>
            <a:ext cx="11079480" cy="0"/>
          </a:xfrm>
          <a:prstGeom prst="line">
            <a:avLst/>
          </a:prstGeom>
          <a:ln w="47625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722527" y="4316633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教学技术挑战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22527" y="2419063"/>
            <a:ext cx="10204494" cy="1951552"/>
            <a:chOff x="722527" y="2128780"/>
            <a:chExt cx="10204494" cy="1951552"/>
          </a:xfrm>
        </p:grpSpPr>
        <p:sp>
          <p:nvSpPr>
            <p:cNvPr id="13" name="矩形 12"/>
            <p:cNvSpPr/>
            <p:nvPr/>
          </p:nvSpPr>
          <p:spPr>
            <a:xfrm>
              <a:off x="2530362" y="2128780"/>
              <a:ext cx="2339102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缺少实践教学</a:t>
              </a:r>
              <a:endPara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4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平台</a:t>
              </a:r>
              <a:endParaRPr lang="en-US" altLang="zh-CN" sz="4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615123" y="2128780"/>
              <a:ext cx="2339102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缺少实践教学</a:t>
              </a:r>
              <a:endPara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4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资源</a:t>
              </a:r>
              <a:endParaRPr lang="en-US" altLang="zh-CN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722527" y="3375802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教育模式挑战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箭头: 上 20"/>
            <p:cNvSpPr/>
            <p:nvPr/>
          </p:nvSpPr>
          <p:spPr>
            <a:xfrm>
              <a:off x="3313306" y="3455531"/>
              <a:ext cx="771265" cy="624801"/>
            </a:xfrm>
            <a:prstGeom prst="upArrow">
              <a:avLst>
                <a:gd name="adj1" fmla="val 50000"/>
                <a:gd name="adj2" fmla="val 39572"/>
              </a:avLst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C00000"/>
                </a:gs>
                <a:gs pos="53000">
                  <a:srgbClr val="C0000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箭头: 上 21"/>
            <p:cNvSpPr/>
            <p:nvPr/>
          </p:nvSpPr>
          <p:spPr>
            <a:xfrm>
              <a:off x="6398068" y="3455531"/>
              <a:ext cx="771265" cy="624801"/>
            </a:xfrm>
            <a:prstGeom prst="upArrow">
              <a:avLst>
                <a:gd name="adj1" fmla="val 50000"/>
                <a:gd name="adj2" fmla="val 39572"/>
              </a:avLst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C00000"/>
                </a:gs>
                <a:gs pos="53000">
                  <a:srgbClr val="C0000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587919" y="2128780"/>
              <a:ext cx="2339102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缺少实践评价</a:t>
              </a:r>
              <a:endPara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4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体系</a:t>
              </a:r>
              <a:endParaRPr lang="en-US" altLang="zh-CN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箭头: 上 23"/>
            <p:cNvSpPr/>
            <p:nvPr/>
          </p:nvSpPr>
          <p:spPr>
            <a:xfrm>
              <a:off x="9370864" y="3455531"/>
              <a:ext cx="771265" cy="624801"/>
            </a:xfrm>
            <a:prstGeom prst="upArrow">
              <a:avLst>
                <a:gd name="adj1" fmla="val 50000"/>
                <a:gd name="adj2" fmla="val 39572"/>
              </a:avLst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C00000"/>
                </a:gs>
                <a:gs pos="53000">
                  <a:srgbClr val="C0000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面临挑战：高校计算机工程教育面临的困境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圆角矩形 72"/>
          <p:cNvSpPr/>
          <p:nvPr/>
        </p:nvSpPr>
        <p:spPr>
          <a:xfrm>
            <a:off x="923104" y="5945109"/>
            <a:ext cx="10234809" cy="731536"/>
          </a:xfrm>
          <a:prstGeom prst="roundRect">
            <a:avLst>
              <a:gd name="adj" fmla="val 7510"/>
            </a:avLst>
          </a:prstGeom>
          <a:solidFill>
            <a:schemeClr val="bg1"/>
          </a:solidFill>
          <a:ln w="254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/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 smtClean="0"/>
              <a:t>开放</a:t>
            </a:r>
            <a:r>
              <a:rPr lang="zh-CN" altLang="en-US" dirty="0"/>
              <a:t>共享</a:t>
            </a:r>
            <a:r>
              <a:rPr lang="zh-CN" altLang="en-US" dirty="0" smtClean="0"/>
              <a:t>的教学平台</a:t>
            </a:r>
            <a:endParaRPr lang="zh-CN" altLang="en-US" dirty="0"/>
          </a:p>
        </p:txBody>
      </p:sp>
      <p:sp>
        <p:nvSpPr>
          <p:cNvPr id="4" name="上箭头 70"/>
          <p:cNvSpPr/>
          <p:nvPr/>
        </p:nvSpPr>
        <p:spPr>
          <a:xfrm>
            <a:off x="1151601" y="4848805"/>
            <a:ext cx="551911" cy="264091"/>
          </a:xfrm>
          <a:prstGeom prst="upArrow">
            <a:avLst>
              <a:gd name="adj1" fmla="val 50000"/>
              <a:gd name="adj2" fmla="val 35269"/>
            </a:avLst>
          </a:prstGeom>
          <a:solidFill>
            <a:srgbClr val="C00000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/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上箭头 81"/>
          <p:cNvSpPr/>
          <p:nvPr/>
        </p:nvSpPr>
        <p:spPr>
          <a:xfrm>
            <a:off x="10368625" y="4858899"/>
            <a:ext cx="551911" cy="265354"/>
          </a:xfrm>
          <a:prstGeom prst="upArrow">
            <a:avLst>
              <a:gd name="adj1" fmla="val 50000"/>
              <a:gd name="adj2" fmla="val 33428"/>
            </a:avLst>
          </a:prstGeom>
          <a:solidFill>
            <a:srgbClr val="C00000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/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250642" y="2395637"/>
            <a:ext cx="756999" cy="230746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lIns="144000" tIns="36000" rIns="144000" bIns="36000" rtlCol="0" anchor="ctr" anchorCtr="0">
            <a:noAutofit/>
          </a:bodyPr>
          <a:lstStyle>
            <a:defPPr>
              <a:defRPr lang="en-US"/>
            </a:defPPr>
            <a:lvl1pPr algn="ctr">
              <a:defRPr sz="14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/>
              <a:t>工程教育专业认证综合服务平台</a:t>
            </a:r>
            <a:endParaRPr lang="zh-CN" altLang="en-US" sz="1600" dirty="0"/>
          </a:p>
        </p:txBody>
      </p:sp>
      <p:sp>
        <p:nvSpPr>
          <p:cNvPr id="7" name="文本框 6"/>
          <p:cNvSpPr txBox="1"/>
          <p:nvPr/>
        </p:nvSpPr>
        <p:spPr>
          <a:xfrm>
            <a:off x="1041016" y="2397366"/>
            <a:ext cx="789363" cy="230746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lIns="144000" tIns="36000" rIns="144000" bIns="36000" rtlCol="0" anchor="ctr" anchorCtr="0">
            <a:noAutofit/>
          </a:bodyPr>
          <a:lstStyle>
            <a:defPPr>
              <a:defRPr lang="en-US"/>
            </a:defPPr>
            <a:lvl1pPr algn="ctr">
              <a:defRPr sz="14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/>
              <a:t>全流程教学活动协同与管理平台</a:t>
            </a:r>
            <a:endParaRPr lang="zh-CN" altLang="en-US" sz="1600" dirty="0"/>
          </a:p>
        </p:txBody>
      </p:sp>
      <p:sp>
        <p:nvSpPr>
          <p:cNvPr id="8" name="上箭头 85"/>
          <p:cNvSpPr/>
          <p:nvPr/>
        </p:nvSpPr>
        <p:spPr>
          <a:xfrm>
            <a:off x="3474465" y="2052185"/>
            <a:ext cx="749327" cy="210233"/>
          </a:xfrm>
          <a:prstGeom prst="upArrow">
            <a:avLst/>
          </a:prstGeom>
          <a:solidFill>
            <a:srgbClr val="0070C0">
              <a:alpha val="40000"/>
            </a:srgbClr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45720" rIns="3600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上箭头 86"/>
          <p:cNvSpPr/>
          <p:nvPr/>
        </p:nvSpPr>
        <p:spPr>
          <a:xfrm>
            <a:off x="6041476" y="2051367"/>
            <a:ext cx="749327" cy="210233"/>
          </a:xfrm>
          <a:prstGeom prst="upArrow">
            <a:avLst/>
          </a:prstGeom>
          <a:solidFill>
            <a:srgbClr val="0070C0">
              <a:alpha val="40000"/>
            </a:srgbClr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45720" rIns="3600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上箭头 87"/>
          <p:cNvSpPr/>
          <p:nvPr/>
        </p:nvSpPr>
        <p:spPr>
          <a:xfrm>
            <a:off x="1206416" y="2049475"/>
            <a:ext cx="497096" cy="204414"/>
          </a:xfrm>
          <a:prstGeom prst="upArrow">
            <a:avLst/>
          </a:prstGeom>
          <a:solidFill>
            <a:srgbClr val="0070C0">
              <a:alpha val="40000"/>
            </a:srgbClr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45720" rIns="3600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上箭头 88"/>
          <p:cNvSpPr/>
          <p:nvPr/>
        </p:nvSpPr>
        <p:spPr>
          <a:xfrm>
            <a:off x="10416480" y="2060271"/>
            <a:ext cx="497096" cy="204414"/>
          </a:xfrm>
          <a:prstGeom prst="upArrow">
            <a:avLst/>
          </a:prstGeom>
          <a:solidFill>
            <a:srgbClr val="0070C0">
              <a:alpha val="40000"/>
            </a:srgbClr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45720" rIns="3600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72"/>
          <p:cNvSpPr/>
          <p:nvPr/>
        </p:nvSpPr>
        <p:spPr>
          <a:xfrm>
            <a:off x="923108" y="5209883"/>
            <a:ext cx="10234806" cy="597342"/>
          </a:xfrm>
          <a:prstGeom prst="roundRect">
            <a:avLst>
              <a:gd name="adj" fmla="val 7510"/>
            </a:avLst>
          </a:prstGeom>
          <a:solidFill>
            <a:srgbClr val="C00000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高校通用性工程教育过程管理与综合服务平台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72"/>
          <p:cNvSpPr/>
          <p:nvPr/>
        </p:nvSpPr>
        <p:spPr>
          <a:xfrm>
            <a:off x="1078119" y="6116727"/>
            <a:ext cx="1607462" cy="422034"/>
          </a:xfrm>
          <a:prstGeom prst="roundRect">
            <a:avLst>
              <a:gd name="adj" fmla="val 7510"/>
            </a:avLst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/>
          <a:lstStyle/>
          <a:p>
            <a:pPr algn="ctr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本地私有云硬件计算资源平台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72"/>
          <p:cNvSpPr/>
          <p:nvPr/>
        </p:nvSpPr>
        <p:spPr>
          <a:xfrm>
            <a:off x="5945137" y="6091294"/>
            <a:ext cx="1506545" cy="422033"/>
          </a:xfrm>
          <a:prstGeom prst="roundRect">
            <a:avLst>
              <a:gd name="adj" fmla="val 7510"/>
            </a:avLst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/>
          <a:lstStyle/>
          <a:p>
            <a:pPr algn="ctr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大规模共有云</a:t>
            </a:r>
            <a:endParaRPr lang="en-US" altLang="zh-CN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计算资源平台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432185" y="4356734"/>
            <a:ext cx="7120199" cy="365640"/>
            <a:chOff x="2829533" y="4237677"/>
            <a:chExt cx="6011179" cy="340548"/>
          </a:xfrm>
        </p:grpSpPr>
        <p:sp>
          <p:nvSpPr>
            <p:cNvPr id="18" name="圆角矩形 71"/>
            <p:cNvSpPr/>
            <p:nvPr/>
          </p:nvSpPr>
          <p:spPr>
            <a:xfrm>
              <a:off x="2829533" y="4237677"/>
              <a:ext cx="4571987" cy="340548"/>
            </a:xfrm>
            <a:prstGeom prst="roundRect">
              <a:avLst>
                <a:gd name="adj" fmla="val 6495"/>
              </a:avLst>
            </a:prstGeom>
            <a:solidFill>
              <a:srgbClr val="C00000"/>
            </a:solidFill>
            <a:ln w="190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/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专业课程实验和实训运行支撑平台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圆角矩形 71"/>
            <p:cNvSpPr/>
            <p:nvPr/>
          </p:nvSpPr>
          <p:spPr>
            <a:xfrm>
              <a:off x="7723035" y="4237677"/>
              <a:ext cx="1117677" cy="340548"/>
            </a:xfrm>
            <a:prstGeom prst="roundRect">
              <a:avLst>
                <a:gd name="adj" fmla="val 6495"/>
              </a:avLst>
            </a:prstGeom>
            <a:solidFill>
              <a:srgbClr val="C00000"/>
            </a:solidFill>
            <a:ln w="190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/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毕设科研平台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右箭头 65"/>
          <p:cNvSpPr/>
          <p:nvPr/>
        </p:nvSpPr>
        <p:spPr>
          <a:xfrm>
            <a:off x="4908749" y="1431131"/>
            <a:ext cx="467171" cy="404983"/>
          </a:xfrm>
          <a:prstGeom prst="rightArrow">
            <a:avLst/>
          </a:prstGeom>
          <a:solidFill>
            <a:srgbClr val="0070C0">
              <a:alpha val="40000"/>
            </a:srgb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pPr algn="ctr"/>
            <a:endPara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右箭头 65"/>
          <p:cNvSpPr/>
          <p:nvPr/>
        </p:nvSpPr>
        <p:spPr>
          <a:xfrm>
            <a:off x="2391184" y="1441202"/>
            <a:ext cx="464456" cy="404983"/>
          </a:xfrm>
          <a:prstGeom prst="rightArrow">
            <a:avLst/>
          </a:prstGeom>
          <a:solidFill>
            <a:srgbClr val="0070C0">
              <a:alpha val="40000"/>
            </a:srgb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pPr algn="ctr"/>
            <a:endPara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右箭头 65"/>
          <p:cNvSpPr/>
          <p:nvPr/>
        </p:nvSpPr>
        <p:spPr>
          <a:xfrm>
            <a:off x="7415345" y="1445555"/>
            <a:ext cx="480855" cy="404983"/>
          </a:xfrm>
          <a:prstGeom prst="rightArrow">
            <a:avLst/>
          </a:prstGeom>
          <a:solidFill>
            <a:srgbClr val="0070C0">
              <a:alpha val="40000"/>
            </a:srgb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pPr algn="ctr"/>
            <a:endPara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: 圆角 23"/>
          <p:cNvSpPr/>
          <p:nvPr/>
        </p:nvSpPr>
        <p:spPr>
          <a:xfrm>
            <a:off x="923105" y="1324340"/>
            <a:ext cx="1212966" cy="642430"/>
          </a:xfrm>
          <a:prstGeom prst="roundRect">
            <a:avLst/>
          </a:prstGeom>
          <a:solidFill>
            <a:srgbClr val="0070C0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45720" rIns="3600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教学管理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: 圆角 24"/>
          <p:cNvSpPr/>
          <p:nvPr/>
        </p:nvSpPr>
        <p:spPr>
          <a:xfrm>
            <a:off x="3007632" y="1324047"/>
            <a:ext cx="1720216" cy="642430"/>
          </a:xfrm>
          <a:prstGeom prst="roundRect">
            <a:avLst/>
          </a:prstGeom>
          <a:solidFill>
            <a:srgbClr val="0070C0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45720" rIns="3600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课程实验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: 圆角 25"/>
          <p:cNvSpPr/>
          <p:nvPr/>
        </p:nvSpPr>
        <p:spPr>
          <a:xfrm>
            <a:off x="5559936" y="1324047"/>
            <a:ext cx="1688192" cy="642430"/>
          </a:xfrm>
          <a:prstGeom prst="roundRect">
            <a:avLst/>
          </a:prstGeom>
          <a:solidFill>
            <a:srgbClr val="0070C0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45720" rIns="3600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综合实训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: 圆角 26"/>
          <p:cNvSpPr/>
          <p:nvPr/>
        </p:nvSpPr>
        <p:spPr>
          <a:xfrm>
            <a:off x="10010072" y="1324047"/>
            <a:ext cx="1198496" cy="642430"/>
          </a:xfrm>
          <a:prstGeom prst="roundRect">
            <a:avLst/>
          </a:prstGeom>
          <a:solidFill>
            <a:srgbClr val="0070C0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专业认证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437224" y="2394757"/>
            <a:ext cx="7115160" cy="1881886"/>
            <a:chOff x="2437224" y="2133505"/>
            <a:chExt cx="7115160" cy="1832659"/>
          </a:xfrm>
        </p:grpSpPr>
        <p:grpSp>
          <p:nvGrpSpPr>
            <p:cNvPr id="29" name="组合 28"/>
            <p:cNvGrpSpPr/>
            <p:nvPr/>
          </p:nvGrpSpPr>
          <p:grpSpPr>
            <a:xfrm>
              <a:off x="2437224" y="2133505"/>
              <a:ext cx="5410448" cy="1832659"/>
              <a:chOff x="1868747" y="2381626"/>
              <a:chExt cx="4326809" cy="2415770"/>
            </a:xfrm>
          </p:grpSpPr>
          <p:sp>
            <p:nvSpPr>
              <p:cNvPr id="32" name="文本框 31"/>
              <p:cNvSpPr txBox="1"/>
              <p:nvPr/>
            </p:nvSpPr>
            <p:spPr>
              <a:xfrm>
                <a:off x="4013694" y="2381627"/>
                <a:ext cx="482184" cy="2415526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txBody>
              <a:bodyPr wrap="square" lIns="72000" tIns="36000" rIns="72000" bIns="36000" rtlCol="0" anchor="ctr" anchorCtr="0">
                <a:noAutofit/>
              </a:bodyPr>
              <a:lstStyle>
                <a:defPPr>
                  <a:defRPr lang="en-US"/>
                </a:defPPr>
                <a:lvl1pPr algn="ctr">
                  <a:defRPr sz="1100" b="1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1600" dirty="0"/>
                  <a:t>人工智能</a:t>
                </a:r>
                <a:r>
                  <a:rPr lang="zh-CN" altLang="en-US" sz="1400" b="0" dirty="0"/>
                  <a:t>实验与实训平台及课程资源</a:t>
                </a:r>
                <a:endParaRPr lang="zh-CN" altLang="en-US" sz="1400" b="0" dirty="0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3477488" y="2382832"/>
                <a:ext cx="478327" cy="2414031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txBody>
              <a:bodyPr wrap="square" lIns="72000" tIns="36000" rIns="72000" bIns="36000" rtlCol="0" anchor="ctr" anchorCtr="0">
                <a:noAutofit/>
              </a:bodyPr>
              <a:lstStyle>
                <a:defPPr>
                  <a:defRPr lang="en-US"/>
                </a:defPPr>
                <a:lvl1pPr algn="ctr">
                  <a:defRPr sz="1100" b="1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en-US" altLang="zh-CN" sz="1400" dirty="0"/>
                  <a:t>Web</a:t>
                </a:r>
                <a:r>
                  <a:rPr lang="zh-CN" altLang="en-US" sz="1600" dirty="0"/>
                  <a:t>开发</a:t>
                </a:r>
                <a:r>
                  <a:rPr lang="zh-CN" altLang="en-US" sz="1400" b="0" dirty="0"/>
                  <a:t>实验与实训平台及课程资源</a:t>
                </a:r>
                <a:endParaRPr lang="zh-CN" altLang="en-US" sz="1400" b="0" dirty="0"/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4550829" y="2381627"/>
                <a:ext cx="503723" cy="2415526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txBody>
              <a:bodyPr wrap="square" lIns="72000" tIns="36000" rIns="72000" bIns="36000" rtlCol="0" anchor="ctr" anchorCtr="0">
                <a:noAutofit/>
              </a:bodyPr>
              <a:lstStyle>
                <a:defPPr>
                  <a:defRPr lang="en-US"/>
                </a:defPPr>
                <a:lvl1pPr algn="ctr">
                  <a:defRPr sz="1100" b="1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1600" dirty="0"/>
                  <a:t>大数据类</a:t>
                </a:r>
                <a:r>
                  <a:rPr lang="zh-CN" altLang="en-US" sz="1400" b="0" dirty="0"/>
                  <a:t>实验与实训平台及课程资源</a:t>
                </a:r>
                <a:endParaRPr lang="zh-CN" altLang="en-US" sz="1400" b="0" dirty="0"/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868747" y="2381626"/>
                <a:ext cx="492174" cy="2415770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txBody>
              <a:bodyPr wrap="square" lIns="72000" tIns="36000" rIns="72000" bIns="36000" rtlCol="0" anchor="ctr" anchorCtr="0">
                <a:noAutofit/>
              </a:bodyPr>
              <a:lstStyle>
                <a:defPPr>
                  <a:defRPr lang="en-US"/>
                </a:defPPr>
                <a:lvl1pPr algn="ctr">
                  <a:defRPr sz="1400" b="1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1600" dirty="0"/>
                  <a:t>程序设计</a:t>
                </a:r>
                <a:r>
                  <a:rPr lang="zh-CN" altLang="en-US" b="0" dirty="0"/>
                  <a:t>实验与实训平台及课程资源</a:t>
                </a:r>
                <a:endParaRPr lang="zh-CN" altLang="en-US" b="0" dirty="0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2409759" y="2381656"/>
                <a:ext cx="478327" cy="2415488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txBody>
              <a:bodyPr wrap="square" lIns="72000" tIns="36000" rIns="72000" bIns="36000" rtlCol="0" anchor="ctr" anchorCtr="0">
                <a:noAutofit/>
              </a:bodyPr>
              <a:lstStyle>
                <a:defPPr>
                  <a:defRPr lang="en-US"/>
                </a:defPPr>
                <a:lvl1pPr algn="ctr">
                  <a:defRPr sz="1100" b="1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1600" dirty="0"/>
                  <a:t>软件工程</a:t>
                </a:r>
                <a:r>
                  <a:rPr lang="zh-CN" altLang="en-US" sz="1400" b="0" dirty="0"/>
                  <a:t>实验与实训平台及课程资源</a:t>
                </a:r>
                <a:endParaRPr lang="zh-CN" altLang="en-US" sz="1400" b="0" dirty="0"/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2937822" y="2381627"/>
                <a:ext cx="490638" cy="2415526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txBody>
              <a:bodyPr wrap="square" lIns="72000" tIns="36000" rIns="72000" bIns="36000" rtlCol="0" anchor="ctr" anchorCtr="0">
                <a:noAutofit/>
              </a:bodyPr>
              <a:lstStyle>
                <a:defPPr>
                  <a:defRPr lang="en-US"/>
                </a:defPPr>
                <a:lvl1pPr algn="ctr">
                  <a:defRPr sz="1100" b="1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1600" dirty="0"/>
                  <a:t>数据库类</a:t>
                </a:r>
                <a:r>
                  <a:rPr lang="zh-CN" altLang="en-US" sz="1400" b="0" dirty="0"/>
                  <a:t>实验与实训平台及课程资源</a:t>
                </a:r>
                <a:endParaRPr lang="zh-CN" altLang="en-US" sz="1400" b="0" dirty="0"/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5116512" y="2381627"/>
                <a:ext cx="503723" cy="2415526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txBody>
              <a:bodyPr wrap="square" lIns="72000" tIns="36000" rIns="72000" bIns="36000" rtlCol="0" anchor="ctr" anchorCtr="0">
                <a:noAutofit/>
              </a:bodyPr>
              <a:lstStyle>
                <a:defPPr>
                  <a:defRPr lang="en-US"/>
                </a:defPPr>
                <a:lvl1pPr algn="ctr">
                  <a:defRPr sz="1100" b="1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1600" dirty="0"/>
                  <a:t>电子技术</a:t>
                </a:r>
                <a:r>
                  <a:rPr lang="zh-CN" altLang="en-US" sz="1400" b="0" dirty="0"/>
                  <a:t>实验与实训平台及课程资源</a:t>
                </a:r>
                <a:endParaRPr lang="zh-CN" altLang="en-US" sz="1400" b="0" dirty="0"/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5691833" y="2381626"/>
                <a:ext cx="503723" cy="2415526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txBody>
              <a:bodyPr wrap="square" lIns="72000" tIns="36000" rIns="72000" bIns="36000" rtlCol="0" anchor="ctr" anchorCtr="0">
                <a:noAutofit/>
              </a:bodyPr>
              <a:lstStyle>
                <a:defPPr>
                  <a:defRPr lang="en-US"/>
                </a:defPPr>
                <a:lvl1pPr algn="ctr">
                  <a:defRPr sz="1400" b="1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dirty="0"/>
                  <a:t>其他</a:t>
                </a:r>
                <a:endParaRPr lang="en-US" altLang="zh-CN" dirty="0"/>
              </a:p>
              <a:p>
                <a:r>
                  <a:rPr lang="zh-CN" altLang="en-US" dirty="0"/>
                  <a:t>实验</a:t>
                </a:r>
                <a:endParaRPr lang="en-US" altLang="zh-CN" dirty="0"/>
              </a:p>
              <a:p>
                <a:r>
                  <a:rPr lang="zh-CN" altLang="en-US" dirty="0"/>
                  <a:t>平台</a:t>
                </a:r>
                <a:endParaRPr lang="en-US" altLang="zh-CN" dirty="0"/>
              </a:p>
              <a:p>
                <a:endParaRPr lang="en-US" altLang="zh-CN" dirty="0"/>
              </a:p>
              <a:p>
                <a:r>
                  <a:rPr lang="en-US" altLang="zh-CN" dirty="0"/>
                  <a:t>…</a:t>
                </a:r>
                <a:endParaRPr lang="zh-CN" altLang="en-US" dirty="0"/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8219553" y="2133505"/>
              <a:ext cx="629879" cy="1832475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txBody>
            <a:bodyPr wrap="square" lIns="36000" tIns="36000" rIns="36000" bIns="36000" rtlCol="0" anchor="ctr" anchorCtr="0">
              <a:noAutofit/>
            </a:bodyPr>
            <a:lstStyle>
              <a:defPPr>
                <a:defRPr lang="en-US"/>
              </a:defPPr>
              <a:lvl1pPr algn="ctr">
                <a:defRPr sz="11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毕业</a:t>
              </a:r>
              <a:endParaRPr lang="en-US" altLang="zh-CN" sz="1600" dirty="0"/>
            </a:p>
            <a:p>
              <a:r>
                <a:rPr lang="zh-CN" altLang="en-US" sz="1600" dirty="0"/>
                <a:t>设计</a:t>
              </a:r>
              <a:endParaRPr lang="en-US" altLang="zh-CN" sz="1600" dirty="0"/>
            </a:p>
            <a:p>
              <a:r>
                <a:rPr lang="en-US" altLang="zh-CN" sz="1600" dirty="0"/>
                <a:t>(</a:t>
              </a:r>
              <a:r>
                <a:rPr lang="zh-CN" altLang="en-US" sz="1600" dirty="0"/>
                <a:t>论文</a:t>
              </a:r>
              <a:r>
                <a:rPr lang="en-US" altLang="zh-CN" sz="1600" dirty="0"/>
                <a:t>)</a:t>
              </a:r>
              <a:endParaRPr lang="en-US" altLang="zh-CN" sz="1600" dirty="0"/>
            </a:p>
            <a:p>
              <a:r>
                <a:rPr lang="zh-CN" altLang="en-US" sz="1400" b="0" dirty="0"/>
                <a:t>管理</a:t>
              </a:r>
              <a:endParaRPr lang="en-US" altLang="zh-CN" sz="1400" b="0" dirty="0"/>
            </a:p>
            <a:p>
              <a:r>
                <a:rPr lang="zh-CN" altLang="en-US" sz="1400" b="0" dirty="0"/>
                <a:t>综合</a:t>
              </a:r>
              <a:endParaRPr lang="en-US" altLang="zh-CN" sz="1400" b="0" dirty="0"/>
            </a:p>
            <a:p>
              <a:r>
                <a:rPr lang="zh-CN" altLang="en-US" sz="1400" b="0" dirty="0"/>
                <a:t>支撑</a:t>
              </a:r>
              <a:endParaRPr lang="en-US" altLang="zh-CN" sz="1400" b="0" dirty="0"/>
            </a:p>
            <a:p>
              <a:r>
                <a:rPr lang="zh-CN" altLang="en-US" sz="1400" b="0" dirty="0"/>
                <a:t>平台</a:t>
              </a:r>
              <a:endParaRPr lang="zh-CN" altLang="en-US" sz="1400" b="0" dirty="0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922505" y="2133505"/>
              <a:ext cx="629879" cy="1832475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txBody>
            <a:bodyPr wrap="square" lIns="72000" tIns="36000" rIns="72000" bIns="36000" rtlCol="0" anchor="ctr" anchorCtr="0">
              <a:noAutofit/>
            </a:bodyPr>
            <a:lstStyle>
              <a:defPPr>
                <a:defRPr lang="en-US"/>
              </a:defPPr>
              <a:lvl1pPr algn="ctr">
                <a:defRPr sz="11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科研项目开发</a:t>
              </a:r>
              <a:r>
                <a:rPr lang="zh-CN" altLang="en-US" sz="1400" b="0" dirty="0"/>
                <a:t>管理综合支撑平台</a:t>
              </a:r>
              <a:endParaRPr lang="zh-CN" altLang="en-US" sz="1400" b="0" dirty="0"/>
            </a:p>
          </p:txBody>
        </p:sp>
      </p:grpSp>
      <p:sp>
        <p:nvSpPr>
          <p:cNvPr id="40" name="矩形: 圆角 39"/>
          <p:cNvSpPr/>
          <p:nvPr/>
        </p:nvSpPr>
        <p:spPr>
          <a:xfrm>
            <a:off x="8009342" y="1324162"/>
            <a:ext cx="1399026" cy="642430"/>
          </a:xfrm>
          <a:prstGeom prst="roundRect">
            <a:avLst/>
          </a:prstGeom>
          <a:solidFill>
            <a:srgbClr val="0070C0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45720" rIns="3600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毕业设计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右箭头 65"/>
          <p:cNvSpPr/>
          <p:nvPr/>
        </p:nvSpPr>
        <p:spPr>
          <a:xfrm>
            <a:off x="9472178" y="1449642"/>
            <a:ext cx="480855" cy="404983"/>
          </a:xfrm>
          <a:prstGeom prst="rightArrow">
            <a:avLst/>
          </a:prstGeom>
          <a:solidFill>
            <a:srgbClr val="0070C0">
              <a:alpha val="40000"/>
            </a:srgb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pPr algn="ctr"/>
            <a:endPara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上箭头 86"/>
          <p:cNvSpPr/>
          <p:nvPr/>
        </p:nvSpPr>
        <p:spPr>
          <a:xfrm>
            <a:off x="8347730" y="2051367"/>
            <a:ext cx="749327" cy="210233"/>
          </a:xfrm>
          <a:prstGeom prst="upArrow">
            <a:avLst/>
          </a:prstGeom>
          <a:solidFill>
            <a:srgbClr val="0070C0">
              <a:alpha val="40000"/>
            </a:srgbClr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45720" rIns="3600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2003" y="6200353"/>
            <a:ext cx="385577" cy="252167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29980" y="6200353"/>
            <a:ext cx="385577" cy="252167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53900" y="6208705"/>
            <a:ext cx="385577" cy="252167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54743" y="6209674"/>
            <a:ext cx="385577" cy="252167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2720" y="6209674"/>
            <a:ext cx="385577" cy="252167"/>
          </a:xfrm>
          <a:prstGeom prst="rect">
            <a:avLst/>
          </a:prstGeom>
        </p:spPr>
      </p:pic>
      <p:sp>
        <p:nvSpPr>
          <p:cNvPr id="56" name="上箭头 70"/>
          <p:cNvSpPr/>
          <p:nvPr/>
        </p:nvSpPr>
        <p:spPr>
          <a:xfrm>
            <a:off x="4602992" y="4848805"/>
            <a:ext cx="1073871" cy="264091"/>
          </a:xfrm>
          <a:prstGeom prst="upArrow">
            <a:avLst>
              <a:gd name="adj1" fmla="val 50000"/>
              <a:gd name="adj2" fmla="val 35269"/>
            </a:avLst>
          </a:prstGeom>
          <a:solidFill>
            <a:srgbClr val="C00000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/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上箭头 70"/>
          <p:cNvSpPr/>
          <p:nvPr/>
        </p:nvSpPr>
        <p:spPr>
          <a:xfrm>
            <a:off x="8519000" y="4842468"/>
            <a:ext cx="742887" cy="264091"/>
          </a:xfrm>
          <a:prstGeom prst="upArrow">
            <a:avLst>
              <a:gd name="adj1" fmla="val 50000"/>
              <a:gd name="adj2" fmla="val 35269"/>
            </a:avLst>
          </a:prstGeom>
          <a:solidFill>
            <a:srgbClr val="C00000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/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9" name="组合 58"/>
          <p:cNvGrpSpPr>
            <a:grpSpLocks noChangeAspect="1"/>
          </p:cNvGrpSpPr>
          <p:nvPr/>
        </p:nvGrpSpPr>
        <p:grpSpPr>
          <a:xfrm>
            <a:off x="7499025" y="6160915"/>
            <a:ext cx="3578211" cy="338705"/>
            <a:chOff x="7538326" y="6009382"/>
            <a:chExt cx="2962675" cy="280440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38326" y="6040319"/>
              <a:ext cx="715748" cy="188354"/>
            </a:xfrm>
            <a:prstGeom prst="rect">
              <a:avLst/>
            </a:prstGeom>
          </p:spPr>
        </p:pic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332252" y="6031933"/>
              <a:ext cx="603613" cy="188422"/>
            </a:xfrm>
            <a:prstGeom prst="rect">
              <a:avLst/>
            </a:prstGeom>
          </p:spPr>
        </p:pic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046260" y="6045622"/>
              <a:ext cx="571291" cy="200121"/>
            </a:xfrm>
            <a:prstGeom prst="rect">
              <a:avLst/>
            </a:prstGeom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38935" y="6009382"/>
              <a:ext cx="762066" cy="28044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61022181333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61022181333"/>
  <p:tag name="MH_LIBRARY" val="GRAPHIC"/>
  <p:tag name="MH_TYPE" val="Other"/>
  <p:tag name="MH_ORDER" val="2"/>
</p:tagLst>
</file>

<file path=ppt/tags/tag3.xml><?xml version="1.0" encoding="utf-8"?>
<p:tagLst xmlns:p="http://schemas.openxmlformats.org/presentationml/2006/main">
  <p:tag name="MH" val="20161022181333"/>
  <p:tag name="MH_LIBRARY" val="GRAPHIC"/>
  <p:tag name="MH_TYPE" val="Other"/>
  <p:tag name="MH_ORDER" val="3"/>
</p:tagLst>
</file>

<file path=ppt/tags/tag4.xml><?xml version="1.0" encoding="utf-8"?>
<p:tagLst xmlns:p="http://schemas.openxmlformats.org/presentationml/2006/main">
  <p:tag name="MH" val="20161022181333"/>
  <p:tag name="MH_LIBRARY" val="GRAPHIC"/>
  <p:tag name="MH_TYPE" val="SubTitle"/>
  <p:tag name="MH_ORDER" val="1"/>
</p:tagLst>
</file>

<file path=ppt/tags/tag5.xml><?xml version="1.0" encoding="utf-8"?>
<p:tagLst xmlns:p="http://schemas.openxmlformats.org/presentationml/2006/main">
  <p:tag name="MH" val="20161022181333"/>
  <p:tag name="MH_LIBRARY" val="GRAPHIC"/>
  <p:tag name="MH_TYPE" val="SubTitle"/>
  <p:tag name="MH_ORDER" val="2"/>
</p:tagLst>
</file>

<file path=ppt/tags/tag6.xml><?xml version="1.0" encoding="utf-8"?>
<p:tagLst xmlns:p="http://schemas.openxmlformats.org/presentationml/2006/main">
  <p:tag name="MH" val="20161022181333"/>
  <p:tag name="MH_LIBRARY" val="GRAPHIC"/>
  <p:tag name="MH_TYPE" val="SubTitle"/>
  <p:tag name="MH_ORDER" val="3"/>
</p:tagLst>
</file>

<file path=ppt/tags/tag7.xml><?xml version="1.0" encoding="utf-8"?>
<p:tagLst xmlns:p="http://schemas.openxmlformats.org/presentationml/2006/main">
  <p:tag name="MH" val="20161022181333"/>
  <p:tag name="MH_LIBRARY" val="GRAPHIC"/>
  <p:tag name="MH_TYPE" val="Other"/>
  <p:tag name="MH_ORDER" val="5"/>
</p:tagLst>
</file>

<file path=ppt/tags/tag8.xml><?xml version="1.0" encoding="utf-8"?>
<p:tagLst xmlns:p="http://schemas.openxmlformats.org/presentationml/2006/main">
  <p:tag name="MH" val="20161022181333"/>
  <p:tag name="MH_LIBRARY" val="GRAPHIC"/>
  <p:tag name="MH_TYPE" val="Title"/>
  <p:tag name="MH_ORDER" val="1"/>
</p:tagLst>
</file>

<file path=ppt/tags/tag9.xml><?xml version="1.0" encoding="utf-8"?>
<p:tagLst xmlns:p="http://schemas.openxmlformats.org/presentationml/2006/main">
  <p:tag name="MH" val="20161022181333"/>
  <p:tag name="MH_LIBRARY" val="GRAPHIC"/>
  <p:tag name="MH_TYPE" val="SubTitle"/>
  <p:tag name="MH_ORDER" val="1"/>
</p:tagLst>
</file>

<file path=ppt/tags/tag10.xml><?xml version="1.0" encoding="utf-8"?>
<p:tagLst xmlns:p="http://schemas.openxmlformats.org/presentationml/2006/main">
  <p:tag name="MH" val="20161022181333"/>
  <p:tag name="MH_LIBRARY" val="GRAPHIC"/>
  <p:tag name="MH_TYPE" val="SubTitle"/>
  <p:tag name="MH_ORDER" val="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0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3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4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5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6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7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8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9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0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23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24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25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26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27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28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29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30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3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3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4.xml><?xml version="1.0" encoding="utf-8"?>
<a:theme xmlns:a="http://schemas.openxmlformats.org/drawingml/2006/main" name="33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5.xml><?xml version="1.0" encoding="utf-8"?>
<a:theme xmlns:a="http://schemas.openxmlformats.org/drawingml/2006/main" name="34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6.xml><?xml version="1.0" encoding="utf-8"?>
<a:theme xmlns:a="http://schemas.openxmlformats.org/drawingml/2006/main" name="35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7.xml><?xml version="1.0" encoding="utf-8"?>
<a:theme xmlns:a="http://schemas.openxmlformats.org/drawingml/2006/main" name="36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8.xml><?xml version="1.0" encoding="utf-8"?>
<a:theme xmlns:a="http://schemas.openxmlformats.org/drawingml/2006/main" name="37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9.xml><?xml version="1.0" encoding="utf-8"?>
<a:theme xmlns:a="http://schemas.openxmlformats.org/drawingml/2006/main" name="38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0.xml><?xml version="1.0" encoding="utf-8"?>
<a:theme xmlns:a="http://schemas.openxmlformats.org/drawingml/2006/main" name="39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3699</Words>
  <Application>WPS 演示</Application>
  <PresentationFormat>宽屏</PresentationFormat>
  <Paragraphs>755</Paragraphs>
  <Slides>46</Slides>
  <Notes>16</Notes>
  <HiddenSlides>0</HiddenSlides>
  <MMClips>0</MMClips>
  <ScaleCrop>false</ScaleCrop>
  <HeadingPairs>
    <vt:vector size="8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40</vt:i4>
      </vt:variant>
      <vt:variant>
        <vt:lpstr>嵌入 OLE 服务器</vt:lpstr>
      </vt:variant>
      <vt:variant>
        <vt:i4>25</vt:i4>
      </vt:variant>
      <vt:variant>
        <vt:lpstr>幻灯片标题</vt:lpstr>
      </vt:variant>
      <vt:variant>
        <vt:i4>46</vt:i4>
      </vt:variant>
    </vt:vector>
  </HeadingPairs>
  <TitlesOfParts>
    <vt:vector size="134" baseType="lpstr">
      <vt:lpstr>Arial</vt:lpstr>
      <vt:lpstr>宋体</vt:lpstr>
      <vt:lpstr>Wingdings</vt:lpstr>
      <vt:lpstr>微软雅黑</vt:lpstr>
      <vt:lpstr>Calibri Light</vt:lpstr>
      <vt:lpstr>华康俪金黑W8(P)</vt:lpstr>
      <vt:lpstr>黑体</vt:lpstr>
      <vt:lpstr>Segoe</vt:lpstr>
      <vt:lpstr>Arial Unicode MS</vt:lpstr>
      <vt:lpstr>Calibri</vt:lpstr>
      <vt:lpstr>Impact</vt:lpstr>
      <vt:lpstr>专业字体设计服务/WWW.ZTSGC.COM/</vt:lpstr>
      <vt:lpstr>Calibri</vt:lpstr>
      <vt:lpstr>Broadway</vt:lpstr>
      <vt:lpstr>楷体</vt:lpstr>
      <vt:lpstr>经典繁仿黑</vt:lpstr>
      <vt:lpstr>方正综艺简体</vt:lpstr>
      <vt:lpstr>Microsoft JhengHei</vt:lpstr>
      <vt:lpstr>PMingLiU</vt:lpstr>
      <vt:lpstr>Times New Roman</vt:lpstr>
      <vt:lpstr>Arial Unicode MS</vt:lpstr>
      <vt:lpstr>Segoe Print</vt:lpstr>
      <vt:lpstr>PMingLiU-ExtB</vt:lpstr>
      <vt:lpstr>Office 主题</vt:lpstr>
      <vt:lpstr>1_Office 主题</vt:lpstr>
      <vt:lpstr>2_Office 主题</vt:lpstr>
      <vt:lpstr>3_Office 主题</vt:lpstr>
      <vt:lpstr>4_Office 主题</vt:lpstr>
      <vt:lpstr>5_Office 主题</vt:lpstr>
      <vt:lpstr>6_Office 主题</vt:lpstr>
      <vt:lpstr>7_Office 主题</vt:lpstr>
      <vt:lpstr>8_Office 主题</vt:lpstr>
      <vt:lpstr>9_Office 主题</vt:lpstr>
      <vt:lpstr>10_Office 主题</vt:lpstr>
      <vt:lpstr>11_Office 主题</vt:lpstr>
      <vt:lpstr>12_Office 主题</vt:lpstr>
      <vt:lpstr>13_Office 主题</vt:lpstr>
      <vt:lpstr>14_Office 主题</vt:lpstr>
      <vt:lpstr>15_Office 主题</vt:lpstr>
      <vt:lpstr>16_Office 主题</vt:lpstr>
      <vt:lpstr>17_Office 主题</vt:lpstr>
      <vt:lpstr>18_Office 主题</vt:lpstr>
      <vt:lpstr>19_Office 主题</vt:lpstr>
      <vt:lpstr>20_Office 主题</vt:lpstr>
      <vt:lpstr>21_Office 主题</vt:lpstr>
      <vt:lpstr>22_Office 主题</vt:lpstr>
      <vt:lpstr>23_Office 主题</vt:lpstr>
      <vt:lpstr>24_Office 主题</vt:lpstr>
      <vt:lpstr>25_Office 主题</vt:lpstr>
      <vt:lpstr>26_Office 主题</vt:lpstr>
      <vt:lpstr>27_Office 主题</vt:lpstr>
      <vt:lpstr>28_Office 主题</vt:lpstr>
      <vt:lpstr>29_Office 主题</vt:lpstr>
      <vt:lpstr>30_Office 主题</vt:lpstr>
      <vt:lpstr>31_Office 主题</vt:lpstr>
      <vt:lpstr>32_Office 主题</vt:lpstr>
      <vt:lpstr>33_Office 主题</vt:lpstr>
      <vt:lpstr>34_Office 主题</vt:lpstr>
      <vt:lpstr>35_Office 主题</vt:lpstr>
      <vt:lpstr>36_Office 主题</vt:lpstr>
      <vt:lpstr>37_Office 主题</vt:lpstr>
      <vt:lpstr>38_Office 主题</vt:lpstr>
      <vt:lpstr>39_Office 主题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Visio.Drawing.11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PowerPoint 演示文稿</vt:lpstr>
      <vt:lpstr>PowerPoint 演示文稿</vt:lpstr>
      <vt:lpstr>PowerPoint 演示文稿</vt:lpstr>
      <vt:lpstr>机器学习概述--什么是机器学习</vt:lpstr>
      <vt:lpstr>机器学习概述--机器学习的任务</vt:lpstr>
      <vt:lpstr>机器学习概述--机器学习的任务</vt:lpstr>
      <vt:lpstr>机器学习概述--机器学习的任务</vt:lpstr>
      <vt:lpstr>机器学习概述--机器学习的任务</vt:lpstr>
      <vt:lpstr>机器学习概述--Experience</vt:lpstr>
      <vt:lpstr>机器学习概述--Performance</vt:lpstr>
      <vt:lpstr>机器学习概述--Performance</vt:lpstr>
      <vt:lpstr>机器学习概述--Performance</vt:lpstr>
      <vt:lpstr>常用的机器学习算法--简介</vt:lpstr>
      <vt:lpstr>常用的机器学习算法--线性回归</vt:lpstr>
      <vt:lpstr>常用的机器学习算法--线性回归</vt:lpstr>
      <vt:lpstr>常用的机器学习算法--线性回归</vt:lpstr>
      <vt:lpstr>常用的机器学习算法--线性回归</vt:lpstr>
      <vt:lpstr>常用的机器学习算法--线性回归</vt:lpstr>
      <vt:lpstr>常用的机器学习算法--线性回归</vt:lpstr>
      <vt:lpstr>常用的机器学习算法--线性回归</vt:lpstr>
      <vt:lpstr>常用的机器学习算法--逻辑回归</vt:lpstr>
      <vt:lpstr>人才培养定位</vt:lpstr>
      <vt:lpstr>认识论</vt:lpstr>
      <vt:lpstr>控制论：感知响应模型</vt:lpstr>
      <vt:lpstr>人才培养的着眼点</vt:lpstr>
      <vt:lpstr>能力形成</vt:lpstr>
      <vt:lpstr>学科交叉融合</vt:lpstr>
      <vt:lpstr>维度1</vt:lpstr>
      <vt:lpstr>维度2</vt:lpstr>
      <vt:lpstr>数据科学知识体系</vt:lpstr>
      <vt:lpstr>课程体系</vt:lpstr>
      <vt:lpstr>课程体系</vt:lpstr>
      <vt:lpstr>课程体系架构图</vt:lpstr>
      <vt:lpstr>能力课程依赖关系</vt:lpstr>
      <vt:lpstr>能力课程依赖关系</vt:lpstr>
      <vt:lpstr>培养体系</vt:lpstr>
      <vt:lpstr>矛盾与思考</vt:lpstr>
      <vt:lpstr>课程体系</vt:lpstr>
      <vt:lpstr>课程体系</vt:lpstr>
      <vt:lpstr>实践创新体系</vt:lpstr>
      <vt:lpstr>道法自然</vt:lpstr>
      <vt:lpstr>阴在阳之内，不在阳之对</vt:lpstr>
      <vt:lpstr>实践创新体系痛点</vt:lpstr>
      <vt:lpstr>现实场景：高校计算机工程教育面临的困境</vt:lpstr>
      <vt:lpstr>面临挑战：高校计算机工程教育面临的困境</vt:lpstr>
      <vt:lpstr>开放共享的教学平台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Panda Shady</cp:lastModifiedBy>
  <cp:revision>240</cp:revision>
  <dcterms:created xsi:type="dcterms:W3CDTF">2014-08-01T09:20:00Z</dcterms:created>
  <dcterms:modified xsi:type="dcterms:W3CDTF">2019-07-11T13:04:03Z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2052-11.1.0.8808</vt:lpwstr>
  </property>
</Properties>
</file>