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91" r:id="rId2"/>
    <p:sldId id="2905" r:id="rId3"/>
    <p:sldId id="2906" r:id="rId4"/>
    <p:sldId id="2903" r:id="rId5"/>
    <p:sldId id="2892" r:id="rId6"/>
    <p:sldId id="2893" r:id="rId7"/>
    <p:sldId id="2894" r:id="rId8"/>
    <p:sldId id="2895" r:id="rId9"/>
    <p:sldId id="2896" r:id="rId10"/>
    <p:sldId id="2897" r:id="rId11"/>
    <p:sldId id="2904" r:id="rId12"/>
    <p:sldId id="2898" r:id="rId13"/>
    <p:sldId id="2900" r:id="rId14"/>
    <p:sldId id="2899" r:id="rId15"/>
    <p:sldId id="2901" r:id="rId16"/>
    <p:sldId id="2902" r:id="rId17"/>
  </p:sldIdLst>
  <p:sldSz cx="12190413" cy="6858000"/>
  <p:notesSz cx="7099300" cy="10234613"/>
  <p:custDataLst>
    <p:tags r:id="rId2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77834" autoAdjust="0"/>
  </p:normalViewPr>
  <p:slideViewPr>
    <p:cSldViewPr>
      <p:cViewPr>
        <p:scale>
          <a:sx n="75" d="100"/>
          <a:sy n="75" d="100"/>
        </p:scale>
        <p:origin x="43" y="-614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精读了</a:t>
            </a:r>
            <a:r>
              <a:rPr lang="zh-CN" altLang="zh-CN" dirty="0"/>
              <a:t>NoteEditActivity</a:t>
            </a:r>
            <a:r>
              <a:rPr lang="zh-CN" altLang="en-US" dirty="0"/>
              <a:t>、</a:t>
            </a:r>
            <a:r>
              <a:rPr lang="en-US" altLang="zh-CN" dirty="0" err="1"/>
              <a:t>AndroidManiest</a:t>
            </a:r>
            <a:r>
              <a:rPr lang="zh-CN" altLang="en-US" dirty="0"/>
              <a:t>、</a:t>
            </a:r>
            <a:r>
              <a:rPr lang="zh-CN" altLang="zh-CN" dirty="0"/>
              <a:t> Note</a:t>
            </a:r>
            <a:r>
              <a:rPr lang="en-US" altLang="zh-CN" dirty="0"/>
              <a:t>List</a:t>
            </a:r>
            <a:r>
              <a:rPr lang="zh-CN" altLang="zh-CN" dirty="0"/>
              <a:t>Activity</a:t>
            </a:r>
            <a:r>
              <a:rPr lang="zh-CN" altLang="en-US" dirty="0"/>
              <a:t>总共精读了大概</a:t>
            </a:r>
            <a:r>
              <a:rPr lang="en-US" altLang="zh-CN" dirty="0"/>
              <a:t>500</a:t>
            </a:r>
            <a:r>
              <a:rPr lang="zh-CN" altLang="en-US" dirty="0"/>
              <a:t>行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906503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58306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组长杨逸哲</a:t>
            </a:r>
            <a:r>
              <a:rPr lang="en-US" altLang="zh-CN" dirty="0"/>
              <a:t>1.1</a:t>
            </a:r>
            <a:r>
              <a:rPr lang="zh-CN" altLang="en-US" dirty="0"/>
              <a:t>，组员吴舒先</a:t>
            </a:r>
            <a:r>
              <a:rPr lang="en-US" altLang="zh-CN" dirty="0"/>
              <a:t>0.9</a:t>
            </a:r>
          </a:p>
          <a:p>
            <a:endParaRPr lang="zh-CN" altLang="en-US" dirty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46207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0868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35663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8754-80EA-4722-B222-5EB445CA1959}" type="slidenum">
              <a:rPr lang="zh-CN" altLang="en-US" smtClean="0"/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3003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第二级单击此处编辑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杨逸哲、吴舒先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2024.1.19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1/3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精读了哪些包中的哪些类，总共精读了多少行代码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标注了</a:t>
            </a:r>
            <a:r>
              <a:rPr lang="en-US" altLang="zh-CN" dirty="0"/>
              <a:t>8</a:t>
            </a:r>
            <a:r>
              <a:rPr lang="zh-CN" altLang="en-US" dirty="0"/>
              <a:t>个包中的</a:t>
            </a:r>
            <a:r>
              <a:rPr lang="en-US" altLang="zh-CN" dirty="0"/>
              <a:t>38</a:t>
            </a:r>
            <a:r>
              <a:rPr lang="zh-CN" altLang="en-US" dirty="0"/>
              <a:t>个类，总共标注了</a:t>
            </a:r>
            <a:r>
              <a:rPr lang="en-US" altLang="zh-CN" dirty="0"/>
              <a:t>2564</a:t>
            </a:r>
            <a:r>
              <a:rPr lang="zh-CN" altLang="en-US" dirty="0"/>
              <a:t>行代码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8222146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2/3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新增了哪些功能，新增了哪些类，新增了多少行代码？</a:t>
            </a:r>
            <a:endParaRPr lang="en-US" altLang="zh-CN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字符数统计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回收站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欢迎界面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背景切换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撤回与重复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字体格式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段落操作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多重标题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/>
              <a:t>项目符号与数字列表编号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2400" dirty="0"/>
              <a:t>···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1046998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3/3</a:t>
            </a:r>
            <a:r>
              <a:rPr lang="zh-CN" altLang="en-US" dirty="0"/>
              <a:t>）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开源软件泛读、标注和维护报告文档：</a:t>
            </a:r>
            <a:r>
              <a:rPr lang="en-US" altLang="zh-CN" dirty="0"/>
              <a:t>21</a:t>
            </a:r>
            <a:r>
              <a:rPr lang="zh-CN" altLang="en-US" dirty="0"/>
              <a:t>页、</a:t>
            </a:r>
            <a:r>
              <a:rPr lang="en-US" altLang="zh-CN" dirty="0"/>
              <a:t>15</a:t>
            </a:r>
            <a:r>
              <a:rPr lang="zh-CN" altLang="en-US" dirty="0"/>
              <a:t>张图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开源软件的质量分析报告文档：</a:t>
            </a:r>
            <a:r>
              <a:rPr lang="en-US" altLang="zh-CN" dirty="0"/>
              <a:t> 28</a:t>
            </a:r>
            <a:r>
              <a:rPr lang="zh-CN" altLang="en-US" dirty="0"/>
              <a:t>页、</a:t>
            </a:r>
            <a:r>
              <a:rPr lang="en-US" altLang="zh-CN" dirty="0"/>
              <a:t>42</a:t>
            </a:r>
            <a:r>
              <a:rPr lang="zh-CN" altLang="en-US" dirty="0"/>
              <a:t>张图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小组中每个同学的贡献度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081723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E4DE69-0FE5-4CE7-A9FF-9B2132318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EBDB89C6-141B-4687-F640-19A0501DE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7281" y="716506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4507FFE9-BDB4-B1E4-F1A2-D8701F2D5F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4429721"/>
              </p:ext>
            </p:extLst>
          </p:nvPr>
        </p:nvGraphicFramePr>
        <p:xfrm>
          <a:off x="3647281" y="716506"/>
          <a:ext cx="4895850" cy="588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Visio" r:id="rId3" imgW="7229076" imgH="8686385" progId="Visio.Drawing.15">
                  <p:embed/>
                </p:oleObj>
              </mc:Choice>
              <mc:Fallback>
                <p:oleObj name="Visio" r:id="rId3" imgW="7229076" imgH="8686385" progId="Visio.Drawing.1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7281" y="716506"/>
                        <a:ext cx="4895850" cy="588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186656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51848-2B22-16BC-1381-0CFC0F13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660D2BE-A0AF-1788-630B-9218EC701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051" y="836712"/>
            <a:ext cx="5274310" cy="57569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319548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3601CC2-707F-D937-5CC0-5C24D9ED1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1088740"/>
            <a:ext cx="6404128" cy="321468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7FF03EE-8F4B-96F2-1D69-E3AB37113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4130" y="1512603"/>
            <a:ext cx="5767869" cy="256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8165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5ABB460-497D-C98F-4998-97E099959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481" y="728518"/>
            <a:ext cx="4657725" cy="26479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A4EA28B-6B76-D5DD-97DC-250BEC9D5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206" y="729098"/>
            <a:ext cx="3590925" cy="25908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D3BAF1A-71D3-998D-3D94-B16A1EBD07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791" y="3429000"/>
            <a:ext cx="7419975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9318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126538E-B14C-A8BD-5FC5-33AA1170C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778" y="1196752"/>
            <a:ext cx="854392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5712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FAE3A56-0C5F-9FDE-741F-C4BF18E04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158" y="1340768"/>
            <a:ext cx="8220075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2843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B1A74-85A3-63E7-80FC-FE3EBB9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3CC8D-8A18-8C50-AA7C-038A2C9A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质量好在哪里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代码风格方面，遵循了开发的命名规范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代码设计方面，遵循了模块化、信息隐藏、低耦合度的原则</a:t>
            </a:r>
            <a:endParaRPr lang="en-US" altLang="zh-CN" dirty="0"/>
          </a:p>
          <a:p>
            <a:r>
              <a:rPr lang="zh-CN" altLang="en-US" dirty="0"/>
              <a:t>存在哪些质量问题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主要有原代码注释不足、部分代码过于复杂、存在为实现的代码</a:t>
            </a:r>
          </a:p>
        </p:txBody>
      </p:sp>
    </p:spTree>
    <p:extLst>
      <p:ext uri="{BB962C8B-B14F-4D97-AF65-F5344CB8AC3E}">
        <p14:creationId xmlns:p14="http://schemas.microsoft.com/office/powerpoint/2010/main" val="162046649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0BE846F-9EAD-CFC3-DF81-7E981073B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996" y="700370"/>
            <a:ext cx="4857438" cy="593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17886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8394D10-FC05-67BB-4891-CC3074723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051" y="836712"/>
            <a:ext cx="5274310" cy="57569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028332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E5D948F-A278-447A-A375-8FEAFCA38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794" y="1039948"/>
            <a:ext cx="6660740" cy="462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2066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CA8FF11-3CDF-0512-58B5-0221C86C3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42" y="716506"/>
            <a:ext cx="7029450" cy="28765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E0940D2-AE4D-07D2-A333-F9C464687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206" y="800708"/>
            <a:ext cx="51054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9006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09DDFC-382D-C494-4B82-BBC7AD77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83F9B44-5BBF-0D36-07B4-AD68827E5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46" y="872716"/>
            <a:ext cx="2200275" cy="466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7FAAA15-CC52-B4F0-A2EF-0079A681E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821" y="829853"/>
            <a:ext cx="2314575" cy="47529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646E458-FF25-E1D5-D320-4A6411A79DB7}"/>
              </a:ext>
            </a:extLst>
          </p:cNvPr>
          <p:cNvSpPr txBox="1"/>
          <p:nvPr/>
        </p:nvSpPr>
        <p:spPr>
          <a:xfrm>
            <a:off x="1007459" y="5571364"/>
            <a:ext cx="2200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3"/>
                </a:solidFill>
              </a:rPr>
              <a:t>切换背景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01AB358-0A76-5456-9FD4-9F376A410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758" y="900973"/>
            <a:ext cx="2277745" cy="468185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5D5CD24-B2CD-E716-EB61-B3883649B209}"/>
              </a:ext>
            </a:extLst>
          </p:cNvPr>
          <p:cNvSpPr txBox="1"/>
          <p:nvPr/>
        </p:nvSpPr>
        <p:spPr>
          <a:xfrm flipH="1">
            <a:off x="6094476" y="5748522"/>
            <a:ext cx="2358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3"/>
                </a:solidFill>
                <a:latin typeface="+mn-ea"/>
                <a:ea typeface="+mn-ea"/>
              </a:rPr>
              <a:t>富文本编辑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FA8218B-3615-A6C4-737C-D327E07FFF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195" y="967966"/>
            <a:ext cx="2252345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DC4EFE51-895D-77EA-F812-E52087CCB9FB}"/>
              </a:ext>
            </a:extLst>
          </p:cNvPr>
          <p:cNvSpPr txBox="1"/>
          <p:nvPr/>
        </p:nvSpPr>
        <p:spPr>
          <a:xfrm>
            <a:off x="9622481" y="5597646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3"/>
                </a:solidFill>
                <a:latin typeface="+mn-ea"/>
                <a:ea typeface="+mn-ea"/>
              </a:rPr>
              <a:t>回收站</a:t>
            </a:r>
          </a:p>
        </p:txBody>
      </p:sp>
    </p:spTree>
    <p:extLst>
      <p:ext uri="{BB962C8B-B14F-4D97-AF65-F5344CB8AC3E}">
        <p14:creationId xmlns:p14="http://schemas.microsoft.com/office/powerpoint/2010/main" val="3897311031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216</TotalTime>
  <Words>330</Words>
  <Application>Microsoft Office PowerPoint</Application>
  <PresentationFormat>自定义</PresentationFormat>
  <Paragraphs>55</Paragraphs>
  <Slides>16</Slides>
  <Notes>6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微软雅黑</vt:lpstr>
      <vt:lpstr>Arial</vt:lpstr>
      <vt:lpstr>Times New Roman</vt:lpstr>
      <vt:lpstr>Verdana</vt:lpstr>
      <vt:lpstr>Wingdings</vt:lpstr>
      <vt:lpstr>自定义设计方案</vt:lpstr>
      <vt:lpstr>Visio</vt:lpstr>
      <vt:lpstr>PowerPoint 演示文稿</vt:lpstr>
      <vt:lpstr>实践整体情况（1/3）</vt:lpstr>
      <vt:lpstr>实践整体情况（2/3）</vt:lpstr>
      <vt:lpstr>实践整体情况（3/3）</vt:lpstr>
      <vt:lpstr>小米便签软件的用例图</vt:lpstr>
      <vt:lpstr>小米便签软件的架构图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小米便签软件新增代码示例（方法）</vt:lpstr>
      <vt:lpstr>运行和演示小米便签的功能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逸哲 杨</cp:lastModifiedBy>
  <cp:revision>2469</cp:revision>
  <dcterms:created xsi:type="dcterms:W3CDTF">2113-01-01T00:00:00Z</dcterms:created>
  <dcterms:modified xsi:type="dcterms:W3CDTF">2024-01-18T17:59:13Z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B605E4BF24AC4015B4D9A70B13182C23</vt:lpwstr>
  </property>
</Properties>
</file>