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B161-1A40-4CA1-AC48-F02C97CBBF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F0C76-639A-43A5-A165-090C69263A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B161-1A40-4CA1-AC48-F02C97CBBF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F0C76-639A-43A5-A165-090C69263A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B161-1A40-4CA1-AC48-F02C97CBBF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F0C76-639A-43A5-A165-090C69263A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B161-1A40-4CA1-AC48-F02C97CBBF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F0C76-639A-43A5-A165-090C69263A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B161-1A40-4CA1-AC48-F02C97CBBF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F0C76-639A-43A5-A165-090C69263A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B161-1A40-4CA1-AC48-F02C97CBBF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F0C76-639A-43A5-A165-090C69263A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B161-1A40-4CA1-AC48-F02C97CBBF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F0C76-639A-43A5-A165-090C69263A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B161-1A40-4CA1-AC48-F02C97CBBF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F0C76-639A-43A5-A165-090C69263A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B161-1A40-4CA1-AC48-F02C97CBBF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F0C76-639A-43A5-A165-090C69263A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B161-1A40-4CA1-AC48-F02C97CBBF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F0C76-639A-43A5-A165-090C69263A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B161-1A40-4CA1-AC48-F02C97CBBF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F0C76-639A-43A5-A165-090C69263A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0B161-1A40-4CA1-AC48-F02C97CBBF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F0C76-639A-43A5-A165-090C69263A5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82" y="731286"/>
            <a:ext cx="4000847" cy="53954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648" y="544580"/>
            <a:ext cx="4038950" cy="57688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610" y="2141537"/>
            <a:ext cx="2879898" cy="4351338"/>
          </a:xfr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172" y="807862"/>
            <a:ext cx="3787468" cy="56850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531" y="987228"/>
            <a:ext cx="3687048" cy="5493848"/>
          </a:xfr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422" y="823104"/>
            <a:ext cx="3825572" cy="56697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991" y="684204"/>
            <a:ext cx="3642556" cy="5489591"/>
          </a:xfr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348" y="548390"/>
            <a:ext cx="3856054" cy="57612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771" y="649687"/>
            <a:ext cx="3825572" cy="5745980"/>
          </a:xfr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271" y="718275"/>
            <a:ext cx="3825572" cy="56773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289" y="616976"/>
            <a:ext cx="3980795" cy="6118026"/>
          </a:xfr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754" y="616976"/>
            <a:ext cx="3980795" cy="60449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8" y="472686"/>
            <a:ext cx="4256376" cy="6132657"/>
          </a:xfr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863" y="472686"/>
            <a:ext cx="4046406" cy="617952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20" y="393890"/>
            <a:ext cx="3975160" cy="6098985"/>
          </a:xfr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93890"/>
            <a:ext cx="4446308" cy="64641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510" y="482017"/>
            <a:ext cx="4086788" cy="6142718"/>
          </a:xfr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057" y="365125"/>
            <a:ext cx="4374278" cy="65304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017" y="444695"/>
            <a:ext cx="4080028" cy="623408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宏基 詹</dc:creator>
  <cp:lastModifiedBy>Rere.</cp:lastModifiedBy>
  <cp:revision>2</cp:revision>
  <dcterms:created xsi:type="dcterms:W3CDTF">2024-01-16T07:37:00Z</dcterms:created>
  <dcterms:modified xsi:type="dcterms:W3CDTF">2024-01-16T07:54:29Z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F0CE56BD571E4C08B5D05E3265A8EC1B_13</vt:lpwstr>
  </property>
  <property fmtid="{D5CDD505-2E9C-101B-9397-08002B2CF9AE}" pid="3" name="KSOProductBuildVer">
    <vt:lpwstr>2052-12.1.0.16120</vt:lpwstr>
  </property>
</Properties>
</file>