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891" r:id="rId2"/>
    <p:sldId id="321" r:id="rId3"/>
    <p:sldId id="2927" r:id="rId4"/>
    <p:sldId id="2926" r:id="rId5"/>
    <p:sldId id="2903" r:id="rId6"/>
    <p:sldId id="2892" r:id="rId7"/>
    <p:sldId id="2893" r:id="rId8"/>
    <p:sldId id="2894" r:id="rId9"/>
    <p:sldId id="2924" r:id="rId10"/>
    <p:sldId id="2896" r:id="rId11"/>
    <p:sldId id="2925" r:id="rId12"/>
    <p:sldId id="2911" r:id="rId13"/>
    <p:sldId id="2910" r:id="rId14"/>
    <p:sldId id="2912" r:id="rId15"/>
    <p:sldId id="2913" r:id="rId16"/>
    <p:sldId id="2908" r:id="rId17"/>
    <p:sldId id="2914" r:id="rId18"/>
    <p:sldId id="2915" r:id="rId19"/>
    <p:sldId id="2909" r:id="rId20"/>
    <p:sldId id="2917" r:id="rId21"/>
    <p:sldId id="2918" r:id="rId22"/>
    <p:sldId id="2919" r:id="rId23"/>
    <p:sldId id="2916" r:id="rId24"/>
    <p:sldId id="2921" r:id="rId25"/>
    <p:sldId id="2920" r:id="rId26"/>
    <p:sldId id="2922" r:id="rId27"/>
    <p:sldId id="2898" r:id="rId28"/>
    <p:sldId id="2900" r:id="rId29"/>
    <p:sldId id="2899" r:id="rId30"/>
    <p:sldId id="2901" r:id="rId31"/>
    <p:sldId id="2923" r:id="rId32"/>
    <p:sldId id="2905" r:id="rId33"/>
    <p:sldId id="2907" r:id="rId34"/>
    <p:sldId id="2928" r:id="rId35"/>
    <p:sldId id="2906" r:id="rId36"/>
    <p:sldId id="2902" r:id="rId37"/>
  </p:sldIdLst>
  <p:sldSz cx="12190413" cy="6858000"/>
  <p:notesSz cx="7099300" cy="10234613"/>
  <p:custDataLst>
    <p:tags r:id="rId4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47" d="100"/>
          <a:sy n="47" d="100"/>
        </p:scale>
        <p:origin x="1070" y="58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：肖左己、李彤、李亚鹏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19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r>
              <a:rPr lang="en-US" altLang="zh-CN" sz="2400" dirty="0"/>
              <a:t>Data</a:t>
            </a:r>
            <a:r>
              <a:rPr lang="zh-CN" altLang="en-US" sz="2400" dirty="0"/>
              <a:t>包：</a:t>
            </a:r>
            <a:r>
              <a:rPr lang="en-US" altLang="zh-CN" sz="2400" dirty="0"/>
              <a:t>Notes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NotesProvider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en-US" altLang="zh-CN" sz="2400" dirty="0" err="1"/>
              <a:t>gtask.exception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ActionFailureException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NetworkFailureException</a:t>
            </a:r>
            <a:endParaRPr lang="en-US" altLang="zh-CN" sz="2400" dirty="0"/>
          </a:p>
          <a:p>
            <a:r>
              <a:rPr lang="en-US" altLang="zh-CN" sz="2400" dirty="0" err="1"/>
              <a:t>Gtask.data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SqlData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SqlNote</a:t>
            </a:r>
            <a:r>
              <a:rPr lang="zh-CN" altLang="en-US" sz="2400" dirty="0"/>
              <a:t>类、</a:t>
            </a:r>
            <a:r>
              <a:rPr lang="en-US" altLang="zh-CN" sz="2400" dirty="0"/>
              <a:t>Task</a:t>
            </a:r>
            <a:r>
              <a:rPr lang="zh-CN" altLang="en-US" sz="2400" dirty="0"/>
              <a:t>类、</a:t>
            </a:r>
            <a:endParaRPr lang="en-US" altLang="zh-CN" sz="2400" dirty="0"/>
          </a:p>
          <a:p>
            <a:r>
              <a:rPr lang="en-US" altLang="zh-CN" sz="2400" dirty="0"/>
              <a:t>model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WorkingNote</a:t>
            </a:r>
            <a:endParaRPr lang="en-US" altLang="zh-CN" sz="2400" dirty="0"/>
          </a:p>
          <a:p>
            <a:r>
              <a:rPr lang="en-US" altLang="zh-CN" sz="2400" dirty="0"/>
              <a:t>tool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BackupUtils</a:t>
            </a:r>
            <a:r>
              <a:rPr lang="zh-CN" altLang="en-US" sz="2400" dirty="0"/>
              <a:t>类</a:t>
            </a:r>
            <a:r>
              <a:rPr lang="en-US" altLang="zh-CN" sz="2400" dirty="0"/>
              <a:t>,</a:t>
            </a:r>
            <a:r>
              <a:rPr lang="en-US" altLang="zh-CN" sz="2400" dirty="0" err="1"/>
              <a:t>DataUtils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GTaskStringUtils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ResourceParser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en-US" altLang="zh-CN" sz="2400" dirty="0"/>
              <a:t>UI</a:t>
            </a:r>
            <a:r>
              <a:rPr lang="zh-CN" altLang="en-US" sz="2400" dirty="0"/>
              <a:t>包：</a:t>
            </a:r>
            <a:r>
              <a:rPr lang="en-US" altLang="zh-CN" sz="2400" dirty="0" err="1"/>
              <a:t>AlarmAlertActivity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AlarmLnitReceiver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DataTimePicker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NoteEditText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NoteEditActivity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NotesListltem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zh-CN" altLang="en-US" sz="2400" dirty="0"/>
              <a:t>总共代码行数：</a:t>
            </a:r>
            <a:r>
              <a:rPr lang="en-US" altLang="zh-CN" sz="2400"/>
              <a:t>6176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dirty="0"/>
              <a:t>标注了哪些包中的哪些类，总共标注了多少行代码</a:t>
            </a:r>
            <a:endParaRPr lang="en-US" altLang="zh-CN" dirty="0"/>
          </a:p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小组对</a:t>
            </a:r>
            <a:r>
              <a:rPr lang="en-US" altLang="zh-CN" sz="2400" dirty="0"/>
              <a:t>tool</a:t>
            </a:r>
            <a:r>
              <a:rPr lang="zh-CN" altLang="en-US" sz="2400" dirty="0"/>
              <a:t>、</a:t>
            </a:r>
            <a:r>
              <a:rPr lang="en-US" altLang="zh-CN" sz="2400" dirty="0" err="1"/>
              <a:t>gtask</a:t>
            </a:r>
            <a:r>
              <a:rPr lang="zh-CN" altLang="en-US" sz="2400" dirty="0"/>
              <a:t>、</a:t>
            </a:r>
            <a:r>
              <a:rPr lang="en-US" altLang="zh-CN" sz="2400" dirty="0" err="1"/>
              <a:t>ui</a:t>
            </a:r>
            <a:r>
              <a:rPr lang="zh-CN" altLang="en-US" sz="2400" dirty="0"/>
              <a:t>包中共</a:t>
            </a:r>
            <a:r>
              <a:rPr lang="en-US" altLang="zh-CN" sz="2400" dirty="0"/>
              <a:t>19</a:t>
            </a:r>
            <a:r>
              <a:rPr lang="zh-CN" altLang="en-US" sz="2400" dirty="0"/>
              <a:t>个类的代码进行了标注</a:t>
            </a:r>
            <a:endParaRPr lang="en-US" altLang="zh-CN" sz="2400" dirty="0"/>
          </a:p>
          <a:p>
            <a:r>
              <a:rPr lang="en-US" altLang="zh-CN" sz="2400" dirty="0" err="1"/>
              <a:t>BackupUtils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DataUtils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GtaskStringUtils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ImageUtils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ScreenUtils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ResourceParser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ActionFailureException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NetworkFailureException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AlarmAlertActivity</a:t>
            </a:r>
            <a:r>
              <a:rPr lang="en-US" altLang="zh-CN" sz="2400" dirty="0"/>
              <a:t>.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AlarmInitReceiver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AlarmReceiver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DateTimePickerDialog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DropdownMenu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NoteEditActivity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NotesListActivity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SplashActivity</a:t>
            </a:r>
            <a:r>
              <a:rPr lang="zh-CN" altLang="en-US" sz="2400" dirty="0"/>
              <a:t>类、</a:t>
            </a:r>
            <a:r>
              <a:rPr lang="en-US" altLang="zh-CN" sz="2400" dirty="0"/>
              <a:t>Metadata</a:t>
            </a:r>
            <a:r>
              <a:rPr lang="zh-CN" altLang="en-US" sz="2400" dirty="0"/>
              <a:t>类、</a:t>
            </a:r>
            <a:r>
              <a:rPr lang="en-US" altLang="zh-CN" sz="2400" dirty="0"/>
              <a:t>Node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Sqldata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Sqlnote</a:t>
            </a:r>
            <a:r>
              <a:rPr lang="zh-CN" altLang="en-US" sz="2400" dirty="0"/>
              <a:t>类、</a:t>
            </a:r>
            <a:r>
              <a:rPr lang="en-US" altLang="zh-CN" sz="2400" dirty="0"/>
              <a:t>Task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Deletingpassword</a:t>
            </a:r>
            <a:r>
              <a:rPr lang="zh-CN" altLang="en-US" sz="2400" dirty="0"/>
              <a:t>类、</a:t>
            </a:r>
            <a:r>
              <a:rPr lang="en-US" altLang="zh-CN" sz="2400" dirty="0" err="1"/>
              <a:t>Changingpassword</a:t>
            </a:r>
            <a:r>
              <a:rPr lang="zh-CN" altLang="en-US" sz="2400" dirty="0"/>
              <a:t>类</a:t>
            </a:r>
            <a:endParaRPr lang="en-US" altLang="zh-CN" sz="2400" dirty="0"/>
          </a:p>
          <a:p>
            <a:r>
              <a:rPr lang="zh-CN" altLang="en-US" sz="2400" dirty="0"/>
              <a:t>标注的代码行数共有</a:t>
            </a:r>
            <a:r>
              <a:rPr lang="en-US" altLang="zh-CN" sz="2400" dirty="0"/>
              <a:t>1302</a:t>
            </a:r>
            <a:r>
              <a:rPr lang="zh-CN" altLang="en-US" sz="2400" dirty="0"/>
              <a:t>行。</a:t>
            </a:r>
            <a:endParaRPr lang="en-US" altLang="zh-CN" sz="24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新增功能：自动删除空便签、更换字体、手动更换背景、启动展示动画、私密模式、显示当前文件的数量、实现回收站功能、插入图片功能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新增类：</a:t>
            </a:r>
            <a:r>
              <a:rPr lang="en-US" altLang="zh-CN" sz="2000" dirty="0" err="1"/>
              <a:t>ResourceParser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ScreenUtils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ChangingPassword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DeletingPassword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LoginActivity</a:t>
            </a:r>
            <a:r>
              <a:rPr lang="zh-CN" altLang="en-US" sz="2000" dirty="0"/>
              <a:t>类、</a:t>
            </a:r>
            <a:r>
              <a:rPr lang="en-US" altLang="zh-CN" sz="2000" dirty="0" err="1"/>
              <a:t>SettingPassword</a:t>
            </a:r>
            <a:r>
              <a:rPr lang="zh-CN" altLang="en-US" sz="2000" dirty="0"/>
              <a:t>类</a:t>
            </a:r>
            <a:r>
              <a:rPr lang="en-US" altLang="zh-CN" sz="2000" dirty="0" err="1"/>
              <a:t>SplashActivity</a:t>
            </a:r>
            <a:r>
              <a:rPr lang="zh-CN" altLang="en-US" sz="2000" dirty="0"/>
              <a:t>类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新增和维护代码：</a:t>
            </a:r>
            <a:r>
              <a:rPr lang="en-US" altLang="zh-CN" sz="2000" dirty="0"/>
              <a:t>1085</a:t>
            </a:r>
            <a:r>
              <a:rPr lang="zh-CN" altLang="en-US" sz="2000" dirty="0"/>
              <a:t>行</a:t>
            </a:r>
            <a:endParaRPr lang="en-US" altLang="zh-CN" sz="2000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开源软件泛读、标注和维护报告文档：</a:t>
            </a:r>
            <a:r>
              <a:rPr lang="en-US" altLang="zh-CN" dirty="0"/>
              <a:t>25</a:t>
            </a:r>
            <a:r>
              <a:rPr lang="zh-CN" altLang="en-US" dirty="0"/>
              <a:t>页、</a:t>
            </a:r>
            <a:r>
              <a:rPr lang="en-US" altLang="zh-CN" dirty="0"/>
              <a:t>28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开源软件的质量分析报告文档：共有</a:t>
            </a:r>
            <a:r>
              <a:rPr lang="en-US" altLang="zh-CN" dirty="0"/>
              <a:t>19</a:t>
            </a:r>
            <a:r>
              <a:rPr lang="zh-CN" altLang="en-US" dirty="0"/>
              <a:t>页、</a:t>
            </a:r>
            <a:r>
              <a:rPr lang="en-US" altLang="zh-CN" dirty="0"/>
              <a:t>47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sz="2000" dirty="0"/>
              <a:t>肖左己：</a:t>
            </a:r>
            <a:r>
              <a:rPr lang="en-US" altLang="zh-CN" sz="2000" dirty="0"/>
              <a:t>1.05                           </a:t>
            </a:r>
            <a:r>
              <a:rPr lang="zh-CN" altLang="en-US" sz="2000" dirty="0"/>
              <a:t>李亚鹏：</a:t>
            </a:r>
            <a:r>
              <a:rPr lang="en-US" altLang="zh-CN" sz="2000" dirty="0"/>
              <a:t>1.00                     </a:t>
            </a:r>
            <a:r>
              <a:rPr lang="zh-CN" altLang="en-US" sz="2000" dirty="0"/>
              <a:t>李  彤：</a:t>
            </a:r>
            <a:r>
              <a:rPr lang="en-US" altLang="zh-CN" sz="2000" dirty="0"/>
              <a:t>0.95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4940" y="721967"/>
            <a:ext cx="8160532" cy="56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682" y="716506"/>
            <a:ext cx="4619028" cy="579684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563360" y="1917065"/>
            <a:ext cx="546862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写在类上的文档标注一般分为三段：</a:t>
            </a:r>
          </a:p>
          <a:p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第一段：概要描述，通常用一句或者一段话简要描述该类的作用</a:t>
            </a:r>
          </a:p>
          <a:p>
            <a:r>
              <a:rPr lang="zh-CN" altLang="en-US">
                <a:solidFill>
                  <a:schemeClr val="tx1"/>
                </a:solidFill>
              </a:rPr>
              <a:t>第二段：详细描述，通常用一段或者多段话来详细描述该类的作用</a:t>
            </a:r>
          </a:p>
          <a:p>
            <a:r>
              <a:rPr lang="zh-CN" altLang="en-US">
                <a:solidFill>
                  <a:schemeClr val="tx1"/>
                </a:solidFill>
              </a:rPr>
              <a:t>第三段：文档标注，用于标注作者、创建时间、参阅类等信息</a:t>
            </a:r>
          </a:p>
        </p:txBody>
      </p:sp>
      <p:pic>
        <p:nvPicPr>
          <p:cNvPr id="14" name="内容占位符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08" y="2141857"/>
            <a:ext cx="6345579" cy="2574286"/>
          </a:xfr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67120" y="1845310"/>
            <a:ext cx="57816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写在方法上的文档标注一般分为三段：</a:t>
            </a:r>
          </a:p>
          <a:p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第一段：概要描述，通常用一句或者一段话简要描述该方法的作用</a:t>
            </a:r>
          </a:p>
          <a:p>
            <a:r>
              <a:rPr lang="zh-CN" altLang="en-US">
                <a:solidFill>
                  <a:schemeClr val="tx1"/>
                </a:solidFill>
              </a:rPr>
              <a:t>第二段：详细描述，通常用一段或者多段话来详细描述该方法的作用（简单的方法可略过）</a:t>
            </a:r>
          </a:p>
          <a:p>
            <a:r>
              <a:rPr lang="zh-CN" altLang="en-US">
                <a:solidFill>
                  <a:schemeClr val="tx1"/>
                </a:solidFill>
              </a:rPr>
              <a:t>第三段：文档标注，用于标注参数、返回值、异常、参阅等</a:t>
            </a:r>
          </a:p>
        </p:txBody>
      </p:sp>
      <p:pic>
        <p:nvPicPr>
          <p:cNvPr id="16" name="内容占位符 1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496" y="1136413"/>
            <a:ext cx="5180091" cy="2176217"/>
          </a:xfr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23" y="3732537"/>
            <a:ext cx="5180091" cy="218233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14780" y="1664970"/>
            <a:ext cx="91287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快标注是为了方便注释时可以跨越多行从而相对行行注释省时省力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282" y="2260358"/>
            <a:ext cx="4775121" cy="3963517"/>
          </a:xfrm>
          <a:prstGeom prst="rect">
            <a:avLst/>
          </a:prstGeom>
        </p:spPr>
      </p:pic>
      <p:pic>
        <p:nvPicPr>
          <p:cNvPr id="11" name="内容占位符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0610" y="2924944"/>
            <a:ext cx="5644757" cy="2645302"/>
          </a:xfr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6760" y="1628775"/>
            <a:ext cx="54717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语句标注内容就是本行代码在干什么。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02" y="2453915"/>
            <a:ext cx="5874632" cy="332493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212" y="2329128"/>
            <a:ext cx="3412685" cy="357451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en-US" altLang="zh-CN" dirty="0"/>
          </a:p>
          <a:p>
            <a:r>
              <a:rPr lang="zh-CN" altLang="zh-CN" sz="1800" b="1" kern="100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风格严谨，格式规范，形式统一</a:t>
            </a: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0" y="2400359"/>
            <a:ext cx="3888432" cy="23360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26" y="1113257"/>
            <a:ext cx="4932548" cy="25742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647" y="4005064"/>
            <a:ext cx="6167706" cy="208823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en-US" altLang="zh-CN" dirty="0"/>
          </a:p>
          <a:p>
            <a:r>
              <a:rPr lang="zh-CN" altLang="zh-CN" sz="1800" b="1" kern="100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风格严谨，格式规范，形式统一</a:t>
            </a: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34" y="2312876"/>
            <a:ext cx="4846955" cy="35128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848" y="2816932"/>
            <a:ext cx="4739005" cy="196977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符号命名讲究，既符合行业规范，也“望文生义”</a:t>
            </a:r>
            <a:endParaRPr lang="en-US" altLang="zh-CN" sz="18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小米便签的符号命名遵循“驼峰命名法”，分为大、小驼峰法。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命名效果好，可以望文生义</a:t>
            </a:r>
          </a:p>
          <a:p>
            <a:pPr marL="0" indent="0">
              <a:buNone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sz="18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186" y="2744924"/>
            <a:ext cx="5364596" cy="361383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en-US" altLang="zh-CN" sz="18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b="1" kern="100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使用注释，增强可读性</a:t>
            </a:r>
            <a:endParaRPr lang="en-US" altLang="zh-CN" sz="1800" b="1" kern="100" dirty="0">
              <a:effectLst/>
              <a:latin typeface="等线 Light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·类注释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JavaDoc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格式，在类的上方添加注释，描述类的功能、作者、版本等信息。</a:t>
            </a: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·方法注释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JavaDoc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格式，在方法的上方添加注释，描述方法的功能、参数、返回值等信息。</a:t>
            </a: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·块注释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/* */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进行多行注释，解释代码块的功能。</a:t>
            </a:r>
          </a:p>
          <a:p>
            <a:pPr indent="0" algn="l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·行内注释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使用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//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进行行内注释，解释代码意图或备注信息。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318" y="3140968"/>
            <a:ext cx="4426585" cy="2859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204" y="4026158"/>
            <a:ext cx="4010660" cy="19742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代码设计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可理解性方面，代码框架清晰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06" y="748491"/>
            <a:ext cx="4180167" cy="579440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代码设计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模块化方面，每个文件中只有一个类，类与类之间通过特定的接口联系，模块化较为彻底，体现出清晰的软件设计思想</a:t>
            </a:r>
            <a:endParaRPr lang="zh-CN" altLang="en-US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946" y="2564904"/>
            <a:ext cx="7112549" cy="32777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代码设计</a:t>
            </a:r>
            <a:endParaRPr lang="en-US" altLang="zh-CN" dirty="0"/>
          </a:p>
          <a:p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信息隐藏与高内聚度、低耦合度方面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0" y="2312876"/>
            <a:ext cx="6279247" cy="31683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099" y="1246018"/>
            <a:ext cx="4407440" cy="21337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792" y="3780283"/>
            <a:ext cx="4120408" cy="250604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编程技能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indent="0" algn="just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·首先是“软实力”上，代码美观整洁，风格严谨讲究。命名合理，充分利用了代码编写本身的外观等物理性质，来一定程度上反映代码的逻辑性质。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 algn="just">
              <a:lnSpc>
                <a:spcPct val="150000"/>
              </a:lnSpc>
              <a:buNone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·其次是“硬实力”上，代码模块化彻底，这样让代码的稳定性、可扩展性增强，同时结构因为模块化而清晰，增强了可读性。</a:t>
            </a:r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内部质量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小米便签的代码存在少量复杂的嵌套和循环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94" y="2312876"/>
            <a:ext cx="5072432" cy="374441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内部质量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代码在处理错误和资源释放时存在问题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926" y="2204864"/>
            <a:ext cx="5040560" cy="377510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内部质量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定义一些无意义常量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没有完成一些需要额外工作或改进但未立即实现的区域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621" y="2075114"/>
            <a:ext cx="5274310" cy="812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891" y="3485740"/>
            <a:ext cx="3262630" cy="28606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外部质量</a:t>
            </a:r>
            <a:endParaRPr lang="en-US" altLang="zh-CN" dirty="0"/>
          </a:p>
          <a:p>
            <a:r>
              <a:rPr lang="zh-CN" altLang="zh-CN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兼容性问题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051" y="1876584"/>
            <a:ext cx="5274310" cy="35382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外部质量</a:t>
            </a:r>
            <a:endParaRPr lang="en-US" altLang="zh-CN" dirty="0"/>
          </a:p>
          <a:p>
            <a:r>
              <a:rPr lang="zh-CN" altLang="en-US" sz="180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外观效果不够吸引人，比较简单粗糙</a:t>
            </a:r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174" y="1232756"/>
            <a:ext cx="2669458" cy="52413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质量分析工具分析</a:t>
            </a:r>
            <a:endParaRPr lang="en-US" altLang="zh-CN" dirty="0"/>
          </a:p>
          <a:p>
            <a:r>
              <a:rPr lang="en-US" altLang="zh-CN" sz="1800" kern="100" dirty="0" err="1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codeup</a:t>
            </a:r>
            <a:endParaRPr lang="en-US" altLang="zh-CN" sz="180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398" y="1952836"/>
            <a:ext cx="5313616" cy="377962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质量分析工具分析</a:t>
            </a:r>
            <a:endParaRPr lang="en-US" altLang="zh-CN" dirty="0"/>
          </a:p>
          <a:p>
            <a:r>
              <a:rPr lang="en-US" altLang="zh-CN" sz="1800" kern="100" dirty="0" err="1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Sonarqube</a:t>
            </a:r>
            <a:endParaRPr lang="en-US" altLang="zh-CN" sz="180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29" y="2110699"/>
            <a:ext cx="9310093" cy="362176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78" y="840342"/>
            <a:ext cx="4500500" cy="5610757"/>
          </a:xfrm>
        </p:spPr>
      </p:pic>
      <p:sp>
        <p:nvSpPr>
          <p:cNvPr id="4" name="文本框 3"/>
          <p:cNvSpPr txBox="1"/>
          <p:nvPr/>
        </p:nvSpPr>
        <p:spPr>
          <a:xfrm>
            <a:off x="334566" y="1592796"/>
            <a:ext cx="26282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前用例：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登录到服务器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便签的文本编辑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便签的删除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检索便签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65562" y="1580076"/>
            <a:ext cx="30532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后用例：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本地</a:t>
            </a:r>
            <a:r>
              <a:rPr lang="en-US" altLang="zh-CN" dirty="0"/>
              <a:t>APP</a:t>
            </a:r>
            <a:r>
              <a:rPr lang="zh-CN" altLang="en-US" dirty="0"/>
              <a:t>锁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便签的模式，字体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自动删除和回收功能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自动统计数量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1648712" y="1844824"/>
            <a:ext cx="17461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2388289" y="2564904"/>
            <a:ext cx="10066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2701829" y="3288627"/>
            <a:ext cx="69307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2031851" y="3969060"/>
            <a:ext cx="136305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1776221" y="4725144"/>
            <a:ext cx="17461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52" y="836712"/>
            <a:ext cx="6280708" cy="5750926"/>
          </a:xfrm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包中新增</a:t>
            </a:r>
            <a:r>
              <a:rPr lang="en-US" altLang="zh-CN" dirty="0" err="1"/>
              <a:t>SplashActivity</a:t>
            </a:r>
            <a:r>
              <a:rPr lang="zh-CN" altLang="en-US" dirty="0"/>
              <a:t>类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zh-CN" altLang="en-US" sz="1800" dirty="0"/>
              <a:t>作用：用来实现启动界面的功能，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		</a:t>
            </a:r>
            <a:r>
              <a:rPr lang="zh-CN" altLang="en-US" sz="1800" dirty="0"/>
              <a:t>将原本软件启动时第一个运行的类从</a:t>
            </a:r>
            <a:r>
              <a:rPr lang="en-US" altLang="zh-CN" sz="1800" dirty="0" err="1"/>
              <a:t>NotesListActivity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		</a:t>
            </a:r>
            <a:r>
              <a:rPr lang="zh-CN" altLang="en-US" sz="1800" dirty="0"/>
              <a:t>转到</a:t>
            </a:r>
            <a:r>
              <a:rPr lang="en-US" altLang="zh-CN" sz="1800" dirty="0" err="1"/>
              <a:t>SplashActivity</a:t>
            </a:r>
            <a:endParaRPr lang="en-US" altLang="zh-CN" sz="1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74" y="3248980"/>
            <a:ext cx="5226183" cy="21242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6" y="2960948"/>
            <a:ext cx="5406279" cy="29793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NoteEditActivity</a:t>
            </a:r>
            <a:r>
              <a:rPr lang="zh-CN" altLang="en-US" dirty="0"/>
              <a:t>类</a:t>
            </a:r>
            <a:endParaRPr lang="en-US" altLang="zh-CN" dirty="0"/>
          </a:p>
          <a:p>
            <a:r>
              <a:rPr lang="zh-CN" altLang="en-US" sz="2000" dirty="0"/>
              <a:t>修改</a:t>
            </a:r>
            <a:r>
              <a:rPr lang="en-US" altLang="zh-CN" sz="2000" dirty="0" err="1"/>
              <a:t>saveNote</a:t>
            </a:r>
            <a:r>
              <a:rPr lang="en-US" altLang="zh-CN" sz="2000" dirty="0"/>
              <a:t>()</a:t>
            </a:r>
            <a:r>
              <a:rPr lang="zh-CN" altLang="en-US" sz="2000" dirty="0"/>
              <a:t>方法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0" y="2187103"/>
            <a:ext cx="5391407" cy="27547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6" y="2187104"/>
            <a:ext cx="4997414" cy="291717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NoteEditActivity</a:t>
            </a:r>
            <a:r>
              <a:rPr lang="zh-CN" altLang="en-US" dirty="0"/>
              <a:t>类</a:t>
            </a:r>
            <a:endParaRPr lang="en-US" altLang="zh-CN" dirty="0"/>
          </a:p>
          <a:p>
            <a:r>
              <a:rPr lang="zh-CN" altLang="en-US" sz="2000" dirty="0"/>
              <a:t>新增</a:t>
            </a:r>
            <a:r>
              <a:rPr lang="en-US" altLang="zh-CN" sz="2000" dirty="0" err="1"/>
              <a:t>showSingleAlertDiglog</a:t>
            </a:r>
            <a:r>
              <a:rPr lang="en-US" altLang="zh-CN" sz="2000" dirty="0"/>
              <a:t>()</a:t>
            </a:r>
            <a:r>
              <a:rPr lang="zh-CN" altLang="en-US" sz="2000" dirty="0"/>
              <a:t>方法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902" y="2204864"/>
            <a:ext cx="5220580" cy="42006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1323439"/>
          </a:xfrm>
        </p:spPr>
        <p:txBody>
          <a:bodyPr/>
          <a:lstStyle/>
          <a:p>
            <a:r>
              <a:rPr lang="zh-CN" altLang="en-US" dirty="0"/>
              <a:t>小米便签软件的质量分析（增加功能后）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547" y="980728"/>
            <a:ext cx="9225318" cy="538877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小米便签软件缺陷维护示例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90" y="1407231"/>
            <a:ext cx="6509574" cy="1332148"/>
          </a:xfr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B6DC67E-2BEC-6113-374F-4A6BAFD029E7}"/>
              </a:ext>
            </a:extLst>
          </p:cNvPr>
          <p:cNvSpPr txBox="1"/>
          <p:nvPr/>
        </p:nvSpPr>
        <p:spPr>
          <a:xfrm>
            <a:off x="7266982" y="1750139"/>
            <a:ext cx="377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问题原因</a:t>
            </a:r>
            <a:r>
              <a:rPr lang="zh-CN" altLang="en-US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：在乘法操作之前应该将其中一个操作数转换成最终类型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6BFBE3D-01ED-4507-B765-A429D6BC76EF}"/>
              </a:ext>
            </a:extLst>
          </p:cNvPr>
          <p:cNvCxnSpPr>
            <a:cxnSpLocks/>
          </p:cNvCxnSpPr>
          <p:nvPr/>
        </p:nvCxnSpPr>
        <p:spPr>
          <a:xfrm>
            <a:off x="0" y="3176972"/>
            <a:ext cx="1219041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6D24932-9F43-B762-6C97-6BB7C3A1EF66}"/>
              </a:ext>
            </a:extLst>
          </p:cNvPr>
          <p:cNvSpPr txBox="1"/>
          <p:nvPr/>
        </p:nvSpPr>
        <p:spPr>
          <a:xfrm>
            <a:off x="874626" y="4395271"/>
            <a:ext cx="377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问题原因</a:t>
            </a:r>
            <a:r>
              <a:rPr lang="zh-CN" altLang="en-US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：当函数调用的返回值包含操作状态代码时，应测试该值以确保操作成功完成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5C1F7EF-54AB-350C-5B11-8D0E6CC02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090" y="4255597"/>
            <a:ext cx="6993833" cy="120267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小米便签软件缺陷维护示例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B6DC67E-2BEC-6113-374F-4A6BAFD029E7}"/>
              </a:ext>
            </a:extLst>
          </p:cNvPr>
          <p:cNvSpPr txBox="1"/>
          <p:nvPr/>
        </p:nvSpPr>
        <p:spPr>
          <a:xfrm>
            <a:off x="7266982" y="1750139"/>
            <a:ext cx="377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维护方式</a:t>
            </a:r>
            <a:r>
              <a:rPr lang="zh-CN" altLang="en-US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：将算术运算中的操作数事先进行强制转换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6BFBE3D-01ED-4507-B765-A429D6BC76EF}"/>
              </a:ext>
            </a:extLst>
          </p:cNvPr>
          <p:cNvCxnSpPr>
            <a:cxnSpLocks/>
          </p:cNvCxnSpPr>
          <p:nvPr/>
        </p:nvCxnSpPr>
        <p:spPr>
          <a:xfrm>
            <a:off x="0" y="3176972"/>
            <a:ext cx="1219041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6D24932-9F43-B762-6C97-6BB7C3A1EF66}"/>
              </a:ext>
            </a:extLst>
          </p:cNvPr>
          <p:cNvSpPr txBox="1"/>
          <p:nvPr/>
        </p:nvSpPr>
        <p:spPr>
          <a:xfrm>
            <a:off x="1018642" y="4391174"/>
            <a:ext cx="377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维护方式</a:t>
            </a:r>
            <a:r>
              <a:rPr lang="zh-CN" altLang="en-US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：使用“</a:t>
            </a:r>
            <a:r>
              <a:rPr lang="en-US" altLang="zh-CN" sz="1800" b="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createNewFile</a:t>
            </a:r>
            <a:r>
              <a:rPr lang="en-US" altLang="zh-CN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返回的“</a:t>
            </a:r>
            <a:r>
              <a:rPr lang="en-US" altLang="zh-CN" sz="1800" b="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boolean</a:t>
            </a:r>
            <a:r>
              <a:rPr lang="en-US" altLang="zh-CN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1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值进行操作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2FB1544-4831-C2E2-3B8E-4ED8E266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06" y="3681028"/>
            <a:ext cx="4739869" cy="20666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C5E9E0F-FEED-1BC3-FBA9-D20C03202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6" y="1497008"/>
            <a:ext cx="6300700" cy="111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1597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1323439"/>
          </a:xfrm>
        </p:spPr>
        <p:txBody>
          <a:bodyPr/>
          <a:lstStyle/>
          <a:p>
            <a:r>
              <a:rPr lang="zh-CN" altLang="en-US" dirty="0"/>
              <a:t>小米便签软件的质量分析（缺陷维护后）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822" y="836712"/>
            <a:ext cx="6912768" cy="490312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0" y="1052736"/>
            <a:ext cx="2520280" cy="504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54" y="998730"/>
            <a:ext cx="2625542" cy="514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43" y="932300"/>
            <a:ext cx="2625541" cy="5229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546" y="998730"/>
            <a:ext cx="2625540" cy="5190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13</TotalTime>
  <Words>1280</Words>
  <Application>Microsoft Office PowerPoint</Application>
  <PresentationFormat>自定义</PresentationFormat>
  <Paragraphs>168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等线</vt:lpstr>
      <vt:lpstr>等线 Light</vt:lpstr>
      <vt:lpstr>宋体</vt:lpstr>
      <vt:lpstr>微软雅黑</vt:lpstr>
      <vt:lpstr>Arial</vt:lpstr>
      <vt:lpstr>Times New Roman</vt:lpstr>
      <vt:lpstr>Wingdings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小米便签软件新增代码示例（方法）</vt:lpstr>
      <vt:lpstr>小米便签软件的质量分析（增加功能后） </vt:lpstr>
      <vt:lpstr>小米便签软件缺陷维护示例</vt:lpstr>
      <vt:lpstr>小米便签软件缺陷维护示例</vt:lpstr>
      <vt:lpstr>小米便签软件的质量分析（缺陷维护后） </vt:lpstr>
      <vt:lpstr>运行和演示小米便签的功能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丽 方</cp:lastModifiedBy>
  <cp:revision>2482</cp:revision>
  <dcterms:created xsi:type="dcterms:W3CDTF">2113-01-01T00:00:00Z</dcterms:created>
  <dcterms:modified xsi:type="dcterms:W3CDTF">2024-01-19T15:50:10Z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A8785039329C447CA6FB00051A866E19</vt:lpwstr>
  </property>
</Properties>
</file>