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4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12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5/26/2024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112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5/26/2024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895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5/26/2024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119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5/26/2024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173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5/26/2024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540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5/26/2024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343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5/26/2024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985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5/26/2024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943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5/26/2024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111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5/26/2024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653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5/26/2024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586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lIns="109728" tIns="109728" rIns="109728" bIns="9144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lIns="109728" tIns="109728" rIns="109728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r">
              <a:defRPr sz="900" spc="1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5/26/2024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l">
              <a:defRPr sz="900" cap="none" spc="100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l">
              <a:defRPr sz="1050" spc="1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3613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105000"/>
        </a:lnSpc>
        <a:spcBef>
          <a:spcPct val="0"/>
        </a:spcBef>
        <a:buNone/>
        <a:defRPr sz="4800" kern="1200" spc="13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4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 spc="1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14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 spc="1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14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 spc="1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14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 spc="1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14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 spc="1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9286AD2-18A9-4868-A4E3-7A2097A20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C9C97412-BFFE-B30F-6E5D-7B3D7D2FDA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8929" y="639097"/>
            <a:ext cx="6253317" cy="3686015"/>
          </a:xfrm>
        </p:spPr>
        <p:txBody>
          <a:bodyPr>
            <a:normAutofit/>
          </a:bodyPr>
          <a:lstStyle/>
          <a:p>
            <a:r>
              <a:rPr lang="zh-CN" altLang="en-US" dirty="0"/>
              <a:t>药房</a:t>
            </a:r>
            <a:r>
              <a:rPr lang="en-US" altLang="zh-CN" dirty="0"/>
              <a:t>-</a:t>
            </a:r>
            <a:r>
              <a:rPr lang="zh-CN" altLang="en-US" dirty="0"/>
              <a:t>科室药品管理系统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BDACEF7-1DC8-D73C-C834-6F53573995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2899" y="4672739"/>
            <a:ext cx="6269347" cy="1021498"/>
          </a:xfrm>
        </p:spPr>
        <p:txBody>
          <a:bodyPr>
            <a:norm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2022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计科四班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25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组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7A7CD63-7EC3-44F3-95D0-595C4019F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44179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木桌上铅笔盒内的彩色铅笔">
            <a:extLst>
              <a:ext uri="{FF2B5EF4-FFF2-40B4-BE49-F238E27FC236}">
                <a16:creationId xmlns:a16="http://schemas.microsoft.com/office/drawing/2014/main" id="{A9E04E03-8380-780B-60A1-5AA7498822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660" r="5223" b="-2"/>
          <a:stretch/>
        </p:blipFill>
        <p:spPr>
          <a:xfrm>
            <a:off x="7556686" y="1"/>
            <a:ext cx="463531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453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40A27E-9E96-5EE4-4A5F-8A4CF6634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计划完成与已实现的功能模块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2CD7791-C53E-8B45-2D99-42BE0FE10E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对药房药品的信息维护，如如药品编号、药品名称、药品库存数量、单价、规格、生产厂商、购置日期等</a:t>
            </a:r>
            <a:r>
              <a:rPr lang="en-US" altLang="zh-CN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已完成增删改查基本功能</a:t>
            </a:r>
            <a:r>
              <a:rPr lang="en-US" altLang="zh-CN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对各科室请求情况的维护和及时更新，如科室编号、科室名称、请求人姓名、请求药品名称、具体规格、请求数量、要求的生产厂家等。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对供应商信息的统计与维护，包括厂家编号、厂家名称、地址、联系方式、负责人等。</a:t>
            </a:r>
          </a:p>
          <a:p>
            <a:pPr marL="457200" indent="-457200">
              <a:buFont typeface="+mj-lt"/>
              <a:buAutoNum type="arabicPeriod"/>
            </a:pP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对各种药品的使用情况进行统计，对进货情况进行统计。</a:t>
            </a:r>
          </a:p>
          <a:p>
            <a:pPr marL="457200" indent="-457200">
              <a:buFont typeface="+mj-lt"/>
              <a:buAutoNum type="arabicPeriod"/>
            </a:pP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对系统的安全性管理，包括用户的添加、授权以及密码的修改。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2~4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条均可实现，但只能通过后端修改</a:t>
            </a:r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SQL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语句实现，后面进行模块化处理）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08243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2CE8C7-6A36-7647-A254-9028C6DF6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实现思路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1E0224-39FC-78A3-EA3F-B7B8D0446C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数据库建立：</a:t>
            </a:r>
            <a:r>
              <a:rPr lang="en-US" altLang="zh-CN" dirty="0"/>
              <a:t>SQL Server</a:t>
            </a:r>
            <a:r>
              <a:rPr lang="zh-CN" altLang="en-US" dirty="0"/>
              <a:t>，</a:t>
            </a:r>
            <a:r>
              <a:rPr lang="en-US" altLang="zh-CN" dirty="0"/>
              <a:t>Oracle</a:t>
            </a:r>
          </a:p>
          <a:p>
            <a:r>
              <a:rPr lang="zh-CN" altLang="en-US" dirty="0"/>
              <a:t>端口连接、后端搭建、功能实现：</a:t>
            </a:r>
            <a:r>
              <a:rPr lang="en-US" altLang="zh-CN" dirty="0"/>
              <a:t>Maven</a:t>
            </a:r>
            <a:r>
              <a:rPr lang="zh-CN" altLang="en-US" dirty="0"/>
              <a:t>、</a:t>
            </a:r>
            <a:r>
              <a:rPr lang="en-US" altLang="zh-CN" dirty="0" err="1"/>
              <a:t>MyBatis</a:t>
            </a:r>
            <a:r>
              <a:rPr lang="zh-CN" altLang="en-US" dirty="0"/>
              <a:t>、</a:t>
            </a:r>
            <a:r>
              <a:rPr lang="en-US" altLang="zh-CN" dirty="0"/>
              <a:t>xml</a:t>
            </a:r>
            <a:r>
              <a:rPr lang="zh-CN" altLang="en-US" dirty="0"/>
              <a:t>文档编写</a:t>
            </a:r>
            <a:endParaRPr lang="en-US" altLang="zh-CN" dirty="0"/>
          </a:p>
          <a:p>
            <a:r>
              <a:rPr lang="zh-CN" altLang="en-US" dirty="0"/>
              <a:t>前端开发、</a:t>
            </a:r>
            <a:r>
              <a:rPr lang="en-US" altLang="zh-CN" dirty="0"/>
              <a:t>UI</a:t>
            </a:r>
            <a:r>
              <a:rPr lang="zh-CN" altLang="en-US" dirty="0"/>
              <a:t>设计：</a:t>
            </a:r>
            <a:r>
              <a:rPr lang="en-US" altLang="zh-CN" dirty="0"/>
              <a:t>Axure</a:t>
            </a:r>
            <a:r>
              <a:rPr lang="zh-CN" altLang="en-US" dirty="0"/>
              <a:t>、</a:t>
            </a:r>
            <a:r>
              <a:rPr lang="en-US" altLang="zh-CN" dirty="0"/>
              <a:t>JavaScript</a:t>
            </a:r>
            <a:r>
              <a:rPr lang="zh-CN" altLang="en-US" dirty="0"/>
              <a:t>、</a:t>
            </a:r>
            <a:r>
              <a:rPr lang="en-US" altLang="zh-CN" dirty="0"/>
              <a:t>Html5</a:t>
            </a:r>
          </a:p>
          <a:p>
            <a:r>
              <a:rPr lang="zh-CN" altLang="en-US" dirty="0"/>
              <a:t>测试设计与实现：</a:t>
            </a:r>
            <a:r>
              <a:rPr lang="en-US" altLang="zh-CN" dirty="0" err="1"/>
              <a:t>Jmeter</a:t>
            </a:r>
            <a:r>
              <a:rPr lang="zh-CN" altLang="en-US" dirty="0"/>
              <a:t>等</a:t>
            </a:r>
          </a:p>
        </p:txBody>
      </p:sp>
    </p:spTree>
    <p:extLst>
      <p:ext uri="{BB962C8B-B14F-4D97-AF65-F5344CB8AC3E}">
        <p14:creationId xmlns:p14="http://schemas.microsoft.com/office/powerpoint/2010/main" val="2077789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4678D2-964E-BB64-FBF2-860AD077F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当前主要困难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8CC7444-E0DB-1E1B-C68A-5E60B5FED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目前仅能够通过后端修改</a:t>
            </a:r>
            <a:r>
              <a:rPr lang="en-US" altLang="zh-CN" dirty="0"/>
              <a:t>SQL</a:t>
            </a:r>
            <a:r>
              <a:rPr lang="zh-CN" altLang="en-US" dirty="0"/>
              <a:t>语句完成功能，这并不是我们想要的。如何将</a:t>
            </a:r>
            <a:r>
              <a:rPr lang="en-US" altLang="zh-CN" dirty="0"/>
              <a:t>SQL</a:t>
            </a:r>
            <a:r>
              <a:rPr lang="zh-CN" altLang="en-US" dirty="0"/>
              <a:t>语句预加载进入项目，并能够按客户要求正确输入参数是一个难点。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en-US" altLang="zh-CN" dirty="0"/>
              <a:t>JavaScript+Html5</a:t>
            </a:r>
            <a:r>
              <a:rPr lang="zh-CN" altLang="en-US" dirty="0"/>
              <a:t>的前端构建方式虽然我们略有涉猎，但具体的应用上还需要时间和精力去学习，才能设计出一个好的</a:t>
            </a:r>
            <a:r>
              <a:rPr lang="en-US" altLang="zh-CN" dirty="0"/>
              <a:t>UI</a:t>
            </a:r>
            <a:r>
              <a:rPr lang="zh-CN" altLang="en-US" dirty="0"/>
              <a:t>。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测试模块的话，这一方面需要我们寻找网络资源进行基础的学习，可能这一部分很难做出来，甚至做不出来，需要做好两手准备。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268904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197040-A7FF-7EAF-6F10-96C65E4BD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预期进度表</a:t>
            </a:r>
          </a:p>
        </p:txBody>
      </p:sp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214219B9-9091-C462-FE66-1BDCBECEDC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6963913"/>
              </p:ext>
            </p:extLst>
          </p:nvPr>
        </p:nvGraphicFramePr>
        <p:xfrm>
          <a:off x="1096963" y="2108199"/>
          <a:ext cx="10058400" cy="3765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>
                  <a:extLst>
                    <a:ext uri="{9D8B030D-6E8A-4147-A177-3AD203B41FA5}">
                      <a16:colId xmlns:a16="http://schemas.microsoft.com/office/drawing/2014/main" val="3414545241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2424657517"/>
                    </a:ext>
                  </a:extLst>
                </a:gridCol>
              </a:tblGrid>
              <a:tr h="75311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预期时间段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工作进度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778504"/>
                  </a:ext>
                </a:extLst>
              </a:tr>
              <a:tr h="75311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</a:t>
                      </a:r>
                      <a:r>
                        <a:rPr lang="zh-CN" altLang="en-US" dirty="0"/>
                        <a:t>月</a:t>
                      </a:r>
                      <a:r>
                        <a:rPr lang="en-US" altLang="zh-CN" dirty="0"/>
                        <a:t>16</a:t>
                      </a:r>
                      <a:r>
                        <a:rPr lang="zh-CN" altLang="en-US" dirty="0"/>
                        <a:t>日</a:t>
                      </a:r>
                      <a:r>
                        <a:rPr lang="en-US" altLang="zh-CN" dirty="0"/>
                        <a:t>~5</a:t>
                      </a:r>
                      <a:r>
                        <a:rPr lang="zh-CN" altLang="en-US" dirty="0"/>
                        <a:t>月</a:t>
                      </a:r>
                      <a:r>
                        <a:rPr lang="en-US" altLang="zh-CN" dirty="0"/>
                        <a:t>20</a:t>
                      </a:r>
                      <a:r>
                        <a:rPr lang="zh-CN" altLang="en-US" dirty="0"/>
                        <a:t>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确定基本方向，明确使用技术和人员分工，撰写项目说明书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122153"/>
                  </a:ext>
                </a:extLst>
              </a:tr>
              <a:tr h="75311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</a:t>
                      </a:r>
                      <a:r>
                        <a:rPr lang="zh-CN" altLang="en-US" dirty="0"/>
                        <a:t>月</a:t>
                      </a:r>
                      <a:r>
                        <a:rPr lang="en-US" altLang="zh-CN" dirty="0"/>
                        <a:t>21</a:t>
                      </a:r>
                      <a:r>
                        <a:rPr lang="zh-CN" altLang="en-US" dirty="0"/>
                        <a:t>日</a:t>
                      </a:r>
                      <a:r>
                        <a:rPr lang="en-US" altLang="zh-CN" dirty="0"/>
                        <a:t>~5</a:t>
                      </a:r>
                      <a:r>
                        <a:rPr lang="zh-CN" altLang="en-US" dirty="0"/>
                        <a:t>月</a:t>
                      </a:r>
                      <a:r>
                        <a:rPr lang="en-US" altLang="zh-CN" dirty="0"/>
                        <a:t>26</a:t>
                      </a:r>
                      <a:r>
                        <a:rPr lang="zh-CN" altLang="en-US" dirty="0"/>
                        <a:t>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完成后端搭建，可以在开发者界面完成各模块的基本功能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572102"/>
                  </a:ext>
                </a:extLst>
              </a:tr>
              <a:tr h="75311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</a:t>
                      </a:r>
                      <a:r>
                        <a:rPr lang="zh-CN" altLang="en-US" dirty="0"/>
                        <a:t>月</a:t>
                      </a:r>
                      <a:r>
                        <a:rPr lang="en-US" altLang="zh-CN" dirty="0"/>
                        <a:t>27</a:t>
                      </a:r>
                      <a:r>
                        <a:rPr lang="zh-CN" altLang="en-US" dirty="0"/>
                        <a:t>日</a:t>
                      </a:r>
                      <a:r>
                        <a:rPr lang="en-US" altLang="zh-CN" dirty="0"/>
                        <a:t>~5</a:t>
                      </a:r>
                      <a:r>
                        <a:rPr lang="zh-CN" altLang="en-US" dirty="0"/>
                        <a:t>月</a:t>
                      </a:r>
                      <a:r>
                        <a:rPr lang="en-US" altLang="zh-CN" dirty="0"/>
                        <a:t>30</a:t>
                      </a:r>
                      <a:r>
                        <a:rPr lang="zh-CN" altLang="en-US" dirty="0"/>
                        <a:t>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进行中期小组交流，汇报各分工进度，前后端完成基本连接，已经有一个初始界面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913961"/>
                  </a:ext>
                </a:extLst>
              </a:tr>
              <a:tr h="75311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</a:t>
                      </a:r>
                      <a:r>
                        <a:rPr lang="zh-CN" altLang="en-US" dirty="0"/>
                        <a:t>月</a:t>
                      </a:r>
                      <a:r>
                        <a:rPr lang="en-US" altLang="zh-CN" dirty="0"/>
                        <a:t>31</a:t>
                      </a:r>
                      <a:r>
                        <a:rPr lang="zh-CN" altLang="en-US" dirty="0"/>
                        <a:t>日</a:t>
                      </a:r>
                      <a:r>
                        <a:rPr lang="en-US" altLang="zh-CN" dirty="0"/>
                        <a:t>~6</a:t>
                      </a:r>
                      <a:r>
                        <a:rPr lang="zh-CN" altLang="en-US" dirty="0"/>
                        <a:t>月</a:t>
                      </a:r>
                      <a:r>
                        <a:rPr lang="en-US" altLang="zh-CN" dirty="0"/>
                        <a:t>4</a:t>
                      </a:r>
                      <a:r>
                        <a:rPr lang="zh-CN" altLang="en-US" dirty="0"/>
                        <a:t>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进行测试，对数据库运行情况进行评估，对</a:t>
                      </a:r>
                      <a:r>
                        <a:rPr lang="en-US" altLang="zh-CN" dirty="0"/>
                        <a:t>SQL</a:t>
                      </a:r>
                      <a:r>
                        <a:rPr lang="zh-CN" altLang="en-US" dirty="0"/>
                        <a:t>语句、前端</a:t>
                      </a:r>
                      <a:r>
                        <a:rPr lang="en-US" altLang="zh-CN" dirty="0"/>
                        <a:t>UI</a:t>
                      </a:r>
                      <a:r>
                        <a:rPr lang="zh-CN" altLang="en-US"/>
                        <a:t>进行细化修改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6286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937274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AnalogousFromRegularSeed_2SEEDS">
      <a:dk1>
        <a:srgbClr val="000000"/>
      </a:dk1>
      <a:lt1>
        <a:srgbClr val="FFFFFF"/>
      </a:lt1>
      <a:dk2>
        <a:srgbClr val="1B2F2E"/>
      </a:dk2>
      <a:lt2>
        <a:srgbClr val="F3F1F0"/>
      </a:lt2>
      <a:accent1>
        <a:srgbClr val="3B9EB1"/>
      </a:accent1>
      <a:accent2>
        <a:srgbClr val="46B196"/>
      </a:accent2>
      <a:accent3>
        <a:srgbClr val="4D7EC3"/>
      </a:accent3>
      <a:accent4>
        <a:srgbClr val="B13B3E"/>
      </a:accent4>
      <a:accent5>
        <a:srgbClr val="C37B4D"/>
      </a:accent5>
      <a:accent6>
        <a:srgbClr val="B19A3B"/>
      </a:accent6>
      <a:hlink>
        <a:srgbClr val="C05944"/>
      </a:hlink>
      <a:folHlink>
        <a:srgbClr val="7F7F7F"/>
      </a:folHlink>
    </a:clrScheme>
    <a:fontScheme name="Retrospect">
      <a:majorFont>
        <a:latin typeface="Microsoft YaHe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crosoft YaHe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434</Words>
  <Application>Microsoft Office PowerPoint</Application>
  <PresentationFormat>宽屏</PresentationFormat>
  <Paragraphs>28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0" baseType="lpstr">
      <vt:lpstr>Microsoft YaHei Light</vt:lpstr>
      <vt:lpstr>等线</vt:lpstr>
      <vt:lpstr>Microsoft YaHei</vt:lpstr>
      <vt:lpstr>Calibri</vt:lpstr>
      <vt:lpstr>RetrospectVTI</vt:lpstr>
      <vt:lpstr>药房-科室药品管理系统</vt:lpstr>
      <vt:lpstr>计划完成与已实现的功能模块</vt:lpstr>
      <vt:lpstr>实现思路</vt:lpstr>
      <vt:lpstr>当前主要困难</vt:lpstr>
      <vt:lpstr>预期进度表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药房-科室药品管理系统</dc:title>
  <dc:creator>祥哲 樊</dc:creator>
  <cp:lastModifiedBy>祥哲 樊</cp:lastModifiedBy>
  <cp:revision>1</cp:revision>
  <dcterms:created xsi:type="dcterms:W3CDTF">2024-05-26T06:37:15Z</dcterms:created>
  <dcterms:modified xsi:type="dcterms:W3CDTF">2024-05-26T06:55:40Z</dcterms:modified>
</cp:coreProperties>
</file>