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91" r:id="rId2"/>
    <p:sldId id="321" r:id="rId3"/>
    <p:sldId id="2903" r:id="rId4"/>
    <p:sldId id="2892" r:id="rId5"/>
    <p:sldId id="2893" r:id="rId6"/>
    <p:sldId id="2894" r:id="rId7"/>
    <p:sldId id="2895" r:id="rId8"/>
    <p:sldId id="2896" r:id="rId9"/>
    <p:sldId id="2897" r:id="rId10"/>
    <p:sldId id="2904" r:id="rId11"/>
    <p:sldId id="2898" r:id="rId12"/>
    <p:sldId id="2900" r:id="rId13"/>
    <p:sldId id="2899" r:id="rId14"/>
    <p:sldId id="2901" r:id="rId15"/>
    <p:sldId id="2902" r:id="rId16"/>
  </p:sldIdLst>
  <p:sldSz cx="12190413" cy="6858000"/>
  <p:notesSz cx="7099300" cy="10234613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>
        <p:scale>
          <a:sx n="75" d="100"/>
          <a:sy n="75" d="100"/>
        </p:scale>
        <p:origin x="-510" y="4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20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</a:rPr>
              <a:t>团队成员：夏彦博 王润泽</a:t>
            </a:r>
            <a:endParaRPr lang="en-US" altLang="zh-CN" sz="3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2024/1/19</a:t>
            </a:r>
            <a:endParaRPr lang="zh-CN" altLang="en-US" sz="3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目前小组对</a:t>
            </a:r>
            <a:r>
              <a:rPr lang="en-US" altLang="zh-CN" dirty="0"/>
              <a:t>5</a:t>
            </a:r>
            <a:r>
              <a:rPr lang="zh-CN" altLang="en-US" dirty="0"/>
              <a:t>个包中共</a:t>
            </a:r>
            <a:r>
              <a:rPr lang="en-US" altLang="zh-CN" dirty="0"/>
              <a:t>35</a:t>
            </a:r>
            <a:r>
              <a:rPr lang="zh-CN" altLang="en-US" dirty="0"/>
              <a:t>个类的代码进行了精读和标注，精读的代码约有</a:t>
            </a:r>
            <a:r>
              <a:rPr lang="en-US" altLang="zh-CN" dirty="0"/>
              <a:t>4500</a:t>
            </a:r>
            <a:r>
              <a:rPr lang="zh-CN" altLang="en-US" dirty="0"/>
              <a:t>行，标注的代码行数总计有</a:t>
            </a:r>
            <a:r>
              <a:rPr lang="en-US" altLang="zh-CN" dirty="0"/>
              <a:t>1773</a:t>
            </a:r>
            <a:r>
              <a:rPr lang="zh-CN" altLang="en-US" dirty="0"/>
              <a:t>行。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新增了私密模式，插入图片，添加背景并切换，欢迎界面四个功能，新增了</a:t>
            </a:r>
            <a:r>
              <a:rPr lang="en-US" altLang="zh-CN" dirty="0" err="1"/>
              <a:t>SplashActivity</a:t>
            </a:r>
            <a:r>
              <a:rPr lang="zh-CN" altLang="en-US" dirty="0"/>
              <a:t>类，新增了</a:t>
            </a:r>
            <a:r>
              <a:rPr lang="en-US" altLang="zh-CN" dirty="0"/>
              <a:t>463</a:t>
            </a:r>
            <a:r>
              <a:rPr lang="zh-CN" altLang="en-US" dirty="0"/>
              <a:t>行代码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开源软件泛读、标注和维护报告文档共</a:t>
            </a:r>
            <a:r>
              <a:rPr lang="en-US" altLang="zh-CN" dirty="0"/>
              <a:t>15</a:t>
            </a:r>
            <a:r>
              <a:rPr lang="zh-CN" altLang="en-US" dirty="0"/>
              <a:t>页、</a:t>
            </a:r>
            <a:r>
              <a:rPr lang="en-US" altLang="zh-CN" dirty="0"/>
              <a:t>12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开源软件的质量分析报告文档共</a:t>
            </a:r>
            <a:r>
              <a:rPr lang="en-US" altLang="zh-CN" dirty="0"/>
              <a:t>7</a:t>
            </a:r>
            <a:r>
              <a:rPr lang="zh-CN" altLang="en-US" dirty="0"/>
              <a:t>页、</a:t>
            </a:r>
            <a:r>
              <a:rPr lang="en-US" altLang="zh-CN" dirty="0"/>
              <a:t>11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小组中每个同学的贡献度分别是：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王润泽：</a:t>
            </a:r>
            <a:r>
              <a:rPr lang="en-US" altLang="zh-CN" dirty="0"/>
              <a:t>0.8</a:t>
            </a:r>
          </a:p>
          <a:p>
            <a:pPr marL="0" indent="0">
              <a:buNone/>
            </a:pPr>
            <a:r>
              <a:rPr lang="zh-CN" altLang="en-US" dirty="0"/>
              <a:t>夏彦博：</a:t>
            </a:r>
            <a:r>
              <a:rPr lang="en-US" altLang="zh-CN" dirty="0"/>
              <a:t>1.2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8172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4DE69-0FE5-4CE7-A9FF-9B213231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CBE51D6-62A1-6D39-4940-AAC66E005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39222" y="716506"/>
            <a:ext cx="4140460" cy="5745174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6E3579B-A14A-699D-D9C3-E2D2C4963B31}"/>
              </a:ext>
            </a:extLst>
          </p:cNvPr>
          <p:cNvSpPr txBox="1"/>
          <p:nvPr/>
        </p:nvSpPr>
        <p:spPr>
          <a:xfrm>
            <a:off x="1018642" y="2019433"/>
            <a:ext cx="43204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kumimoji="1" lang="en-US" altLang="zh-CN" sz="3200" dirty="0">
                <a:solidFill>
                  <a:srgbClr val="002060"/>
                </a:solidFill>
                <a:latin typeface="Verdana"/>
                <a:ea typeface="微软雅黑"/>
              </a:rPr>
              <a:t>      </a:t>
            </a: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通过查看菜单栏实际使用各项功能，我们共找出了小米便签的</a:t>
            </a:r>
            <a:r>
              <a:rPr kumimoji="1" lang="en-US" altLang="zh-CN" sz="3200" dirty="0">
                <a:solidFill>
                  <a:srgbClr val="002060"/>
                </a:solidFill>
                <a:latin typeface="Verdana"/>
                <a:ea typeface="微软雅黑"/>
              </a:rPr>
              <a:t>14</a:t>
            </a: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个主要功能，并作出了用例图描述交互关系。</a:t>
            </a:r>
          </a:p>
        </p:txBody>
      </p:sp>
    </p:spTree>
    <p:extLst>
      <p:ext uri="{BB962C8B-B14F-4D97-AF65-F5344CB8AC3E}">
        <p14:creationId xmlns:p14="http://schemas.microsoft.com/office/powerpoint/2010/main" val="3751866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13C0207-CE58-142D-D588-7222FD094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772" y="1125538"/>
            <a:ext cx="9016369" cy="5040312"/>
          </a:xfrm>
        </p:spPr>
      </p:pic>
    </p:spTree>
    <p:extLst>
      <p:ext uri="{BB962C8B-B14F-4D97-AF65-F5344CB8AC3E}">
        <p14:creationId xmlns:p14="http://schemas.microsoft.com/office/powerpoint/2010/main" val="139319548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FEE9BD-1960-70BB-25A0-17C830861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41" y="1283606"/>
            <a:ext cx="12074639" cy="4665673"/>
          </a:xfrm>
        </p:spPr>
      </p:pic>
    </p:spTree>
    <p:extLst>
      <p:ext uri="{BB962C8B-B14F-4D97-AF65-F5344CB8AC3E}">
        <p14:creationId xmlns:p14="http://schemas.microsoft.com/office/powerpoint/2010/main" val="413098165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601C650F-7383-722B-466F-CD76BD57E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68760"/>
            <a:ext cx="12205356" cy="4812007"/>
          </a:xfrm>
        </p:spPr>
      </p:pic>
    </p:spTree>
    <p:extLst>
      <p:ext uri="{BB962C8B-B14F-4D97-AF65-F5344CB8AC3E}">
        <p14:creationId xmlns:p14="http://schemas.microsoft.com/office/powerpoint/2010/main" val="282369318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6A5B71BD-BECC-FB09-DAC2-6D928BD5C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6854" y="4374335"/>
            <a:ext cx="5502104" cy="2016224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DCB32B3-66A3-7ACB-E87D-733815970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797" y="743128"/>
            <a:ext cx="8710818" cy="363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5712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EB89BCC-58FA-39CB-AC11-CE8315C26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1201" y="2168860"/>
            <a:ext cx="10158601" cy="2893736"/>
          </a:xfrm>
        </p:spPr>
      </p:pic>
    </p:spTree>
    <p:extLst>
      <p:ext uri="{BB962C8B-B14F-4D97-AF65-F5344CB8AC3E}">
        <p14:creationId xmlns:p14="http://schemas.microsoft.com/office/powerpoint/2010/main" val="370302843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小米便签质量好主要体现在以下几个方面：</a:t>
            </a:r>
            <a:endParaRPr lang="en-US" altLang="zh-CN" dirty="0"/>
          </a:p>
          <a:p>
            <a:r>
              <a:rPr lang="zh-CN" altLang="en-US" dirty="0"/>
              <a:t>遵循了编码风格，代码布局，代码组织，命名规范好</a:t>
            </a:r>
            <a:endParaRPr lang="en-US" altLang="zh-CN" dirty="0"/>
          </a:p>
          <a:p>
            <a:r>
              <a:rPr lang="zh-CN" altLang="en-US" dirty="0"/>
              <a:t>符合代码设计</a:t>
            </a:r>
            <a:endParaRPr lang="en-US" altLang="zh-CN" dirty="0"/>
          </a:p>
          <a:p>
            <a:r>
              <a:rPr lang="zh-CN" altLang="en-US" dirty="0"/>
              <a:t>建立了异常处理机制处理异常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小米便签存在的问题：</a:t>
            </a:r>
            <a:endParaRPr lang="en-US" altLang="zh-CN" dirty="0"/>
          </a:p>
          <a:p>
            <a:r>
              <a:rPr lang="zh-CN" altLang="en-US" dirty="0"/>
              <a:t>部分功能 </a:t>
            </a:r>
            <a:r>
              <a:rPr lang="en-US" altLang="zh-CN" dirty="0"/>
              <a:t>(</a:t>
            </a:r>
            <a:r>
              <a:rPr lang="zh-CN" altLang="en-US" dirty="0"/>
              <a:t>例如菜单</a:t>
            </a:r>
            <a:r>
              <a:rPr lang="en-US" altLang="zh-CN" dirty="0"/>
              <a:t>)</a:t>
            </a:r>
            <a:r>
              <a:rPr lang="zh-CN" altLang="en-US" dirty="0"/>
              <a:t>在代码中也有相应体现，但运行时不显示，代码存在一定的问题。</a:t>
            </a:r>
            <a:endParaRPr lang="en-US" altLang="zh-CN" dirty="0"/>
          </a:p>
          <a:p>
            <a:r>
              <a:rPr lang="zh-CN" altLang="en-US" dirty="0"/>
              <a:t>部分方法老化，不再适合于目前使用</a:t>
            </a:r>
          </a:p>
        </p:txBody>
      </p:sp>
    </p:spTree>
    <p:extLst>
      <p:ext uri="{BB962C8B-B14F-4D97-AF65-F5344CB8AC3E}">
        <p14:creationId xmlns:p14="http://schemas.microsoft.com/office/powerpoint/2010/main" val="16204664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ADEA7B-70A0-2E60-4D05-4D21ECEFEF70}"/>
              </a:ext>
            </a:extLst>
          </p:cNvPr>
          <p:cNvSpPr txBox="1"/>
          <p:nvPr/>
        </p:nvSpPr>
        <p:spPr>
          <a:xfrm>
            <a:off x="406574" y="1772816"/>
            <a:ext cx="4068715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用户可以交互的功能项增加了三项：</a:t>
            </a:r>
            <a:endParaRPr kumimoji="1" lang="en-US" altLang="zh-CN" sz="3200" dirty="0">
              <a:solidFill>
                <a:srgbClr val="002060"/>
              </a:solidFill>
              <a:latin typeface="Verdana"/>
              <a:ea typeface="微软雅黑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kumimoji="1" lang="en-US" altLang="zh-CN" sz="3200" dirty="0">
              <a:solidFill>
                <a:srgbClr val="002060"/>
              </a:solidFill>
              <a:latin typeface="Verdana"/>
              <a:ea typeface="微软雅黑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私密模式</a:t>
            </a:r>
            <a:endParaRPr kumimoji="1" lang="en-US" altLang="zh-CN" sz="3200" dirty="0">
              <a:solidFill>
                <a:srgbClr val="002060"/>
              </a:solidFill>
              <a:latin typeface="Verdana"/>
              <a:ea typeface="微软雅黑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插入图片</a:t>
            </a:r>
            <a:endParaRPr kumimoji="1" lang="en-US" altLang="zh-CN" sz="3200" dirty="0">
              <a:solidFill>
                <a:srgbClr val="002060"/>
              </a:solidFill>
              <a:latin typeface="Verdana"/>
              <a:ea typeface="微软雅黑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3200" dirty="0">
                <a:solidFill>
                  <a:srgbClr val="002060"/>
                </a:solidFill>
                <a:latin typeface="Verdana"/>
                <a:ea typeface="微软雅黑"/>
              </a:rPr>
              <a:t>切换背景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46A6211-E666-0DD9-D4BC-278D9762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50" y="513726"/>
            <a:ext cx="4752791" cy="626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886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775DC81-C4AE-37A1-5AF6-93729F758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886" y="1125538"/>
            <a:ext cx="8998141" cy="5040312"/>
          </a:xfrm>
        </p:spPr>
      </p:pic>
    </p:spTree>
    <p:extLst>
      <p:ext uri="{BB962C8B-B14F-4D97-AF65-F5344CB8AC3E}">
        <p14:creationId xmlns:p14="http://schemas.microsoft.com/office/powerpoint/2010/main" val="125028332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69B4525-9D54-E6D6-63E9-19D755A67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42" y="872716"/>
            <a:ext cx="9037004" cy="5437365"/>
          </a:xfrm>
        </p:spPr>
      </p:pic>
    </p:spTree>
    <p:extLst>
      <p:ext uri="{BB962C8B-B14F-4D97-AF65-F5344CB8AC3E}">
        <p14:creationId xmlns:p14="http://schemas.microsoft.com/office/powerpoint/2010/main" val="236142066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7A772279-44C2-8E50-EE98-4D45A22A3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8702" y="655054"/>
            <a:ext cx="8352928" cy="5866781"/>
          </a:xfrm>
        </p:spPr>
      </p:pic>
    </p:spTree>
    <p:extLst>
      <p:ext uri="{BB962C8B-B14F-4D97-AF65-F5344CB8AC3E}">
        <p14:creationId xmlns:p14="http://schemas.microsoft.com/office/powerpoint/2010/main" val="339439006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D7F46-0FFE-40A6-D5CA-3DC11287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731103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6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000000"/>
    </a:accent2>
    <a:accent3>
      <a:srgbClr val="0000FF"/>
    </a:accent3>
    <a:accent4>
      <a:srgbClr val="00B0F0"/>
    </a:accent4>
    <a:accent5>
      <a:srgbClr val="0000BF"/>
    </a:accent5>
    <a:accent6>
      <a:srgbClr val="00B050"/>
    </a:accent6>
    <a:hlink>
      <a:srgbClr val="92D050"/>
    </a:hlink>
    <a:folHlink>
      <a:srgbClr val="FF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375</Words>
  <Application>Microsoft Office PowerPoint</Application>
  <PresentationFormat>自定义</PresentationFormat>
  <Paragraphs>45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微软雅黑</vt:lpstr>
      <vt:lpstr>Arial</vt:lpstr>
      <vt:lpstr>Times New Roman</vt:lpstr>
      <vt:lpstr>Verdana</vt:lpstr>
      <vt:lpstr>Wingdings</vt:lpstr>
      <vt:lpstr>自定义设计方案</vt:lpstr>
      <vt:lpstr>PowerPoint 演示文稿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彦博 夏</cp:lastModifiedBy>
  <cp:revision>2465</cp:revision>
  <dcterms:created xsi:type="dcterms:W3CDTF">2113-01-01T00:00:00Z</dcterms:created>
  <dcterms:modified xsi:type="dcterms:W3CDTF">2024-01-19T01:28:35Z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