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9" r:id="rId3"/>
    <p:sldId id="257" r:id="rId4"/>
    <p:sldId id="258" r:id="rId5"/>
    <p:sldId id="261" r:id="rId6"/>
    <p:sldId id="260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5DED-BD12-45D3-A383-F5B8B3E8FA39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3FA3-F1CC-4058-B8D1-A01F5FE948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43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5DED-BD12-45D3-A383-F5B8B3E8FA39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E0013FA3-F1CC-4058-B8D1-A01F5FE948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763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5DED-BD12-45D3-A383-F5B8B3E8FA39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3FA3-F1CC-4058-B8D1-A01F5FE948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3619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5DED-BD12-45D3-A383-F5B8B3E8FA39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3FA3-F1CC-4058-B8D1-A01F5FE948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697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5DED-BD12-45D3-A383-F5B8B3E8FA39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3FA3-F1CC-4058-B8D1-A01F5FE948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139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5DED-BD12-45D3-A383-F5B8B3E8FA39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3FA3-F1CC-4058-B8D1-A01F5FE948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7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5DED-BD12-45D3-A383-F5B8B3E8FA39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3FA3-F1CC-4058-B8D1-A01F5FE948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463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5DED-BD12-45D3-A383-F5B8B3E8FA39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3FA3-F1CC-4058-B8D1-A01F5FE948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6384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5DED-BD12-45D3-A383-F5B8B3E8FA39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3FA3-F1CC-4058-B8D1-A01F5FE948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536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5DED-BD12-45D3-A383-F5B8B3E8FA39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3FA3-F1CC-4058-B8D1-A01F5FE948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848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5DED-BD12-45D3-A383-F5B8B3E8FA39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3FA3-F1CC-4058-B8D1-A01F5FE948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8383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5DED-BD12-45D3-A383-F5B8B3E8FA39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3FA3-F1CC-4058-B8D1-A01F5FE948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062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5DED-BD12-45D3-A383-F5B8B3E8FA39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3FA3-F1CC-4058-B8D1-A01F5FE948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2673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 smtClean="0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5DED-BD12-45D3-A383-F5B8B3E8FA39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3FA3-F1CC-4058-B8D1-A01F5FE948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7594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 smtClean="0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5DED-BD12-45D3-A383-F5B8B3E8FA39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3FA3-F1CC-4058-B8D1-A01F5FE948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9858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5DED-BD12-45D3-A383-F5B8B3E8FA39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3FA3-F1CC-4058-B8D1-A01F5FE948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789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5DED-BD12-45D3-A383-F5B8B3E8FA39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3FA3-F1CC-4058-B8D1-A01F5FE948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8172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9F15DED-BD12-45D3-A383-F5B8B3E8FA39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0013FA3-F1CC-4058-B8D1-A01F5FE948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06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 smtClean="0"/>
              <a:t>Rust </a:t>
            </a:r>
            <a:r>
              <a:rPr lang="en-US" altLang="zh-CN" sz="3600" dirty="0"/>
              <a:t>OS</a:t>
            </a:r>
            <a:r>
              <a:rPr lang="zh-CN" altLang="en-US" sz="3600" dirty="0"/>
              <a:t>多</a:t>
            </a:r>
            <a:r>
              <a:rPr lang="zh-CN" altLang="en-US" sz="3600" dirty="0" smtClean="0"/>
              <a:t>核移植</a:t>
            </a:r>
            <a:r>
              <a:rPr lang="en-US" altLang="zh-CN" sz="3600" dirty="0" smtClean="0"/>
              <a:t/>
            </a:r>
            <a:br>
              <a:rPr lang="en-US" altLang="zh-CN" sz="3600" dirty="0" smtClean="0"/>
            </a:br>
            <a:r>
              <a:rPr lang="en-US" altLang="zh-CN" sz="3600" dirty="0" smtClean="0"/>
              <a:t>&amp; </a:t>
            </a:r>
            <a:r>
              <a:rPr lang="zh-CN" altLang="en-US" sz="3600" dirty="0" smtClean="0"/>
              <a:t>基于</a:t>
            </a:r>
            <a:r>
              <a:rPr lang="en-US" altLang="zh-CN" sz="3600" dirty="0"/>
              <a:t>PARD</a:t>
            </a:r>
            <a:r>
              <a:rPr lang="zh-CN" altLang="en-US" sz="3600" dirty="0"/>
              <a:t>框架的线程级</a:t>
            </a:r>
            <a:r>
              <a:rPr lang="en-US" altLang="zh-CN" sz="3600" dirty="0"/>
              <a:t>Label</a:t>
            </a:r>
            <a:r>
              <a:rPr lang="zh-CN" altLang="en-US" sz="3600" dirty="0"/>
              <a:t>管理 </a:t>
            </a:r>
            <a:r>
              <a:rPr lang="en-US" altLang="zh-CN" sz="3600" dirty="0" smtClean="0"/>
              <a:t/>
            </a:r>
            <a:br>
              <a:rPr lang="en-US" altLang="zh-CN" sz="3600" dirty="0" smtClean="0"/>
            </a:br>
            <a:r>
              <a:rPr lang="zh-CN" altLang="en-US" sz="3600" dirty="0" smtClean="0"/>
              <a:t>方案设计</a:t>
            </a:r>
            <a:r>
              <a:rPr lang="zh-CN" altLang="en-US" sz="3600" dirty="0"/>
              <a:t>报告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smtClean="0"/>
              <a:t>2015011251 </a:t>
            </a:r>
            <a:r>
              <a:rPr lang="zh-CN" altLang="en-US" dirty="0" smtClean="0"/>
              <a:t>王纪霆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59364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实验背景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 smtClean="0"/>
              <a:t>LvNA</a:t>
            </a:r>
            <a:r>
              <a:rPr lang="en-US" altLang="zh-CN" dirty="0" smtClean="0"/>
              <a:t>/PARD</a:t>
            </a:r>
          </a:p>
          <a:p>
            <a:pPr lvl="1"/>
            <a:r>
              <a:rPr lang="zh-CN" altLang="en-US" dirty="0" smtClean="0"/>
              <a:t>硬件内存隔离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Control plane</a:t>
            </a:r>
          </a:p>
          <a:p>
            <a:pPr lvl="1"/>
            <a:r>
              <a:rPr lang="zh-CN" altLang="en-US" dirty="0" smtClean="0"/>
              <a:t>核级别的标签管理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OS</a:t>
            </a:r>
            <a:r>
              <a:rPr lang="zh-CN" altLang="en-US" dirty="0" smtClean="0"/>
              <a:t>和</a:t>
            </a:r>
            <a:r>
              <a:rPr lang="en-US" altLang="zh-CN" dirty="0" smtClean="0"/>
              <a:t>PRM</a:t>
            </a:r>
            <a:r>
              <a:rPr lang="zh-CN" altLang="en-US" dirty="0" smtClean="0"/>
              <a:t>隔离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262" y="2566986"/>
            <a:ext cx="3962400" cy="3324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35662" y="2594096"/>
            <a:ext cx="1002323" cy="32971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PRM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673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实验目标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27210" y="2649414"/>
            <a:ext cx="10018713" cy="3124201"/>
          </a:xfrm>
        </p:spPr>
        <p:txBody>
          <a:bodyPr/>
          <a:lstStyle/>
          <a:p>
            <a:r>
              <a:rPr lang="zh-CN" altLang="en-US" dirty="0" smtClean="0"/>
              <a:t>完成</a:t>
            </a:r>
            <a:r>
              <a:rPr lang="en-US" altLang="zh-CN" dirty="0" err="1"/>
              <a:t>RustOS</a:t>
            </a:r>
            <a:r>
              <a:rPr lang="zh-CN" altLang="en-US" dirty="0"/>
              <a:t>在</a:t>
            </a:r>
            <a:r>
              <a:rPr lang="en-US" altLang="zh-CN" dirty="0"/>
              <a:t>riscv32</a:t>
            </a:r>
            <a:r>
              <a:rPr lang="zh-CN" altLang="en-US" dirty="0"/>
              <a:t>上的多核</a:t>
            </a:r>
            <a:r>
              <a:rPr lang="zh-CN" altLang="en-US" dirty="0" smtClean="0"/>
              <a:t>开启（打算主要交给</a:t>
            </a:r>
            <a:r>
              <a:rPr lang="en-US" altLang="zh-CN" dirty="0" err="1" smtClean="0"/>
              <a:t>wrj</a:t>
            </a:r>
            <a:r>
              <a:rPr lang="zh-CN" altLang="en-US" dirty="0" smtClean="0"/>
              <a:t>同学</a:t>
            </a:r>
            <a:endParaRPr lang="en-US" altLang="zh-CN" dirty="0" smtClean="0"/>
          </a:p>
          <a:p>
            <a:r>
              <a:rPr lang="zh-CN" altLang="en-US" dirty="0" smtClean="0"/>
              <a:t>使</a:t>
            </a:r>
            <a:r>
              <a:rPr lang="en-US" altLang="zh-CN" dirty="0" err="1"/>
              <a:t>RustOS</a:t>
            </a:r>
            <a:r>
              <a:rPr lang="zh-CN" altLang="en-US" dirty="0"/>
              <a:t>可在中科院计算所</a:t>
            </a:r>
            <a:r>
              <a:rPr lang="en-US" altLang="zh-CN" dirty="0"/>
              <a:t>PARD RISCV</a:t>
            </a:r>
            <a:r>
              <a:rPr lang="zh-CN" altLang="en-US" dirty="0"/>
              <a:t>硬件环境下</a:t>
            </a:r>
            <a:r>
              <a:rPr lang="zh-CN" altLang="en-US" dirty="0" smtClean="0"/>
              <a:t>运行</a:t>
            </a:r>
            <a:endParaRPr lang="en-US" altLang="zh-CN" dirty="0" smtClean="0"/>
          </a:p>
          <a:p>
            <a:r>
              <a:rPr lang="zh-CN" altLang="en-US" dirty="0" smtClean="0"/>
              <a:t>使</a:t>
            </a:r>
            <a:r>
              <a:rPr lang="en-US" altLang="zh-CN" dirty="0" err="1"/>
              <a:t>RustOS</a:t>
            </a:r>
            <a:r>
              <a:rPr lang="zh-CN" altLang="en-US" dirty="0"/>
              <a:t>能够在</a:t>
            </a:r>
            <a:r>
              <a:rPr lang="en-US" altLang="zh-CN" dirty="0"/>
              <a:t>PARD</a:t>
            </a:r>
            <a:r>
              <a:rPr lang="zh-CN" altLang="en-US" dirty="0"/>
              <a:t>上开启</a:t>
            </a:r>
            <a:r>
              <a:rPr lang="en-US" altLang="zh-CN" dirty="0" err="1" smtClean="0"/>
              <a:t>smp</a:t>
            </a:r>
            <a:endParaRPr lang="en-US" altLang="zh-CN" dirty="0" smtClean="0"/>
          </a:p>
          <a:p>
            <a:r>
              <a:rPr lang="zh-CN" altLang="en-US" dirty="0" smtClean="0"/>
              <a:t>添加</a:t>
            </a:r>
            <a:r>
              <a:rPr lang="zh-CN" altLang="en-US" dirty="0"/>
              <a:t>控制功能，使得</a:t>
            </a:r>
            <a:r>
              <a:rPr lang="en-US" altLang="zh-CN" dirty="0" err="1"/>
              <a:t>RustOS</a:t>
            </a:r>
            <a:r>
              <a:rPr lang="zh-CN" altLang="en-US" dirty="0"/>
              <a:t>可以控制</a:t>
            </a:r>
            <a:r>
              <a:rPr lang="en-US" altLang="zh-CN" dirty="0"/>
              <a:t>/</a:t>
            </a:r>
            <a:r>
              <a:rPr lang="zh-CN" altLang="en-US" dirty="0"/>
              <a:t>查看</a:t>
            </a:r>
            <a:r>
              <a:rPr lang="en-US" altLang="zh-CN" dirty="0"/>
              <a:t>PARD</a:t>
            </a:r>
            <a:r>
              <a:rPr lang="zh-CN" altLang="en-US" dirty="0"/>
              <a:t>的寄存器</a:t>
            </a:r>
          </a:p>
        </p:txBody>
      </p:sp>
    </p:spTree>
    <p:extLst>
      <p:ext uri="{BB962C8B-B14F-4D97-AF65-F5344CB8AC3E}">
        <p14:creationId xmlns:p14="http://schemas.microsoft.com/office/powerpoint/2010/main" val="3990483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实验目标</a:t>
            </a:r>
            <a:endParaRPr lang="zh-CN" altLang="en-US" dirty="0"/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635544"/>
              </p:ext>
            </p:extLst>
          </p:nvPr>
        </p:nvGraphicFramePr>
        <p:xfrm>
          <a:off x="2057947" y="2734407"/>
          <a:ext cx="8871439" cy="2656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47630">
                  <a:extLst>
                    <a:ext uri="{9D8B030D-6E8A-4147-A177-3AD203B41FA5}">
                      <a16:colId xmlns:a16="http://schemas.microsoft.com/office/drawing/2014/main" val="2748256525"/>
                    </a:ext>
                  </a:extLst>
                </a:gridCol>
                <a:gridCol w="3896385">
                  <a:extLst>
                    <a:ext uri="{9D8B030D-6E8A-4147-A177-3AD203B41FA5}">
                      <a16:colId xmlns:a16="http://schemas.microsoft.com/office/drawing/2014/main" val="1523534546"/>
                    </a:ext>
                  </a:extLst>
                </a:gridCol>
                <a:gridCol w="4027424">
                  <a:extLst>
                    <a:ext uri="{9D8B030D-6E8A-4147-A177-3AD203B41FA5}">
                      <a16:colId xmlns:a16="http://schemas.microsoft.com/office/drawing/2014/main" val="604629860"/>
                    </a:ext>
                  </a:extLst>
                </a:gridCol>
              </a:tblGrid>
              <a:tr h="635403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 smtClean="0"/>
                        <a:t>QEMU</a:t>
                      </a:r>
                      <a:endParaRPr lang="zh-CN" alt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 smtClean="0"/>
                        <a:t>PARD</a:t>
                      </a:r>
                      <a:endParaRPr lang="zh-CN" alt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9779900"/>
                  </a:ext>
                </a:extLst>
              </a:tr>
              <a:tr h="1010426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单核</a:t>
                      </a:r>
                      <a:endParaRPr lang="zh-CN" alt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什么都不做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单核</a:t>
                      </a:r>
                      <a:r>
                        <a:rPr lang="en-US" altLang="zh-CN" dirty="0" err="1" smtClean="0"/>
                        <a:t>RustOS</a:t>
                      </a:r>
                      <a:r>
                        <a:rPr lang="zh-CN" altLang="en-US" dirty="0" smtClean="0"/>
                        <a:t>，进程级标签管理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2504138"/>
                  </a:ext>
                </a:extLst>
              </a:tr>
              <a:tr h="1010426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多核</a:t>
                      </a:r>
                      <a:endParaRPr lang="zh-CN" alt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Rust OS</a:t>
                      </a:r>
                      <a:r>
                        <a:rPr lang="zh-CN" altLang="en-US" dirty="0" smtClean="0"/>
                        <a:t>的</a:t>
                      </a:r>
                      <a:r>
                        <a:rPr lang="en-US" altLang="zh-CN" dirty="0" err="1" smtClean="0"/>
                        <a:t>smp</a:t>
                      </a:r>
                      <a:r>
                        <a:rPr lang="zh-CN" altLang="en-US" dirty="0" smtClean="0"/>
                        <a:t>移植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多核</a:t>
                      </a:r>
                      <a:r>
                        <a:rPr lang="en-US" altLang="zh-CN" dirty="0" smtClean="0"/>
                        <a:t>OS</a:t>
                      </a:r>
                      <a:r>
                        <a:rPr lang="zh-CN" altLang="en-US" dirty="0" smtClean="0"/>
                        <a:t>的进程级标签管理（√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6032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5088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已有工作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dirty="0" smtClean="0"/>
              <a:t>Rust OS </a:t>
            </a:r>
            <a:r>
              <a:rPr lang="en-US" altLang="zh-CN" dirty="0" err="1" smtClean="0"/>
              <a:t>smp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有</a:t>
            </a:r>
            <a:r>
              <a:rPr lang="en-US" altLang="zh-CN" dirty="0" err="1" smtClean="0"/>
              <a:t>uCore</a:t>
            </a:r>
            <a:r>
              <a:rPr lang="en-US" altLang="zh-CN" dirty="0" smtClean="0"/>
              <a:t>+ </a:t>
            </a:r>
            <a:r>
              <a:rPr lang="en-US" altLang="zh-CN" dirty="0" err="1" smtClean="0"/>
              <a:t>smp</a:t>
            </a:r>
            <a:r>
              <a:rPr lang="en-US" altLang="zh-CN" dirty="0" smtClean="0"/>
              <a:t> on riscv64</a:t>
            </a:r>
            <a:r>
              <a:rPr lang="zh-CN" altLang="en-US" dirty="0" smtClean="0"/>
              <a:t>可以参考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Sv6</a:t>
            </a:r>
            <a:r>
              <a:rPr lang="zh-CN" altLang="en-US" dirty="0" smtClean="0"/>
              <a:t>的多核实现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已经写了多核启动，还在调原子指令的</a:t>
            </a:r>
            <a:r>
              <a:rPr lang="en-US" altLang="zh-CN" dirty="0" smtClean="0"/>
              <a:t>bug</a:t>
            </a:r>
          </a:p>
          <a:p>
            <a:pPr lvl="1"/>
            <a:r>
              <a:rPr lang="zh-CN" altLang="en-US" dirty="0" smtClean="0"/>
              <a:t>进程调度</a:t>
            </a:r>
            <a:r>
              <a:rPr lang="en-US" altLang="zh-CN" dirty="0" err="1" smtClean="0"/>
              <a:t>Wrj</a:t>
            </a:r>
            <a:r>
              <a:rPr lang="zh-CN" altLang="en-US" dirty="0" smtClean="0"/>
              <a:t>已经在做了（逃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 dirty="0" smtClean="0"/>
              <a:t>PARD</a:t>
            </a:r>
          </a:p>
          <a:p>
            <a:pPr lvl="1"/>
            <a:r>
              <a:rPr lang="zh-CN" altLang="en-US" dirty="0" smtClean="0"/>
              <a:t>已经基本研究明白了使用方法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主要要写</a:t>
            </a:r>
            <a:r>
              <a:rPr lang="en-US" altLang="zh-CN" dirty="0" smtClean="0"/>
              <a:t>PRM</a:t>
            </a:r>
            <a:r>
              <a:rPr lang="zh-CN" altLang="en-US" dirty="0" smtClean="0"/>
              <a:t>的脚本</a:t>
            </a:r>
            <a:endParaRPr lang="en-US" altLang="zh-CN" dirty="0" smtClean="0"/>
          </a:p>
          <a:p>
            <a:pPr lvl="1"/>
            <a:r>
              <a:rPr lang="zh-CN" altLang="en-US" dirty="0"/>
              <a:t>已</a:t>
            </a:r>
            <a:r>
              <a:rPr lang="zh-CN" altLang="en-US" dirty="0" smtClean="0"/>
              <a:t>有一个现成的范例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复现还在进行中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87027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实验计划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完成</a:t>
            </a:r>
            <a:r>
              <a:rPr lang="en-US" altLang="zh-CN" dirty="0"/>
              <a:t>rv32 on </a:t>
            </a:r>
            <a:r>
              <a:rPr lang="en-US" altLang="zh-CN" dirty="0" err="1"/>
              <a:t>smp</a:t>
            </a:r>
            <a:r>
              <a:rPr lang="zh-CN" altLang="en-US" dirty="0"/>
              <a:t>的移植（第</a:t>
            </a:r>
            <a:r>
              <a:rPr lang="en-US" altLang="zh-CN" dirty="0"/>
              <a:t>5-6</a:t>
            </a:r>
            <a:r>
              <a:rPr lang="zh-CN" altLang="en-US" dirty="0" smtClean="0"/>
              <a:t>周）</a:t>
            </a:r>
            <a:endParaRPr lang="en-US" altLang="zh-CN" dirty="0"/>
          </a:p>
          <a:p>
            <a:r>
              <a:rPr lang="zh-CN" altLang="en-US" dirty="0" smtClean="0"/>
              <a:t>完成</a:t>
            </a:r>
            <a:r>
              <a:rPr lang="zh-CN" altLang="en-US" dirty="0"/>
              <a:t>多核</a:t>
            </a:r>
            <a:r>
              <a:rPr lang="en-US" altLang="zh-CN" dirty="0"/>
              <a:t>Rust OS</a:t>
            </a:r>
            <a:r>
              <a:rPr lang="zh-CN" altLang="en-US" dirty="0"/>
              <a:t>在</a:t>
            </a:r>
            <a:r>
              <a:rPr lang="en-US" altLang="zh-CN" dirty="0"/>
              <a:t>PARD</a:t>
            </a:r>
            <a:r>
              <a:rPr lang="zh-CN" altLang="en-US" dirty="0"/>
              <a:t>上的运行（第</a:t>
            </a:r>
            <a:r>
              <a:rPr lang="en-US" altLang="zh-CN" dirty="0"/>
              <a:t>7-8</a:t>
            </a:r>
            <a:r>
              <a:rPr lang="zh-CN" altLang="en-US" dirty="0"/>
              <a:t>周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完成</a:t>
            </a:r>
            <a:r>
              <a:rPr lang="en-US" altLang="zh-CN" dirty="0" err="1"/>
              <a:t>RustOS</a:t>
            </a:r>
            <a:r>
              <a:rPr lang="zh-CN" altLang="en-US" dirty="0"/>
              <a:t>与</a:t>
            </a:r>
            <a:r>
              <a:rPr lang="en-US" altLang="zh-CN" dirty="0"/>
              <a:t>PARD</a:t>
            </a:r>
            <a:r>
              <a:rPr lang="zh-CN" altLang="en-US" dirty="0"/>
              <a:t>的交互协议构建（第</a:t>
            </a:r>
            <a:r>
              <a:rPr lang="en-US" altLang="zh-CN" dirty="0"/>
              <a:t>9-11</a:t>
            </a:r>
            <a:r>
              <a:rPr lang="zh-CN" altLang="en-US" dirty="0"/>
              <a:t>周</a:t>
            </a:r>
            <a:r>
              <a:rPr lang="zh-CN" altLang="en-US" dirty="0" smtClean="0"/>
              <a:t>）</a:t>
            </a:r>
            <a:endParaRPr lang="en-US" altLang="zh-CN" dirty="0"/>
          </a:p>
          <a:p>
            <a:r>
              <a:rPr lang="zh-CN" altLang="en-US" dirty="0" smtClean="0"/>
              <a:t>实现</a:t>
            </a:r>
            <a:r>
              <a:rPr lang="zh-CN" altLang="en-US" dirty="0"/>
              <a:t>基于</a:t>
            </a:r>
            <a:r>
              <a:rPr lang="en-US" altLang="zh-CN" dirty="0" err="1"/>
              <a:t>RustOS</a:t>
            </a:r>
            <a:r>
              <a:rPr lang="zh-CN" altLang="en-US" dirty="0"/>
              <a:t>的进程级标签管理（第</a:t>
            </a:r>
            <a:r>
              <a:rPr lang="en-US" altLang="zh-CN" dirty="0"/>
              <a:t>12</a:t>
            </a:r>
            <a:r>
              <a:rPr lang="zh-CN" altLang="en-US" dirty="0"/>
              <a:t>周后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*均以本人一人工作为前提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91981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视差">
  <a:themeElements>
    <a:clrScheme name="视差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视差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视差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视差</Template>
  <TotalTime>20</TotalTime>
  <Words>238</Words>
  <Application>Microsoft Office PowerPoint</Application>
  <PresentationFormat>宽屏</PresentationFormat>
  <Paragraphs>41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华文楷体</vt:lpstr>
      <vt:lpstr>Arial</vt:lpstr>
      <vt:lpstr>Corbel</vt:lpstr>
      <vt:lpstr>视差</vt:lpstr>
      <vt:lpstr>Rust OS多核移植 &amp; 基于PARD框架的线程级Label管理  方案设计报告</vt:lpstr>
      <vt:lpstr>实验背景</vt:lpstr>
      <vt:lpstr>实验目标</vt:lpstr>
      <vt:lpstr>实验目标</vt:lpstr>
      <vt:lpstr>已有工作</vt:lpstr>
      <vt:lpstr>实验计划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Rust OS多核移植 &amp; 基于PARD框架的线程级Label管理  方案设计报告</dc:title>
  <dc:creator>Maoyu Chaxue</dc:creator>
  <cp:lastModifiedBy>Maoyu Chaxue</cp:lastModifiedBy>
  <cp:revision>10</cp:revision>
  <dcterms:created xsi:type="dcterms:W3CDTF">2018-10-16T09:44:19Z</dcterms:created>
  <dcterms:modified xsi:type="dcterms:W3CDTF">2018-10-16T10:04:36Z</dcterms:modified>
</cp:coreProperties>
</file>