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7"/>
  </p:notesMasterIdLst>
  <p:handoutMasterIdLst>
    <p:handoutMasterId r:id="rId8"/>
  </p:handoutMasterIdLst>
  <p:sldIdLst>
    <p:sldId id="256" r:id="rId2"/>
    <p:sldId id="321" r:id="rId3"/>
    <p:sldId id="353" r:id="rId4"/>
    <p:sldId id="354" r:id="rId5"/>
    <p:sldId id="328" r:id="rId6"/>
  </p:sldIdLst>
  <p:sldSz cx="9144000" cy="6858000" type="screen4x3"/>
  <p:notesSz cx="7099300" cy="10234613"/>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519" autoAdjust="0"/>
  </p:normalViewPr>
  <p:slideViewPr>
    <p:cSldViewPr>
      <p:cViewPr varScale="1">
        <p:scale>
          <a:sx n="87" d="100"/>
          <a:sy n="87" d="100"/>
        </p:scale>
        <p:origin x="1330" y="72"/>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a:t>新增：</a:t>
            </a:r>
            <a:r>
              <a:rPr lang="en-US" altLang="zh-CN" dirty="0"/>
              <a:t>1315 </a:t>
            </a:r>
            <a:r>
              <a:rPr lang="zh-CN" altLang="en-US" dirty="0"/>
              <a:t>重用：</a:t>
            </a:r>
            <a:r>
              <a:rPr lang="en-US" altLang="zh-CN" dirty="0"/>
              <a:t>1450</a:t>
            </a:r>
            <a:endParaRPr lang="zh-CN" altLang="en-US" dirty="0"/>
          </a:p>
        </p:txBody>
      </p:sp>
      <p:sp>
        <p:nvSpPr>
          <p:cNvPr id="4" name="灯片编号占位符 3"/>
          <p:cNvSpPr>
            <a:spLocks noGrp="1"/>
          </p:cNvSpPr>
          <p:nvPr>
            <p:ph type="sldNum" sz="quarter" idx="5"/>
          </p:nvPr>
        </p:nvSpPr>
        <p:spPr/>
        <p:txBody>
          <a:bodyPr/>
          <a:lstStyle/>
          <a:p>
            <a:pPr>
              <a:defRPr/>
            </a:pPr>
            <a:fld id="{17148E70-F631-4132-BD22-94B9F5668B9A}" type="slidenum">
              <a:rPr lang="zh-CN" altLang="en-US" smtClean="0"/>
              <a:t>3</a:t>
            </a:fld>
            <a:endParaRPr lang="en-US" altLang="zh-CN"/>
          </a:p>
        </p:txBody>
      </p:sp>
    </p:spTree>
    <p:extLst>
      <p:ext uri="{BB962C8B-B14F-4D97-AF65-F5344CB8AC3E}">
        <p14:creationId xmlns:p14="http://schemas.microsoft.com/office/powerpoint/2010/main" val="2233947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5</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t>‹#›</a:t>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t>‹#›</a:t>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t>‹#›</a:t>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t>‹#›</a:t>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55" y="1034698"/>
            <a:ext cx="7772400" cy="1728192"/>
          </a:xfrm>
        </p:spPr>
        <p:txBody>
          <a:bodyPr>
            <a:normAutofit/>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en-US" altLang="zh-CN" sz="3200" dirty="0">
                <a:solidFill>
                  <a:srgbClr val="C00000"/>
                </a:solidFill>
                <a:latin typeface="微软雅黑" panose="020B0503020204020204" pitchFamily="34" charset="-122"/>
                <a:ea typeface="微软雅黑" panose="020B0503020204020204" pitchFamily="34" charset="-122"/>
              </a:rPr>
              <a:t>开</a:t>
            </a:r>
            <a:r>
              <a:rPr lang="zh-CN" altLang="en-US" sz="3200" dirty="0">
                <a:solidFill>
                  <a:srgbClr val="C00000"/>
                </a:solidFill>
                <a:latin typeface="微软雅黑" panose="020B0503020204020204" pitchFamily="34" charset="-122"/>
                <a:ea typeface="微软雅黑" panose="020B0503020204020204" pitchFamily="34" charset="-122"/>
              </a:rPr>
              <a:t>源软件代码维护</a:t>
            </a:r>
          </a:p>
        </p:txBody>
      </p:sp>
      <p:sp>
        <p:nvSpPr>
          <p:cNvPr id="2051" name="Rectangle 3"/>
          <p:cNvSpPr>
            <a:spLocks noGrp="1" noChangeArrowheads="1"/>
          </p:cNvSpPr>
          <p:nvPr>
            <p:ph type="subTitle" idx="1"/>
          </p:nvPr>
        </p:nvSpPr>
        <p:spPr>
          <a:xfrm>
            <a:off x="1584324" y="3429000"/>
            <a:ext cx="6121400" cy="1584176"/>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成员：刘桓希 张括</a:t>
            </a: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日期：</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2020.11.27</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sym typeface="+mn-ea"/>
              </a:rPr>
              <a:t>开源代码维护</a:t>
            </a:r>
          </a:p>
          <a:p>
            <a:r>
              <a:rPr lang="zh-CN" altLang="en-US" dirty="0">
                <a:sym typeface="+mn-ea"/>
              </a:rPr>
              <a:t>运行演示软件</a:t>
            </a:r>
          </a:p>
          <a:p>
            <a:r>
              <a:rPr lang="zh-CN" altLang="en-US" dirty="0"/>
              <a:t>实践感受与收获</a:t>
            </a:r>
          </a:p>
          <a:p>
            <a:endParaRPr lang="zh-CN" altLang="en-US" dirty="0"/>
          </a:p>
        </p:txBody>
      </p:sp>
      <p:sp>
        <p:nvSpPr>
          <p:cNvPr id="7170"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sym typeface="+mn-ea"/>
              </a:rPr>
              <a:t>开源代码的维护</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3</a:t>
            </a:fld>
            <a:endParaRPr lang="en-US" altLang="zh-CN"/>
          </a:p>
        </p:txBody>
      </p:sp>
      <p:graphicFrame>
        <p:nvGraphicFramePr>
          <p:cNvPr id="6" name="表格 5"/>
          <p:cNvGraphicFramePr/>
          <p:nvPr>
            <p:custDataLst>
              <p:tags r:id="rId1"/>
            </p:custDataLst>
            <p:extLst>
              <p:ext uri="{D42A27DB-BD31-4B8C-83A1-F6EECF244321}">
                <p14:modId xmlns:p14="http://schemas.microsoft.com/office/powerpoint/2010/main" val="3940360324"/>
              </p:ext>
            </p:extLst>
          </p:nvPr>
        </p:nvGraphicFramePr>
        <p:xfrm>
          <a:off x="251520" y="1196752"/>
          <a:ext cx="8449208" cy="5850489"/>
        </p:xfrm>
        <a:graphic>
          <a:graphicData uri="http://schemas.openxmlformats.org/drawingml/2006/table">
            <a:tbl>
              <a:tblPr firstRow="1" bandRow="1">
                <a:tableStyleId>{5C22544A-7EE6-4342-B048-85BDC9FD1C3A}</a:tableStyleId>
              </a:tblPr>
              <a:tblGrid>
                <a:gridCol w="2520280">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2112504">
                  <a:extLst>
                    <a:ext uri="{9D8B030D-6E8A-4147-A177-3AD203B41FA5}">
                      <a16:colId xmlns:a16="http://schemas.microsoft.com/office/drawing/2014/main" val="20002"/>
                    </a:ext>
                  </a:extLst>
                </a:gridCol>
              </a:tblGrid>
              <a:tr h="664780">
                <a:tc>
                  <a:txBody>
                    <a:bodyPr/>
                    <a:lstStyle/>
                    <a:p>
                      <a:pPr indent="0">
                        <a:buNone/>
                      </a:pPr>
                      <a:r>
                        <a:rPr lang="zh-CN" sz="2000" b="1" dirty="0">
                          <a:solidFill>
                            <a:srgbClr val="C00000"/>
                          </a:solidFill>
                          <a:latin typeface="微软雅黑" panose="020B0503020204020204" pitchFamily="34" charset="-122"/>
                          <a:ea typeface="微软雅黑" panose="020B0503020204020204" pitchFamily="34" charset="-122"/>
                        </a:rPr>
                        <a:t>维护描述</a:t>
                      </a:r>
                      <a:endParaRPr lang="zh-CN" altLang="en-US" sz="2000" b="1" dirty="0">
                        <a:solidFill>
                          <a:srgbClr val="C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buNone/>
                      </a:pPr>
                      <a:r>
                        <a:rPr lang="zh-CN" sz="20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新增/更改的模块描述</a:t>
                      </a:r>
                      <a:endParaRPr lang="zh-CN" altLang="en-US" sz="20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buNone/>
                      </a:pPr>
                      <a:r>
                        <a:rPr lang="zh-CN" sz="20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新增/更改的代码行数</a:t>
                      </a:r>
                      <a:endParaRPr lang="zh-CN" altLang="en-US" sz="20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1364">
                <a:tc>
                  <a:txBody>
                    <a:bodyPr/>
                    <a:lstStyle/>
                    <a:p>
                      <a:pPr algn="l" fontAlgn="ctr"/>
                      <a:r>
                        <a:rPr lang="zh-CN" altLang="en-US" sz="1800" b="0" i="0" u="none" strike="noStrike" dirty="0">
                          <a:solidFill>
                            <a:srgbClr val="000000"/>
                          </a:solidFill>
                          <a:effectLst/>
                          <a:latin typeface="宋体" panose="02010600030101010101" pitchFamily="2" charset="-122"/>
                          <a:ea typeface="宋体" panose="02010600030101010101" pitchFamily="2" charset="-122"/>
                        </a:rPr>
                        <a:t>新增返回便签总数量功能</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fontAlgn="ctr"/>
                      <a:r>
                        <a:rPr lang="en-US" sz="1800" b="0" i="0" u="none" strike="noStrike" dirty="0" err="1">
                          <a:solidFill>
                            <a:schemeClr val="tx1"/>
                          </a:solidFill>
                          <a:effectLst/>
                          <a:latin typeface="宋体" panose="02010600030101010101" pitchFamily="2" charset="-122"/>
                          <a:ea typeface="宋体" panose="02010600030101010101" pitchFamily="2" charset="-122"/>
                        </a:rPr>
                        <a:t>ui</a:t>
                      </a:r>
                      <a:r>
                        <a:rPr lang="zh-CN" altLang="en-US" sz="1800" b="0" i="0" u="none" strike="noStrike" dirty="0">
                          <a:solidFill>
                            <a:schemeClr val="tx1"/>
                          </a:solidFill>
                          <a:effectLst/>
                          <a:latin typeface="宋体" panose="02010600030101010101" pitchFamily="2" charset="-122"/>
                          <a:ea typeface="宋体" panose="02010600030101010101" pitchFamily="2" charset="-122"/>
                        </a:rPr>
                        <a:t>包</a:t>
                      </a:r>
                      <a:r>
                        <a:rPr lang="en-US" altLang="zh-CN" sz="1800" b="0" i="0" u="none" strike="noStrike" dirty="0">
                          <a:solidFill>
                            <a:schemeClr val="tx1"/>
                          </a:solidFill>
                          <a:effectLst/>
                          <a:latin typeface="宋体" panose="02010600030101010101" pitchFamily="2" charset="-122"/>
                          <a:ea typeface="宋体" panose="02010600030101010101" pitchFamily="2" charset="-122"/>
                        </a:rPr>
                        <a:t>:(</a:t>
                      </a:r>
                      <a:r>
                        <a:rPr lang="en-US" altLang="zh-CN" sz="1800" b="0" i="0" u="none" strike="noStrike" dirty="0" err="1">
                          <a:solidFill>
                            <a:schemeClr val="tx1"/>
                          </a:solidFill>
                          <a:effectLst/>
                          <a:latin typeface="宋体" panose="02010600030101010101" pitchFamily="2" charset="-122"/>
                          <a:ea typeface="宋体" panose="02010600030101010101" pitchFamily="2" charset="-122"/>
                        </a:rPr>
                        <a:t>NotesListAdpter</a:t>
                      </a:r>
                      <a:r>
                        <a:rPr lang="zh-CN" altLang="en-US" sz="1800" b="0" i="0" u="none" strike="noStrike" dirty="0">
                          <a:solidFill>
                            <a:schemeClr val="tx1"/>
                          </a:solidFill>
                          <a:effectLst/>
                          <a:latin typeface="宋体" panose="02010600030101010101" pitchFamily="2" charset="-122"/>
                          <a:ea typeface="宋体" panose="02010600030101010101" pitchFamily="2" charset="-122"/>
                        </a:rPr>
                        <a:t>、</a:t>
                      </a:r>
                      <a:r>
                        <a:rPr lang="en-US" altLang="zh-CN" sz="1800" b="0" i="0" u="none" strike="noStrike" dirty="0" err="1">
                          <a:solidFill>
                            <a:schemeClr val="tx1"/>
                          </a:solidFill>
                          <a:effectLst/>
                          <a:latin typeface="宋体" panose="02010600030101010101" pitchFamily="2" charset="-122"/>
                          <a:ea typeface="宋体" panose="02010600030101010101" pitchFamily="2" charset="-122"/>
                        </a:rPr>
                        <a:t>NotesListActivity</a:t>
                      </a:r>
                      <a:r>
                        <a:rPr lang="zh-CN" altLang="en-US" sz="1800" b="0" i="0" u="none" strike="noStrike" dirty="0">
                          <a:solidFill>
                            <a:schemeClr val="tx1"/>
                          </a:solidFill>
                          <a:effectLst/>
                          <a:latin typeface="宋体" panose="02010600030101010101" pitchFamily="2" charset="-122"/>
                          <a:ea typeface="宋体" panose="02010600030101010101" pitchFamily="2" charset="-122"/>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fontAlgn="ctr"/>
                      <a:r>
                        <a:rPr lang="en-US" altLang="zh-CN" sz="2000" b="0" i="0" u="none" strike="noStrike" dirty="0">
                          <a:solidFill>
                            <a:schemeClr val="tx1"/>
                          </a:solidFill>
                          <a:effectLst/>
                          <a:latin typeface="宋体" panose="02010600030101010101" pitchFamily="2" charset="-122"/>
                          <a:ea typeface="宋体" panose="02010600030101010101" pitchFamily="2" charset="-122"/>
                        </a:rPr>
                        <a:t>20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4832">
                <a:tc>
                  <a:txBody>
                    <a:bodyPr/>
                    <a:lstStyle/>
                    <a:p>
                      <a:pPr algn="l" fontAlgn="ctr"/>
                      <a:r>
                        <a:rPr lang="zh-CN" altLang="en-US" sz="2000" b="0" i="0" u="none" strike="noStrike" dirty="0">
                          <a:solidFill>
                            <a:srgbClr val="000000"/>
                          </a:solidFill>
                          <a:effectLst/>
                          <a:latin typeface="宋体" panose="02010600030101010101" pitchFamily="2" charset="-122"/>
                          <a:ea typeface="宋体" panose="02010600030101010101" pitchFamily="2" charset="-122"/>
                        </a:rPr>
                        <a:t>新增便签模板功能</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fontAlgn="ctr"/>
                      <a:r>
                        <a:rPr lang="en-US" sz="1800" b="0" i="0" u="none" strike="noStrike" dirty="0" err="1">
                          <a:solidFill>
                            <a:schemeClr val="tx1"/>
                          </a:solidFill>
                          <a:effectLst/>
                          <a:latin typeface="宋体" panose="02010600030101010101" pitchFamily="2" charset="-122"/>
                          <a:ea typeface="宋体" panose="02010600030101010101" pitchFamily="2" charset="-122"/>
                        </a:rPr>
                        <a:t>ui</a:t>
                      </a:r>
                      <a:r>
                        <a:rPr lang="zh-CN" altLang="en-US" sz="1800" b="0" i="0" u="none" strike="noStrike" dirty="0">
                          <a:solidFill>
                            <a:schemeClr val="tx1"/>
                          </a:solidFill>
                          <a:effectLst/>
                          <a:latin typeface="宋体" panose="02010600030101010101" pitchFamily="2" charset="-122"/>
                          <a:ea typeface="宋体" panose="02010600030101010101" pitchFamily="2" charset="-122"/>
                        </a:rPr>
                        <a:t>包</a:t>
                      </a:r>
                      <a:r>
                        <a:rPr lang="en-US" altLang="zh-CN" sz="1800" b="0" i="0" u="none" strike="noStrike" dirty="0">
                          <a:solidFill>
                            <a:schemeClr val="tx1"/>
                          </a:solidFill>
                          <a:effectLst/>
                          <a:latin typeface="宋体" panose="02010600030101010101" pitchFamily="2" charset="-122"/>
                          <a:ea typeface="宋体" panose="02010600030101010101" pitchFamily="2" charset="-122"/>
                          <a:sym typeface="Wingdings" panose="05000000000000000000" pitchFamily="2" charset="2"/>
                        </a:rPr>
                        <a:t>:(</a:t>
                      </a:r>
                      <a:r>
                        <a:rPr lang="en-US" altLang="zh-CN" sz="1800" b="0" i="0" u="none" strike="noStrike" dirty="0" err="1">
                          <a:solidFill>
                            <a:schemeClr val="tx1"/>
                          </a:solidFill>
                          <a:effectLst/>
                          <a:latin typeface="宋体" panose="02010600030101010101" pitchFamily="2" charset="-122"/>
                          <a:ea typeface="宋体" panose="02010600030101010101" pitchFamily="2" charset="-122"/>
                          <a:sym typeface="Wingdings" panose="05000000000000000000" pitchFamily="2" charset="2"/>
                        </a:rPr>
                        <a:t>NotesListActivity</a:t>
                      </a:r>
                      <a:r>
                        <a:rPr lang="zh-CN" altLang="en-US" sz="1800" b="0" i="0" u="none" strike="noStrike" dirty="0">
                          <a:solidFill>
                            <a:schemeClr val="tx1"/>
                          </a:solidFill>
                          <a:effectLst/>
                          <a:latin typeface="宋体" panose="02010600030101010101" pitchFamily="2" charset="-122"/>
                          <a:ea typeface="宋体" panose="02010600030101010101" pitchFamily="2" charset="-122"/>
                          <a:sym typeface="Wingdings" panose="05000000000000000000" pitchFamily="2" charset="2"/>
                        </a:rPr>
                        <a:t>、</a:t>
                      </a:r>
                      <a:r>
                        <a:rPr lang="en-US" altLang="zh-CN" sz="1800" b="0" i="0" u="none" strike="noStrike" dirty="0" err="1">
                          <a:solidFill>
                            <a:schemeClr val="tx1"/>
                          </a:solidFill>
                          <a:effectLst/>
                          <a:latin typeface="宋体" panose="02010600030101010101" pitchFamily="2" charset="-122"/>
                          <a:ea typeface="宋体" panose="02010600030101010101" pitchFamily="2" charset="-122"/>
                          <a:sym typeface="Wingdings" panose="05000000000000000000" pitchFamily="2" charset="2"/>
                        </a:rPr>
                        <a:t>NoteEditActivity</a:t>
                      </a:r>
                      <a:r>
                        <a:rPr lang="en-US" altLang="zh-CN" sz="1800" b="0" i="0" u="none" strike="noStrike" dirty="0">
                          <a:solidFill>
                            <a:schemeClr val="tx1"/>
                          </a:solidFill>
                          <a:effectLst/>
                          <a:latin typeface="宋体" panose="02010600030101010101" pitchFamily="2" charset="-122"/>
                          <a:ea typeface="宋体" panose="02010600030101010101" pitchFamily="2" charset="-122"/>
                          <a:sym typeface="Wingdings" panose="05000000000000000000" pitchFamily="2" charset="2"/>
                        </a:rPr>
                        <a:t>)</a:t>
                      </a:r>
                      <a:endParaRPr lang="zh-CN" altLang="en-US" sz="1800" b="0" i="0" u="none" strike="noStrike" dirty="0">
                        <a:solidFill>
                          <a:schemeClr val="tx1"/>
                        </a:solidFill>
                        <a:effectLst/>
                        <a:latin typeface="宋体" panose="02010600030101010101" pitchFamily="2" charset="-122"/>
                        <a:ea typeface="宋体" panose="02010600030101010101" pitchFamily="2"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fontAlgn="ctr"/>
                      <a:r>
                        <a:rPr lang="en-US" altLang="zh-CN" sz="2000" b="0" i="0" u="none" strike="noStrike" dirty="0">
                          <a:solidFill>
                            <a:schemeClr val="tx1"/>
                          </a:solidFill>
                          <a:effectLst/>
                          <a:latin typeface="宋体" panose="02010600030101010101" pitchFamily="2" charset="-122"/>
                          <a:ea typeface="宋体" panose="02010600030101010101" pitchFamily="2" charset="-122"/>
                        </a:rPr>
                        <a:t>54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88661">
                <a:tc>
                  <a:txBody>
                    <a:bodyPr/>
                    <a:lstStyle/>
                    <a:p>
                      <a:pPr algn="l" fontAlgn="ctr"/>
                      <a:r>
                        <a:rPr lang="zh-CN" altLang="en-US" sz="2000" b="0" i="0" u="none" strike="noStrike" dirty="0">
                          <a:solidFill>
                            <a:srgbClr val="000000"/>
                          </a:solidFill>
                          <a:effectLst/>
                          <a:latin typeface="宋体" panose="02010600030101010101" pitchFamily="2" charset="-122"/>
                          <a:ea typeface="宋体" panose="02010600030101010101" pitchFamily="2" charset="-122"/>
                        </a:rPr>
                        <a:t>新增私密便签功能</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fontAlgn="ctr"/>
                      <a:r>
                        <a:rPr lang="en-US" sz="1800" b="0" i="0" u="none" strike="noStrike" dirty="0">
                          <a:solidFill>
                            <a:schemeClr val="tx1"/>
                          </a:solidFill>
                          <a:effectLst/>
                          <a:latin typeface="宋体" panose="02010600030101010101" pitchFamily="2" charset="-122"/>
                          <a:ea typeface="宋体" panose="02010600030101010101" pitchFamily="2" charset="-122"/>
                        </a:rPr>
                        <a:t>data</a:t>
                      </a:r>
                      <a:r>
                        <a:rPr lang="zh-CN" altLang="en-US" sz="1800" b="0" i="0" u="none" strike="noStrike" dirty="0">
                          <a:solidFill>
                            <a:schemeClr val="tx1"/>
                          </a:solidFill>
                          <a:effectLst/>
                          <a:latin typeface="宋体" panose="02010600030101010101" pitchFamily="2" charset="-122"/>
                          <a:ea typeface="宋体" panose="02010600030101010101" pitchFamily="2" charset="-122"/>
                        </a:rPr>
                        <a:t>包</a:t>
                      </a:r>
                      <a:endParaRPr lang="en-US" altLang="zh-CN" sz="1800" b="0" i="0" u="none" strike="noStrike" dirty="0">
                        <a:solidFill>
                          <a:schemeClr val="tx1"/>
                        </a:solidFill>
                        <a:effectLst/>
                        <a:latin typeface="宋体" panose="02010600030101010101" pitchFamily="2" charset="-122"/>
                        <a:ea typeface="宋体" panose="02010600030101010101" pitchFamily="2" charset="-122"/>
                      </a:endParaRPr>
                    </a:p>
                    <a:p>
                      <a:pPr algn="l" fontAlgn="ctr"/>
                      <a:r>
                        <a:rPr lang="en-US" altLang="zh-CN" sz="1800" b="0" i="0" u="none" strike="noStrike" dirty="0">
                          <a:solidFill>
                            <a:schemeClr val="tx1"/>
                          </a:solidFill>
                          <a:effectLst/>
                          <a:latin typeface="宋体" panose="02010600030101010101" pitchFamily="2" charset="-122"/>
                          <a:ea typeface="宋体" panose="02010600030101010101" pitchFamily="2" charset="-122"/>
                        </a:rPr>
                        <a:t>(Note</a:t>
                      </a:r>
                      <a:r>
                        <a:rPr lang="zh-CN" altLang="en-US" sz="1800" b="0" i="0" u="none" strike="noStrike" dirty="0">
                          <a:solidFill>
                            <a:schemeClr val="tx1"/>
                          </a:solidFill>
                          <a:effectLst/>
                          <a:latin typeface="宋体" panose="02010600030101010101" pitchFamily="2" charset="-122"/>
                          <a:ea typeface="宋体" panose="02010600030101010101" pitchFamily="2" charset="-122"/>
                        </a:rPr>
                        <a:t>、</a:t>
                      </a:r>
                      <a:r>
                        <a:rPr lang="en-US" altLang="zh-CN" sz="1800" b="0" i="0" u="none" strike="noStrike" dirty="0" err="1">
                          <a:solidFill>
                            <a:schemeClr val="tx1"/>
                          </a:solidFill>
                          <a:effectLst/>
                          <a:latin typeface="宋体" panose="02010600030101010101" pitchFamily="2" charset="-122"/>
                          <a:ea typeface="宋体" panose="02010600030101010101" pitchFamily="2" charset="-122"/>
                        </a:rPr>
                        <a:t>NotesDatabaseHelper</a:t>
                      </a:r>
                      <a:r>
                        <a:rPr lang="en-US" altLang="zh-CN" sz="1800" b="0" i="0" u="none" strike="noStrike" dirty="0">
                          <a:solidFill>
                            <a:schemeClr val="tx1"/>
                          </a:solidFill>
                          <a:effectLst/>
                          <a:latin typeface="宋体" panose="02010600030101010101" pitchFamily="2" charset="-122"/>
                          <a:ea typeface="宋体" panose="02010600030101010101" pitchFamily="2" charset="-122"/>
                        </a:rPr>
                        <a:t>)</a:t>
                      </a:r>
                    </a:p>
                    <a:p>
                      <a:pPr algn="l" fontAlgn="ctr"/>
                      <a:r>
                        <a:rPr lang="en-US" sz="1800" b="0" i="0" u="none" strike="noStrike" dirty="0">
                          <a:solidFill>
                            <a:schemeClr val="tx1"/>
                          </a:solidFill>
                          <a:effectLst/>
                          <a:latin typeface="宋体" panose="02010600030101010101" pitchFamily="2" charset="-122"/>
                          <a:ea typeface="宋体" panose="02010600030101010101" pitchFamily="2" charset="-122"/>
                        </a:rPr>
                        <a:t>model</a:t>
                      </a:r>
                      <a:r>
                        <a:rPr lang="zh-CN" altLang="en-US" sz="1800" b="0" i="0" u="none" strike="noStrike" dirty="0">
                          <a:solidFill>
                            <a:schemeClr val="tx1"/>
                          </a:solidFill>
                          <a:effectLst/>
                          <a:latin typeface="宋体" panose="02010600030101010101" pitchFamily="2" charset="-122"/>
                          <a:ea typeface="宋体" panose="02010600030101010101" pitchFamily="2" charset="-122"/>
                        </a:rPr>
                        <a:t>包</a:t>
                      </a:r>
                      <a:endParaRPr lang="en-US" altLang="zh-CN" sz="1800" b="0" i="0" u="none" strike="noStrike" dirty="0">
                        <a:solidFill>
                          <a:schemeClr val="tx1"/>
                        </a:solidFill>
                        <a:effectLst/>
                        <a:latin typeface="宋体" panose="02010600030101010101" pitchFamily="2" charset="-122"/>
                        <a:ea typeface="宋体" panose="02010600030101010101" pitchFamily="2" charset="-122"/>
                      </a:endParaRPr>
                    </a:p>
                    <a:p>
                      <a:pPr algn="l" fontAlgn="ctr"/>
                      <a:r>
                        <a:rPr lang="en-US" altLang="zh-CN" sz="1800" b="0" i="0" u="none" strike="noStrike" dirty="0">
                          <a:solidFill>
                            <a:schemeClr val="tx1"/>
                          </a:solidFill>
                          <a:effectLst/>
                          <a:latin typeface="宋体" panose="02010600030101010101" pitchFamily="2" charset="-122"/>
                          <a:ea typeface="宋体" panose="02010600030101010101" pitchFamily="2" charset="-122"/>
                        </a:rPr>
                        <a:t>(</a:t>
                      </a:r>
                      <a:r>
                        <a:rPr lang="en-US" altLang="zh-CN" sz="1800" b="0" i="0" u="none" strike="noStrike" dirty="0" err="1">
                          <a:solidFill>
                            <a:schemeClr val="tx1"/>
                          </a:solidFill>
                          <a:effectLst/>
                          <a:latin typeface="宋体" panose="02010600030101010101" pitchFamily="2" charset="-122"/>
                          <a:ea typeface="宋体" panose="02010600030101010101" pitchFamily="2" charset="-122"/>
                        </a:rPr>
                        <a:t>WorkingNote</a:t>
                      </a:r>
                      <a:r>
                        <a:rPr lang="en-US" altLang="zh-CN" sz="1800" b="0" i="0" u="none" strike="noStrike" dirty="0">
                          <a:solidFill>
                            <a:schemeClr val="tx1"/>
                          </a:solidFill>
                          <a:effectLst/>
                          <a:latin typeface="宋体" panose="02010600030101010101" pitchFamily="2" charset="-122"/>
                          <a:ea typeface="宋体" panose="02010600030101010101" pitchFamily="2" charset="-122"/>
                        </a:rPr>
                        <a:t>)</a:t>
                      </a:r>
                    </a:p>
                    <a:p>
                      <a:pPr algn="l" fontAlgn="ctr"/>
                      <a:r>
                        <a:rPr lang="en-US" sz="1800" b="0" i="0" u="none" strike="noStrike" dirty="0" err="1">
                          <a:solidFill>
                            <a:schemeClr val="tx1"/>
                          </a:solidFill>
                          <a:effectLst/>
                          <a:latin typeface="宋体" panose="02010600030101010101" pitchFamily="2" charset="-122"/>
                          <a:ea typeface="宋体" panose="02010600030101010101" pitchFamily="2" charset="-122"/>
                        </a:rPr>
                        <a:t>ui</a:t>
                      </a:r>
                      <a:r>
                        <a:rPr lang="zh-CN" altLang="en-US" sz="1800" b="0" i="0" u="none" strike="noStrike">
                          <a:solidFill>
                            <a:schemeClr val="tx1"/>
                          </a:solidFill>
                          <a:effectLst/>
                          <a:latin typeface="宋体" panose="02010600030101010101" pitchFamily="2" charset="-122"/>
                          <a:ea typeface="宋体" panose="02010600030101010101" pitchFamily="2" charset="-122"/>
                        </a:rPr>
                        <a:t>包</a:t>
                      </a:r>
                      <a:endParaRPr lang="en-US" altLang="zh-CN" sz="1800" b="0" i="0" u="none" strike="noStrike" dirty="0">
                        <a:solidFill>
                          <a:schemeClr val="tx1"/>
                        </a:solidFill>
                        <a:effectLst/>
                        <a:latin typeface="宋体" panose="02010600030101010101" pitchFamily="2" charset="-122"/>
                        <a:ea typeface="宋体" panose="02010600030101010101" pitchFamily="2" charset="-122"/>
                      </a:endParaRPr>
                    </a:p>
                    <a:p>
                      <a:pPr algn="l" fontAlgn="ctr"/>
                      <a:r>
                        <a:rPr lang="en-US" altLang="zh-CN" sz="1600" b="0" i="0" u="none" strike="noStrike" dirty="0">
                          <a:solidFill>
                            <a:schemeClr val="tx1"/>
                          </a:solidFill>
                          <a:effectLst/>
                          <a:latin typeface="宋体" panose="02010600030101010101" pitchFamily="2" charset="-122"/>
                          <a:ea typeface="宋体" panose="02010600030101010101" pitchFamily="2" charset="-122"/>
                          <a:sym typeface="Wingdings" panose="05000000000000000000" pitchFamily="2" charset="2"/>
                        </a:rPr>
                        <a:t>(</a:t>
                      </a:r>
                      <a:r>
                        <a:rPr lang="en-US" altLang="zh-CN" sz="1600" b="0" i="0" u="none" strike="noStrike" dirty="0" err="1">
                          <a:solidFill>
                            <a:schemeClr val="tx1"/>
                          </a:solidFill>
                          <a:effectLst/>
                          <a:latin typeface="宋体" panose="02010600030101010101" pitchFamily="2" charset="-122"/>
                          <a:ea typeface="宋体" panose="02010600030101010101" pitchFamily="2" charset="-122"/>
                          <a:sym typeface="Wingdings" panose="05000000000000000000" pitchFamily="2" charset="2"/>
                        </a:rPr>
                        <a:t>NotesListActivity</a:t>
                      </a:r>
                      <a:r>
                        <a:rPr lang="zh-CN" altLang="en-US" sz="1600" b="0" i="0" u="none" strike="noStrike" dirty="0">
                          <a:solidFill>
                            <a:schemeClr val="tx1"/>
                          </a:solidFill>
                          <a:effectLst/>
                          <a:latin typeface="宋体" panose="02010600030101010101" pitchFamily="2" charset="-122"/>
                          <a:ea typeface="宋体" panose="02010600030101010101" pitchFamily="2" charset="-122"/>
                          <a:sym typeface="Wingdings" panose="05000000000000000000" pitchFamily="2" charset="2"/>
                        </a:rPr>
                        <a:t>、</a:t>
                      </a:r>
                      <a:r>
                        <a:rPr lang="en-US" altLang="zh-CN" sz="1600" b="0" i="0" u="none" strike="noStrike" dirty="0" err="1">
                          <a:solidFill>
                            <a:schemeClr val="tx1"/>
                          </a:solidFill>
                          <a:effectLst/>
                          <a:latin typeface="宋体" panose="02010600030101010101" pitchFamily="2" charset="-122"/>
                          <a:ea typeface="宋体" panose="02010600030101010101" pitchFamily="2" charset="-122"/>
                          <a:sym typeface="Wingdings" panose="05000000000000000000" pitchFamily="2" charset="2"/>
                        </a:rPr>
                        <a:t>NoteEditActivity</a:t>
                      </a:r>
                      <a:r>
                        <a:rPr lang="en-US" altLang="zh-CN" sz="1600" b="0" i="0" u="none" strike="noStrike" dirty="0">
                          <a:solidFill>
                            <a:schemeClr val="tx1"/>
                          </a:solidFill>
                          <a:effectLst/>
                          <a:latin typeface="宋体" panose="02010600030101010101" pitchFamily="2" charset="-122"/>
                          <a:ea typeface="宋体" panose="02010600030101010101" pitchFamily="2" charset="-122"/>
                          <a:sym typeface="Wingdings" panose="05000000000000000000" pitchFamily="2" charset="2"/>
                        </a:rPr>
                        <a:t>)</a:t>
                      </a:r>
                      <a:endParaRPr lang="zh-CN" altLang="en-US" sz="1600" b="0" i="0" u="none" strike="noStrike" dirty="0">
                        <a:solidFill>
                          <a:schemeClr val="tx1"/>
                        </a:solidFill>
                        <a:effectLst/>
                        <a:latin typeface="宋体" panose="02010600030101010101" pitchFamily="2" charset="-122"/>
                        <a:ea typeface="宋体" panose="02010600030101010101" pitchFamily="2"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fontAlgn="ctr"/>
                      <a:r>
                        <a:rPr lang="en-US" altLang="zh-CN" sz="2000" b="0" i="0" u="none" strike="noStrike" dirty="0">
                          <a:solidFill>
                            <a:schemeClr val="tx1"/>
                          </a:solidFill>
                          <a:effectLst/>
                          <a:latin typeface="宋体" panose="02010600030101010101" pitchFamily="2" charset="-122"/>
                          <a:ea typeface="宋体" panose="02010600030101010101" pitchFamily="2" charset="-122"/>
                        </a:rPr>
                        <a:t>163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56371">
                <a:tc>
                  <a:txBody>
                    <a:bodyPr/>
                    <a:lstStyle/>
                    <a:p>
                      <a:pPr algn="l" fontAlgn="ctr"/>
                      <a:r>
                        <a:rPr lang="zh-CN" altLang="en-US" sz="2000" b="0" i="0" u="none" strike="noStrike" dirty="0">
                          <a:effectLst/>
                          <a:latin typeface="宋体" panose="02010600030101010101" pitchFamily="2" charset="-122"/>
                          <a:ea typeface="宋体" panose="02010600030101010101" pitchFamily="2" charset="-122"/>
                        </a:rPr>
                        <a:t>新增插入图片功能</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fontAlgn="ctr"/>
                      <a:r>
                        <a:rPr lang="en-US" sz="1800" b="0" i="0" u="none" strike="noStrike" dirty="0" err="1">
                          <a:solidFill>
                            <a:srgbClr val="000000"/>
                          </a:solidFill>
                          <a:effectLst/>
                          <a:latin typeface="宋体" panose="02010600030101010101" pitchFamily="2" charset="-122"/>
                          <a:ea typeface="宋体" panose="02010600030101010101" pitchFamily="2" charset="-122"/>
                        </a:rPr>
                        <a:t>ui</a:t>
                      </a:r>
                      <a:r>
                        <a:rPr lang="zh-CN" altLang="en-US" sz="1800" b="0" i="0" u="none" strike="noStrike" dirty="0">
                          <a:solidFill>
                            <a:srgbClr val="000000"/>
                          </a:solidFill>
                          <a:effectLst/>
                          <a:latin typeface="宋体" panose="02010600030101010101" pitchFamily="2" charset="-122"/>
                          <a:ea typeface="宋体" panose="02010600030101010101" pitchFamily="2" charset="-122"/>
                        </a:rPr>
                        <a:t>包</a:t>
                      </a:r>
                      <a:r>
                        <a:rPr lang="en-US" altLang="zh-CN" sz="1800" b="0" i="0" u="none" strike="noStrike" dirty="0">
                          <a:solidFill>
                            <a:srgbClr val="000000"/>
                          </a:solidFill>
                          <a:effectLst/>
                          <a:latin typeface="宋体" panose="02010600030101010101" pitchFamily="2" charset="-122"/>
                          <a:ea typeface="宋体" panose="02010600030101010101" pitchFamily="2" charset="-122"/>
                        </a:rPr>
                        <a:t>(</a:t>
                      </a:r>
                      <a:r>
                        <a:rPr lang="en-US" altLang="zh-CN" sz="1800" b="0" i="0" u="none" strike="noStrike" dirty="0" err="1">
                          <a:solidFill>
                            <a:srgbClr val="000000"/>
                          </a:solidFill>
                          <a:effectLst/>
                          <a:latin typeface="宋体" panose="02010600030101010101" pitchFamily="2" charset="-122"/>
                          <a:ea typeface="宋体" panose="02010600030101010101" pitchFamily="2" charset="-122"/>
                        </a:rPr>
                        <a:t>NoteEditAcitvity</a:t>
                      </a:r>
                      <a:r>
                        <a:rPr lang="zh-CN" altLang="en-US" sz="1800" b="0" i="0" u="none" strike="noStrike" dirty="0">
                          <a:solidFill>
                            <a:srgbClr val="000000"/>
                          </a:solidFill>
                          <a:effectLst/>
                          <a:latin typeface="宋体" panose="02010600030101010101" pitchFamily="2" charset="-122"/>
                          <a:ea typeface="宋体" panose="02010600030101010101" pitchFamily="2" charset="-122"/>
                        </a:rPr>
                        <a:t>、</a:t>
                      </a:r>
                      <a:r>
                        <a:rPr lang="en-US" altLang="zh-CN" sz="1800" b="0" i="0" u="none" strike="noStrike" dirty="0" err="1">
                          <a:solidFill>
                            <a:srgbClr val="000000"/>
                          </a:solidFill>
                          <a:effectLst/>
                          <a:latin typeface="宋体" panose="02010600030101010101" pitchFamily="2" charset="-122"/>
                          <a:ea typeface="宋体" panose="02010600030101010101" pitchFamily="2" charset="-122"/>
                        </a:rPr>
                        <a:t>MyBoard</a:t>
                      </a:r>
                      <a:r>
                        <a:rPr lang="en-US" altLang="zh-CN" sz="1800" b="0" i="0" u="none" strike="noStrike" dirty="0">
                          <a:solidFill>
                            <a:srgbClr val="000000"/>
                          </a:solidFill>
                          <a:effectLst/>
                          <a:latin typeface="宋体" panose="02010600030101010101" pitchFamily="2" charset="-122"/>
                          <a:ea typeface="宋体" panose="02010600030101010101" pitchFamily="2" charset="-122"/>
                        </a:rPr>
                        <a:t>)</a:t>
                      </a:r>
                    </a:p>
                    <a:p>
                      <a:pPr algn="l" fontAlgn="ctr"/>
                      <a:r>
                        <a:rPr lang="en-US" altLang="zh-CN" sz="1800" b="0" i="0" u="none" strike="noStrike" dirty="0">
                          <a:solidFill>
                            <a:srgbClr val="000000"/>
                          </a:solidFill>
                          <a:effectLst/>
                          <a:latin typeface="宋体" panose="02010600030101010101" pitchFamily="2" charset="-122"/>
                          <a:ea typeface="宋体" panose="02010600030101010101" pitchFamily="2" charset="-122"/>
                        </a:rPr>
                        <a:t>tool</a:t>
                      </a:r>
                      <a:r>
                        <a:rPr lang="zh-CN" altLang="en-US" sz="1800" b="0" i="0" u="none" strike="noStrike" dirty="0">
                          <a:solidFill>
                            <a:srgbClr val="000000"/>
                          </a:solidFill>
                          <a:effectLst/>
                          <a:latin typeface="宋体" panose="02010600030101010101" pitchFamily="2" charset="-122"/>
                          <a:ea typeface="宋体" panose="02010600030101010101" pitchFamily="2" charset="-122"/>
                        </a:rPr>
                        <a:t>包</a:t>
                      </a:r>
                      <a:r>
                        <a:rPr lang="en-US" altLang="zh-CN" sz="1800" b="0" i="0" u="none" strike="noStrike" dirty="0">
                          <a:solidFill>
                            <a:schemeClr val="tx1"/>
                          </a:solidFill>
                          <a:effectLst/>
                          <a:latin typeface="宋体" panose="02010600030101010101" pitchFamily="2" charset="-122"/>
                          <a:ea typeface="宋体" panose="02010600030101010101" pitchFamily="2" charset="-122"/>
                        </a:rPr>
                        <a:t>(</a:t>
                      </a:r>
                      <a:r>
                        <a:rPr lang="en-US" altLang="zh-CN" sz="1800" b="0" i="0" u="none" strike="noStrike" dirty="0" err="1">
                          <a:solidFill>
                            <a:schemeClr val="tx1"/>
                          </a:solidFill>
                          <a:effectLst/>
                          <a:latin typeface="宋体" panose="02010600030101010101" pitchFamily="2" charset="-122"/>
                          <a:ea typeface="宋体" panose="02010600030101010101" pitchFamily="2" charset="-122"/>
                        </a:rPr>
                        <a:t>ImageUtils</a:t>
                      </a:r>
                      <a:r>
                        <a:rPr lang="zh-CN" altLang="en-US" sz="1800" b="0" i="0" u="none" strike="noStrike" dirty="0">
                          <a:solidFill>
                            <a:schemeClr val="tx1"/>
                          </a:solidFill>
                          <a:effectLst/>
                          <a:latin typeface="宋体" panose="02010600030101010101" pitchFamily="2" charset="-122"/>
                          <a:ea typeface="宋体" panose="02010600030101010101" pitchFamily="2" charset="-122"/>
                        </a:rPr>
                        <a:t>、</a:t>
                      </a:r>
                      <a:r>
                        <a:rPr lang="en-US" altLang="zh-CN" sz="1800" b="0" i="0" u="none" strike="noStrike" dirty="0" err="1">
                          <a:solidFill>
                            <a:schemeClr val="tx1"/>
                          </a:solidFill>
                          <a:effectLst/>
                          <a:latin typeface="宋体" panose="02010600030101010101" pitchFamily="2" charset="-122"/>
                          <a:ea typeface="宋体" panose="02010600030101010101" pitchFamily="2" charset="-122"/>
                        </a:rPr>
                        <a:t>ScreenUtils</a:t>
                      </a:r>
                      <a:r>
                        <a:rPr lang="en-US" altLang="zh-CN" sz="1800" b="0" i="0" u="none" strike="noStrike" dirty="0">
                          <a:solidFill>
                            <a:schemeClr val="tx1"/>
                          </a:solidFill>
                          <a:effectLst/>
                          <a:latin typeface="宋体" panose="02010600030101010101" pitchFamily="2" charset="-122"/>
                          <a:ea typeface="宋体" panose="02010600030101010101" pitchFamily="2" charset="-122"/>
                        </a:rPr>
                        <a:t>)</a:t>
                      </a:r>
                      <a:endParaRPr lang="zh-CN" altLang="en-US" sz="1800" b="0" i="0" u="none" strike="noStrike" dirty="0">
                        <a:solidFill>
                          <a:srgbClr val="000000"/>
                        </a:solidFill>
                        <a:effectLst/>
                        <a:latin typeface="宋体" panose="02010600030101010101" pitchFamily="2" charset="-122"/>
                        <a:ea typeface="宋体" panose="02010600030101010101" pitchFamily="2"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r">
                        <a:buNone/>
                      </a:pPr>
                      <a:r>
                        <a:rPr lang="en-US" altLang="zh-CN" sz="2000" b="0" dirty="0">
                          <a:solidFill>
                            <a:srgbClr val="000000"/>
                          </a:solidFill>
                          <a:latin typeface="宋体" panose="02010600030101010101" pitchFamily="2" charset="-122"/>
                        </a:rPr>
                        <a:t>776</a:t>
                      </a:r>
                      <a:endParaRPr lang="en-US" altLang="en-US" sz="2000" b="0" dirty="0">
                        <a:solidFill>
                          <a:srgbClr val="000000"/>
                        </a:solidFill>
                        <a:latin typeface="宋体" panose="02010600030101010101" pitchFamily="2"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6064">
                <a:tc>
                  <a:txBody>
                    <a:bodyPr/>
                    <a:lstStyle/>
                    <a:p>
                      <a:pPr algn="l" fontAlgn="ctr"/>
                      <a:r>
                        <a:rPr lang="zh-CN" altLang="en-US" sz="2000" b="0" i="0" u="none" strike="noStrike" dirty="0">
                          <a:solidFill>
                            <a:srgbClr val="000000"/>
                          </a:solidFill>
                          <a:effectLst/>
                          <a:latin typeface="宋体" panose="02010600030101010101" pitchFamily="2" charset="-122"/>
                          <a:ea typeface="宋体" panose="02010600030101010101" pitchFamily="2" charset="-122"/>
                        </a:rPr>
                        <a:t>新增手势响应功能</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fontAlgn="ctr"/>
                      <a:r>
                        <a:rPr lang="en-US" sz="1800" b="0" i="0" u="none" strike="noStrike" dirty="0" err="1">
                          <a:solidFill>
                            <a:srgbClr val="000000"/>
                          </a:solidFill>
                          <a:effectLst/>
                          <a:latin typeface="宋体" panose="02010600030101010101" pitchFamily="2" charset="-122"/>
                          <a:ea typeface="宋体" panose="02010600030101010101" pitchFamily="2" charset="-122"/>
                        </a:rPr>
                        <a:t>ui</a:t>
                      </a:r>
                      <a:r>
                        <a:rPr lang="zh-CN" altLang="en-US" sz="1800" b="0" i="0" u="none" strike="noStrike" dirty="0">
                          <a:solidFill>
                            <a:srgbClr val="000000"/>
                          </a:solidFill>
                          <a:effectLst/>
                          <a:latin typeface="宋体" panose="02010600030101010101" pitchFamily="2" charset="-122"/>
                          <a:ea typeface="宋体" panose="02010600030101010101" pitchFamily="2" charset="-122"/>
                        </a:rPr>
                        <a:t>包</a:t>
                      </a:r>
                      <a:r>
                        <a:rPr lang="en-US" altLang="zh-CN" sz="1800" b="0" i="0" u="none" strike="noStrike" dirty="0">
                          <a:solidFill>
                            <a:srgbClr val="000000"/>
                          </a:solidFill>
                          <a:effectLst/>
                          <a:latin typeface="宋体" panose="02010600030101010101" pitchFamily="2" charset="-122"/>
                          <a:ea typeface="宋体" panose="02010600030101010101" pitchFamily="2" charset="-122"/>
                        </a:rPr>
                        <a:t>:</a:t>
                      </a:r>
                      <a:r>
                        <a:rPr lang="en-US" altLang="zh-CN" sz="1400" b="0" i="0" u="none" strike="noStrike" dirty="0">
                          <a:solidFill>
                            <a:srgbClr val="000000"/>
                          </a:solidFill>
                          <a:effectLst/>
                          <a:latin typeface="宋体" panose="02010600030101010101" pitchFamily="2" charset="-122"/>
                          <a:ea typeface="宋体" panose="02010600030101010101" pitchFamily="2" charset="-122"/>
                        </a:rPr>
                        <a:t>(</a:t>
                      </a:r>
                      <a:r>
                        <a:rPr lang="en-US" altLang="zh-CN" sz="1400" b="0" i="0" u="none" strike="noStrike" dirty="0" err="1">
                          <a:solidFill>
                            <a:srgbClr val="000000"/>
                          </a:solidFill>
                          <a:effectLst/>
                          <a:latin typeface="宋体" panose="02010600030101010101" pitchFamily="2" charset="-122"/>
                          <a:ea typeface="宋体" panose="02010600030101010101" pitchFamily="2" charset="-122"/>
                        </a:rPr>
                        <a:t>NotesListActivity</a:t>
                      </a:r>
                      <a:r>
                        <a:rPr lang="zh-CN" altLang="en-US" sz="1400" b="0" i="0" u="none" strike="noStrike" dirty="0">
                          <a:solidFill>
                            <a:srgbClr val="000000"/>
                          </a:solidFill>
                          <a:effectLst/>
                          <a:latin typeface="宋体" panose="02010600030101010101" pitchFamily="2" charset="-122"/>
                          <a:ea typeface="宋体" panose="02010600030101010101" pitchFamily="2" charset="-122"/>
                        </a:rPr>
                        <a:t>、</a:t>
                      </a:r>
                      <a:r>
                        <a:rPr lang="en-US" altLang="zh-CN" sz="1400" b="0" i="0" u="none" strike="noStrike" dirty="0" err="1">
                          <a:solidFill>
                            <a:srgbClr val="000000"/>
                          </a:solidFill>
                          <a:effectLst/>
                          <a:latin typeface="宋体" panose="02010600030101010101" pitchFamily="2" charset="-122"/>
                          <a:ea typeface="宋体" panose="02010600030101010101" pitchFamily="2" charset="-122"/>
                        </a:rPr>
                        <a:t>GestureSetting</a:t>
                      </a:r>
                      <a:r>
                        <a:rPr lang="en-US" altLang="zh-CN" sz="1400" b="0" i="0" u="none" strike="noStrike" dirty="0">
                          <a:solidFill>
                            <a:srgbClr val="000000"/>
                          </a:solidFill>
                          <a:effectLst/>
                          <a:latin typeface="宋体" panose="02010600030101010101" pitchFamily="2" charset="-122"/>
                          <a:ea typeface="宋体" panose="02010600030101010101" pitchFamily="2" charset="-122"/>
                        </a:rPr>
                        <a:t>)</a:t>
                      </a:r>
                      <a:endParaRPr lang="zh-CN" altLang="en-US" sz="1800" b="0" i="0" u="none" strike="noStrike" dirty="0">
                        <a:solidFill>
                          <a:srgbClr val="000000"/>
                        </a:solidFill>
                        <a:effectLst/>
                        <a:latin typeface="宋体" panose="02010600030101010101" pitchFamily="2" charset="-122"/>
                        <a:ea typeface="宋体" panose="02010600030101010101" pitchFamily="2"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r">
                        <a:buNone/>
                      </a:pPr>
                      <a:r>
                        <a:rPr lang="en-US" altLang="zh-CN" sz="2000" b="0" dirty="0">
                          <a:solidFill>
                            <a:srgbClr val="000000"/>
                          </a:solidFill>
                          <a:latin typeface="宋体" panose="02010600030101010101" pitchFamily="2" charset="-122"/>
                        </a:rPr>
                        <a:t>252</a:t>
                      </a:r>
                      <a:endParaRPr lang="en-US" altLang="en-US" sz="2000" b="0" dirty="0">
                        <a:solidFill>
                          <a:srgbClr val="000000"/>
                        </a:solidFill>
                        <a:latin typeface="宋体" panose="02010600030101010101" pitchFamily="2"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885177">
                <a:tc gridSpan="3">
                  <a:txBody>
                    <a:bodyPr/>
                    <a:lstStyle/>
                    <a:p>
                      <a:pPr algn="l" fontAlgn="ctr"/>
                      <a:endParaRPr lang="en-US" altLang="zh-CN" sz="2000" b="0" i="0" u="none" strike="noStrike" dirty="0">
                        <a:solidFill>
                          <a:srgbClr val="000000"/>
                        </a:solidFill>
                        <a:effectLst/>
                        <a:latin typeface="宋体" panose="02010600030101010101" pitchFamily="2" charset="-122"/>
                        <a:ea typeface="宋体" panose="02010600030101010101" pitchFamily="2" charset="-122"/>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l" fontAlgn="ctr"/>
                      <a:endParaRPr lang="zh-CN" altLang="en-US" sz="2000" b="0" i="0" u="none" strike="noStrike" dirty="0">
                        <a:solidFill>
                          <a:srgbClr val="000000"/>
                        </a:solidFill>
                        <a:effectLst/>
                        <a:latin typeface="宋体" panose="02010600030101010101" pitchFamily="2" charset="-122"/>
                        <a:ea typeface="宋体" panose="02010600030101010101" pitchFamily="2"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indent="0" algn="r">
                        <a:buNone/>
                      </a:pPr>
                      <a:endParaRPr lang="en-US" altLang="en-US" sz="2000" b="0" dirty="0">
                        <a:solidFill>
                          <a:srgbClr val="000000"/>
                        </a:solidFill>
                        <a:latin typeface="宋体" panose="02010600030101010101" pitchFamily="2"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编译软件</a:t>
            </a:r>
          </a:p>
          <a:p>
            <a:r>
              <a:rPr lang="zh-CN" altLang="en-US" dirty="0"/>
              <a:t>运行软件</a:t>
            </a:r>
          </a:p>
          <a:p>
            <a:r>
              <a:rPr lang="zh-CN" altLang="en-US" dirty="0"/>
              <a:t>演示软件</a:t>
            </a:r>
          </a:p>
        </p:txBody>
      </p:sp>
      <p:sp>
        <p:nvSpPr>
          <p:cNvPr id="3" name="标题 2"/>
          <p:cNvSpPr>
            <a:spLocks noGrp="1"/>
          </p:cNvSpPr>
          <p:nvPr>
            <p:ph type="title"/>
          </p:nvPr>
        </p:nvSpPr>
        <p:spPr/>
        <p:txBody>
          <a:bodyPr/>
          <a:lstStyle/>
          <a:p>
            <a:r>
              <a:rPr lang="zh-CN" altLang="en-US"/>
              <a:t>运行和演示软件系统</a:t>
            </a:r>
          </a:p>
        </p:txBody>
      </p:sp>
      <p:sp>
        <p:nvSpPr>
          <p:cNvPr id="4" name="日期占位符 3"/>
          <p:cNvSpPr>
            <a:spLocks noGrp="1"/>
          </p:cNvSpPr>
          <p:nvPr>
            <p:ph type="dt" sz="half" idx="10"/>
          </p:nvPr>
        </p:nvSpPr>
        <p:spPr/>
        <p:txBody>
          <a:bodyPr/>
          <a:lstStyle/>
          <a:p>
            <a:pPr>
              <a:defRPr/>
            </a:pPr>
            <a:r>
              <a:rPr lang="zh-CN" altLang="en-US" dirty="0"/>
              <a:t>©Copyright Xinjun Mao</a:t>
            </a:r>
            <a:endParaRPr lang="en-US" altLang="zh-CN" dirty="0"/>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4</a:t>
            </a:fld>
            <a:endParaRPr lang="en-US" alt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77500" lnSpcReduction="20000"/>
          </a:bodyPr>
          <a:lstStyle/>
          <a:p>
            <a:r>
              <a:rPr lang="zh-CN" altLang="en-US" dirty="0">
                <a:sym typeface="+mn-ea"/>
              </a:rPr>
              <a:t>心得和体会</a:t>
            </a:r>
            <a:endParaRPr lang="en-US" altLang="zh-CN" dirty="0">
              <a:sym typeface="+mn-ea"/>
            </a:endParaRPr>
          </a:p>
          <a:p>
            <a:r>
              <a:rPr lang="zh-CN" altLang="en-US" dirty="0">
                <a:sym typeface="+mn-ea"/>
              </a:rPr>
              <a:t>对于一个较具规模的项目，需要从多个方面一点一点去理解，尤其是自己不熟悉的语言。理解代码往往不是第一位的，而是按从整个项目的结构到这种语言的使用最后再到具体代码的顺序才能有一个较好的把握。</a:t>
            </a:r>
          </a:p>
          <a:p>
            <a:endParaRPr lang="zh-CN" altLang="en-US" dirty="0">
              <a:sym typeface="+mn-ea"/>
            </a:endParaRPr>
          </a:p>
          <a:p>
            <a:r>
              <a:rPr lang="zh-CN" altLang="en-US" dirty="0">
                <a:sym typeface="+mn-ea"/>
              </a:rPr>
              <a:t>实践的收获</a:t>
            </a:r>
            <a:endParaRPr lang="en-US" altLang="zh-CN" dirty="0">
              <a:sym typeface="+mn-ea"/>
            </a:endParaRPr>
          </a:p>
          <a:p>
            <a:r>
              <a:rPr lang="zh-CN" altLang="en-US" dirty="0"/>
              <a:t>学习了关于</a:t>
            </a:r>
            <a:r>
              <a:rPr lang="en-US" altLang="zh-CN" dirty="0"/>
              <a:t>android</a:t>
            </a:r>
            <a:r>
              <a:rPr lang="zh-CN" altLang="en-US" dirty="0"/>
              <a:t>开发的基本过程、具备了一点</a:t>
            </a:r>
            <a:r>
              <a:rPr lang="en-US" altLang="zh-CN" dirty="0"/>
              <a:t>Java</a:t>
            </a:r>
            <a:r>
              <a:rPr lang="zh-CN" altLang="en-US" dirty="0"/>
              <a:t>的知识、对软件工程有了更深入的理解。</a:t>
            </a:r>
            <a:endParaRPr lang="en-US" altLang="zh-CN" dirty="0"/>
          </a:p>
          <a:p>
            <a:endParaRPr lang="en-US" altLang="zh-CN" dirty="0"/>
          </a:p>
          <a:p>
            <a:r>
              <a:rPr lang="zh-CN" altLang="en-US" dirty="0"/>
              <a:t>困难和问题</a:t>
            </a:r>
            <a:endParaRPr lang="en-US" altLang="zh-CN" dirty="0"/>
          </a:p>
          <a:p>
            <a:r>
              <a:rPr lang="zh-CN" altLang="en-US" dirty="0"/>
              <a:t>还是有很多不懂的，包括整个工程的运作、模块和库的关系与区别、各个配置文件的内在联系等。</a:t>
            </a:r>
            <a:endParaRPr lang="en-US" altLang="zh-CN" dirty="0"/>
          </a:p>
          <a:p>
            <a:r>
              <a:rPr lang="zh-CN" altLang="en-US" dirty="0"/>
              <a:t>包括一些写代码的格式，结构，功能虽然能加上去，但是代码结构冗余，难维护。</a:t>
            </a:r>
            <a:endParaRPr lang="en-US" altLang="zh-CN" dirty="0"/>
          </a:p>
          <a:p>
            <a:endParaRPr lang="en-US" altLang="zh-CN" dirty="0"/>
          </a:p>
        </p:txBody>
      </p:sp>
      <p:sp>
        <p:nvSpPr>
          <p:cNvPr id="21506" name="标题 1"/>
          <p:cNvSpPr>
            <a:spLocks noGrp="1"/>
          </p:cNvSpPr>
          <p:nvPr>
            <p:ph type="title"/>
          </p:nvPr>
        </p:nvSpPr>
        <p:spPr/>
        <p:txBody>
          <a:bodyPr/>
          <a:lstStyle/>
          <a:p>
            <a:r>
              <a:rPr lang="zh-CN" altLang="en-US" dirty="0">
                <a:sym typeface="+mn-ea"/>
              </a:rPr>
              <a:t>实践的感受和收获</a:t>
            </a:r>
            <a:endParaRPr lang="zh-CN" altLang="en-US" dirty="0"/>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952e6ebb-b0b9-4dcc-a5b1-e80f1f5dcb2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303</TotalTime>
  <Words>311</Words>
  <Application>Microsoft Office PowerPoint</Application>
  <PresentationFormat>全屏显示(4:3)</PresentationFormat>
  <Paragraphs>54</Paragraphs>
  <Slides>5</Slides>
  <Notes>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5</vt:i4>
      </vt:variant>
    </vt:vector>
  </HeadingPairs>
  <TitlesOfParts>
    <vt:vector size="13" baseType="lpstr">
      <vt:lpstr>宋体</vt:lpstr>
      <vt:lpstr>微软雅黑</vt:lpstr>
      <vt:lpstr>Lucida Sans Unicode</vt:lpstr>
      <vt:lpstr>Times New Roman</vt:lpstr>
      <vt:lpstr>Verdana</vt:lpstr>
      <vt:lpstr>Wingdings 2</vt:lpstr>
      <vt:lpstr>Wingdings 3</vt:lpstr>
      <vt:lpstr>聚合</vt:lpstr>
      <vt:lpstr>软件工程课程实践汇报 开源软件代码维护</vt:lpstr>
      <vt:lpstr>汇报内容</vt:lpstr>
      <vt:lpstr>开源代码的维护</vt:lpstr>
      <vt:lpstr>运行和演示软件系统</vt:lpstr>
      <vt:lpstr>实践的感受和收获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桓希 刘</cp:lastModifiedBy>
  <cp:revision>349</cp:revision>
  <dcterms:created xsi:type="dcterms:W3CDTF">2113-01-01T00:00:00Z</dcterms:created>
  <dcterms:modified xsi:type="dcterms:W3CDTF">2020-11-27T02:14:02Z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2052-11.1.0.9098</vt:lpwstr>
  </property>
</Properties>
</file>