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3175" y="-3175"/>
            <a:ext cx="12198350" cy="6864350"/>
          </a:xfrm>
          <a:custGeom>
            <a:avLst/>
            <a:gdLst/>
            <a:ahLst/>
            <a:cxnLst/>
            <a:rect l="l" t="t" r="r" b="b"/>
            <a:pathLst>
              <a:path w="12198350" h="6864350">
                <a:moveTo>
                  <a:pt x="3175" y="3175"/>
                </a:moveTo>
                <a:lnTo>
                  <a:pt x="12195175" y="3175"/>
                </a:lnTo>
                <a:lnTo>
                  <a:pt x="12195175" y="6861175"/>
                </a:lnTo>
                <a:lnTo>
                  <a:pt x="3175" y="6861175"/>
                </a:lnTo>
                <a:close/>
              </a:path>
            </a:pathLst>
          </a:custGeom>
          <a:solidFill>
            <a:srgbClr val="B4BAD1">
              <a:alpha val="100000"/>
              <a:lumMod val="50000"/>
            </a:srgbClr>
          </a:solidFill>
          <a:ln>
            <a:prstDash val="solid"/>
            <a:headEnd type="none"/>
            <a:tailEnd type="none"/>
          </a:ln>
        </p:spPr>
      </p:sp>
      <p:sp>
        <p:nvSpPr>
          <p:cNvPr id="3" name="AutoShape 3"/>
          <p:cNvSpPr/>
          <p:nvPr/>
        </p:nvSpPr>
        <p:spPr>
          <a:xfrm>
            <a:off x="5273293" y="-3175"/>
            <a:ext cx="6921500" cy="6864350"/>
          </a:xfrm>
          <a:custGeom>
            <a:avLst/>
            <a:gdLst/>
            <a:ahLst/>
            <a:cxnLst/>
            <a:rect l="l" t="t" r="r" b="b"/>
            <a:pathLst>
              <a:path w="6921500" h="6864350">
                <a:moveTo>
                  <a:pt x="5248657" y="1030605"/>
                </a:moveTo>
                <a:cubicBezTo>
                  <a:pt x="4744467" y="1462405"/>
                  <a:pt x="72137" y="6324600"/>
                  <a:pt x="72137" y="6324600"/>
                </a:cubicBezTo>
                <a:cubicBezTo>
                  <a:pt x="72137" y="6324600"/>
                  <a:pt x="-2793" y="6593206"/>
                  <a:pt x="3557" y="6861175"/>
                </a:cubicBezTo>
                <a:lnTo>
                  <a:pt x="6918707" y="6861175"/>
                </a:lnTo>
                <a:lnTo>
                  <a:pt x="6918707" y="3175"/>
                </a:lnTo>
                <a:lnTo>
                  <a:pt x="5663313" y="3175"/>
                </a:lnTo>
                <a:cubicBezTo>
                  <a:pt x="5655692" y="276225"/>
                  <a:pt x="5587747" y="740410"/>
                  <a:pt x="5248657" y="1030605"/>
                </a:cubicBezTo>
                <a:close/>
              </a:path>
            </a:pathLst>
          </a:custGeom>
          <a:solidFill>
            <a:srgbClr val="BCD9FB">
              <a:alpha val="100000"/>
              <a:lumMod val="60000"/>
              <a:lumOff val="40000"/>
            </a:srgbClr>
          </a:solidFill>
          <a:ln>
            <a:prstDash val="solid"/>
            <a:headEnd type="none"/>
            <a:tailEnd type="none"/>
          </a:ln>
        </p:spPr>
      </p:sp>
      <p:sp>
        <p:nvSpPr>
          <p:cNvPr id="4" name="AutoShape 4"/>
          <p:cNvSpPr/>
          <p:nvPr/>
        </p:nvSpPr>
        <p:spPr>
          <a:xfrm>
            <a:off x="-3175" y="-3175"/>
            <a:ext cx="4114800" cy="3454400"/>
          </a:xfrm>
          <a:custGeom>
            <a:avLst/>
            <a:gdLst/>
            <a:ahLst/>
            <a:cxnLst/>
            <a:rect l="l" t="t" r="r" b="b"/>
            <a:pathLst>
              <a:path w="4114800" h="3454400">
                <a:moveTo>
                  <a:pt x="3175" y="3449320"/>
                </a:moveTo>
                <a:cubicBezTo>
                  <a:pt x="214630" y="3479165"/>
                  <a:pt x="483235" y="3389630"/>
                  <a:pt x="661670" y="2989580"/>
                </a:cubicBezTo>
                <a:cubicBezTo>
                  <a:pt x="1082040" y="2044065"/>
                  <a:pt x="1869440" y="1203960"/>
                  <a:pt x="2552065" y="1466850"/>
                </a:cubicBezTo>
                <a:cubicBezTo>
                  <a:pt x="3234690" y="1729740"/>
                  <a:pt x="4337685" y="1414145"/>
                  <a:pt x="4074795" y="626745"/>
                </a:cubicBezTo>
                <a:cubicBezTo>
                  <a:pt x="3990340" y="370205"/>
                  <a:pt x="3728085" y="164465"/>
                  <a:pt x="3412490" y="3175"/>
                </a:cubicBezTo>
                <a:lnTo>
                  <a:pt x="3175" y="3175"/>
                </a:lnTo>
                <a:lnTo>
                  <a:pt x="3175" y="3449320"/>
                </a:lnTo>
                <a:close/>
              </a:path>
            </a:pathLst>
          </a:custGeom>
          <a:solidFill>
            <a:srgbClr val="C1DCFF">
              <a:alpha val="100000"/>
            </a:srgbClr>
          </a:solidFill>
          <a:ln>
            <a:prstDash val="solid"/>
            <a:headEnd type="none"/>
            <a:tailEnd type="none"/>
          </a:ln>
        </p:spPr>
      </p:sp>
      <p:sp>
        <p:nvSpPr>
          <p:cNvPr id="5" name="AutoShape 5"/>
          <p:cNvSpPr/>
          <p:nvPr/>
        </p:nvSpPr>
        <p:spPr>
          <a:xfrm>
            <a:off x="-3175" y="-3175"/>
            <a:ext cx="3454400" cy="2876550"/>
          </a:xfrm>
          <a:custGeom>
            <a:avLst/>
            <a:gdLst/>
            <a:ahLst/>
            <a:cxnLst/>
            <a:rect l="l" t="t" r="r" b="b"/>
            <a:pathLst>
              <a:path w="3454400" h="2876550">
                <a:moveTo>
                  <a:pt x="3175" y="2875280"/>
                </a:moveTo>
                <a:cubicBezTo>
                  <a:pt x="167005" y="2876550"/>
                  <a:pt x="375285" y="2783205"/>
                  <a:pt x="511175" y="2478405"/>
                </a:cubicBezTo>
                <a:cubicBezTo>
                  <a:pt x="869315" y="1672590"/>
                  <a:pt x="1541145" y="955675"/>
                  <a:pt x="2123440" y="1179830"/>
                </a:cubicBezTo>
                <a:cubicBezTo>
                  <a:pt x="2705735" y="1403985"/>
                  <a:pt x="3646170" y="1134745"/>
                  <a:pt x="3422015" y="463550"/>
                </a:cubicBezTo>
                <a:cubicBezTo>
                  <a:pt x="3361055" y="281305"/>
                  <a:pt x="3194685" y="128905"/>
                  <a:pt x="2985135" y="3175"/>
                </a:cubicBezTo>
                <a:lnTo>
                  <a:pt x="3175" y="3175"/>
                </a:lnTo>
                <a:lnTo>
                  <a:pt x="3175" y="2875280"/>
                </a:lnTo>
                <a:close/>
              </a:path>
            </a:pathLst>
          </a:custGeom>
          <a:solidFill>
            <a:srgbClr val="A8BFFF">
              <a:alpha val="100000"/>
            </a:srgbClr>
          </a:solidFill>
          <a:ln>
            <a:prstDash val="solid"/>
            <a:headEnd type="none"/>
            <a:tailEnd type="none"/>
          </a:ln>
        </p:spPr>
      </p:sp>
      <p:sp>
        <p:nvSpPr>
          <p:cNvPr id="6" name="AutoShape 6"/>
          <p:cNvSpPr/>
          <p:nvPr/>
        </p:nvSpPr>
        <p:spPr>
          <a:xfrm>
            <a:off x="717550" y="533400"/>
            <a:ext cx="10756900" cy="5791200"/>
          </a:xfrm>
          <a:prstGeom prst="roundRect">
            <a:avLst>
              <a:gd name="adj" fmla="val 3885"/>
            </a:avLst>
          </a:prstGeom>
          <a:solidFill>
            <a:srgbClr val="FFFFFF">
              <a:alpha val="100000"/>
            </a:srgbClr>
          </a:solidFill>
          <a:ln>
            <a:prstDash val="solid"/>
            <a:headEnd type="none"/>
            <a:tailEnd type="none"/>
          </a:ln>
        </p:spPr>
      </p:sp>
      <p:sp>
        <p:nvSpPr>
          <p:cNvPr id="7" name="AutoShape 7"/>
          <p:cNvSpPr/>
          <p:nvPr/>
        </p:nvSpPr>
        <p:spPr>
          <a:xfrm>
            <a:off x="717550" y="533400"/>
            <a:ext cx="3390900" cy="2317750"/>
          </a:xfrm>
          <a:custGeom>
            <a:avLst/>
            <a:gdLst/>
            <a:ahLst/>
            <a:cxnLst/>
            <a:rect l="l" t="t" r="r" b="b"/>
            <a:pathLst>
              <a:path w="3390900" h="2317750">
                <a:moveTo>
                  <a:pt x="3175" y="2318385"/>
                </a:moveTo>
                <a:cubicBezTo>
                  <a:pt x="435610" y="1430020"/>
                  <a:pt x="1181100" y="679450"/>
                  <a:pt x="1831340" y="929640"/>
                </a:cubicBezTo>
                <a:cubicBezTo>
                  <a:pt x="2513965" y="1192530"/>
                  <a:pt x="3616960" y="876935"/>
                  <a:pt x="3354070" y="89535"/>
                </a:cubicBezTo>
                <a:cubicBezTo>
                  <a:pt x="3344545" y="60325"/>
                  <a:pt x="3331845" y="31115"/>
                  <a:pt x="3317875" y="3175"/>
                </a:cubicBezTo>
                <a:lnTo>
                  <a:pt x="3175" y="3175"/>
                </a:lnTo>
                <a:lnTo>
                  <a:pt x="3175" y="2318385"/>
                </a:lnTo>
                <a:close/>
              </a:path>
            </a:pathLst>
          </a:custGeom>
          <a:solidFill>
            <a:srgbClr val="C1DCFF">
              <a:alpha val="60000"/>
            </a:srgbClr>
          </a:solidFill>
          <a:ln>
            <a:prstDash val="solid"/>
            <a:headEnd type="none"/>
            <a:tailEnd type="none"/>
          </a:ln>
        </p:spPr>
      </p:sp>
      <p:sp>
        <p:nvSpPr>
          <p:cNvPr id="8" name="AutoShape 8"/>
          <p:cNvSpPr/>
          <p:nvPr/>
        </p:nvSpPr>
        <p:spPr>
          <a:xfrm>
            <a:off x="717550" y="533400"/>
            <a:ext cx="2736850" cy="1536700"/>
          </a:xfrm>
          <a:custGeom>
            <a:avLst/>
            <a:gdLst/>
            <a:ahLst/>
            <a:cxnLst/>
            <a:rect l="l" t="t" r="r" b="b"/>
            <a:pathLst>
              <a:path w="2736850" h="1536700">
                <a:moveTo>
                  <a:pt x="3175" y="1534160"/>
                </a:moveTo>
                <a:cubicBezTo>
                  <a:pt x="379095" y="915035"/>
                  <a:pt x="921385" y="458470"/>
                  <a:pt x="1402080" y="643255"/>
                </a:cubicBezTo>
                <a:cubicBezTo>
                  <a:pt x="1961515" y="858520"/>
                  <a:pt x="2852420" y="618490"/>
                  <a:pt x="2721610" y="3175"/>
                </a:cubicBezTo>
                <a:lnTo>
                  <a:pt x="3175" y="3175"/>
                </a:lnTo>
                <a:lnTo>
                  <a:pt x="3175" y="1534160"/>
                </a:lnTo>
                <a:close/>
              </a:path>
            </a:pathLst>
          </a:custGeom>
          <a:solidFill>
            <a:srgbClr val="ABC2FF">
              <a:alpha val="60000"/>
            </a:srgbClr>
          </a:solidFill>
          <a:ln>
            <a:prstDash val="solid"/>
            <a:headEnd type="none"/>
            <a:tailEnd type="none"/>
          </a:ln>
        </p:spPr>
      </p:sp>
      <p:grpSp>
        <p:nvGrpSpPr>
          <p:cNvPr id="9" name="Group 9"/>
          <p:cNvGrpSpPr/>
          <p:nvPr/>
        </p:nvGrpSpPr>
        <p:grpSpPr>
          <a:xfrm rot="0">
            <a:off x="5889782" y="893221"/>
            <a:ext cx="5228505" cy="5016206"/>
            <a:chOff x="5889782" y="893221"/>
            <a:chExt cx="5228505" cy="5016206"/>
          </a:xfrm>
        </p:grpSpPr>
        <p:sp>
          <p:nvSpPr>
            <p:cNvPr id="10" name="AutoShape 10"/>
            <p:cNvSpPr/>
            <p:nvPr/>
          </p:nvSpPr>
          <p:spPr>
            <a:xfrm>
              <a:off x="6241970" y="2667325"/>
              <a:ext cx="648420" cy="1525598"/>
            </a:xfrm>
            <a:custGeom>
              <a:avLst/>
              <a:gdLst/>
              <a:ahLst/>
              <a:cxnLst/>
              <a:rect l="l" t="t" r="r" b="b"/>
              <a:pathLst>
                <a:path w="394" h="926">
                  <a:moveTo>
                    <a:pt x="65" y="927"/>
                  </a:moveTo>
                  <a:lnTo>
                    <a:pt x="394" y="153"/>
                  </a:lnTo>
                  <a:lnTo>
                    <a:pt x="394" y="0"/>
                  </a:lnTo>
                  <a:lnTo>
                    <a:pt x="0" y="927"/>
                  </a:lnTo>
                  <a:lnTo>
                    <a:pt x="65" y="927"/>
                  </a:lnTo>
                  <a:close/>
                </a:path>
              </a:pathLst>
            </a:custGeom>
            <a:solidFill>
              <a:srgbClr val="B4BAD1">
                <a:alpha val="100000"/>
                <a:lumMod val="50000"/>
              </a:srgbClr>
            </a:solidFill>
            <a:ln>
              <a:headEnd type="none"/>
              <a:tailEnd type="none"/>
            </a:ln>
          </p:spPr>
        </p:sp>
        <p:sp>
          <p:nvSpPr>
            <p:cNvPr id="11" name="AutoShape 11"/>
            <p:cNvSpPr/>
            <p:nvPr/>
          </p:nvSpPr>
          <p:spPr>
            <a:xfrm>
              <a:off x="6783417" y="2667325"/>
              <a:ext cx="106973" cy="255090"/>
            </a:xfrm>
            <a:custGeom>
              <a:avLst/>
              <a:gdLst/>
              <a:ahLst/>
              <a:cxnLst/>
              <a:rect l="l" t="t" r="r" b="b"/>
              <a:pathLst>
                <a:path w="65" h="155">
                  <a:moveTo>
                    <a:pt x="19" y="143"/>
                  </a:moveTo>
                  <a:lnTo>
                    <a:pt x="65" y="153"/>
                  </a:lnTo>
                  <a:lnTo>
                    <a:pt x="65" y="0"/>
                  </a:lnTo>
                  <a:lnTo>
                    <a:pt x="10" y="132"/>
                  </a:lnTo>
                  <a:lnTo>
                    <a:pt x="0" y="155"/>
                  </a:lnTo>
                  <a:lnTo>
                    <a:pt x="19" y="143"/>
                  </a:lnTo>
                  <a:close/>
                </a:path>
              </a:pathLst>
            </a:custGeom>
            <a:solidFill>
              <a:srgbClr val="B4BAD1">
                <a:alpha val="100000"/>
                <a:lumMod val="50000"/>
              </a:srgbClr>
            </a:solidFill>
            <a:ln>
              <a:headEnd type="none"/>
              <a:tailEnd type="none"/>
            </a:ln>
          </p:spPr>
        </p:sp>
        <p:sp>
          <p:nvSpPr>
            <p:cNvPr id="12" name="AutoShape 12"/>
            <p:cNvSpPr/>
            <p:nvPr/>
          </p:nvSpPr>
          <p:spPr>
            <a:xfrm>
              <a:off x="8944269" y="1284906"/>
              <a:ext cx="1456477" cy="1454831"/>
            </a:xfrm>
            <a:custGeom>
              <a:avLst/>
              <a:gdLst/>
              <a:ahLst/>
              <a:cxnLst/>
              <a:rect l="l" t="t" r="r" b="b"/>
              <a:pathLst>
                <a:path w="381" h="381">
                  <a:moveTo>
                    <a:pt x="90" y="25"/>
                  </a:moveTo>
                  <a:cubicBezTo>
                    <a:pt x="34" y="78"/>
                    <a:pt x="34" y="78"/>
                    <a:pt x="34" y="78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7" y="113"/>
                    <a:pt x="57" y="121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1" y="134"/>
                    <a:pt x="45" y="139"/>
                    <a:pt x="38" y="140"/>
                  </a:cubicBezTo>
                  <a:cubicBezTo>
                    <a:pt x="3" y="145"/>
                    <a:pt x="3" y="145"/>
                    <a:pt x="3" y="145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5" y="229"/>
                    <a:pt x="35" y="229"/>
                    <a:pt x="35" y="229"/>
                  </a:cubicBezTo>
                  <a:cubicBezTo>
                    <a:pt x="42" y="230"/>
                    <a:pt x="47" y="235"/>
                    <a:pt x="50" y="242"/>
                  </a:cubicBezTo>
                  <a:cubicBezTo>
                    <a:pt x="50" y="242"/>
                    <a:pt x="50" y="242"/>
                    <a:pt x="50" y="242"/>
                  </a:cubicBezTo>
                  <a:cubicBezTo>
                    <a:pt x="53" y="249"/>
                    <a:pt x="52" y="257"/>
                    <a:pt x="47" y="263"/>
                  </a:cubicBezTo>
                  <a:cubicBezTo>
                    <a:pt x="26" y="291"/>
                    <a:pt x="26" y="291"/>
                    <a:pt x="26" y="291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78" y="347"/>
                    <a:pt x="78" y="347"/>
                    <a:pt x="78" y="347"/>
                  </a:cubicBezTo>
                  <a:cubicBezTo>
                    <a:pt x="108" y="328"/>
                    <a:pt x="108" y="328"/>
                    <a:pt x="108" y="328"/>
                  </a:cubicBezTo>
                  <a:cubicBezTo>
                    <a:pt x="114" y="324"/>
                    <a:pt x="121" y="323"/>
                    <a:pt x="128" y="326"/>
                  </a:cubicBezTo>
                  <a:cubicBezTo>
                    <a:pt x="128" y="326"/>
                    <a:pt x="128" y="326"/>
                    <a:pt x="128" y="326"/>
                  </a:cubicBezTo>
                  <a:cubicBezTo>
                    <a:pt x="135" y="329"/>
                    <a:pt x="139" y="335"/>
                    <a:pt x="140" y="343"/>
                  </a:cubicBezTo>
                  <a:cubicBezTo>
                    <a:pt x="145" y="378"/>
                    <a:pt x="145" y="378"/>
                    <a:pt x="145" y="378"/>
                  </a:cubicBezTo>
                  <a:cubicBezTo>
                    <a:pt x="222" y="381"/>
                    <a:pt x="222" y="381"/>
                    <a:pt x="222" y="381"/>
                  </a:cubicBezTo>
                  <a:cubicBezTo>
                    <a:pt x="229" y="346"/>
                    <a:pt x="229" y="346"/>
                    <a:pt x="229" y="346"/>
                  </a:cubicBezTo>
                  <a:cubicBezTo>
                    <a:pt x="231" y="339"/>
                    <a:pt x="236" y="333"/>
                    <a:pt x="243" y="331"/>
                  </a:cubicBezTo>
                  <a:cubicBezTo>
                    <a:pt x="243" y="331"/>
                    <a:pt x="243" y="331"/>
                    <a:pt x="243" y="331"/>
                  </a:cubicBezTo>
                  <a:cubicBezTo>
                    <a:pt x="250" y="328"/>
                    <a:pt x="257" y="329"/>
                    <a:pt x="263" y="333"/>
                  </a:cubicBezTo>
                  <a:cubicBezTo>
                    <a:pt x="291" y="355"/>
                    <a:pt x="291" y="355"/>
                    <a:pt x="291" y="355"/>
                  </a:cubicBezTo>
                  <a:cubicBezTo>
                    <a:pt x="347" y="303"/>
                    <a:pt x="347" y="303"/>
                    <a:pt x="347" y="303"/>
                  </a:cubicBezTo>
                  <a:cubicBezTo>
                    <a:pt x="328" y="273"/>
                    <a:pt x="328" y="273"/>
                    <a:pt x="328" y="273"/>
                  </a:cubicBezTo>
                  <a:cubicBezTo>
                    <a:pt x="324" y="267"/>
                    <a:pt x="324" y="259"/>
                    <a:pt x="327" y="253"/>
                  </a:cubicBezTo>
                  <a:cubicBezTo>
                    <a:pt x="327" y="253"/>
                    <a:pt x="327" y="253"/>
                    <a:pt x="327" y="253"/>
                  </a:cubicBezTo>
                  <a:cubicBezTo>
                    <a:pt x="330" y="246"/>
                    <a:pt x="336" y="241"/>
                    <a:pt x="343" y="240"/>
                  </a:cubicBezTo>
                  <a:cubicBezTo>
                    <a:pt x="378" y="236"/>
                    <a:pt x="378" y="236"/>
                    <a:pt x="378" y="236"/>
                  </a:cubicBezTo>
                  <a:cubicBezTo>
                    <a:pt x="381" y="159"/>
                    <a:pt x="381" y="159"/>
                    <a:pt x="381" y="159"/>
                  </a:cubicBezTo>
                  <a:cubicBezTo>
                    <a:pt x="346" y="152"/>
                    <a:pt x="346" y="152"/>
                    <a:pt x="346" y="152"/>
                  </a:cubicBezTo>
                  <a:cubicBezTo>
                    <a:pt x="339" y="150"/>
                    <a:pt x="333" y="145"/>
                    <a:pt x="331" y="138"/>
                  </a:cubicBezTo>
                  <a:cubicBezTo>
                    <a:pt x="331" y="138"/>
                    <a:pt x="331" y="138"/>
                    <a:pt x="331" y="138"/>
                  </a:cubicBezTo>
                  <a:cubicBezTo>
                    <a:pt x="328" y="131"/>
                    <a:pt x="329" y="124"/>
                    <a:pt x="334" y="118"/>
                  </a:cubicBezTo>
                  <a:cubicBezTo>
                    <a:pt x="355" y="90"/>
                    <a:pt x="355" y="90"/>
                    <a:pt x="355" y="90"/>
                  </a:cubicBezTo>
                  <a:cubicBezTo>
                    <a:pt x="329" y="62"/>
                    <a:pt x="329" y="62"/>
                    <a:pt x="329" y="62"/>
                  </a:cubicBezTo>
                  <a:cubicBezTo>
                    <a:pt x="303" y="33"/>
                    <a:pt x="303" y="33"/>
                    <a:pt x="303" y="33"/>
                  </a:cubicBezTo>
                  <a:cubicBezTo>
                    <a:pt x="273" y="53"/>
                    <a:pt x="273" y="53"/>
                    <a:pt x="273" y="53"/>
                  </a:cubicBezTo>
                  <a:cubicBezTo>
                    <a:pt x="267" y="57"/>
                    <a:pt x="260" y="57"/>
                    <a:pt x="253" y="54"/>
                  </a:cubicBezTo>
                  <a:cubicBezTo>
                    <a:pt x="253" y="54"/>
                    <a:pt x="253" y="54"/>
                    <a:pt x="253" y="54"/>
                  </a:cubicBezTo>
                  <a:cubicBezTo>
                    <a:pt x="246" y="51"/>
                    <a:pt x="242" y="45"/>
                    <a:pt x="241" y="38"/>
                  </a:cubicBezTo>
                  <a:cubicBezTo>
                    <a:pt x="236" y="3"/>
                    <a:pt x="236" y="3"/>
                    <a:pt x="236" y="3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50" y="42"/>
                    <a:pt x="145" y="47"/>
                    <a:pt x="138" y="50"/>
                  </a:cubicBezTo>
                  <a:cubicBezTo>
                    <a:pt x="138" y="50"/>
                    <a:pt x="138" y="50"/>
                    <a:pt x="138" y="50"/>
                  </a:cubicBezTo>
                  <a:cubicBezTo>
                    <a:pt x="131" y="52"/>
                    <a:pt x="124" y="51"/>
                    <a:pt x="118" y="47"/>
                  </a:cubicBezTo>
                  <a:lnTo>
                    <a:pt x="90" y="25"/>
                  </a:lnTo>
                  <a:close/>
                  <a:moveTo>
                    <a:pt x="274" y="113"/>
                  </a:moveTo>
                  <a:cubicBezTo>
                    <a:pt x="316" y="159"/>
                    <a:pt x="314" y="231"/>
                    <a:pt x="268" y="273"/>
                  </a:cubicBezTo>
                  <a:cubicBezTo>
                    <a:pt x="222" y="316"/>
                    <a:pt x="150" y="313"/>
                    <a:pt x="107" y="268"/>
                  </a:cubicBezTo>
                  <a:cubicBezTo>
                    <a:pt x="65" y="222"/>
                    <a:pt x="67" y="150"/>
                    <a:pt x="113" y="107"/>
                  </a:cubicBezTo>
                  <a:cubicBezTo>
                    <a:pt x="159" y="64"/>
                    <a:pt x="231" y="67"/>
                    <a:pt x="274" y="113"/>
                  </a:cubicBezTo>
                  <a:close/>
                </a:path>
              </a:pathLst>
            </a:custGeom>
            <a:solidFill>
              <a:srgbClr val="B4BAD1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3" name="AutoShape 13"/>
            <p:cNvSpPr/>
            <p:nvPr/>
          </p:nvSpPr>
          <p:spPr>
            <a:xfrm>
              <a:off x="10476450" y="1681529"/>
              <a:ext cx="641837" cy="641837"/>
            </a:xfrm>
            <a:custGeom>
              <a:avLst/>
              <a:gdLst/>
              <a:ahLst/>
              <a:cxnLst/>
              <a:rect l="l" t="t" r="r" b="b"/>
              <a:pathLst>
                <a:path w="168" h="168">
                  <a:moveTo>
                    <a:pt x="40" y="11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5" y="50"/>
                    <a:pt x="25" y="53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3" y="59"/>
                    <a:pt x="20" y="61"/>
                    <a:pt x="17" y="62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9" y="101"/>
                    <a:pt x="21" y="104"/>
                    <a:pt x="22" y="107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10"/>
                    <a:pt x="23" y="113"/>
                    <a:pt x="21" y="116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50" y="143"/>
                    <a:pt x="54" y="142"/>
                    <a:pt x="57" y="144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60" y="145"/>
                    <a:pt x="62" y="148"/>
                    <a:pt x="62" y="151"/>
                  </a:cubicBezTo>
                  <a:cubicBezTo>
                    <a:pt x="64" y="166"/>
                    <a:pt x="64" y="166"/>
                    <a:pt x="64" y="166"/>
                  </a:cubicBezTo>
                  <a:cubicBezTo>
                    <a:pt x="98" y="168"/>
                    <a:pt x="98" y="168"/>
                    <a:pt x="98" y="168"/>
                  </a:cubicBezTo>
                  <a:cubicBezTo>
                    <a:pt x="101" y="152"/>
                    <a:pt x="101" y="152"/>
                    <a:pt x="101" y="152"/>
                  </a:cubicBezTo>
                  <a:cubicBezTo>
                    <a:pt x="102" y="149"/>
                    <a:pt x="104" y="147"/>
                    <a:pt x="107" y="146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0" y="145"/>
                    <a:pt x="114" y="145"/>
                    <a:pt x="116" y="147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53" y="133"/>
                    <a:pt x="153" y="133"/>
                    <a:pt x="153" y="133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3" y="118"/>
                    <a:pt x="143" y="114"/>
                    <a:pt x="144" y="111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6" y="108"/>
                    <a:pt x="148" y="106"/>
                    <a:pt x="152" y="106"/>
                  </a:cubicBezTo>
                  <a:cubicBezTo>
                    <a:pt x="167" y="104"/>
                    <a:pt x="167" y="104"/>
                    <a:pt x="167" y="104"/>
                  </a:cubicBezTo>
                  <a:cubicBezTo>
                    <a:pt x="168" y="70"/>
                    <a:pt x="168" y="70"/>
                    <a:pt x="168" y="70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0" y="66"/>
                    <a:pt x="147" y="64"/>
                    <a:pt x="146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5" y="58"/>
                    <a:pt x="145" y="54"/>
                    <a:pt x="147" y="52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18" y="25"/>
                    <a:pt x="115" y="25"/>
                    <a:pt x="112" y="24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09" y="22"/>
                    <a:pt x="107" y="19"/>
                    <a:pt x="106" y="1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6" y="18"/>
                    <a:pt x="64" y="20"/>
                    <a:pt x="61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58" y="23"/>
                    <a:pt x="55" y="22"/>
                    <a:pt x="52" y="20"/>
                  </a:cubicBezTo>
                  <a:lnTo>
                    <a:pt x="40" y="11"/>
                  </a:lnTo>
                  <a:close/>
                  <a:moveTo>
                    <a:pt x="121" y="49"/>
                  </a:moveTo>
                  <a:cubicBezTo>
                    <a:pt x="140" y="70"/>
                    <a:pt x="139" y="102"/>
                    <a:pt x="118" y="120"/>
                  </a:cubicBezTo>
                  <a:cubicBezTo>
                    <a:pt x="98" y="139"/>
                    <a:pt x="66" y="138"/>
                    <a:pt x="47" y="118"/>
                  </a:cubicBezTo>
                  <a:cubicBezTo>
                    <a:pt x="29" y="97"/>
                    <a:pt x="30" y="66"/>
                    <a:pt x="50" y="47"/>
                  </a:cubicBezTo>
                  <a:cubicBezTo>
                    <a:pt x="70" y="28"/>
                    <a:pt x="102" y="29"/>
                    <a:pt x="121" y="49"/>
                  </a:cubicBezTo>
                  <a:close/>
                </a:path>
              </a:pathLst>
            </a:custGeom>
            <a:solidFill>
              <a:srgbClr val="E4E4EF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4" name="AutoShape 14"/>
            <p:cNvSpPr/>
            <p:nvPr/>
          </p:nvSpPr>
          <p:spPr>
            <a:xfrm>
              <a:off x="8132921" y="893221"/>
              <a:ext cx="947944" cy="944653"/>
            </a:xfrm>
            <a:custGeom>
              <a:avLst/>
              <a:gdLst/>
              <a:ahLst/>
              <a:cxnLst/>
              <a:rect l="l" t="t" r="r" b="b"/>
              <a:pathLst>
                <a:path w="248" h="248">
                  <a:moveTo>
                    <a:pt x="59" y="17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7" y="74"/>
                    <a:pt x="38" y="79"/>
                    <a:pt x="36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4" y="88"/>
                    <a:pt x="30" y="91"/>
                    <a:pt x="25" y="91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23" y="149"/>
                    <a:pt x="23" y="149"/>
                    <a:pt x="23" y="149"/>
                  </a:cubicBezTo>
                  <a:cubicBezTo>
                    <a:pt x="28" y="150"/>
                    <a:pt x="31" y="153"/>
                    <a:pt x="33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5" y="162"/>
                    <a:pt x="34" y="167"/>
                    <a:pt x="31" y="171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34" y="207"/>
                    <a:pt x="34" y="207"/>
                    <a:pt x="34" y="207"/>
                  </a:cubicBezTo>
                  <a:cubicBezTo>
                    <a:pt x="51" y="226"/>
                    <a:pt x="51" y="226"/>
                    <a:pt x="51" y="226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4" y="211"/>
                    <a:pt x="79" y="210"/>
                    <a:pt x="84" y="212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8" y="214"/>
                    <a:pt x="91" y="218"/>
                    <a:pt x="92" y="223"/>
                  </a:cubicBezTo>
                  <a:cubicBezTo>
                    <a:pt x="95" y="246"/>
                    <a:pt x="95" y="246"/>
                    <a:pt x="95" y="246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9" y="225"/>
                    <a:pt x="149" y="225"/>
                    <a:pt x="149" y="225"/>
                  </a:cubicBezTo>
                  <a:cubicBezTo>
                    <a:pt x="150" y="220"/>
                    <a:pt x="154" y="217"/>
                    <a:pt x="158" y="215"/>
                  </a:cubicBezTo>
                  <a:cubicBezTo>
                    <a:pt x="158" y="215"/>
                    <a:pt x="158" y="215"/>
                    <a:pt x="158" y="215"/>
                  </a:cubicBezTo>
                  <a:cubicBezTo>
                    <a:pt x="163" y="213"/>
                    <a:pt x="167" y="214"/>
                    <a:pt x="171" y="217"/>
                  </a:cubicBezTo>
                  <a:cubicBezTo>
                    <a:pt x="189" y="231"/>
                    <a:pt x="189" y="231"/>
                    <a:pt x="189" y="231"/>
                  </a:cubicBezTo>
                  <a:cubicBezTo>
                    <a:pt x="226" y="197"/>
                    <a:pt x="226" y="197"/>
                    <a:pt x="226" y="197"/>
                  </a:cubicBezTo>
                  <a:cubicBezTo>
                    <a:pt x="213" y="178"/>
                    <a:pt x="213" y="178"/>
                    <a:pt x="213" y="178"/>
                  </a:cubicBezTo>
                  <a:cubicBezTo>
                    <a:pt x="211" y="174"/>
                    <a:pt x="211" y="169"/>
                    <a:pt x="213" y="165"/>
                  </a:cubicBezTo>
                  <a:cubicBezTo>
                    <a:pt x="213" y="164"/>
                    <a:pt x="213" y="164"/>
                    <a:pt x="213" y="164"/>
                  </a:cubicBezTo>
                  <a:cubicBezTo>
                    <a:pt x="215" y="160"/>
                    <a:pt x="219" y="157"/>
                    <a:pt x="223" y="156"/>
                  </a:cubicBezTo>
                  <a:cubicBezTo>
                    <a:pt x="246" y="153"/>
                    <a:pt x="246" y="153"/>
                    <a:pt x="246" y="15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25" y="99"/>
                    <a:pt x="225" y="99"/>
                    <a:pt x="225" y="99"/>
                  </a:cubicBezTo>
                  <a:cubicBezTo>
                    <a:pt x="221" y="98"/>
                    <a:pt x="217" y="94"/>
                    <a:pt x="215" y="90"/>
                  </a:cubicBezTo>
                  <a:cubicBezTo>
                    <a:pt x="215" y="90"/>
                    <a:pt x="215" y="90"/>
                    <a:pt x="215" y="90"/>
                  </a:cubicBezTo>
                  <a:cubicBezTo>
                    <a:pt x="214" y="86"/>
                    <a:pt x="214" y="81"/>
                    <a:pt x="217" y="77"/>
                  </a:cubicBezTo>
                  <a:cubicBezTo>
                    <a:pt x="231" y="59"/>
                    <a:pt x="231" y="59"/>
                    <a:pt x="231" y="59"/>
                  </a:cubicBezTo>
                  <a:cubicBezTo>
                    <a:pt x="214" y="40"/>
                    <a:pt x="214" y="40"/>
                    <a:pt x="214" y="40"/>
                  </a:cubicBezTo>
                  <a:cubicBezTo>
                    <a:pt x="197" y="22"/>
                    <a:pt x="197" y="22"/>
                    <a:pt x="197" y="22"/>
                  </a:cubicBezTo>
                  <a:cubicBezTo>
                    <a:pt x="178" y="35"/>
                    <a:pt x="178" y="35"/>
                    <a:pt x="178" y="35"/>
                  </a:cubicBezTo>
                  <a:cubicBezTo>
                    <a:pt x="174" y="37"/>
                    <a:pt x="169" y="37"/>
                    <a:pt x="165" y="35"/>
                  </a:cubicBezTo>
                  <a:cubicBezTo>
                    <a:pt x="165" y="35"/>
                    <a:pt x="165" y="35"/>
                    <a:pt x="165" y="35"/>
                  </a:cubicBezTo>
                  <a:cubicBezTo>
                    <a:pt x="160" y="33"/>
                    <a:pt x="157" y="30"/>
                    <a:pt x="157" y="25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8" y="27"/>
                    <a:pt x="95" y="31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86" y="34"/>
                    <a:pt x="81" y="34"/>
                    <a:pt x="77" y="31"/>
                  </a:cubicBezTo>
                  <a:lnTo>
                    <a:pt x="59" y="17"/>
                  </a:lnTo>
                  <a:close/>
                  <a:moveTo>
                    <a:pt x="178" y="74"/>
                  </a:moveTo>
                  <a:cubicBezTo>
                    <a:pt x="206" y="104"/>
                    <a:pt x="204" y="150"/>
                    <a:pt x="174" y="178"/>
                  </a:cubicBezTo>
                  <a:cubicBezTo>
                    <a:pt x="145" y="206"/>
                    <a:pt x="98" y="204"/>
                    <a:pt x="70" y="174"/>
                  </a:cubicBezTo>
                  <a:cubicBezTo>
                    <a:pt x="42" y="144"/>
                    <a:pt x="44" y="98"/>
                    <a:pt x="74" y="70"/>
                  </a:cubicBezTo>
                  <a:cubicBezTo>
                    <a:pt x="104" y="42"/>
                    <a:pt x="151" y="44"/>
                    <a:pt x="178" y="74"/>
                  </a:cubicBezTo>
                  <a:close/>
                </a:path>
              </a:pathLst>
            </a:custGeom>
            <a:solidFill>
              <a:srgbClr val="E4E4EF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5" name="AutoShape 15"/>
            <p:cNvSpPr/>
            <p:nvPr/>
          </p:nvSpPr>
          <p:spPr>
            <a:xfrm>
              <a:off x="5889782" y="4192923"/>
              <a:ext cx="5045828" cy="130014"/>
            </a:xfrm>
            <a:custGeom>
              <a:avLst/>
              <a:gdLst/>
              <a:ahLst/>
              <a:cxnLst/>
              <a:rect l="l" t="t" r="r" b="b"/>
              <a:pathLst>
                <a:path w="1320" h="34">
                  <a:moveTo>
                    <a:pt x="17" y="34"/>
                  </a:moveTo>
                  <a:cubicBezTo>
                    <a:pt x="1303" y="34"/>
                    <a:pt x="1303" y="34"/>
                    <a:pt x="1303" y="34"/>
                  </a:cubicBezTo>
                  <a:cubicBezTo>
                    <a:pt x="1313" y="34"/>
                    <a:pt x="1320" y="27"/>
                    <a:pt x="1320" y="17"/>
                  </a:cubicBezTo>
                  <a:cubicBezTo>
                    <a:pt x="1320" y="8"/>
                    <a:pt x="1313" y="0"/>
                    <a:pt x="130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27"/>
                    <a:pt x="7" y="34"/>
                    <a:pt x="17" y="34"/>
                  </a:cubicBezTo>
                  <a:close/>
                </a:path>
              </a:pathLst>
            </a:custGeom>
            <a:solidFill>
              <a:srgbClr val="86868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6" name="AutoShape 16"/>
            <p:cNvSpPr/>
            <p:nvPr/>
          </p:nvSpPr>
          <p:spPr>
            <a:xfrm>
              <a:off x="5893073" y="4285085"/>
              <a:ext cx="5037600" cy="37852"/>
            </a:xfrm>
            <a:custGeom>
              <a:avLst/>
              <a:gdLst/>
              <a:ahLst/>
              <a:cxnLst/>
              <a:rect l="l" t="t" r="r" b="b"/>
              <a:pathLst>
                <a:path w="1318" h="10">
                  <a:moveTo>
                    <a:pt x="0" y="0"/>
                  </a:moveTo>
                  <a:cubicBezTo>
                    <a:pt x="3" y="6"/>
                    <a:pt x="9" y="10"/>
                    <a:pt x="16" y="10"/>
                  </a:cubicBezTo>
                  <a:cubicBezTo>
                    <a:pt x="1302" y="10"/>
                    <a:pt x="1302" y="10"/>
                    <a:pt x="1302" y="10"/>
                  </a:cubicBezTo>
                  <a:cubicBezTo>
                    <a:pt x="1309" y="10"/>
                    <a:pt x="1315" y="6"/>
                    <a:pt x="13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D6D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7" name="AutoShape 17"/>
            <p:cNvSpPr/>
            <p:nvPr/>
          </p:nvSpPr>
          <p:spPr>
            <a:xfrm>
              <a:off x="7403859" y="4123802"/>
              <a:ext cx="1823476" cy="69121"/>
            </a:xfrm>
            <a:prstGeom prst="rect">
              <a:avLst/>
            </a:prstGeom>
            <a:solidFill>
              <a:srgbClr val="C5C4D7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8" name="AutoShape 18"/>
            <p:cNvSpPr/>
            <p:nvPr/>
          </p:nvSpPr>
          <p:spPr>
            <a:xfrm>
              <a:off x="7589828" y="4123802"/>
              <a:ext cx="1823476" cy="69121"/>
            </a:xfrm>
            <a:prstGeom prst="rect">
              <a:avLst/>
            </a:prstGeom>
            <a:solidFill>
              <a:srgbClr val="A5A5AD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9" name="AutoShape 19"/>
            <p:cNvSpPr/>
            <p:nvPr/>
          </p:nvSpPr>
          <p:spPr>
            <a:xfrm>
              <a:off x="6956219" y="1877371"/>
              <a:ext cx="2927766" cy="1826768"/>
            </a:xfrm>
            <a:custGeom>
              <a:avLst/>
              <a:gdLst/>
              <a:ahLst/>
              <a:cxnLst/>
              <a:rect l="l" t="t" r="r" b="b"/>
              <a:pathLst>
                <a:path w="766" h="479">
                  <a:moveTo>
                    <a:pt x="738" y="479"/>
                  </a:moveTo>
                  <a:cubicBezTo>
                    <a:pt x="28" y="479"/>
                    <a:pt x="28" y="479"/>
                    <a:pt x="28" y="479"/>
                  </a:cubicBezTo>
                  <a:cubicBezTo>
                    <a:pt x="12" y="479"/>
                    <a:pt x="0" y="467"/>
                    <a:pt x="0" y="45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53" y="0"/>
                    <a:pt x="766" y="13"/>
                    <a:pt x="766" y="28"/>
                  </a:cubicBezTo>
                  <a:cubicBezTo>
                    <a:pt x="766" y="451"/>
                    <a:pt x="766" y="451"/>
                    <a:pt x="766" y="451"/>
                  </a:cubicBezTo>
                  <a:cubicBezTo>
                    <a:pt x="766" y="467"/>
                    <a:pt x="753" y="479"/>
                    <a:pt x="738" y="479"/>
                  </a:cubicBezTo>
                </a:path>
              </a:pathLst>
            </a:custGeom>
            <a:solidFill>
              <a:srgbClr val="3E47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0" name="AutoShape 20"/>
            <p:cNvSpPr/>
            <p:nvPr/>
          </p:nvSpPr>
          <p:spPr>
            <a:xfrm>
              <a:off x="6956219" y="1877371"/>
              <a:ext cx="2927766" cy="190905"/>
            </a:xfrm>
            <a:custGeom>
              <a:avLst/>
              <a:gdLst/>
              <a:ahLst/>
              <a:cxnLst/>
              <a:rect l="l" t="t" r="r" b="b"/>
              <a:pathLst>
                <a:path w="766" h="50">
                  <a:moveTo>
                    <a:pt x="766" y="50"/>
                  </a:moveTo>
                  <a:cubicBezTo>
                    <a:pt x="766" y="26"/>
                    <a:pt x="766" y="26"/>
                    <a:pt x="766" y="26"/>
                  </a:cubicBezTo>
                  <a:cubicBezTo>
                    <a:pt x="766" y="12"/>
                    <a:pt x="754" y="0"/>
                    <a:pt x="74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766" y="50"/>
                  </a:lnTo>
                  <a:close/>
                </a:path>
              </a:pathLst>
            </a:custGeom>
            <a:solidFill>
              <a:srgbClr val="A7A6BB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1" name="AutoShape 21"/>
            <p:cNvSpPr/>
            <p:nvPr/>
          </p:nvSpPr>
          <p:spPr>
            <a:xfrm>
              <a:off x="8649682" y="2815441"/>
              <a:ext cx="404851" cy="69121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2" name="AutoShape 22"/>
            <p:cNvSpPr/>
            <p:nvPr/>
          </p:nvSpPr>
          <p:spPr>
            <a:xfrm>
              <a:off x="8649682" y="2948746"/>
              <a:ext cx="503595" cy="69121"/>
            </a:xfrm>
            <a:prstGeom prst="rect">
              <a:avLst/>
            </a:prstGeom>
            <a:solidFill>
              <a:srgbClr val="FD7C3A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3" name="AutoShape 23"/>
            <p:cNvSpPr/>
            <p:nvPr/>
          </p:nvSpPr>
          <p:spPr>
            <a:xfrm>
              <a:off x="9204295" y="2948746"/>
              <a:ext cx="248507" cy="69121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4" name="AutoShape 24"/>
            <p:cNvSpPr/>
            <p:nvPr/>
          </p:nvSpPr>
          <p:spPr>
            <a:xfrm>
              <a:off x="8649682" y="3082051"/>
              <a:ext cx="199135" cy="69121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5" name="AutoShape 25"/>
            <p:cNvSpPr/>
            <p:nvPr/>
          </p:nvSpPr>
          <p:spPr>
            <a:xfrm>
              <a:off x="8916292" y="3082051"/>
              <a:ext cx="742228" cy="69121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6" name="AutoShape 26"/>
            <p:cNvSpPr/>
            <p:nvPr/>
          </p:nvSpPr>
          <p:spPr>
            <a:xfrm>
              <a:off x="8916292" y="3082051"/>
              <a:ext cx="742228" cy="69121"/>
            </a:xfrm>
            <a:prstGeom prst="rect">
              <a:avLst/>
            </a:prstGeom>
            <a:ln>
              <a:headEnd type="none"/>
              <a:tailEnd type="none"/>
            </a:ln>
          </p:spPr>
        </p:sp>
        <p:sp>
          <p:nvSpPr>
            <p:cNvPr id="27" name="AutoShape 27"/>
            <p:cNvSpPr/>
            <p:nvPr/>
          </p:nvSpPr>
          <p:spPr>
            <a:xfrm>
              <a:off x="9146695" y="2815441"/>
              <a:ext cx="232049" cy="69121"/>
            </a:xfrm>
            <a:prstGeom prst="rect">
              <a:avLst/>
            </a:prstGeom>
            <a:solidFill>
              <a:srgbClr val="004DB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8" name="AutoShape 28"/>
            <p:cNvSpPr/>
            <p:nvPr/>
          </p:nvSpPr>
          <p:spPr>
            <a:xfrm>
              <a:off x="8649682" y="2185125"/>
              <a:ext cx="404851" cy="69121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9" name="AutoShape 29"/>
            <p:cNvSpPr/>
            <p:nvPr/>
          </p:nvSpPr>
          <p:spPr>
            <a:xfrm>
              <a:off x="8649682" y="2320075"/>
              <a:ext cx="503595" cy="67476"/>
            </a:xfrm>
            <a:prstGeom prst="rect">
              <a:avLst/>
            </a:prstGeom>
            <a:solidFill>
              <a:srgbClr val="FD7C3A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0" name="AutoShape 30"/>
            <p:cNvSpPr/>
            <p:nvPr/>
          </p:nvSpPr>
          <p:spPr>
            <a:xfrm>
              <a:off x="9204295" y="2320075"/>
              <a:ext cx="248507" cy="67476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1" name="AutoShape 31"/>
            <p:cNvSpPr/>
            <p:nvPr/>
          </p:nvSpPr>
          <p:spPr>
            <a:xfrm>
              <a:off x="8649682" y="2453379"/>
              <a:ext cx="199135" cy="67476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2" name="AutoShape 32"/>
            <p:cNvSpPr/>
            <p:nvPr/>
          </p:nvSpPr>
          <p:spPr>
            <a:xfrm>
              <a:off x="8916292" y="2453379"/>
              <a:ext cx="742228" cy="67476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3" name="AutoShape 33"/>
            <p:cNvSpPr/>
            <p:nvPr/>
          </p:nvSpPr>
          <p:spPr>
            <a:xfrm>
              <a:off x="9146695" y="2185125"/>
              <a:ext cx="232049" cy="69121"/>
            </a:xfrm>
            <a:prstGeom prst="rect">
              <a:avLst/>
            </a:prstGeom>
            <a:solidFill>
              <a:srgbClr val="004DB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4" name="AutoShape 34"/>
            <p:cNvSpPr/>
            <p:nvPr/>
          </p:nvSpPr>
          <p:spPr>
            <a:xfrm>
              <a:off x="7280430" y="2815441"/>
              <a:ext cx="406497" cy="69121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5" name="AutoShape 35"/>
            <p:cNvSpPr/>
            <p:nvPr/>
          </p:nvSpPr>
          <p:spPr>
            <a:xfrm>
              <a:off x="7280430" y="2948746"/>
              <a:ext cx="501950" cy="69121"/>
            </a:xfrm>
            <a:prstGeom prst="rect">
              <a:avLst/>
            </a:prstGeom>
            <a:solidFill>
              <a:srgbClr val="FD7C3A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6" name="AutoShape 36"/>
            <p:cNvSpPr/>
            <p:nvPr/>
          </p:nvSpPr>
          <p:spPr>
            <a:xfrm>
              <a:off x="7835042" y="2948746"/>
              <a:ext cx="248507" cy="69121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7" name="AutoShape 37"/>
            <p:cNvSpPr/>
            <p:nvPr/>
          </p:nvSpPr>
          <p:spPr>
            <a:xfrm>
              <a:off x="7280430" y="3082051"/>
              <a:ext cx="199135" cy="69121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8" name="AutoShape 38"/>
            <p:cNvSpPr/>
            <p:nvPr/>
          </p:nvSpPr>
          <p:spPr>
            <a:xfrm>
              <a:off x="7548684" y="3082051"/>
              <a:ext cx="737290" cy="69121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9" name="AutoShape 39"/>
            <p:cNvSpPr/>
            <p:nvPr/>
          </p:nvSpPr>
          <p:spPr>
            <a:xfrm>
              <a:off x="7777442" y="2815441"/>
              <a:ext cx="233695" cy="69121"/>
            </a:xfrm>
            <a:prstGeom prst="rect">
              <a:avLst/>
            </a:prstGeom>
            <a:solidFill>
              <a:srgbClr val="004DB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0" name="AutoShape 40"/>
            <p:cNvSpPr/>
            <p:nvPr/>
          </p:nvSpPr>
          <p:spPr>
            <a:xfrm>
              <a:off x="7280430" y="2185125"/>
              <a:ext cx="406497" cy="69121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1" name="AutoShape 41"/>
            <p:cNvSpPr/>
            <p:nvPr/>
          </p:nvSpPr>
          <p:spPr>
            <a:xfrm>
              <a:off x="7280430" y="2320075"/>
              <a:ext cx="501950" cy="67476"/>
            </a:xfrm>
            <a:prstGeom prst="rect">
              <a:avLst/>
            </a:prstGeom>
            <a:solidFill>
              <a:srgbClr val="FD7C3A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2" name="AutoShape 42"/>
            <p:cNvSpPr/>
            <p:nvPr/>
          </p:nvSpPr>
          <p:spPr>
            <a:xfrm>
              <a:off x="7835042" y="2320075"/>
              <a:ext cx="248507" cy="67476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3" name="AutoShape 43"/>
            <p:cNvSpPr/>
            <p:nvPr/>
          </p:nvSpPr>
          <p:spPr>
            <a:xfrm>
              <a:off x="7280430" y="2453379"/>
              <a:ext cx="199135" cy="67476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4" name="AutoShape 44"/>
            <p:cNvSpPr/>
            <p:nvPr/>
          </p:nvSpPr>
          <p:spPr>
            <a:xfrm>
              <a:off x="7548684" y="2453379"/>
              <a:ext cx="737290" cy="67476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5" name="AutoShape 45"/>
            <p:cNvSpPr/>
            <p:nvPr/>
          </p:nvSpPr>
          <p:spPr>
            <a:xfrm>
              <a:off x="7777442" y="2185125"/>
              <a:ext cx="233695" cy="69121"/>
            </a:xfrm>
            <a:prstGeom prst="rect">
              <a:avLst/>
            </a:prstGeom>
            <a:solidFill>
              <a:srgbClr val="004DB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6" name="AutoShape 46"/>
            <p:cNvSpPr/>
            <p:nvPr/>
          </p:nvSpPr>
          <p:spPr>
            <a:xfrm>
              <a:off x="6890390" y="1816480"/>
              <a:ext cx="3054487" cy="1948552"/>
            </a:xfrm>
            <a:custGeom>
              <a:avLst/>
              <a:gdLst/>
              <a:ahLst/>
              <a:cxnLst/>
              <a:rect l="l" t="t" r="r" b="b"/>
              <a:pathLst>
                <a:path w="799" h="511">
                  <a:moveTo>
                    <a:pt x="745" y="511"/>
                  </a:moveTo>
                  <a:cubicBezTo>
                    <a:pt x="54" y="511"/>
                    <a:pt x="54" y="511"/>
                    <a:pt x="54" y="511"/>
                  </a:cubicBezTo>
                  <a:cubicBezTo>
                    <a:pt x="25" y="511"/>
                    <a:pt x="0" y="487"/>
                    <a:pt x="0" y="45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4"/>
                    <a:pt x="25" y="0"/>
                    <a:pt x="54" y="0"/>
                  </a:cubicBezTo>
                  <a:cubicBezTo>
                    <a:pt x="745" y="0"/>
                    <a:pt x="745" y="0"/>
                    <a:pt x="745" y="0"/>
                  </a:cubicBezTo>
                  <a:cubicBezTo>
                    <a:pt x="775" y="0"/>
                    <a:pt x="799" y="24"/>
                    <a:pt x="799" y="54"/>
                  </a:cubicBezTo>
                  <a:cubicBezTo>
                    <a:pt x="799" y="458"/>
                    <a:pt x="799" y="458"/>
                    <a:pt x="799" y="458"/>
                  </a:cubicBezTo>
                  <a:cubicBezTo>
                    <a:pt x="799" y="487"/>
                    <a:pt x="775" y="511"/>
                    <a:pt x="745" y="511"/>
                  </a:cubicBezTo>
                  <a:moveTo>
                    <a:pt x="54" y="32"/>
                  </a:moveTo>
                  <a:cubicBezTo>
                    <a:pt x="42" y="32"/>
                    <a:pt x="33" y="42"/>
                    <a:pt x="33" y="54"/>
                  </a:cubicBezTo>
                  <a:cubicBezTo>
                    <a:pt x="33" y="386"/>
                    <a:pt x="33" y="386"/>
                    <a:pt x="33" y="386"/>
                  </a:cubicBezTo>
                  <a:cubicBezTo>
                    <a:pt x="33" y="398"/>
                    <a:pt x="42" y="408"/>
                    <a:pt x="54" y="408"/>
                  </a:cubicBezTo>
                  <a:cubicBezTo>
                    <a:pt x="745" y="408"/>
                    <a:pt x="745" y="408"/>
                    <a:pt x="745" y="408"/>
                  </a:cubicBezTo>
                  <a:cubicBezTo>
                    <a:pt x="757" y="408"/>
                    <a:pt x="767" y="398"/>
                    <a:pt x="767" y="386"/>
                  </a:cubicBezTo>
                  <a:cubicBezTo>
                    <a:pt x="767" y="54"/>
                    <a:pt x="767" y="54"/>
                    <a:pt x="767" y="54"/>
                  </a:cubicBezTo>
                  <a:cubicBezTo>
                    <a:pt x="767" y="42"/>
                    <a:pt x="757" y="32"/>
                    <a:pt x="745" y="32"/>
                  </a:cubicBezTo>
                  <a:cubicBezTo>
                    <a:pt x="54" y="32"/>
                    <a:pt x="54" y="32"/>
                    <a:pt x="54" y="32"/>
                  </a:cubicBezTo>
                </a:path>
              </a:pathLst>
            </a:custGeom>
            <a:solidFill>
              <a:srgbClr val="86868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7" name="AutoShape 47"/>
            <p:cNvSpPr/>
            <p:nvPr/>
          </p:nvSpPr>
          <p:spPr>
            <a:xfrm>
              <a:off x="9424824" y="3142943"/>
              <a:ext cx="106973" cy="8229"/>
            </a:xfrm>
            <a:custGeom>
              <a:avLst/>
              <a:gdLst/>
              <a:ahLst/>
              <a:cxnLst/>
              <a:rect l="l" t="t" r="r" b="b"/>
              <a:pathLst>
                <a:path w="28" h="2">
                  <a:moveTo>
                    <a:pt x="14" y="0"/>
                  </a:moveTo>
                  <a:cubicBezTo>
                    <a:pt x="9" y="0"/>
                    <a:pt x="4" y="1"/>
                    <a:pt x="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4" y="1"/>
                    <a:pt x="19" y="0"/>
                    <a:pt x="14" y="0"/>
                  </a:cubicBezTo>
                </a:path>
              </a:pathLst>
            </a:custGeom>
            <a:solidFill>
              <a:srgbClr val="D2D2D2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8" name="AutoShape 48"/>
            <p:cNvSpPr/>
            <p:nvPr/>
          </p:nvSpPr>
          <p:spPr>
            <a:xfrm>
              <a:off x="9268479" y="3371700"/>
              <a:ext cx="653358" cy="386749"/>
            </a:xfrm>
            <a:custGeom>
              <a:avLst/>
              <a:gdLst/>
              <a:ahLst/>
              <a:cxnLst/>
              <a:rect l="l" t="t" r="r" b="b"/>
              <a:pathLst>
                <a:path w="171" h="100">
                  <a:moveTo>
                    <a:pt x="110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3"/>
                    <a:pt x="8" y="26"/>
                    <a:pt x="18" y="35"/>
                  </a:cubicBezTo>
                  <a:cubicBezTo>
                    <a:pt x="28" y="45"/>
                    <a:pt x="41" y="50"/>
                    <a:pt x="55" y="50"/>
                  </a:cubicBezTo>
                  <a:cubicBezTo>
                    <a:pt x="60" y="50"/>
                    <a:pt x="66" y="49"/>
                    <a:pt x="71" y="47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53" y="97"/>
                    <a:pt x="165" y="87"/>
                    <a:pt x="171" y="7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5"/>
                    <a:pt x="109" y="2"/>
                    <a:pt x="110" y="0"/>
                  </a:cubicBezTo>
                </a:path>
              </a:pathLst>
            </a:custGeom>
            <a:solidFill>
              <a:srgbClr val="6F6F71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9" name="AutoShape 49"/>
            <p:cNvSpPr/>
            <p:nvPr/>
          </p:nvSpPr>
          <p:spPr>
            <a:xfrm>
              <a:off x="7017112" y="1906995"/>
              <a:ext cx="2805981" cy="115202"/>
            </a:xfrm>
            <a:custGeom>
              <a:avLst/>
              <a:gdLst/>
              <a:ahLst/>
              <a:cxnLst/>
              <a:rect l="l" t="t" r="r" b="b"/>
              <a:pathLst>
                <a:path w="734" h="30">
                  <a:moveTo>
                    <a:pt x="71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8"/>
                    <a:pt x="9" y="8"/>
                    <a:pt x="21" y="8"/>
                  </a:cubicBezTo>
                  <a:cubicBezTo>
                    <a:pt x="712" y="8"/>
                    <a:pt x="712" y="8"/>
                    <a:pt x="712" y="8"/>
                  </a:cubicBezTo>
                  <a:cubicBezTo>
                    <a:pt x="724" y="8"/>
                    <a:pt x="734" y="18"/>
                    <a:pt x="734" y="30"/>
                  </a:cubicBezTo>
                  <a:cubicBezTo>
                    <a:pt x="734" y="22"/>
                    <a:pt x="734" y="22"/>
                    <a:pt x="734" y="22"/>
                  </a:cubicBezTo>
                  <a:cubicBezTo>
                    <a:pt x="734" y="10"/>
                    <a:pt x="724" y="0"/>
                    <a:pt x="712" y="0"/>
                  </a:cubicBezTo>
                  <a:close/>
                </a:path>
              </a:pathLst>
            </a:custGeom>
            <a:solidFill>
              <a:srgbClr val="6D6D6D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0" name="AutoShape 50"/>
            <p:cNvSpPr/>
            <p:nvPr/>
          </p:nvSpPr>
          <p:spPr>
            <a:xfrm>
              <a:off x="6890390" y="3532982"/>
              <a:ext cx="3054487" cy="232049"/>
            </a:xfrm>
            <a:custGeom>
              <a:avLst/>
              <a:gdLst/>
              <a:ahLst/>
              <a:cxnLst/>
              <a:rect l="l" t="t" r="r" b="b"/>
              <a:pathLst>
                <a:path w="799" h="61">
                  <a:moveTo>
                    <a:pt x="745" y="54"/>
                  </a:moveTo>
                  <a:cubicBezTo>
                    <a:pt x="54" y="54"/>
                    <a:pt x="54" y="54"/>
                    <a:pt x="54" y="54"/>
                  </a:cubicBezTo>
                  <a:cubicBezTo>
                    <a:pt x="25" y="54"/>
                    <a:pt x="0" y="29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7"/>
                    <a:pt x="25" y="61"/>
                    <a:pt x="54" y="61"/>
                  </a:cubicBezTo>
                  <a:cubicBezTo>
                    <a:pt x="745" y="61"/>
                    <a:pt x="745" y="61"/>
                    <a:pt x="745" y="61"/>
                  </a:cubicBezTo>
                  <a:cubicBezTo>
                    <a:pt x="775" y="61"/>
                    <a:pt x="799" y="37"/>
                    <a:pt x="799" y="8"/>
                  </a:cubicBezTo>
                  <a:cubicBezTo>
                    <a:pt x="799" y="0"/>
                    <a:pt x="799" y="0"/>
                    <a:pt x="799" y="0"/>
                  </a:cubicBezTo>
                  <a:cubicBezTo>
                    <a:pt x="799" y="29"/>
                    <a:pt x="775" y="54"/>
                    <a:pt x="745" y="54"/>
                  </a:cubicBezTo>
                  <a:close/>
                </a:path>
              </a:pathLst>
            </a:custGeom>
            <a:solidFill>
              <a:srgbClr val="6D6D6D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1" name="AutoShape 51"/>
            <p:cNvSpPr/>
            <p:nvPr/>
          </p:nvSpPr>
          <p:spPr>
            <a:xfrm>
              <a:off x="9627250" y="1976116"/>
              <a:ext cx="62538" cy="60893"/>
            </a:xfrm>
            <a:prstGeom prst="ellipse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2" name="AutoShape 52"/>
            <p:cNvSpPr/>
            <p:nvPr/>
          </p:nvSpPr>
          <p:spPr>
            <a:xfrm>
              <a:off x="9520276" y="1976116"/>
              <a:ext cx="62538" cy="60893"/>
            </a:xfrm>
            <a:prstGeom prst="ellipse">
              <a:avLst/>
            </a:pr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3" name="AutoShape 53"/>
            <p:cNvSpPr/>
            <p:nvPr/>
          </p:nvSpPr>
          <p:spPr>
            <a:xfrm>
              <a:off x="9413304" y="1976116"/>
              <a:ext cx="62538" cy="60893"/>
            </a:xfrm>
            <a:prstGeom prst="ellipse">
              <a:avLst/>
            </a:prstGeom>
            <a:solidFill>
              <a:srgbClr val="FD7C3A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4" name="AutoShape 54"/>
            <p:cNvSpPr/>
            <p:nvPr/>
          </p:nvSpPr>
          <p:spPr>
            <a:xfrm>
              <a:off x="6696193" y="2598204"/>
              <a:ext cx="768559" cy="1594719"/>
            </a:xfrm>
            <a:custGeom>
              <a:avLst/>
              <a:gdLst/>
              <a:ahLst/>
              <a:cxnLst/>
              <a:rect l="l" t="t" r="r" b="b"/>
              <a:pathLst>
                <a:path w="467" h="969">
                  <a:moveTo>
                    <a:pt x="65" y="969"/>
                  </a:moveTo>
                  <a:lnTo>
                    <a:pt x="467" y="23"/>
                  </a:lnTo>
                  <a:lnTo>
                    <a:pt x="413" y="0"/>
                  </a:lnTo>
                  <a:lnTo>
                    <a:pt x="0" y="969"/>
                  </a:lnTo>
                  <a:lnTo>
                    <a:pt x="65" y="969"/>
                  </a:lnTo>
                  <a:close/>
                </a:path>
              </a:pathLst>
            </a:custGeom>
            <a:solidFill>
              <a:srgbClr val="B4BAD1">
                <a:alpha val="100000"/>
                <a:lumMod val="50000"/>
              </a:srgbClr>
            </a:solidFill>
            <a:ln>
              <a:headEnd type="none"/>
              <a:tailEnd type="none"/>
            </a:ln>
          </p:spPr>
        </p:sp>
        <p:sp>
          <p:nvSpPr>
            <p:cNvPr id="55" name="AutoShape 55"/>
            <p:cNvSpPr/>
            <p:nvPr/>
          </p:nvSpPr>
          <p:spPr>
            <a:xfrm>
              <a:off x="6806458" y="2876334"/>
              <a:ext cx="473972" cy="98744"/>
            </a:xfrm>
            <a:custGeom>
              <a:avLst/>
              <a:gdLst/>
              <a:ahLst/>
              <a:cxnLst/>
              <a:rect l="l" t="t" r="r" b="b"/>
              <a:pathLst>
                <a:path w="124" h="26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lose/>
                </a:path>
              </a:pathLst>
            </a:custGeom>
            <a:solidFill>
              <a:srgbClr val="B4BAD1">
                <a:alpha val="100000"/>
                <a:lumMod val="50000"/>
              </a:srgbClr>
            </a:solidFill>
            <a:ln>
              <a:headEnd type="none"/>
              <a:tailEnd type="none"/>
            </a:ln>
          </p:spPr>
        </p:sp>
        <p:sp>
          <p:nvSpPr>
            <p:cNvPr id="56" name="AutoShape 56"/>
            <p:cNvSpPr/>
            <p:nvPr/>
          </p:nvSpPr>
          <p:spPr>
            <a:xfrm>
              <a:off x="6676444" y="3226875"/>
              <a:ext cx="470681" cy="100390"/>
            </a:xfrm>
            <a:prstGeom prst="rect">
              <a:avLst/>
            </a:prstGeom>
            <a:solidFill>
              <a:srgbClr val="B4BAD1">
                <a:alpha val="100000"/>
                <a:lumMod val="50000"/>
              </a:srgbClr>
            </a:solidFill>
            <a:ln>
              <a:headEnd type="none"/>
              <a:tailEnd type="none"/>
            </a:ln>
          </p:spPr>
        </p:sp>
        <p:sp>
          <p:nvSpPr>
            <p:cNvPr id="57" name="AutoShape 57"/>
            <p:cNvSpPr/>
            <p:nvPr/>
          </p:nvSpPr>
          <p:spPr>
            <a:xfrm>
              <a:off x="6523391" y="3579063"/>
              <a:ext cx="482201" cy="98744"/>
            </a:xfrm>
            <a:prstGeom prst="rect">
              <a:avLst/>
            </a:prstGeom>
            <a:solidFill>
              <a:srgbClr val="B4BAD1">
                <a:alpha val="100000"/>
                <a:lumMod val="50000"/>
              </a:srgbClr>
            </a:solidFill>
            <a:ln>
              <a:headEnd type="none"/>
              <a:tailEnd type="none"/>
            </a:ln>
          </p:spPr>
        </p:sp>
        <p:sp>
          <p:nvSpPr>
            <p:cNvPr id="58" name="AutoShape 58"/>
            <p:cNvSpPr/>
            <p:nvPr/>
          </p:nvSpPr>
          <p:spPr>
            <a:xfrm>
              <a:off x="6383503" y="3929605"/>
              <a:ext cx="465744" cy="98744"/>
            </a:xfrm>
            <a:prstGeom prst="rect">
              <a:avLst/>
            </a:prstGeom>
            <a:solidFill>
              <a:srgbClr val="B4BAD1">
                <a:alpha val="100000"/>
                <a:lumMod val="50000"/>
              </a:srgbClr>
            </a:solidFill>
            <a:ln>
              <a:headEnd type="none"/>
              <a:tailEnd type="none"/>
            </a:ln>
          </p:spPr>
        </p:sp>
        <p:sp>
          <p:nvSpPr>
            <p:cNvPr id="59" name="AutoShape 59"/>
            <p:cNvSpPr/>
            <p:nvPr/>
          </p:nvSpPr>
          <p:spPr>
            <a:xfrm>
              <a:off x="9329371" y="2991536"/>
              <a:ext cx="952882" cy="1212908"/>
            </a:xfrm>
            <a:custGeom>
              <a:avLst/>
              <a:gdLst/>
              <a:ahLst/>
              <a:cxnLst/>
              <a:rect l="l" t="t" r="r" b="b"/>
              <a:pathLst>
                <a:path w="249" h="318">
                  <a:moveTo>
                    <a:pt x="242" y="282"/>
                  </a:moveTo>
                  <a:cubicBezTo>
                    <a:pt x="104" y="86"/>
                    <a:pt x="104" y="86"/>
                    <a:pt x="104" y="86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15" y="61"/>
                    <a:pt x="113" y="41"/>
                    <a:pt x="102" y="25"/>
                  </a:cubicBezTo>
                  <a:cubicBezTo>
                    <a:pt x="91" y="9"/>
                    <a:pt x="72" y="0"/>
                    <a:pt x="53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0" y="51"/>
                    <a:pt x="1" y="72"/>
                    <a:pt x="13" y="88"/>
                  </a:cubicBezTo>
                  <a:cubicBezTo>
                    <a:pt x="24" y="104"/>
                    <a:pt x="43" y="113"/>
                    <a:pt x="62" y="111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208" y="306"/>
                    <a:pt x="208" y="306"/>
                    <a:pt x="208" y="306"/>
                  </a:cubicBezTo>
                  <a:cubicBezTo>
                    <a:pt x="214" y="316"/>
                    <a:pt x="228" y="318"/>
                    <a:pt x="237" y="311"/>
                  </a:cubicBezTo>
                  <a:cubicBezTo>
                    <a:pt x="247" y="305"/>
                    <a:pt x="249" y="291"/>
                    <a:pt x="242" y="282"/>
                  </a:cubicBezTo>
                  <a:close/>
                </a:path>
              </a:pathLst>
            </a:custGeom>
            <a:solidFill>
              <a:srgbClr val="ADADAD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0" name="AutoShape 60"/>
            <p:cNvSpPr/>
            <p:nvPr/>
          </p:nvSpPr>
          <p:spPr>
            <a:xfrm>
              <a:off x="9666748" y="3391449"/>
              <a:ext cx="534865" cy="717541"/>
            </a:xfrm>
            <a:custGeom>
              <a:avLst/>
              <a:gdLst/>
              <a:ahLst/>
              <a:cxnLst/>
              <a:rect l="l" t="t" r="r" b="b"/>
              <a:pathLst>
                <a:path w="140" h="188">
                  <a:moveTo>
                    <a:pt x="134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29" y="188"/>
                    <a:pt x="122" y="187"/>
                    <a:pt x="119" y="18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3"/>
                    <a:pt x="1" y="6"/>
                    <a:pt x="6" y="3"/>
                  </a:cubicBezTo>
                  <a:cubicBezTo>
                    <a:pt x="11" y="0"/>
                    <a:pt x="17" y="1"/>
                    <a:pt x="20" y="5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40" y="175"/>
                    <a:pt x="138" y="181"/>
                    <a:pt x="134" y="184"/>
                  </a:cubicBezTo>
                  <a:close/>
                </a:path>
              </a:pathLst>
            </a:custGeom>
            <a:solidFill>
              <a:srgbClr val="86868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1" name="AutoShape 61"/>
            <p:cNvSpPr/>
            <p:nvPr/>
          </p:nvSpPr>
          <p:spPr>
            <a:xfrm>
              <a:off x="8401176" y="4421680"/>
              <a:ext cx="783371" cy="1267217"/>
            </a:xfrm>
            <a:custGeom>
              <a:avLst/>
              <a:gdLst/>
              <a:ahLst/>
              <a:cxnLst/>
              <a:rect l="l" t="t" r="r" b="b"/>
              <a:pathLst>
                <a:path w="205" h="332">
                  <a:moveTo>
                    <a:pt x="0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28" y="0"/>
                    <a:pt x="131" y="0"/>
                    <a:pt x="133" y="1"/>
                  </a:cubicBezTo>
                  <a:cubicBezTo>
                    <a:pt x="176" y="5"/>
                    <a:pt x="205" y="48"/>
                    <a:pt x="195" y="90"/>
                  </a:cubicBezTo>
                  <a:cubicBezTo>
                    <a:pt x="143" y="332"/>
                    <a:pt x="143" y="332"/>
                    <a:pt x="143" y="332"/>
                  </a:cubicBezTo>
                  <a:cubicBezTo>
                    <a:pt x="68" y="332"/>
                    <a:pt x="68" y="332"/>
                    <a:pt x="68" y="332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68394">
                <a:alpha val="100000"/>
                <a:lumMod val="75000"/>
              </a:srgbClr>
            </a:solidFill>
            <a:ln>
              <a:headEnd type="none"/>
              <a:tailEnd type="none"/>
            </a:ln>
          </p:spPr>
        </p:sp>
        <p:sp>
          <p:nvSpPr>
            <p:cNvPr id="62" name="AutoShape 62"/>
            <p:cNvSpPr/>
            <p:nvPr/>
          </p:nvSpPr>
          <p:spPr>
            <a:xfrm>
              <a:off x="8661202" y="5688897"/>
              <a:ext cx="492076" cy="190905"/>
            </a:xfrm>
            <a:custGeom>
              <a:avLst/>
              <a:gdLst/>
              <a:ahLst/>
              <a:cxnLst/>
              <a:rect l="l" t="t" r="r" b="b"/>
              <a:pathLst>
                <a:path w="129" h="50">
                  <a:moveTo>
                    <a:pt x="0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129" y="6"/>
                    <a:pt x="129" y="50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1D0B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3" name="AutoShape 63"/>
            <p:cNvSpPr/>
            <p:nvPr/>
          </p:nvSpPr>
          <p:spPr>
            <a:xfrm>
              <a:off x="7644137" y="4421680"/>
              <a:ext cx="783371" cy="1267217"/>
            </a:xfrm>
            <a:custGeom>
              <a:avLst/>
              <a:gdLst/>
              <a:ahLst/>
              <a:cxnLst/>
              <a:rect l="l" t="t" r="r" b="b"/>
              <a:pathLst>
                <a:path w="205" h="332">
                  <a:moveTo>
                    <a:pt x="205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6" y="0"/>
                    <a:pt x="74" y="0"/>
                    <a:pt x="71" y="1"/>
                  </a:cubicBezTo>
                  <a:cubicBezTo>
                    <a:pt x="28" y="5"/>
                    <a:pt x="0" y="48"/>
                    <a:pt x="10" y="90"/>
                  </a:cubicBezTo>
                  <a:cubicBezTo>
                    <a:pt x="62" y="332"/>
                    <a:pt x="62" y="332"/>
                    <a:pt x="62" y="332"/>
                  </a:cubicBezTo>
                  <a:cubicBezTo>
                    <a:pt x="136" y="332"/>
                    <a:pt x="136" y="332"/>
                    <a:pt x="136" y="332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0"/>
                    <a:pt x="205" y="0"/>
                    <a:pt x="205" y="0"/>
                  </a:cubicBezTo>
                </a:path>
              </a:pathLst>
            </a:custGeom>
            <a:solidFill>
              <a:srgbClr val="768394">
                <a:alpha val="100000"/>
                <a:lumMod val="75000"/>
              </a:srgbClr>
            </a:solidFill>
            <a:ln>
              <a:headEnd type="none"/>
              <a:tailEnd type="none"/>
            </a:ln>
          </p:spPr>
        </p:sp>
        <p:sp>
          <p:nvSpPr>
            <p:cNvPr id="64" name="AutoShape 64"/>
            <p:cNvSpPr/>
            <p:nvPr/>
          </p:nvSpPr>
          <p:spPr>
            <a:xfrm>
              <a:off x="7935433" y="2711760"/>
              <a:ext cx="197488" cy="294587"/>
            </a:xfrm>
            <a:custGeom>
              <a:avLst/>
              <a:gdLst/>
              <a:ahLst/>
              <a:cxnLst/>
              <a:rect l="l" t="t" r="r" b="b"/>
              <a:pathLst>
                <a:path w="52" h="77">
                  <a:moveTo>
                    <a:pt x="52" y="25"/>
                  </a:moveTo>
                  <a:cubicBezTo>
                    <a:pt x="52" y="25"/>
                    <a:pt x="36" y="0"/>
                    <a:pt x="18" y="14"/>
                  </a:cubicBezTo>
                  <a:cubicBezTo>
                    <a:pt x="0" y="27"/>
                    <a:pt x="19" y="77"/>
                    <a:pt x="52" y="69"/>
                  </a:cubicBezTo>
                  <a:lnTo>
                    <a:pt x="52" y="25"/>
                  </a:lnTo>
                  <a:close/>
                </a:path>
              </a:pathLst>
            </a:custGeom>
            <a:solidFill>
              <a:srgbClr val="EDAC7C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5" name="AutoShape 65"/>
            <p:cNvSpPr/>
            <p:nvPr/>
          </p:nvSpPr>
          <p:spPr>
            <a:xfrm>
              <a:off x="7979867" y="2784173"/>
              <a:ext cx="153054" cy="184322"/>
            </a:xfrm>
            <a:custGeom>
              <a:avLst/>
              <a:gdLst/>
              <a:ahLst/>
              <a:cxnLst/>
              <a:rect l="l" t="t" r="r" b="b"/>
              <a:pathLst>
                <a:path w="40" h="48">
                  <a:moveTo>
                    <a:pt x="40" y="23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12" y="48"/>
                    <a:pt x="0" y="8"/>
                    <a:pt x="13" y="3"/>
                  </a:cubicBezTo>
                  <a:cubicBezTo>
                    <a:pt x="24" y="0"/>
                    <a:pt x="35" y="15"/>
                    <a:pt x="40" y="23"/>
                  </a:cubicBezTo>
                  <a:close/>
                </a:path>
              </a:pathLst>
            </a:custGeom>
            <a:solidFill>
              <a:srgbClr val="F7A588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6" name="AutoShape 66"/>
            <p:cNvSpPr/>
            <p:nvPr/>
          </p:nvSpPr>
          <p:spPr>
            <a:xfrm>
              <a:off x="8011137" y="2789109"/>
              <a:ext cx="121784" cy="83933"/>
            </a:xfrm>
            <a:custGeom>
              <a:avLst/>
              <a:gdLst/>
              <a:ahLst/>
              <a:cxnLst/>
              <a:rect l="l" t="t" r="r" b="b"/>
              <a:pathLst>
                <a:path w="32" h="22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7"/>
                    <a:pt x="2" y="6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4" y="5"/>
                    <a:pt x="16" y="7"/>
                  </a:cubicBezTo>
                  <a:cubicBezTo>
                    <a:pt x="17" y="7"/>
                    <a:pt x="18" y="8"/>
                    <a:pt x="19" y="9"/>
                  </a:cubicBezTo>
                  <a:cubicBezTo>
                    <a:pt x="20" y="10"/>
                    <a:pt x="21" y="11"/>
                    <a:pt x="22" y="12"/>
                  </a:cubicBezTo>
                  <a:cubicBezTo>
                    <a:pt x="24" y="13"/>
                    <a:pt x="26" y="15"/>
                    <a:pt x="27" y="17"/>
                  </a:cubicBezTo>
                  <a:cubicBezTo>
                    <a:pt x="30" y="20"/>
                    <a:pt x="32" y="22"/>
                    <a:pt x="32" y="22"/>
                  </a:cubicBezTo>
                  <a:cubicBezTo>
                    <a:pt x="32" y="22"/>
                    <a:pt x="32" y="21"/>
                    <a:pt x="31" y="20"/>
                  </a:cubicBezTo>
                  <a:cubicBezTo>
                    <a:pt x="31" y="19"/>
                    <a:pt x="30" y="17"/>
                    <a:pt x="29" y="15"/>
                  </a:cubicBezTo>
                  <a:cubicBezTo>
                    <a:pt x="28" y="14"/>
                    <a:pt x="28" y="13"/>
                    <a:pt x="27" y="12"/>
                  </a:cubicBezTo>
                  <a:cubicBezTo>
                    <a:pt x="26" y="11"/>
                    <a:pt x="25" y="10"/>
                    <a:pt x="25" y="9"/>
                  </a:cubicBezTo>
                  <a:cubicBezTo>
                    <a:pt x="23" y="7"/>
                    <a:pt x="21" y="5"/>
                    <a:pt x="18" y="4"/>
                  </a:cubicBezTo>
                  <a:cubicBezTo>
                    <a:pt x="17" y="3"/>
                    <a:pt x="15" y="2"/>
                    <a:pt x="14" y="1"/>
                  </a:cubicBezTo>
                  <a:cubicBezTo>
                    <a:pt x="13" y="1"/>
                    <a:pt x="11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lose/>
                </a:path>
              </a:pathLst>
            </a:custGeom>
            <a:solidFill>
              <a:srgbClr val="CF91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7" name="AutoShape 67"/>
            <p:cNvSpPr/>
            <p:nvPr/>
          </p:nvSpPr>
          <p:spPr>
            <a:xfrm>
              <a:off x="8748427" y="2780881"/>
              <a:ext cx="222175" cy="297879"/>
            </a:xfrm>
            <a:custGeom>
              <a:avLst/>
              <a:gdLst/>
              <a:ahLst/>
              <a:cxnLst/>
              <a:rect l="l" t="t" r="r" b="b"/>
              <a:pathLst>
                <a:path w="57" h="78">
                  <a:moveTo>
                    <a:pt x="7" y="22"/>
                  </a:moveTo>
                  <a:cubicBezTo>
                    <a:pt x="7" y="22"/>
                    <a:pt x="27" y="0"/>
                    <a:pt x="43" y="16"/>
                  </a:cubicBezTo>
                  <a:cubicBezTo>
                    <a:pt x="58" y="33"/>
                    <a:pt x="31" y="78"/>
                    <a:pt x="0" y="65"/>
                  </a:cubicBezTo>
                  <a:lnTo>
                    <a:pt x="7" y="22"/>
                  </a:lnTo>
                  <a:close/>
                </a:path>
              </a:pathLst>
            </a:custGeom>
            <a:solidFill>
              <a:srgbClr val="EDAC7C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8" name="AutoShape 68"/>
            <p:cNvSpPr/>
            <p:nvPr/>
          </p:nvSpPr>
          <p:spPr>
            <a:xfrm>
              <a:off x="8748427" y="2853294"/>
              <a:ext cx="179386" cy="182677"/>
            </a:xfrm>
            <a:custGeom>
              <a:avLst/>
              <a:gdLst/>
              <a:ahLst/>
              <a:cxnLst/>
              <a:rect l="l" t="t" r="r" b="b"/>
              <a:pathLst>
                <a:path w="47" h="48">
                  <a:moveTo>
                    <a:pt x="4" y="19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28" y="48"/>
                    <a:pt x="47" y="11"/>
                    <a:pt x="34" y="5"/>
                  </a:cubicBezTo>
                  <a:cubicBezTo>
                    <a:pt x="24" y="0"/>
                    <a:pt x="10" y="12"/>
                    <a:pt x="4" y="19"/>
                  </a:cubicBezTo>
                  <a:close/>
                </a:path>
              </a:pathLst>
            </a:custGeom>
            <a:solidFill>
              <a:srgbClr val="F7A588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9" name="AutoShape 69"/>
            <p:cNvSpPr/>
            <p:nvPr/>
          </p:nvSpPr>
          <p:spPr>
            <a:xfrm>
              <a:off x="8764884" y="2861522"/>
              <a:ext cx="128367" cy="64184"/>
            </a:xfrm>
            <a:custGeom>
              <a:avLst/>
              <a:gdLst/>
              <a:ahLst/>
              <a:cxnLst/>
              <a:rect l="l" t="t" r="r" b="b"/>
              <a:pathLst>
                <a:path w="34" h="17">
                  <a:moveTo>
                    <a:pt x="34" y="11"/>
                  </a:move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9"/>
                  </a:cubicBezTo>
                  <a:cubicBezTo>
                    <a:pt x="33" y="8"/>
                    <a:pt x="33" y="6"/>
                    <a:pt x="31" y="5"/>
                  </a:cubicBezTo>
                  <a:cubicBezTo>
                    <a:pt x="31" y="5"/>
                    <a:pt x="31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3" y="3"/>
                    <a:pt x="21" y="4"/>
                    <a:pt x="19" y="5"/>
                  </a:cubicBezTo>
                  <a:cubicBezTo>
                    <a:pt x="17" y="5"/>
                    <a:pt x="16" y="6"/>
                    <a:pt x="15" y="7"/>
                  </a:cubicBezTo>
                  <a:cubicBezTo>
                    <a:pt x="14" y="7"/>
                    <a:pt x="13" y="8"/>
                    <a:pt x="12" y="9"/>
                  </a:cubicBezTo>
                  <a:cubicBezTo>
                    <a:pt x="10" y="10"/>
                    <a:pt x="8" y="12"/>
                    <a:pt x="6" y="13"/>
                  </a:cubicBezTo>
                  <a:cubicBezTo>
                    <a:pt x="3" y="15"/>
                    <a:pt x="0" y="17"/>
                    <a:pt x="0" y="17"/>
                  </a:cubicBezTo>
                  <a:cubicBezTo>
                    <a:pt x="0" y="17"/>
                    <a:pt x="1" y="16"/>
                    <a:pt x="1" y="15"/>
                  </a:cubicBezTo>
                  <a:cubicBezTo>
                    <a:pt x="2" y="14"/>
                    <a:pt x="3" y="13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8" y="8"/>
                    <a:pt x="9" y="7"/>
                    <a:pt x="10" y="6"/>
                  </a:cubicBezTo>
                  <a:cubicBezTo>
                    <a:pt x="12" y="4"/>
                    <a:pt x="14" y="3"/>
                    <a:pt x="17" y="1"/>
                  </a:cubicBezTo>
                  <a:cubicBezTo>
                    <a:pt x="18" y="1"/>
                    <a:pt x="20" y="0"/>
                    <a:pt x="21" y="0"/>
                  </a:cubicBezTo>
                  <a:cubicBezTo>
                    <a:pt x="23" y="0"/>
                    <a:pt x="24" y="0"/>
                    <a:pt x="26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7" y="0"/>
                    <a:pt x="28" y="0"/>
                    <a:pt x="28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3" y="3"/>
                    <a:pt x="33" y="4"/>
                  </a:cubicBezTo>
                  <a:cubicBezTo>
                    <a:pt x="34" y="5"/>
                    <a:pt x="34" y="6"/>
                    <a:pt x="34" y="7"/>
                  </a:cubicBezTo>
                  <a:cubicBezTo>
                    <a:pt x="34" y="8"/>
                    <a:pt x="34" y="8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lnTo>
                    <a:pt x="34" y="11"/>
                  </a:lnTo>
                  <a:close/>
                </a:path>
              </a:pathLst>
            </a:custGeom>
            <a:solidFill>
              <a:srgbClr val="CF91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0" name="AutoShape 70"/>
            <p:cNvSpPr/>
            <p:nvPr/>
          </p:nvSpPr>
          <p:spPr>
            <a:xfrm>
              <a:off x="8335346" y="3113320"/>
              <a:ext cx="187614" cy="330794"/>
            </a:xfrm>
            <a:custGeom>
              <a:avLst/>
              <a:gdLst/>
              <a:ahLst/>
              <a:cxnLst/>
              <a:rect l="l" t="t" r="r" b="b"/>
              <a:pathLst>
                <a:path w="49" h="87">
                  <a:moveTo>
                    <a:pt x="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5" y="86"/>
                    <a:pt x="25" y="86"/>
                  </a:cubicBezTo>
                  <a:cubicBezTo>
                    <a:pt x="5" y="87"/>
                    <a:pt x="0" y="72"/>
                    <a:pt x="0" y="72"/>
                  </a:cubicBezTo>
                  <a:cubicBezTo>
                    <a:pt x="0" y="7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DAC7C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1" name="AutoShape 71"/>
            <p:cNvSpPr/>
            <p:nvPr/>
          </p:nvSpPr>
          <p:spPr>
            <a:xfrm>
              <a:off x="8335346" y="3113320"/>
              <a:ext cx="187614" cy="330794"/>
            </a:xfrm>
            <a:custGeom>
              <a:avLst/>
              <a:gdLst/>
              <a:ahLst/>
              <a:cxnLst/>
              <a:rect l="l" t="t" r="r" b="b"/>
              <a:pathLst>
                <a:path w="49" h="87">
                  <a:moveTo>
                    <a:pt x="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5" y="86"/>
                    <a:pt x="25" y="86"/>
                  </a:cubicBezTo>
                  <a:cubicBezTo>
                    <a:pt x="5" y="87"/>
                    <a:pt x="0" y="72"/>
                    <a:pt x="0" y="72"/>
                  </a:cubicBezTo>
                  <a:cubicBezTo>
                    <a:pt x="0" y="7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F91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2" name="AutoShape 72"/>
            <p:cNvSpPr/>
            <p:nvPr/>
          </p:nvSpPr>
          <p:spPr>
            <a:xfrm>
              <a:off x="8340284" y="3154463"/>
              <a:ext cx="182677" cy="92161"/>
            </a:xfrm>
            <a:custGeom>
              <a:avLst/>
              <a:gdLst/>
              <a:ahLst/>
              <a:cxnLst/>
              <a:rect l="l" t="t" r="r" b="b"/>
              <a:pathLst>
                <a:path w="48" h="24">
                  <a:moveTo>
                    <a:pt x="3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13"/>
                    <a:pt x="48" y="21"/>
                  </a:cubicBezTo>
                  <a:cubicBezTo>
                    <a:pt x="48" y="22"/>
                    <a:pt x="34" y="23"/>
                    <a:pt x="33" y="23"/>
                  </a:cubicBezTo>
                  <a:cubicBezTo>
                    <a:pt x="22" y="24"/>
                    <a:pt x="11" y="22"/>
                    <a:pt x="0" y="18"/>
                  </a:cubicBezTo>
                  <a:cubicBezTo>
                    <a:pt x="1" y="1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CF91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3" name="AutoShape 73"/>
            <p:cNvSpPr/>
            <p:nvPr/>
          </p:nvSpPr>
          <p:spPr>
            <a:xfrm>
              <a:off x="8086841" y="2441860"/>
              <a:ext cx="750456" cy="812994"/>
            </a:xfrm>
            <a:custGeom>
              <a:avLst/>
              <a:gdLst/>
              <a:ahLst/>
              <a:cxnLst/>
              <a:rect l="l" t="t" r="r" b="b"/>
              <a:pathLst>
                <a:path w="196" h="213">
                  <a:moveTo>
                    <a:pt x="2" y="75"/>
                  </a:moveTo>
                  <a:cubicBezTo>
                    <a:pt x="6" y="43"/>
                    <a:pt x="22" y="15"/>
                    <a:pt x="55" y="5"/>
                  </a:cubicBezTo>
                  <a:cubicBezTo>
                    <a:pt x="71" y="0"/>
                    <a:pt x="89" y="0"/>
                    <a:pt x="106" y="2"/>
                  </a:cubicBezTo>
                  <a:cubicBezTo>
                    <a:pt x="123" y="3"/>
                    <a:pt x="140" y="6"/>
                    <a:pt x="156" y="14"/>
                  </a:cubicBezTo>
                  <a:cubicBezTo>
                    <a:pt x="183" y="27"/>
                    <a:pt x="178" y="41"/>
                    <a:pt x="178" y="70"/>
                  </a:cubicBezTo>
                  <a:cubicBezTo>
                    <a:pt x="178" y="73"/>
                    <a:pt x="196" y="89"/>
                    <a:pt x="196" y="92"/>
                  </a:cubicBezTo>
                  <a:cubicBezTo>
                    <a:pt x="195" y="98"/>
                    <a:pt x="195" y="105"/>
                    <a:pt x="195" y="111"/>
                  </a:cubicBezTo>
                  <a:cubicBezTo>
                    <a:pt x="193" y="126"/>
                    <a:pt x="189" y="140"/>
                    <a:pt x="183" y="154"/>
                  </a:cubicBezTo>
                  <a:cubicBezTo>
                    <a:pt x="176" y="171"/>
                    <a:pt x="165" y="185"/>
                    <a:pt x="150" y="196"/>
                  </a:cubicBezTo>
                  <a:cubicBezTo>
                    <a:pt x="141" y="202"/>
                    <a:pt x="131" y="206"/>
                    <a:pt x="121" y="208"/>
                  </a:cubicBezTo>
                  <a:cubicBezTo>
                    <a:pt x="105" y="213"/>
                    <a:pt x="89" y="213"/>
                    <a:pt x="72" y="209"/>
                  </a:cubicBezTo>
                  <a:cubicBezTo>
                    <a:pt x="61" y="206"/>
                    <a:pt x="50" y="201"/>
                    <a:pt x="41" y="194"/>
                  </a:cubicBezTo>
                  <a:cubicBezTo>
                    <a:pt x="25" y="183"/>
                    <a:pt x="13" y="167"/>
                    <a:pt x="7" y="149"/>
                  </a:cubicBezTo>
                  <a:cubicBezTo>
                    <a:pt x="2" y="134"/>
                    <a:pt x="0" y="118"/>
                    <a:pt x="0" y="102"/>
                  </a:cubicBezTo>
                  <a:cubicBezTo>
                    <a:pt x="0" y="93"/>
                    <a:pt x="0" y="84"/>
                    <a:pt x="2" y="76"/>
                  </a:cubicBezTo>
                  <a:lnTo>
                    <a:pt x="2" y="75"/>
                  </a:lnTo>
                  <a:close/>
                </a:path>
              </a:pathLst>
            </a:custGeom>
            <a:solidFill>
              <a:srgbClr val="CF91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4" name="AutoShape 74"/>
            <p:cNvSpPr/>
            <p:nvPr/>
          </p:nvSpPr>
          <p:spPr>
            <a:xfrm>
              <a:off x="8086841" y="2624536"/>
              <a:ext cx="4938" cy="106973"/>
            </a:xfrm>
            <a:custGeom>
              <a:avLst/>
              <a:gdLst/>
              <a:ahLst/>
              <a:cxnLst/>
              <a:rect l="l" t="t" r="r" b="b"/>
              <a:pathLst>
                <a:path w="1" h="28">
                  <a:moveTo>
                    <a:pt x="0" y="28"/>
                  </a:moveTo>
                  <a:cubicBezTo>
                    <a:pt x="0" y="28"/>
                    <a:pt x="0" y="15"/>
                    <a:pt x="1" y="0"/>
                  </a:cubicBezTo>
                  <a:cubicBezTo>
                    <a:pt x="0" y="16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CF91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5" name="AutoShape 75"/>
            <p:cNvSpPr/>
            <p:nvPr/>
          </p:nvSpPr>
          <p:spPr>
            <a:xfrm>
              <a:off x="7869603" y="2269057"/>
              <a:ext cx="1051626" cy="1007191"/>
            </a:xfrm>
            <a:custGeom>
              <a:avLst/>
              <a:gdLst/>
              <a:ahLst/>
              <a:cxnLst/>
              <a:rect l="l" t="t" r="r" b="b"/>
              <a:pathLst>
                <a:path w="275" h="264">
                  <a:moveTo>
                    <a:pt x="76" y="56"/>
                  </a:moveTo>
                  <a:cubicBezTo>
                    <a:pt x="104" y="13"/>
                    <a:pt x="258" y="0"/>
                    <a:pt x="267" y="145"/>
                  </a:cubicBezTo>
                  <a:cubicBezTo>
                    <a:pt x="275" y="251"/>
                    <a:pt x="155" y="264"/>
                    <a:pt x="98" y="239"/>
                  </a:cubicBezTo>
                  <a:cubicBezTo>
                    <a:pt x="0" y="197"/>
                    <a:pt x="47" y="99"/>
                    <a:pt x="76" y="56"/>
                  </a:cubicBezTo>
                  <a:close/>
                </a:path>
              </a:pathLst>
            </a:custGeom>
            <a:solidFill>
              <a:srgbClr val="6666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6" name="AutoShape 76"/>
            <p:cNvSpPr/>
            <p:nvPr/>
          </p:nvSpPr>
          <p:spPr>
            <a:xfrm>
              <a:off x="7979867" y="2152210"/>
              <a:ext cx="891989" cy="743873"/>
            </a:xfrm>
            <a:custGeom>
              <a:avLst/>
              <a:gdLst/>
              <a:ahLst/>
              <a:cxnLst/>
              <a:rect l="l" t="t" r="r" b="b"/>
              <a:pathLst>
                <a:path w="233" h="195">
                  <a:moveTo>
                    <a:pt x="27" y="195"/>
                  </a:moveTo>
                  <a:cubicBezTo>
                    <a:pt x="27" y="195"/>
                    <a:pt x="13" y="191"/>
                    <a:pt x="6" y="161"/>
                  </a:cubicBezTo>
                  <a:cubicBezTo>
                    <a:pt x="0" y="140"/>
                    <a:pt x="6" y="96"/>
                    <a:pt x="32" y="75"/>
                  </a:cubicBezTo>
                  <a:cubicBezTo>
                    <a:pt x="47" y="62"/>
                    <a:pt x="51" y="68"/>
                    <a:pt x="51" y="68"/>
                  </a:cubicBezTo>
                  <a:cubicBezTo>
                    <a:pt x="51" y="68"/>
                    <a:pt x="55" y="53"/>
                    <a:pt x="84" y="41"/>
                  </a:cubicBezTo>
                  <a:cubicBezTo>
                    <a:pt x="178" y="0"/>
                    <a:pt x="201" y="44"/>
                    <a:pt x="215" y="81"/>
                  </a:cubicBezTo>
                  <a:cubicBezTo>
                    <a:pt x="233" y="131"/>
                    <a:pt x="224" y="168"/>
                    <a:pt x="126" y="136"/>
                  </a:cubicBezTo>
                  <a:cubicBezTo>
                    <a:pt x="86" y="123"/>
                    <a:pt x="61" y="116"/>
                    <a:pt x="61" y="116"/>
                  </a:cubicBezTo>
                  <a:cubicBezTo>
                    <a:pt x="61" y="116"/>
                    <a:pt x="62" y="129"/>
                    <a:pt x="54" y="147"/>
                  </a:cubicBezTo>
                  <a:cubicBezTo>
                    <a:pt x="46" y="165"/>
                    <a:pt x="27" y="185"/>
                    <a:pt x="27" y="185"/>
                  </a:cubicBezTo>
                </a:path>
              </a:pathLst>
            </a:custGeom>
            <a:solidFill>
              <a:srgbClr val="6666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7" name="AutoShape 77"/>
            <p:cNvSpPr/>
            <p:nvPr/>
          </p:nvSpPr>
          <p:spPr>
            <a:xfrm>
              <a:off x="7705030" y="3376638"/>
              <a:ext cx="1441665" cy="812994"/>
            </a:xfrm>
            <a:custGeom>
              <a:avLst/>
              <a:gdLst/>
              <a:ahLst/>
              <a:cxnLst/>
              <a:rect l="l" t="t" r="r" b="b"/>
              <a:pathLst>
                <a:path w="377" h="213">
                  <a:moveTo>
                    <a:pt x="365" y="154"/>
                  </a:moveTo>
                  <a:cubicBezTo>
                    <a:pt x="310" y="30"/>
                    <a:pt x="310" y="30"/>
                    <a:pt x="310" y="30"/>
                  </a:cubicBezTo>
                  <a:cubicBezTo>
                    <a:pt x="302" y="12"/>
                    <a:pt x="281" y="0"/>
                    <a:pt x="258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6" y="0"/>
                    <a:pt x="75" y="12"/>
                    <a:pt x="68" y="30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0" y="183"/>
                    <a:pt x="27" y="213"/>
                    <a:pt x="65" y="213"/>
                  </a:cubicBezTo>
                  <a:cubicBezTo>
                    <a:pt x="185" y="213"/>
                    <a:pt x="185" y="213"/>
                    <a:pt x="185" y="213"/>
                  </a:cubicBezTo>
                  <a:cubicBezTo>
                    <a:pt x="192" y="213"/>
                    <a:pt x="192" y="213"/>
                    <a:pt x="192" y="213"/>
                  </a:cubicBezTo>
                  <a:cubicBezTo>
                    <a:pt x="312" y="213"/>
                    <a:pt x="312" y="213"/>
                    <a:pt x="312" y="213"/>
                  </a:cubicBezTo>
                  <a:cubicBezTo>
                    <a:pt x="350" y="213"/>
                    <a:pt x="377" y="183"/>
                    <a:pt x="365" y="154"/>
                  </a:cubicBezTo>
                  <a:close/>
                </a:path>
              </a:pathLst>
            </a:custGeom>
            <a:solidFill>
              <a:srgbClr val="12529F">
                <a:alpha val="100000"/>
                <a:lumMod val="20000"/>
                <a:lumOff val="80000"/>
              </a:srgbClr>
            </a:solidFill>
            <a:ln>
              <a:headEnd type="none"/>
              <a:tailEnd type="none"/>
            </a:ln>
          </p:spPr>
        </p:sp>
        <p:sp>
          <p:nvSpPr>
            <p:cNvPr id="78" name="AutoShape 78"/>
            <p:cNvSpPr/>
            <p:nvPr/>
          </p:nvSpPr>
          <p:spPr>
            <a:xfrm>
              <a:off x="7912393" y="3460570"/>
              <a:ext cx="1038460" cy="1224428"/>
            </a:xfrm>
            <a:custGeom>
              <a:avLst/>
              <a:gdLst/>
              <a:ahLst/>
              <a:cxnLst/>
              <a:rect l="l" t="t" r="r" b="b"/>
              <a:pathLst>
                <a:path w="272" h="321">
                  <a:moveTo>
                    <a:pt x="216" y="321"/>
                  </a:moveTo>
                  <a:cubicBezTo>
                    <a:pt x="57" y="321"/>
                    <a:pt x="57" y="321"/>
                    <a:pt x="57" y="321"/>
                  </a:cubicBezTo>
                  <a:cubicBezTo>
                    <a:pt x="25" y="321"/>
                    <a:pt x="0" y="296"/>
                    <a:pt x="0" y="2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5" y="0"/>
                    <a:pt x="5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47" y="0"/>
                    <a:pt x="272" y="25"/>
                    <a:pt x="272" y="56"/>
                  </a:cubicBezTo>
                  <a:cubicBezTo>
                    <a:pt x="272" y="265"/>
                    <a:pt x="272" y="265"/>
                    <a:pt x="272" y="265"/>
                  </a:cubicBezTo>
                  <a:cubicBezTo>
                    <a:pt x="272" y="296"/>
                    <a:pt x="247" y="321"/>
                    <a:pt x="216" y="321"/>
                  </a:cubicBezTo>
                  <a:close/>
                </a:path>
              </a:pathLst>
            </a:custGeom>
            <a:solidFill>
              <a:srgbClr val="39748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9" name="AutoShape 79"/>
            <p:cNvSpPr/>
            <p:nvPr/>
          </p:nvSpPr>
          <p:spPr>
            <a:xfrm>
              <a:off x="7961765" y="3460570"/>
              <a:ext cx="939716" cy="1152016"/>
            </a:xfrm>
            <a:custGeom>
              <a:avLst/>
              <a:gdLst/>
              <a:ahLst/>
              <a:cxnLst/>
              <a:rect l="l" t="t" r="r" b="b"/>
              <a:pathLst>
                <a:path w="246" h="302">
                  <a:moveTo>
                    <a:pt x="190" y="302"/>
                  </a:moveTo>
                  <a:cubicBezTo>
                    <a:pt x="57" y="302"/>
                    <a:pt x="57" y="302"/>
                    <a:pt x="57" y="302"/>
                  </a:cubicBezTo>
                  <a:cubicBezTo>
                    <a:pt x="26" y="302"/>
                    <a:pt x="0" y="276"/>
                    <a:pt x="0" y="24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21" y="0"/>
                    <a:pt x="246" y="25"/>
                    <a:pt x="246" y="56"/>
                  </a:cubicBezTo>
                  <a:cubicBezTo>
                    <a:pt x="246" y="245"/>
                    <a:pt x="246" y="245"/>
                    <a:pt x="246" y="245"/>
                  </a:cubicBezTo>
                  <a:cubicBezTo>
                    <a:pt x="246" y="276"/>
                    <a:pt x="221" y="302"/>
                    <a:pt x="190" y="302"/>
                  </a:cubicBezTo>
                  <a:close/>
                </a:path>
              </a:pathLst>
            </a:custGeom>
            <a:solidFill>
              <a:srgbClr val="285C77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0" name="AutoShape 80"/>
            <p:cNvSpPr/>
            <p:nvPr/>
          </p:nvSpPr>
          <p:spPr>
            <a:xfrm>
              <a:off x="7945307" y="2708469"/>
              <a:ext cx="941361" cy="610569"/>
            </a:xfrm>
            <a:custGeom>
              <a:avLst/>
              <a:gdLst/>
              <a:ahLst/>
              <a:cxnLst/>
              <a:rect l="l" t="t" r="r" b="b"/>
              <a:pathLst>
                <a:path w="246" h="160">
                  <a:moveTo>
                    <a:pt x="190" y="160"/>
                  </a:moveTo>
                  <a:cubicBezTo>
                    <a:pt x="57" y="160"/>
                    <a:pt x="57" y="160"/>
                    <a:pt x="57" y="160"/>
                  </a:cubicBezTo>
                  <a:cubicBezTo>
                    <a:pt x="26" y="160"/>
                    <a:pt x="0" y="135"/>
                    <a:pt x="0" y="10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21" y="0"/>
                    <a:pt x="246" y="26"/>
                    <a:pt x="246" y="57"/>
                  </a:cubicBezTo>
                  <a:cubicBezTo>
                    <a:pt x="246" y="104"/>
                    <a:pt x="246" y="104"/>
                    <a:pt x="246" y="104"/>
                  </a:cubicBezTo>
                  <a:cubicBezTo>
                    <a:pt x="246" y="135"/>
                    <a:pt x="221" y="160"/>
                    <a:pt x="190" y="160"/>
                  </a:cubicBezTo>
                  <a:close/>
                </a:path>
              </a:pathLst>
            </a:custGeom>
            <a:solidFill>
              <a:srgbClr val="39748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1" name="AutoShape 81"/>
            <p:cNvSpPr/>
            <p:nvPr/>
          </p:nvSpPr>
          <p:spPr>
            <a:xfrm>
              <a:off x="8007845" y="2731509"/>
              <a:ext cx="821223" cy="534865"/>
            </a:xfrm>
            <a:custGeom>
              <a:avLst/>
              <a:gdLst/>
              <a:ahLst/>
              <a:cxnLst/>
              <a:rect l="l" t="t" r="r" b="b"/>
              <a:pathLst>
                <a:path w="215" h="140">
                  <a:moveTo>
                    <a:pt x="169" y="140"/>
                  </a:moveTo>
                  <a:cubicBezTo>
                    <a:pt x="45" y="140"/>
                    <a:pt x="45" y="140"/>
                    <a:pt x="45" y="140"/>
                  </a:cubicBezTo>
                  <a:cubicBezTo>
                    <a:pt x="20" y="140"/>
                    <a:pt x="0" y="120"/>
                    <a:pt x="0" y="9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94" y="0"/>
                    <a:pt x="215" y="20"/>
                    <a:pt x="215" y="46"/>
                  </a:cubicBezTo>
                  <a:cubicBezTo>
                    <a:pt x="215" y="95"/>
                    <a:pt x="215" y="95"/>
                    <a:pt x="215" y="95"/>
                  </a:cubicBezTo>
                  <a:cubicBezTo>
                    <a:pt x="215" y="120"/>
                    <a:pt x="194" y="140"/>
                    <a:pt x="169" y="140"/>
                  </a:cubicBezTo>
                  <a:close/>
                </a:path>
              </a:pathLst>
            </a:custGeom>
            <a:solidFill>
              <a:srgbClr val="285C77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2" name="AutoShape 82"/>
            <p:cNvSpPr/>
            <p:nvPr/>
          </p:nvSpPr>
          <p:spPr>
            <a:xfrm>
              <a:off x="7805419" y="4704747"/>
              <a:ext cx="1214553" cy="284713"/>
            </a:xfrm>
            <a:prstGeom prst="ellipse">
              <a:avLst/>
            </a:prstGeom>
            <a:solidFill>
              <a:srgbClr val="285C77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3" name="AutoShape 83"/>
            <p:cNvSpPr/>
            <p:nvPr/>
          </p:nvSpPr>
          <p:spPr>
            <a:xfrm>
              <a:off x="7945307" y="4704747"/>
              <a:ext cx="929842" cy="72412"/>
            </a:xfrm>
            <a:custGeom>
              <a:avLst/>
              <a:gdLst/>
              <a:ahLst/>
              <a:cxnLst/>
              <a:rect l="l" t="t" r="r" b="b"/>
              <a:pathLst>
                <a:path w="243" h="19">
                  <a:moveTo>
                    <a:pt x="0" y="14"/>
                  </a:moveTo>
                  <a:cubicBezTo>
                    <a:pt x="30" y="17"/>
                    <a:pt x="73" y="19"/>
                    <a:pt x="122" y="19"/>
                  </a:cubicBezTo>
                  <a:cubicBezTo>
                    <a:pt x="171" y="19"/>
                    <a:pt x="214" y="17"/>
                    <a:pt x="243" y="14"/>
                  </a:cubicBezTo>
                  <a:cubicBezTo>
                    <a:pt x="214" y="6"/>
                    <a:pt x="171" y="0"/>
                    <a:pt x="122" y="0"/>
                  </a:cubicBezTo>
                  <a:cubicBezTo>
                    <a:pt x="73" y="0"/>
                    <a:pt x="30" y="6"/>
                    <a:pt x="0" y="14"/>
                  </a:cubicBezTo>
                  <a:close/>
                </a:path>
              </a:pathLst>
            </a:custGeom>
            <a:solidFill>
              <a:srgbClr val="39748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4" name="AutoShape 84"/>
            <p:cNvSpPr/>
            <p:nvPr/>
          </p:nvSpPr>
          <p:spPr>
            <a:xfrm>
              <a:off x="8351804" y="4989460"/>
              <a:ext cx="113556" cy="0"/>
            </a:xfrm>
            <a:custGeom>
              <a:avLst/>
              <a:gdLst/>
              <a:ahLst/>
              <a:cxnLst/>
              <a:rect l="l" t="t" r="r" b="b"/>
              <a:pathLst>
                <a:path w="30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7" y="0"/>
                  </a:move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8" y="0"/>
                  </a:move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7" y="0"/>
                    <a:pt x="28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7BFD8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5" name="AutoShape 85"/>
            <p:cNvSpPr/>
            <p:nvPr/>
          </p:nvSpPr>
          <p:spPr>
            <a:xfrm>
              <a:off x="7815294" y="4875903"/>
              <a:ext cx="1193159" cy="113556"/>
            </a:xfrm>
            <a:custGeom>
              <a:avLst/>
              <a:gdLst/>
              <a:ahLst/>
              <a:cxnLst/>
              <a:rect l="l" t="t" r="r" b="b"/>
              <a:pathLst>
                <a:path w="312" h="30">
                  <a:moveTo>
                    <a:pt x="3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" y="16"/>
                    <a:pt x="70" y="28"/>
                    <a:pt x="140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1" y="30"/>
                    <a:pt x="141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9" y="30"/>
                    <a:pt x="169" y="30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9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241" y="29"/>
                    <a:pt x="298" y="16"/>
                    <a:pt x="312" y="0"/>
                  </a:cubicBezTo>
                </a:path>
              </a:pathLst>
            </a:custGeom>
            <a:solidFill>
              <a:srgbClr val="134565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6" name="AutoShape 86"/>
            <p:cNvSpPr/>
            <p:nvPr/>
          </p:nvSpPr>
          <p:spPr>
            <a:xfrm>
              <a:off x="8320535" y="4150134"/>
              <a:ext cx="179386" cy="1550284"/>
            </a:xfrm>
            <a:custGeom>
              <a:avLst/>
              <a:gdLst/>
              <a:ahLst/>
              <a:cxnLst/>
              <a:rect l="l" t="t" r="r" b="b"/>
              <a:pathLst>
                <a:path w="47" h="406">
                  <a:moveTo>
                    <a:pt x="47" y="406"/>
                  </a:moveTo>
                  <a:cubicBezTo>
                    <a:pt x="0" y="406"/>
                    <a:pt x="0" y="406"/>
                    <a:pt x="0" y="40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7" y="11"/>
                    <a:pt x="47" y="24"/>
                  </a:cubicBezTo>
                  <a:lnTo>
                    <a:pt x="47" y="406"/>
                  </a:lnTo>
                  <a:close/>
                </a:path>
              </a:pathLst>
            </a:cu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7" name="AutoShape 87"/>
            <p:cNvSpPr/>
            <p:nvPr/>
          </p:nvSpPr>
          <p:spPr>
            <a:xfrm>
              <a:off x="8346867" y="2856585"/>
              <a:ext cx="126722" cy="1316589"/>
            </a:xfrm>
            <a:custGeom>
              <a:avLst/>
              <a:gdLst/>
              <a:ahLst/>
              <a:cxnLst/>
              <a:rect l="l" t="t" r="r" b="b"/>
              <a:pathLst>
                <a:path w="33" h="345">
                  <a:moveTo>
                    <a:pt x="33" y="345"/>
                  </a:moveTo>
                  <a:cubicBezTo>
                    <a:pt x="0" y="345"/>
                    <a:pt x="0" y="345"/>
                    <a:pt x="0" y="34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lnTo>
                    <a:pt x="33" y="345"/>
                  </a:lnTo>
                  <a:close/>
                </a:path>
              </a:pathLst>
            </a:cu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8" name="AutoShape 88"/>
            <p:cNvSpPr/>
            <p:nvPr/>
          </p:nvSpPr>
          <p:spPr>
            <a:xfrm>
              <a:off x="7675406" y="5688897"/>
              <a:ext cx="488784" cy="190905"/>
            </a:xfrm>
            <a:custGeom>
              <a:avLst/>
              <a:gdLst/>
              <a:ahLst/>
              <a:cxnLst/>
              <a:rect l="l" t="t" r="r" b="b"/>
              <a:pathLst>
                <a:path w="128" h="50">
                  <a:moveTo>
                    <a:pt x="128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0" y="6"/>
                    <a:pt x="0" y="50"/>
                  </a:cubicBezTo>
                  <a:cubicBezTo>
                    <a:pt x="128" y="50"/>
                    <a:pt x="128" y="50"/>
                    <a:pt x="128" y="50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331D0B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9" name="AutoShape 89"/>
            <p:cNvSpPr/>
            <p:nvPr/>
          </p:nvSpPr>
          <p:spPr>
            <a:xfrm>
              <a:off x="7556913" y="4173174"/>
              <a:ext cx="855783" cy="855783"/>
            </a:xfrm>
            <a:custGeom>
              <a:avLst/>
              <a:gdLst/>
              <a:ahLst/>
              <a:cxnLst/>
              <a:rect l="l" t="t" r="r" b="b"/>
              <a:pathLst>
                <a:path w="224" h="224">
                  <a:moveTo>
                    <a:pt x="222" y="209"/>
                  </a:moveTo>
                  <a:cubicBezTo>
                    <a:pt x="221" y="209"/>
                    <a:pt x="157" y="214"/>
                    <a:pt x="85" y="193"/>
                  </a:cubicBezTo>
                  <a:cubicBezTo>
                    <a:pt x="34" y="178"/>
                    <a:pt x="41" y="72"/>
                    <a:pt x="49" y="22"/>
                  </a:cubicBezTo>
                  <a:cubicBezTo>
                    <a:pt x="69" y="21"/>
                    <a:pt x="85" y="16"/>
                    <a:pt x="85" y="11"/>
                  </a:cubicBezTo>
                  <a:cubicBezTo>
                    <a:pt x="85" y="5"/>
                    <a:pt x="66" y="0"/>
                    <a:pt x="42" y="0"/>
                  </a:cubicBezTo>
                  <a:cubicBezTo>
                    <a:pt x="19" y="0"/>
                    <a:pt x="0" y="5"/>
                    <a:pt x="0" y="11"/>
                  </a:cubicBezTo>
                  <a:cubicBezTo>
                    <a:pt x="0" y="16"/>
                    <a:pt x="13" y="20"/>
                    <a:pt x="31" y="21"/>
                  </a:cubicBezTo>
                  <a:cubicBezTo>
                    <a:pt x="25" y="61"/>
                    <a:pt x="11" y="187"/>
                    <a:pt x="79" y="207"/>
                  </a:cubicBezTo>
                  <a:cubicBezTo>
                    <a:pt x="128" y="222"/>
                    <a:pt x="174" y="224"/>
                    <a:pt x="200" y="224"/>
                  </a:cubicBezTo>
                  <a:cubicBezTo>
                    <a:pt x="214" y="224"/>
                    <a:pt x="223" y="224"/>
                    <a:pt x="224" y="224"/>
                  </a:cubicBezTo>
                  <a:lnTo>
                    <a:pt x="222" y="209"/>
                  </a:lnTo>
                  <a:close/>
                </a:path>
              </a:pathLst>
            </a:cu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90" name="AutoShape 90"/>
            <p:cNvSpPr/>
            <p:nvPr/>
          </p:nvSpPr>
          <p:spPr>
            <a:xfrm>
              <a:off x="8439028" y="4173174"/>
              <a:ext cx="852491" cy="855783"/>
            </a:xfrm>
            <a:custGeom>
              <a:avLst/>
              <a:gdLst/>
              <a:ahLst/>
              <a:cxnLst/>
              <a:rect l="l" t="t" r="r" b="b"/>
              <a:pathLst>
                <a:path w="223" h="224">
                  <a:moveTo>
                    <a:pt x="2" y="209"/>
                  </a:moveTo>
                  <a:cubicBezTo>
                    <a:pt x="2" y="209"/>
                    <a:pt x="67" y="214"/>
                    <a:pt x="138" y="193"/>
                  </a:cubicBezTo>
                  <a:cubicBezTo>
                    <a:pt x="190" y="178"/>
                    <a:pt x="183" y="72"/>
                    <a:pt x="175" y="22"/>
                  </a:cubicBezTo>
                  <a:cubicBezTo>
                    <a:pt x="155" y="21"/>
                    <a:pt x="139" y="16"/>
                    <a:pt x="139" y="11"/>
                  </a:cubicBezTo>
                  <a:cubicBezTo>
                    <a:pt x="139" y="5"/>
                    <a:pt x="158" y="0"/>
                    <a:pt x="181" y="0"/>
                  </a:cubicBezTo>
                  <a:cubicBezTo>
                    <a:pt x="205" y="0"/>
                    <a:pt x="223" y="5"/>
                    <a:pt x="223" y="11"/>
                  </a:cubicBezTo>
                  <a:cubicBezTo>
                    <a:pt x="223" y="16"/>
                    <a:pt x="211" y="20"/>
                    <a:pt x="193" y="21"/>
                  </a:cubicBezTo>
                  <a:cubicBezTo>
                    <a:pt x="199" y="61"/>
                    <a:pt x="213" y="187"/>
                    <a:pt x="144" y="207"/>
                  </a:cubicBezTo>
                  <a:cubicBezTo>
                    <a:pt x="95" y="222"/>
                    <a:pt x="50" y="224"/>
                    <a:pt x="24" y="224"/>
                  </a:cubicBezTo>
                  <a:cubicBezTo>
                    <a:pt x="10" y="224"/>
                    <a:pt x="1" y="224"/>
                    <a:pt x="0" y="224"/>
                  </a:cubicBezTo>
                  <a:lnTo>
                    <a:pt x="2" y="209"/>
                  </a:lnTo>
                  <a:close/>
                </a:path>
              </a:pathLst>
            </a:cu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91" name="AutoShape 91"/>
            <p:cNvSpPr/>
            <p:nvPr/>
          </p:nvSpPr>
          <p:spPr>
            <a:xfrm>
              <a:off x="8309014" y="5700418"/>
              <a:ext cx="207363" cy="209009"/>
            </a:xfrm>
            <a:prstGeom prst="ellipse">
              <a:avLst/>
            </a:pr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92" name="AutoShape 92"/>
            <p:cNvSpPr/>
            <p:nvPr/>
          </p:nvSpPr>
          <p:spPr>
            <a:xfrm>
              <a:off x="8309014" y="4085950"/>
              <a:ext cx="207363" cy="209009"/>
            </a:xfrm>
            <a:prstGeom prst="ellipse">
              <a:avLst/>
            </a:pr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93" name="AutoShape 93"/>
            <p:cNvSpPr/>
            <p:nvPr/>
          </p:nvSpPr>
          <p:spPr>
            <a:xfrm>
              <a:off x="7961765" y="5700418"/>
              <a:ext cx="210654" cy="209009"/>
            </a:xfrm>
            <a:prstGeom prst="ellipse">
              <a:avLst/>
            </a:pr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94" name="AutoShape 94"/>
            <p:cNvSpPr/>
            <p:nvPr/>
          </p:nvSpPr>
          <p:spPr>
            <a:xfrm>
              <a:off x="8652974" y="5700418"/>
              <a:ext cx="210654" cy="209009"/>
            </a:xfrm>
            <a:prstGeom prst="ellipse">
              <a:avLst/>
            </a:pr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95" name="AutoShape 95"/>
            <p:cNvSpPr/>
            <p:nvPr/>
          </p:nvSpPr>
          <p:spPr>
            <a:xfrm>
              <a:off x="8095069" y="5688897"/>
              <a:ext cx="635254" cy="72412"/>
            </a:xfrm>
            <a:prstGeom prst="rect">
              <a:avLst/>
            </a:pr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losing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3501445"/>
            <a:ext cx="12192000" cy="3364325"/>
          </a:xfrm>
          <a:prstGeom prst="rect">
            <a:avLst/>
          </a:prstGeom>
          <a:solidFill>
            <a:srgbClr val="162E46">
              <a:alpha val="100000"/>
            </a:srgbClr>
          </a:solidFill>
          <a:ln>
            <a:prstDash val="solid"/>
            <a:headEnd type="none"/>
            <a:tailEnd type="none"/>
          </a:ln>
        </p:spPr>
      </p:sp>
      <p:grpSp>
        <p:nvGrpSpPr>
          <p:cNvPr id="3" name="Group 3"/>
          <p:cNvGrpSpPr/>
          <p:nvPr/>
        </p:nvGrpSpPr>
        <p:grpSpPr>
          <a:xfrm rot="0">
            <a:off x="2566182" y="1205559"/>
            <a:ext cx="3529818" cy="3435378"/>
            <a:chOff x="3660775" y="974725"/>
            <a:chExt cx="5043488" cy="4908550"/>
          </a:xfrm>
        </p:grpSpPr>
        <p:sp>
          <p:nvSpPr>
            <p:cNvPr id="4" name="AutoShape 4"/>
            <p:cNvSpPr/>
            <p:nvPr/>
          </p:nvSpPr>
          <p:spPr>
            <a:xfrm>
              <a:off x="4000500" y="2686050"/>
              <a:ext cx="625475" cy="1471613"/>
            </a:xfrm>
            <a:custGeom>
              <a:avLst/>
              <a:gdLst/>
              <a:ahLst/>
              <a:cxnLst/>
              <a:rect l="l" t="t" r="r" b="b"/>
              <a:pathLst>
                <a:path w="394" h="926">
                  <a:moveTo>
                    <a:pt x="65" y="927"/>
                  </a:moveTo>
                  <a:lnTo>
                    <a:pt x="394" y="153"/>
                  </a:lnTo>
                  <a:lnTo>
                    <a:pt x="394" y="0"/>
                  </a:lnTo>
                  <a:lnTo>
                    <a:pt x="0" y="927"/>
                  </a:lnTo>
                  <a:lnTo>
                    <a:pt x="65" y="927"/>
                  </a:lnTo>
                  <a:close/>
                </a:path>
              </a:pathLst>
            </a:custGeom>
            <a:solidFill>
              <a:srgbClr val="D6953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" name="AutoShape 5"/>
            <p:cNvSpPr/>
            <p:nvPr/>
          </p:nvSpPr>
          <p:spPr>
            <a:xfrm>
              <a:off x="4522788" y="2686050"/>
              <a:ext cx="103188" cy="246063"/>
            </a:xfrm>
            <a:custGeom>
              <a:avLst/>
              <a:gdLst/>
              <a:ahLst/>
              <a:cxnLst/>
              <a:rect l="l" t="t" r="r" b="b"/>
              <a:pathLst>
                <a:path w="65" h="155">
                  <a:moveTo>
                    <a:pt x="19" y="143"/>
                  </a:moveTo>
                  <a:lnTo>
                    <a:pt x="65" y="153"/>
                  </a:lnTo>
                  <a:lnTo>
                    <a:pt x="65" y="0"/>
                  </a:lnTo>
                  <a:lnTo>
                    <a:pt x="10" y="132"/>
                  </a:lnTo>
                  <a:lnTo>
                    <a:pt x="0" y="155"/>
                  </a:lnTo>
                  <a:lnTo>
                    <a:pt x="19" y="143"/>
                  </a:lnTo>
                  <a:close/>
                </a:path>
              </a:pathLst>
            </a:custGeom>
            <a:solidFill>
              <a:srgbClr val="B57B35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" name="AutoShape 6"/>
            <p:cNvSpPr/>
            <p:nvPr/>
          </p:nvSpPr>
          <p:spPr>
            <a:xfrm>
              <a:off x="6607175" y="1352550"/>
              <a:ext cx="1404938" cy="1403350"/>
            </a:xfrm>
            <a:custGeom>
              <a:avLst/>
              <a:gdLst/>
              <a:ahLst/>
              <a:cxnLst/>
              <a:rect l="l" t="t" r="r" b="b"/>
              <a:pathLst>
                <a:path w="381" h="381">
                  <a:moveTo>
                    <a:pt x="90" y="25"/>
                  </a:moveTo>
                  <a:cubicBezTo>
                    <a:pt x="34" y="78"/>
                    <a:pt x="34" y="78"/>
                    <a:pt x="34" y="78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7" y="113"/>
                    <a:pt x="57" y="121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1" y="134"/>
                    <a:pt x="45" y="139"/>
                    <a:pt x="38" y="140"/>
                  </a:cubicBezTo>
                  <a:cubicBezTo>
                    <a:pt x="3" y="145"/>
                    <a:pt x="3" y="145"/>
                    <a:pt x="3" y="145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5" y="229"/>
                    <a:pt x="35" y="229"/>
                    <a:pt x="35" y="229"/>
                  </a:cubicBezTo>
                  <a:cubicBezTo>
                    <a:pt x="42" y="230"/>
                    <a:pt x="47" y="235"/>
                    <a:pt x="50" y="242"/>
                  </a:cubicBezTo>
                  <a:cubicBezTo>
                    <a:pt x="50" y="242"/>
                    <a:pt x="50" y="242"/>
                    <a:pt x="50" y="242"/>
                  </a:cubicBezTo>
                  <a:cubicBezTo>
                    <a:pt x="53" y="249"/>
                    <a:pt x="52" y="257"/>
                    <a:pt x="47" y="263"/>
                  </a:cubicBezTo>
                  <a:cubicBezTo>
                    <a:pt x="26" y="291"/>
                    <a:pt x="26" y="291"/>
                    <a:pt x="26" y="291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78" y="347"/>
                    <a:pt x="78" y="347"/>
                    <a:pt x="78" y="347"/>
                  </a:cubicBezTo>
                  <a:cubicBezTo>
                    <a:pt x="108" y="328"/>
                    <a:pt x="108" y="328"/>
                    <a:pt x="108" y="328"/>
                  </a:cubicBezTo>
                  <a:cubicBezTo>
                    <a:pt x="114" y="324"/>
                    <a:pt x="121" y="323"/>
                    <a:pt x="128" y="326"/>
                  </a:cubicBezTo>
                  <a:cubicBezTo>
                    <a:pt x="128" y="326"/>
                    <a:pt x="128" y="326"/>
                    <a:pt x="128" y="326"/>
                  </a:cubicBezTo>
                  <a:cubicBezTo>
                    <a:pt x="135" y="329"/>
                    <a:pt x="139" y="335"/>
                    <a:pt x="140" y="343"/>
                  </a:cubicBezTo>
                  <a:cubicBezTo>
                    <a:pt x="145" y="378"/>
                    <a:pt x="145" y="378"/>
                    <a:pt x="145" y="378"/>
                  </a:cubicBezTo>
                  <a:cubicBezTo>
                    <a:pt x="222" y="381"/>
                    <a:pt x="222" y="381"/>
                    <a:pt x="222" y="381"/>
                  </a:cubicBezTo>
                  <a:cubicBezTo>
                    <a:pt x="229" y="346"/>
                    <a:pt x="229" y="346"/>
                    <a:pt x="229" y="346"/>
                  </a:cubicBezTo>
                  <a:cubicBezTo>
                    <a:pt x="231" y="339"/>
                    <a:pt x="236" y="333"/>
                    <a:pt x="243" y="331"/>
                  </a:cubicBezTo>
                  <a:cubicBezTo>
                    <a:pt x="243" y="331"/>
                    <a:pt x="243" y="331"/>
                    <a:pt x="243" y="331"/>
                  </a:cubicBezTo>
                  <a:cubicBezTo>
                    <a:pt x="250" y="328"/>
                    <a:pt x="257" y="329"/>
                    <a:pt x="263" y="333"/>
                  </a:cubicBezTo>
                  <a:cubicBezTo>
                    <a:pt x="291" y="355"/>
                    <a:pt x="291" y="355"/>
                    <a:pt x="291" y="355"/>
                  </a:cubicBezTo>
                  <a:cubicBezTo>
                    <a:pt x="347" y="303"/>
                    <a:pt x="347" y="303"/>
                    <a:pt x="347" y="303"/>
                  </a:cubicBezTo>
                  <a:cubicBezTo>
                    <a:pt x="328" y="273"/>
                    <a:pt x="328" y="273"/>
                    <a:pt x="328" y="273"/>
                  </a:cubicBezTo>
                  <a:cubicBezTo>
                    <a:pt x="324" y="267"/>
                    <a:pt x="324" y="259"/>
                    <a:pt x="327" y="253"/>
                  </a:cubicBezTo>
                  <a:cubicBezTo>
                    <a:pt x="327" y="253"/>
                    <a:pt x="327" y="253"/>
                    <a:pt x="327" y="253"/>
                  </a:cubicBezTo>
                  <a:cubicBezTo>
                    <a:pt x="330" y="246"/>
                    <a:pt x="336" y="241"/>
                    <a:pt x="343" y="240"/>
                  </a:cubicBezTo>
                  <a:cubicBezTo>
                    <a:pt x="378" y="236"/>
                    <a:pt x="378" y="236"/>
                    <a:pt x="378" y="236"/>
                  </a:cubicBezTo>
                  <a:cubicBezTo>
                    <a:pt x="381" y="159"/>
                    <a:pt x="381" y="159"/>
                    <a:pt x="381" y="159"/>
                  </a:cubicBezTo>
                  <a:cubicBezTo>
                    <a:pt x="346" y="152"/>
                    <a:pt x="346" y="152"/>
                    <a:pt x="346" y="152"/>
                  </a:cubicBezTo>
                  <a:cubicBezTo>
                    <a:pt x="339" y="150"/>
                    <a:pt x="333" y="145"/>
                    <a:pt x="331" y="138"/>
                  </a:cubicBezTo>
                  <a:cubicBezTo>
                    <a:pt x="331" y="138"/>
                    <a:pt x="331" y="138"/>
                    <a:pt x="331" y="138"/>
                  </a:cubicBezTo>
                  <a:cubicBezTo>
                    <a:pt x="328" y="131"/>
                    <a:pt x="329" y="124"/>
                    <a:pt x="334" y="118"/>
                  </a:cubicBezTo>
                  <a:cubicBezTo>
                    <a:pt x="355" y="90"/>
                    <a:pt x="355" y="90"/>
                    <a:pt x="355" y="90"/>
                  </a:cubicBezTo>
                  <a:cubicBezTo>
                    <a:pt x="329" y="62"/>
                    <a:pt x="329" y="62"/>
                    <a:pt x="329" y="62"/>
                  </a:cubicBezTo>
                  <a:cubicBezTo>
                    <a:pt x="303" y="33"/>
                    <a:pt x="303" y="33"/>
                    <a:pt x="303" y="33"/>
                  </a:cubicBezTo>
                  <a:cubicBezTo>
                    <a:pt x="273" y="53"/>
                    <a:pt x="273" y="53"/>
                    <a:pt x="273" y="53"/>
                  </a:cubicBezTo>
                  <a:cubicBezTo>
                    <a:pt x="267" y="57"/>
                    <a:pt x="260" y="57"/>
                    <a:pt x="253" y="54"/>
                  </a:cubicBezTo>
                  <a:cubicBezTo>
                    <a:pt x="253" y="54"/>
                    <a:pt x="253" y="54"/>
                    <a:pt x="253" y="54"/>
                  </a:cubicBezTo>
                  <a:cubicBezTo>
                    <a:pt x="246" y="51"/>
                    <a:pt x="242" y="45"/>
                    <a:pt x="241" y="38"/>
                  </a:cubicBezTo>
                  <a:cubicBezTo>
                    <a:pt x="236" y="3"/>
                    <a:pt x="236" y="3"/>
                    <a:pt x="236" y="3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50" y="42"/>
                    <a:pt x="145" y="47"/>
                    <a:pt x="138" y="50"/>
                  </a:cubicBezTo>
                  <a:cubicBezTo>
                    <a:pt x="138" y="50"/>
                    <a:pt x="138" y="50"/>
                    <a:pt x="138" y="50"/>
                  </a:cubicBezTo>
                  <a:cubicBezTo>
                    <a:pt x="131" y="52"/>
                    <a:pt x="124" y="51"/>
                    <a:pt x="118" y="47"/>
                  </a:cubicBezTo>
                  <a:lnTo>
                    <a:pt x="90" y="25"/>
                  </a:lnTo>
                  <a:close/>
                  <a:moveTo>
                    <a:pt x="274" y="113"/>
                  </a:moveTo>
                  <a:cubicBezTo>
                    <a:pt x="316" y="159"/>
                    <a:pt x="314" y="231"/>
                    <a:pt x="268" y="273"/>
                  </a:cubicBezTo>
                  <a:cubicBezTo>
                    <a:pt x="222" y="316"/>
                    <a:pt x="150" y="313"/>
                    <a:pt x="107" y="268"/>
                  </a:cubicBezTo>
                  <a:cubicBezTo>
                    <a:pt x="65" y="222"/>
                    <a:pt x="67" y="150"/>
                    <a:pt x="113" y="107"/>
                  </a:cubicBezTo>
                  <a:cubicBezTo>
                    <a:pt x="159" y="64"/>
                    <a:pt x="231" y="67"/>
                    <a:pt x="274" y="113"/>
                  </a:cubicBezTo>
                  <a:close/>
                </a:path>
              </a:pathLst>
            </a:custGeom>
            <a:solidFill>
              <a:srgbClr val="B4BAD1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" name="AutoShape 7"/>
            <p:cNvSpPr/>
            <p:nvPr/>
          </p:nvSpPr>
          <p:spPr>
            <a:xfrm>
              <a:off x="8085138" y="1735138"/>
              <a:ext cx="619125" cy="619125"/>
            </a:xfrm>
            <a:custGeom>
              <a:avLst/>
              <a:gdLst/>
              <a:ahLst/>
              <a:cxnLst/>
              <a:rect l="l" t="t" r="r" b="b"/>
              <a:pathLst>
                <a:path w="168" h="168">
                  <a:moveTo>
                    <a:pt x="40" y="11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5" y="50"/>
                    <a:pt x="25" y="53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3" y="59"/>
                    <a:pt x="20" y="61"/>
                    <a:pt x="17" y="62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9" y="101"/>
                    <a:pt x="21" y="104"/>
                    <a:pt x="22" y="107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10"/>
                    <a:pt x="23" y="113"/>
                    <a:pt x="21" y="116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50" y="143"/>
                    <a:pt x="54" y="142"/>
                    <a:pt x="57" y="144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60" y="145"/>
                    <a:pt x="62" y="148"/>
                    <a:pt x="62" y="151"/>
                  </a:cubicBezTo>
                  <a:cubicBezTo>
                    <a:pt x="64" y="166"/>
                    <a:pt x="64" y="166"/>
                    <a:pt x="64" y="166"/>
                  </a:cubicBezTo>
                  <a:cubicBezTo>
                    <a:pt x="98" y="168"/>
                    <a:pt x="98" y="168"/>
                    <a:pt x="98" y="168"/>
                  </a:cubicBezTo>
                  <a:cubicBezTo>
                    <a:pt x="101" y="152"/>
                    <a:pt x="101" y="152"/>
                    <a:pt x="101" y="152"/>
                  </a:cubicBezTo>
                  <a:cubicBezTo>
                    <a:pt x="102" y="149"/>
                    <a:pt x="104" y="147"/>
                    <a:pt x="107" y="146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0" y="145"/>
                    <a:pt x="114" y="145"/>
                    <a:pt x="116" y="147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53" y="133"/>
                    <a:pt x="153" y="133"/>
                    <a:pt x="153" y="133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3" y="118"/>
                    <a:pt x="143" y="114"/>
                    <a:pt x="144" y="111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6" y="108"/>
                    <a:pt x="148" y="106"/>
                    <a:pt x="152" y="106"/>
                  </a:cubicBezTo>
                  <a:cubicBezTo>
                    <a:pt x="167" y="104"/>
                    <a:pt x="167" y="104"/>
                    <a:pt x="167" y="104"/>
                  </a:cubicBezTo>
                  <a:cubicBezTo>
                    <a:pt x="168" y="70"/>
                    <a:pt x="168" y="70"/>
                    <a:pt x="168" y="70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0" y="66"/>
                    <a:pt x="147" y="64"/>
                    <a:pt x="146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5" y="58"/>
                    <a:pt x="145" y="54"/>
                    <a:pt x="147" y="52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18" y="25"/>
                    <a:pt x="115" y="25"/>
                    <a:pt x="112" y="24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09" y="22"/>
                    <a:pt x="107" y="19"/>
                    <a:pt x="106" y="1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6" y="18"/>
                    <a:pt x="64" y="20"/>
                    <a:pt x="61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58" y="23"/>
                    <a:pt x="55" y="22"/>
                    <a:pt x="52" y="20"/>
                  </a:cubicBezTo>
                  <a:lnTo>
                    <a:pt x="40" y="11"/>
                  </a:lnTo>
                  <a:close/>
                  <a:moveTo>
                    <a:pt x="121" y="49"/>
                  </a:moveTo>
                  <a:cubicBezTo>
                    <a:pt x="140" y="70"/>
                    <a:pt x="139" y="102"/>
                    <a:pt x="118" y="120"/>
                  </a:cubicBezTo>
                  <a:cubicBezTo>
                    <a:pt x="98" y="139"/>
                    <a:pt x="66" y="138"/>
                    <a:pt x="47" y="118"/>
                  </a:cubicBezTo>
                  <a:cubicBezTo>
                    <a:pt x="29" y="97"/>
                    <a:pt x="30" y="66"/>
                    <a:pt x="50" y="47"/>
                  </a:cubicBezTo>
                  <a:cubicBezTo>
                    <a:pt x="70" y="28"/>
                    <a:pt x="102" y="29"/>
                    <a:pt x="121" y="49"/>
                  </a:cubicBezTo>
                  <a:close/>
                </a:path>
              </a:pathLst>
            </a:custGeom>
            <a:solidFill>
              <a:srgbClr val="D6953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" name="AutoShape 8"/>
            <p:cNvSpPr/>
            <p:nvPr/>
          </p:nvSpPr>
          <p:spPr>
            <a:xfrm>
              <a:off x="5824538" y="974725"/>
              <a:ext cx="914400" cy="911225"/>
            </a:xfrm>
            <a:custGeom>
              <a:avLst/>
              <a:gdLst/>
              <a:ahLst/>
              <a:cxnLst/>
              <a:rect l="l" t="t" r="r" b="b"/>
              <a:pathLst>
                <a:path w="248" h="248">
                  <a:moveTo>
                    <a:pt x="59" y="17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7" y="74"/>
                    <a:pt x="38" y="79"/>
                    <a:pt x="36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4" y="88"/>
                    <a:pt x="30" y="91"/>
                    <a:pt x="25" y="91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23" y="149"/>
                    <a:pt x="23" y="149"/>
                    <a:pt x="23" y="149"/>
                  </a:cubicBezTo>
                  <a:cubicBezTo>
                    <a:pt x="28" y="150"/>
                    <a:pt x="31" y="153"/>
                    <a:pt x="33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5" y="162"/>
                    <a:pt x="34" y="167"/>
                    <a:pt x="31" y="171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34" y="207"/>
                    <a:pt x="34" y="207"/>
                    <a:pt x="34" y="207"/>
                  </a:cubicBezTo>
                  <a:cubicBezTo>
                    <a:pt x="51" y="226"/>
                    <a:pt x="51" y="226"/>
                    <a:pt x="51" y="226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4" y="211"/>
                    <a:pt x="79" y="210"/>
                    <a:pt x="84" y="212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8" y="214"/>
                    <a:pt x="91" y="218"/>
                    <a:pt x="92" y="223"/>
                  </a:cubicBezTo>
                  <a:cubicBezTo>
                    <a:pt x="95" y="246"/>
                    <a:pt x="95" y="246"/>
                    <a:pt x="95" y="246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9" y="225"/>
                    <a:pt x="149" y="225"/>
                    <a:pt x="149" y="225"/>
                  </a:cubicBezTo>
                  <a:cubicBezTo>
                    <a:pt x="150" y="220"/>
                    <a:pt x="154" y="217"/>
                    <a:pt x="158" y="215"/>
                  </a:cubicBezTo>
                  <a:cubicBezTo>
                    <a:pt x="158" y="215"/>
                    <a:pt x="158" y="215"/>
                    <a:pt x="158" y="215"/>
                  </a:cubicBezTo>
                  <a:cubicBezTo>
                    <a:pt x="163" y="213"/>
                    <a:pt x="167" y="214"/>
                    <a:pt x="171" y="217"/>
                  </a:cubicBezTo>
                  <a:cubicBezTo>
                    <a:pt x="189" y="231"/>
                    <a:pt x="189" y="231"/>
                    <a:pt x="189" y="231"/>
                  </a:cubicBezTo>
                  <a:cubicBezTo>
                    <a:pt x="226" y="197"/>
                    <a:pt x="226" y="197"/>
                    <a:pt x="226" y="197"/>
                  </a:cubicBezTo>
                  <a:cubicBezTo>
                    <a:pt x="213" y="178"/>
                    <a:pt x="213" y="178"/>
                    <a:pt x="213" y="178"/>
                  </a:cubicBezTo>
                  <a:cubicBezTo>
                    <a:pt x="211" y="174"/>
                    <a:pt x="211" y="169"/>
                    <a:pt x="213" y="165"/>
                  </a:cubicBezTo>
                  <a:cubicBezTo>
                    <a:pt x="213" y="164"/>
                    <a:pt x="213" y="164"/>
                    <a:pt x="213" y="164"/>
                  </a:cubicBezTo>
                  <a:cubicBezTo>
                    <a:pt x="215" y="160"/>
                    <a:pt x="219" y="157"/>
                    <a:pt x="223" y="156"/>
                  </a:cubicBezTo>
                  <a:cubicBezTo>
                    <a:pt x="246" y="153"/>
                    <a:pt x="246" y="153"/>
                    <a:pt x="246" y="15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25" y="99"/>
                    <a:pt x="225" y="99"/>
                    <a:pt x="225" y="99"/>
                  </a:cubicBezTo>
                  <a:cubicBezTo>
                    <a:pt x="221" y="98"/>
                    <a:pt x="217" y="94"/>
                    <a:pt x="215" y="90"/>
                  </a:cubicBezTo>
                  <a:cubicBezTo>
                    <a:pt x="215" y="90"/>
                    <a:pt x="215" y="90"/>
                    <a:pt x="215" y="90"/>
                  </a:cubicBezTo>
                  <a:cubicBezTo>
                    <a:pt x="214" y="86"/>
                    <a:pt x="214" y="81"/>
                    <a:pt x="217" y="77"/>
                  </a:cubicBezTo>
                  <a:cubicBezTo>
                    <a:pt x="231" y="59"/>
                    <a:pt x="231" y="59"/>
                    <a:pt x="231" y="59"/>
                  </a:cubicBezTo>
                  <a:cubicBezTo>
                    <a:pt x="214" y="40"/>
                    <a:pt x="214" y="40"/>
                    <a:pt x="214" y="40"/>
                  </a:cubicBezTo>
                  <a:cubicBezTo>
                    <a:pt x="197" y="22"/>
                    <a:pt x="197" y="22"/>
                    <a:pt x="197" y="22"/>
                  </a:cubicBezTo>
                  <a:cubicBezTo>
                    <a:pt x="178" y="35"/>
                    <a:pt x="178" y="35"/>
                    <a:pt x="178" y="35"/>
                  </a:cubicBezTo>
                  <a:cubicBezTo>
                    <a:pt x="174" y="37"/>
                    <a:pt x="169" y="37"/>
                    <a:pt x="165" y="35"/>
                  </a:cubicBezTo>
                  <a:cubicBezTo>
                    <a:pt x="165" y="35"/>
                    <a:pt x="165" y="35"/>
                    <a:pt x="165" y="35"/>
                  </a:cubicBezTo>
                  <a:cubicBezTo>
                    <a:pt x="160" y="33"/>
                    <a:pt x="157" y="30"/>
                    <a:pt x="157" y="25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8" y="27"/>
                    <a:pt x="95" y="31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86" y="34"/>
                    <a:pt x="81" y="34"/>
                    <a:pt x="77" y="31"/>
                  </a:cubicBezTo>
                  <a:lnTo>
                    <a:pt x="59" y="17"/>
                  </a:lnTo>
                  <a:close/>
                  <a:moveTo>
                    <a:pt x="178" y="74"/>
                  </a:moveTo>
                  <a:cubicBezTo>
                    <a:pt x="206" y="104"/>
                    <a:pt x="204" y="150"/>
                    <a:pt x="174" y="178"/>
                  </a:cubicBezTo>
                  <a:cubicBezTo>
                    <a:pt x="145" y="206"/>
                    <a:pt x="98" y="204"/>
                    <a:pt x="70" y="174"/>
                  </a:cubicBezTo>
                  <a:cubicBezTo>
                    <a:pt x="42" y="144"/>
                    <a:pt x="44" y="98"/>
                    <a:pt x="74" y="70"/>
                  </a:cubicBezTo>
                  <a:cubicBezTo>
                    <a:pt x="104" y="42"/>
                    <a:pt x="151" y="44"/>
                    <a:pt x="178" y="74"/>
                  </a:cubicBezTo>
                  <a:close/>
                </a:path>
              </a:pathLst>
            </a:custGeom>
            <a:solidFill>
              <a:srgbClr val="D6953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9" name="AutoShape 9"/>
            <p:cNvSpPr/>
            <p:nvPr/>
          </p:nvSpPr>
          <p:spPr>
            <a:xfrm>
              <a:off x="3660775" y="4157663"/>
              <a:ext cx="4867275" cy="125413"/>
            </a:xfrm>
            <a:custGeom>
              <a:avLst/>
              <a:gdLst/>
              <a:ahLst/>
              <a:cxnLst/>
              <a:rect l="l" t="t" r="r" b="b"/>
              <a:pathLst>
                <a:path w="1320" h="34">
                  <a:moveTo>
                    <a:pt x="17" y="34"/>
                  </a:moveTo>
                  <a:cubicBezTo>
                    <a:pt x="1303" y="34"/>
                    <a:pt x="1303" y="34"/>
                    <a:pt x="1303" y="34"/>
                  </a:cubicBezTo>
                  <a:cubicBezTo>
                    <a:pt x="1313" y="34"/>
                    <a:pt x="1320" y="27"/>
                    <a:pt x="1320" y="17"/>
                  </a:cubicBezTo>
                  <a:cubicBezTo>
                    <a:pt x="1320" y="8"/>
                    <a:pt x="1313" y="0"/>
                    <a:pt x="130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27"/>
                    <a:pt x="7" y="34"/>
                    <a:pt x="17" y="34"/>
                  </a:cubicBezTo>
                  <a:close/>
                </a:path>
              </a:pathLst>
            </a:custGeom>
            <a:solidFill>
              <a:srgbClr val="86868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0" name="AutoShape 10"/>
            <p:cNvSpPr/>
            <p:nvPr/>
          </p:nvSpPr>
          <p:spPr>
            <a:xfrm>
              <a:off x="3663950" y="4246563"/>
              <a:ext cx="4859338" cy="36513"/>
            </a:xfrm>
            <a:custGeom>
              <a:avLst/>
              <a:gdLst/>
              <a:ahLst/>
              <a:cxnLst/>
              <a:rect l="l" t="t" r="r" b="b"/>
              <a:pathLst>
                <a:path w="1318" h="10">
                  <a:moveTo>
                    <a:pt x="0" y="0"/>
                  </a:moveTo>
                  <a:cubicBezTo>
                    <a:pt x="3" y="6"/>
                    <a:pt x="9" y="10"/>
                    <a:pt x="16" y="10"/>
                  </a:cubicBezTo>
                  <a:cubicBezTo>
                    <a:pt x="1302" y="10"/>
                    <a:pt x="1302" y="10"/>
                    <a:pt x="1302" y="10"/>
                  </a:cubicBezTo>
                  <a:cubicBezTo>
                    <a:pt x="1309" y="10"/>
                    <a:pt x="1315" y="6"/>
                    <a:pt x="13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D6D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1" name="AutoShape 11"/>
            <p:cNvSpPr/>
            <p:nvPr/>
          </p:nvSpPr>
          <p:spPr>
            <a:xfrm>
              <a:off x="5121275" y="4090988"/>
              <a:ext cx="1758950" cy="66675"/>
            </a:xfrm>
            <a:prstGeom prst="rect">
              <a:avLst/>
            </a:prstGeom>
            <a:solidFill>
              <a:srgbClr val="C5C4D7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2" name="AutoShape 12"/>
            <p:cNvSpPr/>
            <p:nvPr/>
          </p:nvSpPr>
          <p:spPr>
            <a:xfrm>
              <a:off x="5300663" y="4090988"/>
              <a:ext cx="1758950" cy="66675"/>
            </a:xfrm>
            <a:prstGeom prst="rect">
              <a:avLst/>
            </a:prstGeom>
            <a:solidFill>
              <a:srgbClr val="A5A5AD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3" name="AutoShape 13"/>
            <p:cNvSpPr/>
            <p:nvPr/>
          </p:nvSpPr>
          <p:spPr>
            <a:xfrm>
              <a:off x="4689475" y="1924050"/>
              <a:ext cx="2824163" cy="1762125"/>
            </a:xfrm>
            <a:custGeom>
              <a:avLst/>
              <a:gdLst/>
              <a:ahLst/>
              <a:cxnLst/>
              <a:rect l="l" t="t" r="r" b="b"/>
              <a:pathLst>
                <a:path w="766" h="479">
                  <a:moveTo>
                    <a:pt x="738" y="479"/>
                  </a:moveTo>
                  <a:cubicBezTo>
                    <a:pt x="28" y="479"/>
                    <a:pt x="28" y="479"/>
                    <a:pt x="28" y="479"/>
                  </a:cubicBezTo>
                  <a:cubicBezTo>
                    <a:pt x="12" y="479"/>
                    <a:pt x="0" y="467"/>
                    <a:pt x="0" y="45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53" y="0"/>
                    <a:pt x="766" y="13"/>
                    <a:pt x="766" y="28"/>
                  </a:cubicBezTo>
                  <a:cubicBezTo>
                    <a:pt x="766" y="451"/>
                    <a:pt x="766" y="451"/>
                    <a:pt x="766" y="451"/>
                  </a:cubicBezTo>
                  <a:cubicBezTo>
                    <a:pt x="766" y="467"/>
                    <a:pt x="753" y="479"/>
                    <a:pt x="738" y="479"/>
                  </a:cubicBezTo>
                </a:path>
              </a:pathLst>
            </a:custGeom>
            <a:solidFill>
              <a:srgbClr val="172F47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4" name="AutoShape 14"/>
            <p:cNvSpPr/>
            <p:nvPr/>
          </p:nvSpPr>
          <p:spPr>
            <a:xfrm>
              <a:off x="6083300" y="2189163"/>
              <a:ext cx="36513" cy="1231900"/>
            </a:xfrm>
            <a:prstGeom prst="rect">
              <a:avLst/>
            </a:pr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5" name="AutoShape 15"/>
            <p:cNvSpPr/>
            <p:nvPr/>
          </p:nvSpPr>
          <p:spPr>
            <a:xfrm>
              <a:off x="4689475" y="1924050"/>
              <a:ext cx="2824163" cy="184150"/>
            </a:xfrm>
            <a:custGeom>
              <a:avLst/>
              <a:gdLst/>
              <a:ahLst/>
              <a:cxnLst/>
              <a:rect l="l" t="t" r="r" b="b"/>
              <a:pathLst>
                <a:path w="766" h="50">
                  <a:moveTo>
                    <a:pt x="766" y="50"/>
                  </a:moveTo>
                  <a:cubicBezTo>
                    <a:pt x="766" y="26"/>
                    <a:pt x="766" y="26"/>
                    <a:pt x="766" y="26"/>
                  </a:cubicBezTo>
                  <a:cubicBezTo>
                    <a:pt x="766" y="12"/>
                    <a:pt x="754" y="0"/>
                    <a:pt x="74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766" y="50"/>
                  </a:lnTo>
                  <a:close/>
                </a:path>
              </a:pathLst>
            </a:custGeom>
            <a:solidFill>
              <a:srgbClr val="A7A6BB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6" name="AutoShape 16"/>
            <p:cNvSpPr/>
            <p:nvPr/>
          </p:nvSpPr>
          <p:spPr>
            <a:xfrm>
              <a:off x="6323013" y="2828925"/>
              <a:ext cx="390525" cy="66675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7" name="AutoShape 17"/>
            <p:cNvSpPr/>
            <p:nvPr/>
          </p:nvSpPr>
          <p:spPr>
            <a:xfrm>
              <a:off x="6323013" y="2957513"/>
              <a:ext cx="485775" cy="66675"/>
            </a:xfrm>
            <a:prstGeom prst="rect">
              <a:avLst/>
            </a:prstGeom>
            <a:solidFill>
              <a:srgbClr val="FD7C3A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8" name="AutoShape 18"/>
            <p:cNvSpPr/>
            <p:nvPr/>
          </p:nvSpPr>
          <p:spPr>
            <a:xfrm>
              <a:off x="6858000" y="2957513"/>
              <a:ext cx="239713" cy="66675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9" name="AutoShape 19"/>
            <p:cNvSpPr/>
            <p:nvPr/>
          </p:nvSpPr>
          <p:spPr>
            <a:xfrm>
              <a:off x="6323013" y="3086100"/>
              <a:ext cx="192088" cy="66675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0" name="AutoShape 20"/>
            <p:cNvSpPr/>
            <p:nvPr/>
          </p:nvSpPr>
          <p:spPr>
            <a:xfrm>
              <a:off x="6580188" y="3086100"/>
              <a:ext cx="715963" cy="66675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1" name="AutoShape 21"/>
            <p:cNvSpPr/>
            <p:nvPr/>
          </p:nvSpPr>
          <p:spPr>
            <a:xfrm>
              <a:off x="6580188" y="3086100"/>
              <a:ext cx="715963" cy="66675"/>
            </a:xfrm>
            <a:prstGeom prst="rect">
              <a:avLst/>
            </a:prstGeom>
            <a:ln>
              <a:headEnd type="none"/>
              <a:tailEnd type="none"/>
            </a:ln>
          </p:spPr>
        </p:sp>
        <p:sp>
          <p:nvSpPr>
            <p:cNvPr id="22" name="AutoShape 22"/>
            <p:cNvSpPr/>
            <p:nvPr/>
          </p:nvSpPr>
          <p:spPr>
            <a:xfrm>
              <a:off x="6802438" y="2828925"/>
              <a:ext cx="223838" cy="66675"/>
            </a:xfrm>
            <a:prstGeom prst="rect">
              <a:avLst/>
            </a:prstGeom>
            <a:solidFill>
              <a:srgbClr val="004DB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3" name="AutoShape 23"/>
            <p:cNvSpPr/>
            <p:nvPr/>
          </p:nvSpPr>
          <p:spPr>
            <a:xfrm>
              <a:off x="6323013" y="2220913"/>
              <a:ext cx="390525" cy="66675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4" name="AutoShape 24"/>
            <p:cNvSpPr/>
            <p:nvPr/>
          </p:nvSpPr>
          <p:spPr>
            <a:xfrm>
              <a:off x="6323013" y="2351088"/>
              <a:ext cx="485775" cy="65088"/>
            </a:xfrm>
            <a:prstGeom prst="rect">
              <a:avLst/>
            </a:prstGeom>
            <a:solidFill>
              <a:srgbClr val="FD7C3A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5" name="AutoShape 25"/>
            <p:cNvSpPr/>
            <p:nvPr/>
          </p:nvSpPr>
          <p:spPr>
            <a:xfrm>
              <a:off x="6858000" y="2351088"/>
              <a:ext cx="239713" cy="65088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6" name="AutoShape 26"/>
            <p:cNvSpPr/>
            <p:nvPr/>
          </p:nvSpPr>
          <p:spPr>
            <a:xfrm>
              <a:off x="6323013" y="2479675"/>
              <a:ext cx="192088" cy="65088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7" name="AutoShape 27"/>
            <p:cNvSpPr/>
            <p:nvPr/>
          </p:nvSpPr>
          <p:spPr>
            <a:xfrm>
              <a:off x="6580188" y="2479675"/>
              <a:ext cx="715963" cy="65088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8" name="AutoShape 28"/>
            <p:cNvSpPr/>
            <p:nvPr/>
          </p:nvSpPr>
          <p:spPr>
            <a:xfrm>
              <a:off x="6802438" y="2220913"/>
              <a:ext cx="223838" cy="66675"/>
            </a:xfrm>
            <a:prstGeom prst="rect">
              <a:avLst/>
            </a:prstGeom>
            <a:solidFill>
              <a:srgbClr val="004DB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9" name="AutoShape 29"/>
            <p:cNvSpPr/>
            <p:nvPr/>
          </p:nvSpPr>
          <p:spPr>
            <a:xfrm>
              <a:off x="5002213" y="2828925"/>
              <a:ext cx="392113" cy="66675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0" name="AutoShape 30"/>
            <p:cNvSpPr/>
            <p:nvPr/>
          </p:nvSpPr>
          <p:spPr>
            <a:xfrm>
              <a:off x="5002213" y="2957513"/>
              <a:ext cx="484188" cy="66675"/>
            </a:xfrm>
            <a:prstGeom prst="rect">
              <a:avLst/>
            </a:prstGeom>
            <a:solidFill>
              <a:srgbClr val="FD7C3A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1" name="AutoShape 31"/>
            <p:cNvSpPr/>
            <p:nvPr/>
          </p:nvSpPr>
          <p:spPr>
            <a:xfrm>
              <a:off x="5537200" y="2957513"/>
              <a:ext cx="239713" cy="66675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2" name="AutoShape 32"/>
            <p:cNvSpPr/>
            <p:nvPr/>
          </p:nvSpPr>
          <p:spPr>
            <a:xfrm>
              <a:off x="5002213" y="3086100"/>
              <a:ext cx="192088" cy="66675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3" name="AutoShape 33"/>
            <p:cNvSpPr/>
            <p:nvPr/>
          </p:nvSpPr>
          <p:spPr>
            <a:xfrm>
              <a:off x="5260975" y="3086100"/>
              <a:ext cx="711200" cy="66675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4" name="AutoShape 34"/>
            <p:cNvSpPr/>
            <p:nvPr/>
          </p:nvSpPr>
          <p:spPr>
            <a:xfrm>
              <a:off x="5481638" y="2828925"/>
              <a:ext cx="225425" cy="66675"/>
            </a:xfrm>
            <a:prstGeom prst="rect">
              <a:avLst/>
            </a:prstGeom>
            <a:solidFill>
              <a:srgbClr val="004DB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5" name="AutoShape 35"/>
            <p:cNvSpPr/>
            <p:nvPr/>
          </p:nvSpPr>
          <p:spPr>
            <a:xfrm>
              <a:off x="5002213" y="2220913"/>
              <a:ext cx="392113" cy="66675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6" name="AutoShape 36"/>
            <p:cNvSpPr/>
            <p:nvPr/>
          </p:nvSpPr>
          <p:spPr>
            <a:xfrm>
              <a:off x="5002213" y="2351088"/>
              <a:ext cx="484188" cy="65088"/>
            </a:xfrm>
            <a:prstGeom prst="rect">
              <a:avLst/>
            </a:prstGeom>
            <a:solidFill>
              <a:srgbClr val="FD7C3A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7" name="AutoShape 37"/>
            <p:cNvSpPr/>
            <p:nvPr/>
          </p:nvSpPr>
          <p:spPr>
            <a:xfrm>
              <a:off x="5537200" y="2351088"/>
              <a:ext cx="239713" cy="65088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8" name="AutoShape 38"/>
            <p:cNvSpPr/>
            <p:nvPr/>
          </p:nvSpPr>
          <p:spPr>
            <a:xfrm>
              <a:off x="5002213" y="2479675"/>
              <a:ext cx="192088" cy="65088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9" name="AutoShape 39"/>
            <p:cNvSpPr/>
            <p:nvPr/>
          </p:nvSpPr>
          <p:spPr>
            <a:xfrm>
              <a:off x="5260975" y="2479675"/>
              <a:ext cx="711200" cy="65088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0" name="AutoShape 40"/>
            <p:cNvSpPr/>
            <p:nvPr/>
          </p:nvSpPr>
          <p:spPr>
            <a:xfrm>
              <a:off x="5481638" y="2220913"/>
              <a:ext cx="225425" cy="66675"/>
            </a:xfrm>
            <a:prstGeom prst="rect">
              <a:avLst/>
            </a:prstGeom>
            <a:solidFill>
              <a:srgbClr val="004DB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1" name="AutoShape 41"/>
            <p:cNvSpPr/>
            <p:nvPr/>
          </p:nvSpPr>
          <p:spPr>
            <a:xfrm>
              <a:off x="4625975" y="1865313"/>
              <a:ext cx="2946400" cy="1879600"/>
            </a:xfrm>
            <a:custGeom>
              <a:avLst/>
              <a:gdLst/>
              <a:ahLst/>
              <a:cxnLst/>
              <a:rect l="l" t="t" r="r" b="b"/>
              <a:pathLst>
                <a:path w="799" h="511">
                  <a:moveTo>
                    <a:pt x="745" y="511"/>
                  </a:moveTo>
                  <a:cubicBezTo>
                    <a:pt x="54" y="511"/>
                    <a:pt x="54" y="511"/>
                    <a:pt x="54" y="511"/>
                  </a:cubicBezTo>
                  <a:cubicBezTo>
                    <a:pt x="25" y="511"/>
                    <a:pt x="0" y="487"/>
                    <a:pt x="0" y="45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4"/>
                    <a:pt x="25" y="0"/>
                    <a:pt x="54" y="0"/>
                  </a:cubicBezTo>
                  <a:cubicBezTo>
                    <a:pt x="745" y="0"/>
                    <a:pt x="745" y="0"/>
                    <a:pt x="745" y="0"/>
                  </a:cubicBezTo>
                  <a:cubicBezTo>
                    <a:pt x="775" y="0"/>
                    <a:pt x="799" y="24"/>
                    <a:pt x="799" y="54"/>
                  </a:cubicBezTo>
                  <a:cubicBezTo>
                    <a:pt x="799" y="458"/>
                    <a:pt x="799" y="458"/>
                    <a:pt x="799" y="458"/>
                  </a:cubicBezTo>
                  <a:cubicBezTo>
                    <a:pt x="799" y="487"/>
                    <a:pt x="775" y="511"/>
                    <a:pt x="745" y="511"/>
                  </a:cubicBezTo>
                  <a:moveTo>
                    <a:pt x="54" y="32"/>
                  </a:moveTo>
                  <a:cubicBezTo>
                    <a:pt x="42" y="32"/>
                    <a:pt x="33" y="42"/>
                    <a:pt x="33" y="54"/>
                  </a:cubicBezTo>
                  <a:cubicBezTo>
                    <a:pt x="33" y="386"/>
                    <a:pt x="33" y="386"/>
                    <a:pt x="33" y="386"/>
                  </a:cubicBezTo>
                  <a:cubicBezTo>
                    <a:pt x="33" y="398"/>
                    <a:pt x="42" y="408"/>
                    <a:pt x="54" y="408"/>
                  </a:cubicBezTo>
                  <a:cubicBezTo>
                    <a:pt x="745" y="408"/>
                    <a:pt x="745" y="408"/>
                    <a:pt x="745" y="408"/>
                  </a:cubicBezTo>
                  <a:cubicBezTo>
                    <a:pt x="757" y="408"/>
                    <a:pt x="767" y="398"/>
                    <a:pt x="767" y="386"/>
                  </a:cubicBezTo>
                  <a:cubicBezTo>
                    <a:pt x="767" y="54"/>
                    <a:pt x="767" y="54"/>
                    <a:pt x="767" y="54"/>
                  </a:cubicBezTo>
                  <a:cubicBezTo>
                    <a:pt x="767" y="42"/>
                    <a:pt x="757" y="32"/>
                    <a:pt x="745" y="32"/>
                  </a:cubicBezTo>
                  <a:cubicBezTo>
                    <a:pt x="54" y="32"/>
                    <a:pt x="54" y="32"/>
                    <a:pt x="54" y="32"/>
                  </a:cubicBezTo>
                </a:path>
              </a:pathLst>
            </a:custGeom>
            <a:solidFill>
              <a:srgbClr val="86868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2" name="AutoShape 42"/>
            <p:cNvSpPr/>
            <p:nvPr/>
          </p:nvSpPr>
          <p:spPr>
            <a:xfrm>
              <a:off x="6919913" y="3152775"/>
              <a:ext cx="409575" cy="212725"/>
            </a:xfrm>
            <a:custGeom>
              <a:avLst/>
              <a:gdLst/>
              <a:ahLst/>
              <a:cxnLst/>
              <a:rect l="l" t="t" r="r" b="b"/>
              <a:pathLst>
                <a:path w="110" h="57">
                  <a:moveTo>
                    <a:pt x="2" y="37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46"/>
                    <a:pt x="0" y="52"/>
                    <a:pt x="0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" y="37"/>
                    <a:pt x="2" y="37"/>
                    <a:pt x="2" y="37"/>
                  </a:cubicBezTo>
                  <a:moveTo>
                    <a:pt x="69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39" y="0"/>
                    <a:pt x="39" y="1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1" y="41"/>
                    <a:pt x="105" y="24"/>
                    <a:pt x="92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6" y="7"/>
                    <a:pt x="78" y="2"/>
                    <a:pt x="69" y="0"/>
                  </a:cubicBezTo>
                </a:path>
              </a:pathLst>
            </a:custGeom>
            <a:solidFill>
              <a:srgbClr val="13273B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3" name="AutoShape 43"/>
            <p:cNvSpPr/>
            <p:nvPr/>
          </p:nvSpPr>
          <p:spPr>
            <a:xfrm>
              <a:off x="7070725" y="3144838"/>
              <a:ext cx="103188" cy="7938"/>
            </a:xfrm>
            <a:custGeom>
              <a:avLst/>
              <a:gdLst/>
              <a:ahLst/>
              <a:cxnLst/>
              <a:rect l="l" t="t" r="r" b="b"/>
              <a:pathLst>
                <a:path w="28" h="2">
                  <a:moveTo>
                    <a:pt x="14" y="0"/>
                  </a:moveTo>
                  <a:cubicBezTo>
                    <a:pt x="9" y="0"/>
                    <a:pt x="4" y="1"/>
                    <a:pt x="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4" y="1"/>
                    <a:pt x="19" y="0"/>
                    <a:pt x="14" y="0"/>
                  </a:cubicBezTo>
                </a:path>
              </a:pathLst>
            </a:custGeom>
            <a:solidFill>
              <a:srgbClr val="D2D2D2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4" name="AutoShape 44"/>
            <p:cNvSpPr/>
            <p:nvPr/>
          </p:nvSpPr>
          <p:spPr>
            <a:xfrm>
              <a:off x="6919913" y="3365500"/>
              <a:ext cx="630238" cy="373063"/>
            </a:xfrm>
            <a:custGeom>
              <a:avLst/>
              <a:gdLst/>
              <a:ahLst/>
              <a:cxnLst/>
              <a:rect l="l" t="t" r="r" b="b"/>
              <a:pathLst>
                <a:path w="171" h="100">
                  <a:moveTo>
                    <a:pt x="110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3"/>
                    <a:pt x="8" y="26"/>
                    <a:pt x="18" y="35"/>
                  </a:cubicBezTo>
                  <a:cubicBezTo>
                    <a:pt x="28" y="45"/>
                    <a:pt x="41" y="50"/>
                    <a:pt x="55" y="50"/>
                  </a:cubicBezTo>
                  <a:cubicBezTo>
                    <a:pt x="60" y="50"/>
                    <a:pt x="66" y="49"/>
                    <a:pt x="71" y="47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53" y="97"/>
                    <a:pt x="165" y="87"/>
                    <a:pt x="171" y="7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5"/>
                    <a:pt x="109" y="2"/>
                    <a:pt x="110" y="0"/>
                  </a:cubicBezTo>
                </a:path>
              </a:pathLst>
            </a:custGeom>
            <a:solidFill>
              <a:srgbClr val="6F6F71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5" name="AutoShape 45"/>
            <p:cNvSpPr/>
            <p:nvPr/>
          </p:nvSpPr>
          <p:spPr>
            <a:xfrm>
              <a:off x="4748213" y="1952625"/>
              <a:ext cx="2706688" cy="111125"/>
            </a:xfrm>
            <a:custGeom>
              <a:avLst/>
              <a:gdLst/>
              <a:ahLst/>
              <a:cxnLst/>
              <a:rect l="l" t="t" r="r" b="b"/>
              <a:pathLst>
                <a:path w="734" h="30">
                  <a:moveTo>
                    <a:pt x="71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8"/>
                    <a:pt x="9" y="8"/>
                    <a:pt x="21" y="8"/>
                  </a:cubicBezTo>
                  <a:cubicBezTo>
                    <a:pt x="712" y="8"/>
                    <a:pt x="712" y="8"/>
                    <a:pt x="712" y="8"/>
                  </a:cubicBezTo>
                  <a:cubicBezTo>
                    <a:pt x="724" y="8"/>
                    <a:pt x="734" y="18"/>
                    <a:pt x="734" y="30"/>
                  </a:cubicBezTo>
                  <a:cubicBezTo>
                    <a:pt x="734" y="22"/>
                    <a:pt x="734" y="22"/>
                    <a:pt x="734" y="22"/>
                  </a:cubicBezTo>
                  <a:cubicBezTo>
                    <a:pt x="734" y="10"/>
                    <a:pt x="724" y="0"/>
                    <a:pt x="712" y="0"/>
                  </a:cubicBezTo>
                  <a:close/>
                </a:path>
              </a:pathLst>
            </a:custGeom>
            <a:solidFill>
              <a:srgbClr val="6D6D6D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6" name="AutoShape 46"/>
            <p:cNvSpPr/>
            <p:nvPr/>
          </p:nvSpPr>
          <p:spPr>
            <a:xfrm>
              <a:off x="4625975" y="3521075"/>
              <a:ext cx="2946400" cy="223838"/>
            </a:xfrm>
            <a:custGeom>
              <a:avLst/>
              <a:gdLst/>
              <a:ahLst/>
              <a:cxnLst/>
              <a:rect l="l" t="t" r="r" b="b"/>
              <a:pathLst>
                <a:path w="799" h="61">
                  <a:moveTo>
                    <a:pt x="745" y="54"/>
                  </a:moveTo>
                  <a:cubicBezTo>
                    <a:pt x="54" y="54"/>
                    <a:pt x="54" y="54"/>
                    <a:pt x="54" y="54"/>
                  </a:cubicBezTo>
                  <a:cubicBezTo>
                    <a:pt x="25" y="54"/>
                    <a:pt x="0" y="29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7"/>
                    <a:pt x="25" y="61"/>
                    <a:pt x="54" y="61"/>
                  </a:cubicBezTo>
                  <a:cubicBezTo>
                    <a:pt x="745" y="61"/>
                    <a:pt x="745" y="61"/>
                    <a:pt x="745" y="61"/>
                  </a:cubicBezTo>
                  <a:cubicBezTo>
                    <a:pt x="775" y="61"/>
                    <a:pt x="799" y="37"/>
                    <a:pt x="799" y="8"/>
                  </a:cubicBezTo>
                  <a:cubicBezTo>
                    <a:pt x="799" y="0"/>
                    <a:pt x="799" y="0"/>
                    <a:pt x="799" y="0"/>
                  </a:cubicBezTo>
                  <a:cubicBezTo>
                    <a:pt x="799" y="29"/>
                    <a:pt x="775" y="54"/>
                    <a:pt x="745" y="54"/>
                  </a:cubicBezTo>
                  <a:close/>
                </a:path>
              </a:pathLst>
            </a:custGeom>
            <a:solidFill>
              <a:srgbClr val="6D6D6D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7" name="AutoShape 47"/>
            <p:cNvSpPr/>
            <p:nvPr/>
          </p:nvSpPr>
          <p:spPr>
            <a:xfrm>
              <a:off x="7265988" y="2019300"/>
              <a:ext cx="60325" cy="58738"/>
            </a:xfrm>
            <a:prstGeom prst="ellipse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8" name="AutoShape 48"/>
            <p:cNvSpPr/>
            <p:nvPr/>
          </p:nvSpPr>
          <p:spPr>
            <a:xfrm>
              <a:off x="7162800" y="2019300"/>
              <a:ext cx="60325" cy="58738"/>
            </a:xfrm>
            <a:prstGeom prst="ellipse">
              <a:avLst/>
            </a:pr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9" name="AutoShape 49"/>
            <p:cNvSpPr/>
            <p:nvPr/>
          </p:nvSpPr>
          <p:spPr>
            <a:xfrm>
              <a:off x="7059613" y="2019300"/>
              <a:ext cx="60325" cy="58738"/>
            </a:xfrm>
            <a:prstGeom prst="ellipse">
              <a:avLst/>
            </a:prstGeom>
            <a:solidFill>
              <a:srgbClr val="FD7C3A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0" name="AutoShape 50"/>
            <p:cNvSpPr/>
            <p:nvPr/>
          </p:nvSpPr>
          <p:spPr>
            <a:xfrm>
              <a:off x="4438650" y="2619375"/>
              <a:ext cx="741363" cy="1538288"/>
            </a:xfrm>
            <a:custGeom>
              <a:avLst/>
              <a:gdLst/>
              <a:ahLst/>
              <a:cxnLst/>
              <a:rect l="l" t="t" r="r" b="b"/>
              <a:pathLst>
                <a:path w="467" h="969">
                  <a:moveTo>
                    <a:pt x="65" y="969"/>
                  </a:moveTo>
                  <a:lnTo>
                    <a:pt x="467" y="23"/>
                  </a:lnTo>
                  <a:lnTo>
                    <a:pt x="413" y="0"/>
                  </a:lnTo>
                  <a:lnTo>
                    <a:pt x="0" y="969"/>
                  </a:lnTo>
                  <a:lnTo>
                    <a:pt x="65" y="969"/>
                  </a:lnTo>
                  <a:close/>
                </a:path>
              </a:pathLst>
            </a:custGeom>
            <a:solidFill>
              <a:srgbClr val="D6953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1" name="AutoShape 51"/>
            <p:cNvSpPr/>
            <p:nvPr/>
          </p:nvSpPr>
          <p:spPr>
            <a:xfrm>
              <a:off x="4545013" y="2887663"/>
              <a:ext cx="457200" cy="95250"/>
            </a:xfrm>
            <a:custGeom>
              <a:avLst/>
              <a:gdLst/>
              <a:ahLst/>
              <a:cxnLst/>
              <a:rect l="l" t="t" r="r" b="b"/>
              <a:pathLst>
                <a:path w="124" h="26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lose/>
                </a:path>
              </a:pathLst>
            </a:custGeom>
            <a:solidFill>
              <a:srgbClr val="D6953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2" name="AutoShape 52"/>
            <p:cNvSpPr/>
            <p:nvPr/>
          </p:nvSpPr>
          <p:spPr>
            <a:xfrm>
              <a:off x="4419600" y="3225800"/>
              <a:ext cx="454025" cy="96838"/>
            </a:xfrm>
            <a:prstGeom prst="rect">
              <a:avLst/>
            </a:prstGeom>
            <a:solidFill>
              <a:srgbClr val="D6953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3" name="AutoShape 53"/>
            <p:cNvSpPr/>
            <p:nvPr/>
          </p:nvSpPr>
          <p:spPr>
            <a:xfrm>
              <a:off x="4271963" y="3565525"/>
              <a:ext cx="465138" cy="95250"/>
            </a:xfrm>
            <a:prstGeom prst="rect">
              <a:avLst/>
            </a:prstGeom>
            <a:solidFill>
              <a:srgbClr val="D6953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4" name="AutoShape 54"/>
            <p:cNvSpPr/>
            <p:nvPr/>
          </p:nvSpPr>
          <p:spPr>
            <a:xfrm>
              <a:off x="4137025" y="3903663"/>
              <a:ext cx="449263" cy="95250"/>
            </a:xfrm>
            <a:prstGeom prst="rect">
              <a:avLst/>
            </a:prstGeom>
            <a:solidFill>
              <a:srgbClr val="D6953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5" name="AutoShape 55"/>
            <p:cNvSpPr/>
            <p:nvPr/>
          </p:nvSpPr>
          <p:spPr>
            <a:xfrm>
              <a:off x="6978650" y="2998788"/>
              <a:ext cx="919163" cy="1169988"/>
            </a:xfrm>
            <a:custGeom>
              <a:avLst/>
              <a:gdLst/>
              <a:ahLst/>
              <a:cxnLst/>
              <a:rect l="l" t="t" r="r" b="b"/>
              <a:pathLst>
                <a:path w="249" h="318">
                  <a:moveTo>
                    <a:pt x="242" y="282"/>
                  </a:moveTo>
                  <a:cubicBezTo>
                    <a:pt x="104" y="86"/>
                    <a:pt x="104" y="86"/>
                    <a:pt x="104" y="86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15" y="61"/>
                    <a:pt x="113" y="41"/>
                    <a:pt x="102" y="25"/>
                  </a:cubicBezTo>
                  <a:cubicBezTo>
                    <a:pt x="91" y="9"/>
                    <a:pt x="72" y="0"/>
                    <a:pt x="53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0" y="51"/>
                    <a:pt x="1" y="72"/>
                    <a:pt x="13" y="88"/>
                  </a:cubicBezTo>
                  <a:cubicBezTo>
                    <a:pt x="24" y="104"/>
                    <a:pt x="43" y="113"/>
                    <a:pt x="62" y="111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208" y="306"/>
                    <a:pt x="208" y="306"/>
                    <a:pt x="208" y="306"/>
                  </a:cubicBezTo>
                  <a:cubicBezTo>
                    <a:pt x="214" y="316"/>
                    <a:pt x="228" y="318"/>
                    <a:pt x="237" y="311"/>
                  </a:cubicBezTo>
                  <a:cubicBezTo>
                    <a:pt x="247" y="305"/>
                    <a:pt x="249" y="291"/>
                    <a:pt x="242" y="282"/>
                  </a:cubicBezTo>
                  <a:close/>
                </a:path>
              </a:pathLst>
            </a:custGeom>
            <a:solidFill>
              <a:srgbClr val="ADADAD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6" name="AutoShape 56"/>
            <p:cNvSpPr/>
            <p:nvPr/>
          </p:nvSpPr>
          <p:spPr>
            <a:xfrm>
              <a:off x="7304088" y="3384550"/>
              <a:ext cx="515938" cy="692150"/>
            </a:xfrm>
            <a:custGeom>
              <a:avLst/>
              <a:gdLst/>
              <a:ahLst/>
              <a:cxnLst/>
              <a:rect l="l" t="t" r="r" b="b"/>
              <a:pathLst>
                <a:path w="140" h="188">
                  <a:moveTo>
                    <a:pt x="134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29" y="188"/>
                    <a:pt x="122" y="187"/>
                    <a:pt x="119" y="18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3"/>
                    <a:pt x="1" y="6"/>
                    <a:pt x="6" y="3"/>
                  </a:cubicBezTo>
                  <a:cubicBezTo>
                    <a:pt x="11" y="0"/>
                    <a:pt x="17" y="1"/>
                    <a:pt x="20" y="5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40" y="175"/>
                    <a:pt x="138" y="181"/>
                    <a:pt x="134" y="184"/>
                  </a:cubicBezTo>
                  <a:close/>
                </a:path>
              </a:pathLst>
            </a:custGeom>
            <a:solidFill>
              <a:srgbClr val="86868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7" name="AutoShape 57"/>
            <p:cNvSpPr/>
            <p:nvPr/>
          </p:nvSpPr>
          <p:spPr>
            <a:xfrm>
              <a:off x="5035550" y="5718175"/>
              <a:ext cx="2116138" cy="165100"/>
            </a:xfrm>
            <a:custGeom>
              <a:avLst/>
              <a:gdLst/>
              <a:ahLst/>
              <a:cxnLst/>
              <a:rect l="l" t="t" r="r" b="b"/>
              <a:pathLst>
                <a:path w="574" h="45">
                  <a:moveTo>
                    <a:pt x="552" y="45"/>
                  </a:moveTo>
                  <a:cubicBezTo>
                    <a:pt x="22" y="45"/>
                    <a:pt x="22" y="45"/>
                    <a:pt x="22" y="45"/>
                  </a:cubicBezTo>
                  <a:cubicBezTo>
                    <a:pt x="10" y="45"/>
                    <a:pt x="0" y="35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64" y="0"/>
                    <a:pt x="574" y="10"/>
                    <a:pt x="574" y="22"/>
                  </a:cubicBezTo>
                  <a:cubicBezTo>
                    <a:pt x="574" y="35"/>
                    <a:pt x="564" y="45"/>
                    <a:pt x="552" y="45"/>
                  </a:cubicBezTo>
                  <a:close/>
                </a:path>
              </a:pathLst>
            </a:custGeom>
            <a:solidFill>
              <a:srgbClr val="C5C4D7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8" name="AutoShape 58"/>
            <p:cNvSpPr/>
            <p:nvPr/>
          </p:nvSpPr>
          <p:spPr>
            <a:xfrm>
              <a:off x="6083300" y="4378325"/>
              <a:ext cx="755650" cy="1222375"/>
            </a:xfrm>
            <a:custGeom>
              <a:avLst/>
              <a:gdLst/>
              <a:ahLst/>
              <a:cxnLst/>
              <a:rect l="l" t="t" r="r" b="b"/>
              <a:pathLst>
                <a:path w="205" h="332">
                  <a:moveTo>
                    <a:pt x="0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28" y="0"/>
                    <a:pt x="131" y="0"/>
                    <a:pt x="133" y="1"/>
                  </a:cubicBezTo>
                  <a:cubicBezTo>
                    <a:pt x="176" y="5"/>
                    <a:pt x="205" y="48"/>
                    <a:pt x="195" y="90"/>
                  </a:cubicBezTo>
                  <a:cubicBezTo>
                    <a:pt x="143" y="332"/>
                    <a:pt x="143" y="332"/>
                    <a:pt x="143" y="332"/>
                  </a:cubicBezTo>
                  <a:cubicBezTo>
                    <a:pt x="68" y="332"/>
                    <a:pt x="68" y="332"/>
                    <a:pt x="68" y="332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7762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9" name="AutoShape 59"/>
            <p:cNvSpPr/>
            <p:nvPr/>
          </p:nvSpPr>
          <p:spPr>
            <a:xfrm>
              <a:off x="6334125" y="5600700"/>
              <a:ext cx="474663" cy="184150"/>
            </a:xfrm>
            <a:custGeom>
              <a:avLst/>
              <a:gdLst/>
              <a:ahLst/>
              <a:cxnLst/>
              <a:rect l="l" t="t" r="r" b="b"/>
              <a:pathLst>
                <a:path w="129" h="50">
                  <a:moveTo>
                    <a:pt x="0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129" y="6"/>
                    <a:pt x="129" y="50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1D0B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0" name="AutoShape 60"/>
            <p:cNvSpPr/>
            <p:nvPr/>
          </p:nvSpPr>
          <p:spPr>
            <a:xfrm>
              <a:off x="5353050" y="4378325"/>
              <a:ext cx="755650" cy="1222375"/>
            </a:xfrm>
            <a:custGeom>
              <a:avLst/>
              <a:gdLst/>
              <a:ahLst/>
              <a:cxnLst/>
              <a:rect l="l" t="t" r="r" b="b"/>
              <a:pathLst>
                <a:path w="205" h="332">
                  <a:moveTo>
                    <a:pt x="205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6" y="0"/>
                    <a:pt x="74" y="0"/>
                    <a:pt x="71" y="1"/>
                  </a:cubicBezTo>
                  <a:cubicBezTo>
                    <a:pt x="28" y="5"/>
                    <a:pt x="0" y="48"/>
                    <a:pt x="10" y="90"/>
                  </a:cubicBezTo>
                  <a:cubicBezTo>
                    <a:pt x="62" y="332"/>
                    <a:pt x="62" y="332"/>
                    <a:pt x="62" y="332"/>
                  </a:cubicBezTo>
                  <a:cubicBezTo>
                    <a:pt x="136" y="332"/>
                    <a:pt x="136" y="332"/>
                    <a:pt x="136" y="332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0"/>
                    <a:pt x="205" y="0"/>
                    <a:pt x="205" y="0"/>
                  </a:cubicBezTo>
                </a:path>
              </a:pathLst>
            </a:custGeom>
            <a:solidFill>
              <a:srgbClr val="897762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1" name="AutoShape 61"/>
            <p:cNvSpPr/>
            <p:nvPr/>
          </p:nvSpPr>
          <p:spPr>
            <a:xfrm>
              <a:off x="6083300" y="4651375"/>
              <a:ext cx="611188" cy="949325"/>
            </a:xfrm>
            <a:custGeom>
              <a:avLst/>
              <a:gdLst/>
              <a:ahLst/>
              <a:cxnLst/>
              <a:rect l="l" t="t" r="r" b="b"/>
              <a:pathLst>
                <a:path w="166" h="258">
                  <a:moveTo>
                    <a:pt x="112" y="258"/>
                  </a:moveTo>
                  <a:cubicBezTo>
                    <a:pt x="112" y="257"/>
                    <a:pt x="112" y="256"/>
                    <a:pt x="113" y="255"/>
                  </a:cubicBezTo>
                  <a:cubicBezTo>
                    <a:pt x="121" y="227"/>
                    <a:pt x="129" y="159"/>
                    <a:pt x="137" y="130"/>
                  </a:cubicBezTo>
                  <a:cubicBezTo>
                    <a:pt x="146" y="99"/>
                    <a:pt x="154" y="69"/>
                    <a:pt x="160" y="37"/>
                  </a:cubicBezTo>
                  <a:cubicBezTo>
                    <a:pt x="161" y="31"/>
                    <a:pt x="162" y="24"/>
                    <a:pt x="164" y="18"/>
                  </a:cubicBezTo>
                  <a:cubicBezTo>
                    <a:pt x="164" y="15"/>
                    <a:pt x="164" y="13"/>
                    <a:pt x="164" y="12"/>
                  </a:cubicBezTo>
                  <a:cubicBezTo>
                    <a:pt x="165" y="9"/>
                    <a:pt x="165" y="5"/>
                    <a:pt x="165" y="2"/>
                  </a:cubicBezTo>
                  <a:cubicBezTo>
                    <a:pt x="166" y="1"/>
                    <a:pt x="166" y="1"/>
                    <a:pt x="1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68" y="258"/>
                    <a:pt x="68" y="258"/>
                    <a:pt x="68" y="258"/>
                  </a:cubicBezTo>
                  <a:cubicBezTo>
                    <a:pt x="112" y="258"/>
                    <a:pt x="112" y="258"/>
                    <a:pt x="112" y="258"/>
                  </a:cubicBezTo>
                </a:path>
              </a:pathLst>
            </a:custGeom>
            <a:solidFill>
              <a:srgbClr val="635140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2" name="AutoShape 62"/>
            <p:cNvSpPr/>
            <p:nvPr/>
          </p:nvSpPr>
          <p:spPr>
            <a:xfrm>
              <a:off x="5518150" y="4651375"/>
              <a:ext cx="590550" cy="949325"/>
            </a:xfrm>
            <a:custGeom>
              <a:avLst/>
              <a:gdLst/>
              <a:ahLst/>
              <a:cxnLst/>
              <a:rect l="l" t="t" r="r" b="b"/>
              <a:pathLst>
                <a:path w="160" h="258">
                  <a:moveTo>
                    <a:pt x="1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2" y="9"/>
                  </a:cubicBezTo>
                  <a:cubicBezTo>
                    <a:pt x="9" y="37"/>
                    <a:pt x="19" y="64"/>
                    <a:pt x="28" y="91"/>
                  </a:cubicBezTo>
                  <a:cubicBezTo>
                    <a:pt x="36" y="117"/>
                    <a:pt x="46" y="144"/>
                    <a:pt x="52" y="171"/>
                  </a:cubicBezTo>
                  <a:cubicBezTo>
                    <a:pt x="56" y="186"/>
                    <a:pt x="59" y="242"/>
                    <a:pt x="63" y="258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0"/>
                    <a:pt x="160" y="0"/>
                    <a:pt x="160" y="0"/>
                  </a:cubicBezTo>
                </a:path>
              </a:pathLst>
            </a:custGeom>
            <a:solidFill>
              <a:srgbClr val="635140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3" name="AutoShape 63"/>
            <p:cNvSpPr/>
            <p:nvPr/>
          </p:nvSpPr>
          <p:spPr>
            <a:xfrm>
              <a:off x="5634038" y="2728913"/>
              <a:ext cx="190500" cy="284163"/>
            </a:xfrm>
            <a:custGeom>
              <a:avLst/>
              <a:gdLst/>
              <a:ahLst/>
              <a:cxnLst/>
              <a:rect l="l" t="t" r="r" b="b"/>
              <a:pathLst>
                <a:path w="52" h="77">
                  <a:moveTo>
                    <a:pt x="52" y="25"/>
                  </a:moveTo>
                  <a:cubicBezTo>
                    <a:pt x="52" y="25"/>
                    <a:pt x="36" y="0"/>
                    <a:pt x="18" y="14"/>
                  </a:cubicBezTo>
                  <a:cubicBezTo>
                    <a:pt x="0" y="27"/>
                    <a:pt x="19" y="77"/>
                    <a:pt x="52" y="69"/>
                  </a:cubicBezTo>
                  <a:lnTo>
                    <a:pt x="52" y="25"/>
                  </a:lnTo>
                  <a:close/>
                </a:path>
              </a:pathLst>
            </a:custGeom>
            <a:solidFill>
              <a:srgbClr val="EDAC7C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4" name="AutoShape 64"/>
            <p:cNvSpPr/>
            <p:nvPr/>
          </p:nvSpPr>
          <p:spPr>
            <a:xfrm>
              <a:off x="5676900" y="2798763"/>
              <a:ext cx="147638" cy="177800"/>
            </a:xfrm>
            <a:custGeom>
              <a:avLst/>
              <a:gdLst/>
              <a:ahLst/>
              <a:cxnLst/>
              <a:rect l="l" t="t" r="r" b="b"/>
              <a:pathLst>
                <a:path w="40" h="48">
                  <a:moveTo>
                    <a:pt x="40" y="23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12" y="48"/>
                    <a:pt x="0" y="8"/>
                    <a:pt x="13" y="3"/>
                  </a:cubicBezTo>
                  <a:cubicBezTo>
                    <a:pt x="24" y="0"/>
                    <a:pt x="35" y="15"/>
                    <a:pt x="40" y="23"/>
                  </a:cubicBezTo>
                  <a:close/>
                </a:path>
              </a:pathLst>
            </a:custGeom>
            <a:solidFill>
              <a:srgbClr val="F7A588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5" name="AutoShape 65"/>
            <p:cNvSpPr/>
            <p:nvPr/>
          </p:nvSpPr>
          <p:spPr>
            <a:xfrm>
              <a:off x="5707063" y="2803525"/>
              <a:ext cx="117475" cy="80963"/>
            </a:xfrm>
            <a:custGeom>
              <a:avLst/>
              <a:gdLst/>
              <a:ahLst/>
              <a:cxnLst/>
              <a:rect l="l" t="t" r="r" b="b"/>
              <a:pathLst>
                <a:path w="32" h="22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7"/>
                    <a:pt x="2" y="6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4" y="5"/>
                    <a:pt x="16" y="7"/>
                  </a:cubicBezTo>
                  <a:cubicBezTo>
                    <a:pt x="17" y="7"/>
                    <a:pt x="18" y="8"/>
                    <a:pt x="19" y="9"/>
                  </a:cubicBezTo>
                  <a:cubicBezTo>
                    <a:pt x="20" y="10"/>
                    <a:pt x="21" y="11"/>
                    <a:pt x="22" y="12"/>
                  </a:cubicBezTo>
                  <a:cubicBezTo>
                    <a:pt x="24" y="13"/>
                    <a:pt x="26" y="15"/>
                    <a:pt x="27" y="17"/>
                  </a:cubicBezTo>
                  <a:cubicBezTo>
                    <a:pt x="30" y="20"/>
                    <a:pt x="32" y="22"/>
                    <a:pt x="32" y="22"/>
                  </a:cubicBezTo>
                  <a:cubicBezTo>
                    <a:pt x="32" y="22"/>
                    <a:pt x="32" y="21"/>
                    <a:pt x="31" y="20"/>
                  </a:cubicBezTo>
                  <a:cubicBezTo>
                    <a:pt x="31" y="19"/>
                    <a:pt x="30" y="17"/>
                    <a:pt x="29" y="15"/>
                  </a:cubicBezTo>
                  <a:cubicBezTo>
                    <a:pt x="28" y="14"/>
                    <a:pt x="28" y="13"/>
                    <a:pt x="27" y="12"/>
                  </a:cubicBezTo>
                  <a:cubicBezTo>
                    <a:pt x="26" y="11"/>
                    <a:pt x="25" y="10"/>
                    <a:pt x="25" y="9"/>
                  </a:cubicBezTo>
                  <a:cubicBezTo>
                    <a:pt x="23" y="7"/>
                    <a:pt x="21" y="5"/>
                    <a:pt x="18" y="4"/>
                  </a:cubicBezTo>
                  <a:cubicBezTo>
                    <a:pt x="17" y="3"/>
                    <a:pt x="15" y="2"/>
                    <a:pt x="14" y="1"/>
                  </a:cubicBezTo>
                  <a:cubicBezTo>
                    <a:pt x="13" y="1"/>
                    <a:pt x="11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lose/>
                </a:path>
              </a:pathLst>
            </a:custGeom>
            <a:solidFill>
              <a:srgbClr val="CF91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6" name="AutoShape 66"/>
            <p:cNvSpPr/>
            <p:nvPr/>
          </p:nvSpPr>
          <p:spPr>
            <a:xfrm>
              <a:off x="6418263" y="2795588"/>
              <a:ext cx="214313" cy="287338"/>
            </a:xfrm>
            <a:custGeom>
              <a:avLst/>
              <a:gdLst/>
              <a:ahLst/>
              <a:cxnLst/>
              <a:rect l="l" t="t" r="r" b="b"/>
              <a:pathLst>
                <a:path w="57" h="78">
                  <a:moveTo>
                    <a:pt x="7" y="22"/>
                  </a:moveTo>
                  <a:cubicBezTo>
                    <a:pt x="7" y="22"/>
                    <a:pt x="27" y="0"/>
                    <a:pt x="43" y="16"/>
                  </a:cubicBezTo>
                  <a:cubicBezTo>
                    <a:pt x="58" y="33"/>
                    <a:pt x="31" y="78"/>
                    <a:pt x="0" y="65"/>
                  </a:cubicBezTo>
                  <a:lnTo>
                    <a:pt x="7" y="22"/>
                  </a:lnTo>
                  <a:close/>
                </a:path>
              </a:pathLst>
            </a:custGeom>
            <a:solidFill>
              <a:srgbClr val="EDAC7C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7" name="AutoShape 67"/>
            <p:cNvSpPr/>
            <p:nvPr/>
          </p:nvSpPr>
          <p:spPr>
            <a:xfrm>
              <a:off x="6418263" y="2865438"/>
              <a:ext cx="173038" cy="176213"/>
            </a:xfrm>
            <a:custGeom>
              <a:avLst/>
              <a:gdLst/>
              <a:ahLst/>
              <a:cxnLst/>
              <a:rect l="l" t="t" r="r" b="b"/>
              <a:pathLst>
                <a:path w="47" h="48">
                  <a:moveTo>
                    <a:pt x="4" y="19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28" y="48"/>
                    <a:pt x="47" y="11"/>
                    <a:pt x="34" y="5"/>
                  </a:cubicBezTo>
                  <a:cubicBezTo>
                    <a:pt x="24" y="0"/>
                    <a:pt x="10" y="12"/>
                    <a:pt x="4" y="19"/>
                  </a:cubicBezTo>
                  <a:close/>
                </a:path>
              </a:pathLst>
            </a:custGeom>
            <a:solidFill>
              <a:srgbClr val="F7A588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8" name="AutoShape 68"/>
            <p:cNvSpPr/>
            <p:nvPr/>
          </p:nvSpPr>
          <p:spPr>
            <a:xfrm>
              <a:off x="6434138" y="2873375"/>
              <a:ext cx="123825" cy="61913"/>
            </a:xfrm>
            <a:custGeom>
              <a:avLst/>
              <a:gdLst/>
              <a:ahLst/>
              <a:cxnLst/>
              <a:rect l="l" t="t" r="r" b="b"/>
              <a:pathLst>
                <a:path w="34" h="17">
                  <a:moveTo>
                    <a:pt x="34" y="11"/>
                  </a:move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9"/>
                  </a:cubicBezTo>
                  <a:cubicBezTo>
                    <a:pt x="33" y="8"/>
                    <a:pt x="33" y="6"/>
                    <a:pt x="31" y="5"/>
                  </a:cubicBezTo>
                  <a:cubicBezTo>
                    <a:pt x="31" y="5"/>
                    <a:pt x="31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3" y="3"/>
                    <a:pt x="21" y="4"/>
                    <a:pt x="19" y="5"/>
                  </a:cubicBezTo>
                  <a:cubicBezTo>
                    <a:pt x="17" y="5"/>
                    <a:pt x="16" y="6"/>
                    <a:pt x="15" y="7"/>
                  </a:cubicBezTo>
                  <a:cubicBezTo>
                    <a:pt x="14" y="7"/>
                    <a:pt x="13" y="8"/>
                    <a:pt x="12" y="9"/>
                  </a:cubicBezTo>
                  <a:cubicBezTo>
                    <a:pt x="10" y="10"/>
                    <a:pt x="8" y="12"/>
                    <a:pt x="6" y="13"/>
                  </a:cubicBezTo>
                  <a:cubicBezTo>
                    <a:pt x="3" y="15"/>
                    <a:pt x="0" y="17"/>
                    <a:pt x="0" y="17"/>
                  </a:cubicBezTo>
                  <a:cubicBezTo>
                    <a:pt x="0" y="17"/>
                    <a:pt x="1" y="16"/>
                    <a:pt x="1" y="15"/>
                  </a:cubicBezTo>
                  <a:cubicBezTo>
                    <a:pt x="2" y="14"/>
                    <a:pt x="3" y="13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8" y="8"/>
                    <a:pt x="9" y="7"/>
                    <a:pt x="10" y="6"/>
                  </a:cubicBezTo>
                  <a:cubicBezTo>
                    <a:pt x="12" y="4"/>
                    <a:pt x="14" y="3"/>
                    <a:pt x="17" y="1"/>
                  </a:cubicBezTo>
                  <a:cubicBezTo>
                    <a:pt x="18" y="1"/>
                    <a:pt x="20" y="0"/>
                    <a:pt x="21" y="0"/>
                  </a:cubicBezTo>
                  <a:cubicBezTo>
                    <a:pt x="23" y="0"/>
                    <a:pt x="24" y="0"/>
                    <a:pt x="26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7" y="0"/>
                    <a:pt x="28" y="0"/>
                    <a:pt x="28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3" y="3"/>
                    <a:pt x="33" y="4"/>
                  </a:cubicBezTo>
                  <a:cubicBezTo>
                    <a:pt x="34" y="5"/>
                    <a:pt x="34" y="6"/>
                    <a:pt x="34" y="7"/>
                  </a:cubicBezTo>
                  <a:cubicBezTo>
                    <a:pt x="34" y="8"/>
                    <a:pt x="34" y="8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lnTo>
                    <a:pt x="34" y="11"/>
                  </a:lnTo>
                  <a:close/>
                </a:path>
              </a:pathLst>
            </a:custGeom>
            <a:solidFill>
              <a:srgbClr val="CF91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9" name="AutoShape 69"/>
            <p:cNvSpPr/>
            <p:nvPr/>
          </p:nvSpPr>
          <p:spPr>
            <a:xfrm>
              <a:off x="6019800" y="3116263"/>
              <a:ext cx="180975" cy="319088"/>
            </a:xfrm>
            <a:custGeom>
              <a:avLst/>
              <a:gdLst/>
              <a:ahLst/>
              <a:cxnLst/>
              <a:rect l="l" t="t" r="r" b="b"/>
              <a:pathLst>
                <a:path w="49" h="87">
                  <a:moveTo>
                    <a:pt x="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5" y="86"/>
                    <a:pt x="25" y="86"/>
                  </a:cubicBezTo>
                  <a:cubicBezTo>
                    <a:pt x="5" y="87"/>
                    <a:pt x="0" y="72"/>
                    <a:pt x="0" y="72"/>
                  </a:cubicBezTo>
                  <a:cubicBezTo>
                    <a:pt x="0" y="7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DAC7C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0" name="AutoShape 70"/>
            <p:cNvSpPr/>
            <p:nvPr/>
          </p:nvSpPr>
          <p:spPr>
            <a:xfrm>
              <a:off x="6019800" y="3116263"/>
              <a:ext cx="180975" cy="319088"/>
            </a:xfrm>
            <a:custGeom>
              <a:avLst/>
              <a:gdLst/>
              <a:ahLst/>
              <a:cxnLst/>
              <a:rect l="l" t="t" r="r" b="b"/>
              <a:pathLst>
                <a:path w="49" h="87">
                  <a:moveTo>
                    <a:pt x="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5" y="86"/>
                    <a:pt x="25" y="86"/>
                  </a:cubicBezTo>
                  <a:cubicBezTo>
                    <a:pt x="5" y="87"/>
                    <a:pt x="0" y="72"/>
                    <a:pt x="0" y="72"/>
                  </a:cubicBezTo>
                  <a:cubicBezTo>
                    <a:pt x="0" y="7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F91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1" name="AutoShape 71"/>
            <p:cNvSpPr/>
            <p:nvPr/>
          </p:nvSpPr>
          <p:spPr>
            <a:xfrm>
              <a:off x="6024563" y="3155950"/>
              <a:ext cx="176213" cy="88900"/>
            </a:xfrm>
            <a:custGeom>
              <a:avLst/>
              <a:gdLst/>
              <a:ahLst/>
              <a:cxnLst/>
              <a:rect l="l" t="t" r="r" b="b"/>
              <a:pathLst>
                <a:path w="48" h="24">
                  <a:moveTo>
                    <a:pt x="3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13"/>
                    <a:pt x="48" y="21"/>
                  </a:cubicBezTo>
                  <a:cubicBezTo>
                    <a:pt x="48" y="22"/>
                    <a:pt x="34" y="23"/>
                    <a:pt x="33" y="23"/>
                  </a:cubicBezTo>
                  <a:cubicBezTo>
                    <a:pt x="22" y="24"/>
                    <a:pt x="11" y="22"/>
                    <a:pt x="0" y="18"/>
                  </a:cubicBezTo>
                  <a:cubicBezTo>
                    <a:pt x="1" y="1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CF91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2" name="AutoShape 72"/>
            <p:cNvSpPr/>
            <p:nvPr/>
          </p:nvSpPr>
          <p:spPr>
            <a:xfrm>
              <a:off x="5780088" y="2468563"/>
              <a:ext cx="723900" cy="784225"/>
            </a:xfrm>
            <a:custGeom>
              <a:avLst/>
              <a:gdLst/>
              <a:ahLst/>
              <a:cxnLst/>
              <a:rect l="l" t="t" r="r" b="b"/>
              <a:pathLst>
                <a:path w="196" h="213">
                  <a:moveTo>
                    <a:pt x="2" y="75"/>
                  </a:moveTo>
                  <a:cubicBezTo>
                    <a:pt x="6" y="43"/>
                    <a:pt x="22" y="15"/>
                    <a:pt x="55" y="5"/>
                  </a:cubicBezTo>
                  <a:cubicBezTo>
                    <a:pt x="71" y="0"/>
                    <a:pt x="89" y="0"/>
                    <a:pt x="106" y="2"/>
                  </a:cubicBezTo>
                  <a:cubicBezTo>
                    <a:pt x="123" y="3"/>
                    <a:pt x="140" y="6"/>
                    <a:pt x="156" y="14"/>
                  </a:cubicBezTo>
                  <a:cubicBezTo>
                    <a:pt x="183" y="27"/>
                    <a:pt x="178" y="41"/>
                    <a:pt x="178" y="70"/>
                  </a:cubicBezTo>
                  <a:cubicBezTo>
                    <a:pt x="178" y="73"/>
                    <a:pt x="196" y="89"/>
                    <a:pt x="196" y="92"/>
                  </a:cubicBezTo>
                  <a:cubicBezTo>
                    <a:pt x="195" y="98"/>
                    <a:pt x="195" y="105"/>
                    <a:pt x="195" y="111"/>
                  </a:cubicBezTo>
                  <a:cubicBezTo>
                    <a:pt x="193" y="126"/>
                    <a:pt x="189" y="140"/>
                    <a:pt x="183" y="154"/>
                  </a:cubicBezTo>
                  <a:cubicBezTo>
                    <a:pt x="176" y="171"/>
                    <a:pt x="165" y="185"/>
                    <a:pt x="150" y="196"/>
                  </a:cubicBezTo>
                  <a:cubicBezTo>
                    <a:pt x="141" y="202"/>
                    <a:pt x="131" y="206"/>
                    <a:pt x="121" y="208"/>
                  </a:cubicBezTo>
                  <a:cubicBezTo>
                    <a:pt x="105" y="213"/>
                    <a:pt x="89" y="213"/>
                    <a:pt x="72" y="209"/>
                  </a:cubicBezTo>
                  <a:cubicBezTo>
                    <a:pt x="61" y="206"/>
                    <a:pt x="50" y="201"/>
                    <a:pt x="41" y="194"/>
                  </a:cubicBezTo>
                  <a:cubicBezTo>
                    <a:pt x="25" y="183"/>
                    <a:pt x="13" y="167"/>
                    <a:pt x="7" y="149"/>
                  </a:cubicBezTo>
                  <a:cubicBezTo>
                    <a:pt x="2" y="134"/>
                    <a:pt x="0" y="118"/>
                    <a:pt x="0" y="102"/>
                  </a:cubicBezTo>
                  <a:cubicBezTo>
                    <a:pt x="0" y="93"/>
                    <a:pt x="0" y="84"/>
                    <a:pt x="2" y="76"/>
                  </a:cubicBezTo>
                  <a:lnTo>
                    <a:pt x="2" y="75"/>
                  </a:lnTo>
                  <a:close/>
                </a:path>
              </a:pathLst>
            </a:custGeom>
            <a:solidFill>
              <a:srgbClr val="CF91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3" name="AutoShape 73"/>
            <p:cNvSpPr/>
            <p:nvPr/>
          </p:nvSpPr>
          <p:spPr>
            <a:xfrm>
              <a:off x="5780088" y="2644775"/>
              <a:ext cx="4763" cy="103188"/>
            </a:xfrm>
            <a:custGeom>
              <a:avLst/>
              <a:gdLst/>
              <a:ahLst/>
              <a:cxnLst/>
              <a:rect l="l" t="t" r="r" b="b"/>
              <a:pathLst>
                <a:path w="1" h="28">
                  <a:moveTo>
                    <a:pt x="0" y="28"/>
                  </a:moveTo>
                  <a:cubicBezTo>
                    <a:pt x="0" y="28"/>
                    <a:pt x="0" y="15"/>
                    <a:pt x="1" y="0"/>
                  </a:cubicBezTo>
                  <a:cubicBezTo>
                    <a:pt x="0" y="16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CF91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4" name="AutoShape 74"/>
            <p:cNvSpPr/>
            <p:nvPr/>
          </p:nvSpPr>
          <p:spPr>
            <a:xfrm>
              <a:off x="5570538" y="2301875"/>
              <a:ext cx="1014413" cy="971550"/>
            </a:xfrm>
            <a:custGeom>
              <a:avLst/>
              <a:gdLst/>
              <a:ahLst/>
              <a:cxnLst/>
              <a:rect l="l" t="t" r="r" b="b"/>
              <a:pathLst>
                <a:path w="275" h="264">
                  <a:moveTo>
                    <a:pt x="76" y="56"/>
                  </a:moveTo>
                  <a:cubicBezTo>
                    <a:pt x="104" y="13"/>
                    <a:pt x="258" y="0"/>
                    <a:pt x="267" y="145"/>
                  </a:cubicBezTo>
                  <a:cubicBezTo>
                    <a:pt x="275" y="251"/>
                    <a:pt x="155" y="264"/>
                    <a:pt x="98" y="239"/>
                  </a:cubicBezTo>
                  <a:cubicBezTo>
                    <a:pt x="0" y="197"/>
                    <a:pt x="47" y="99"/>
                    <a:pt x="76" y="56"/>
                  </a:cubicBezTo>
                  <a:close/>
                </a:path>
              </a:pathLst>
            </a:custGeom>
            <a:solidFill>
              <a:srgbClr val="B57223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5" name="AutoShape 75"/>
            <p:cNvSpPr/>
            <p:nvPr/>
          </p:nvSpPr>
          <p:spPr>
            <a:xfrm>
              <a:off x="5676900" y="2189163"/>
              <a:ext cx="860425" cy="717550"/>
            </a:xfrm>
            <a:custGeom>
              <a:avLst/>
              <a:gdLst/>
              <a:ahLst/>
              <a:cxnLst/>
              <a:rect l="l" t="t" r="r" b="b"/>
              <a:pathLst>
                <a:path w="233" h="195">
                  <a:moveTo>
                    <a:pt x="27" y="195"/>
                  </a:moveTo>
                  <a:cubicBezTo>
                    <a:pt x="27" y="195"/>
                    <a:pt x="13" y="191"/>
                    <a:pt x="6" y="161"/>
                  </a:cubicBezTo>
                  <a:cubicBezTo>
                    <a:pt x="0" y="140"/>
                    <a:pt x="6" y="96"/>
                    <a:pt x="32" y="75"/>
                  </a:cubicBezTo>
                  <a:cubicBezTo>
                    <a:pt x="47" y="62"/>
                    <a:pt x="51" y="68"/>
                    <a:pt x="51" y="68"/>
                  </a:cubicBezTo>
                  <a:cubicBezTo>
                    <a:pt x="51" y="68"/>
                    <a:pt x="55" y="53"/>
                    <a:pt x="84" y="41"/>
                  </a:cubicBezTo>
                  <a:cubicBezTo>
                    <a:pt x="178" y="0"/>
                    <a:pt x="201" y="44"/>
                    <a:pt x="215" y="81"/>
                  </a:cubicBezTo>
                  <a:cubicBezTo>
                    <a:pt x="233" y="131"/>
                    <a:pt x="224" y="168"/>
                    <a:pt x="126" y="136"/>
                  </a:cubicBezTo>
                  <a:cubicBezTo>
                    <a:pt x="86" y="123"/>
                    <a:pt x="61" y="116"/>
                    <a:pt x="61" y="116"/>
                  </a:cubicBezTo>
                  <a:cubicBezTo>
                    <a:pt x="61" y="116"/>
                    <a:pt x="62" y="129"/>
                    <a:pt x="54" y="147"/>
                  </a:cubicBezTo>
                  <a:cubicBezTo>
                    <a:pt x="46" y="165"/>
                    <a:pt x="27" y="185"/>
                    <a:pt x="27" y="185"/>
                  </a:cubicBezTo>
                </a:path>
              </a:pathLst>
            </a:custGeom>
            <a:solidFill>
              <a:srgbClr val="B57223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6" name="AutoShape 76"/>
            <p:cNvSpPr/>
            <p:nvPr/>
          </p:nvSpPr>
          <p:spPr>
            <a:xfrm>
              <a:off x="5411788" y="3370263"/>
              <a:ext cx="1390650" cy="784225"/>
            </a:xfrm>
            <a:custGeom>
              <a:avLst/>
              <a:gdLst/>
              <a:ahLst/>
              <a:cxnLst/>
              <a:rect l="l" t="t" r="r" b="b"/>
              <a:pathLst>
                <a:path w="377" h="213">
                  <a:moveTo>
                    <a:pt x="365" y="154"/>
                  </a:moveTo>
                  <a:cubicBezTo>
                    <a:pt x="310" y="30"/>
                    <a:pt x="310" y="30"/>
                    <a:pt x="310" y="30"/>
                  </a:cubicBezTo>
                  <a:cubicBezTo>
                    <a:pt x="302" y="12"/>
                    <a:pt x="281" y="0"/>
                    <a:pt x="258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6" y="0"/>
                    <a:pt x="75" y="12"/>
                    <a:pt x="68" y="30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0" y="183"/>
                    <a:pt x="27" y="213"/>
                    <a:pt x="65" y="213"/>
                  </a:cubicBezTo>
                  <a:cubicBezTo>
                    <a:pt x="185" y="213"/>
                    <a:pt x="185" y="213"/>
                    <a:pt x="185" y="213"/>
                  </a:cubicBezTo>
                  <a:cubicBezTo>
                    <a:pt x="192" y="213"/>
                    <a:pt x="192" y="213"/>
                    <a:pt x="192" y="213"/>
                  </a:cubicBezTo>
                  <a:cubicBezTo>
                    <a:pt x="312" y="213"/>
                    <a:pt x="312" y="213"/>
                    <a:pt x="312" y="213"/>
                  </a:cubicBezTo>
                  <a:cubicBezTo>
                    <a:pt x="350" y="213"/>
                    <a:pt x="377" y="183"/>
                    <a:pt x="365" y="154"/>
                  </a:cubicBezTo>
                  <a:close/>
                </a:path>
              </a:pathLst>
            </a:custGeom>
            <a:solidFill>
              <a:srgbClr val="004DB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7" name="AutoShape 77"/>
            <p:cNvSpPr/>
            <p:nvPr/>
          </p:nvSpPr>
          <p:spPr>
            <a:xfrm>
              <a:off x="5611813" y="3451225"/>
              <a:ext cx="1001713" cy="1181100"/>
            </a:xfrm>
            <a:custGeom>
              <a:avLst/>
              <a:gdLst/>
              <a:ahLst/>
              <a:cxnLst/>
              <a:rect l="l" t="t" r="r" b="b"/>
              <a:pathLst>
                <a:path w="272" h="321">
                  <a:moveTo>
                    <a:pt x="216" y="321"/>
                  </a:moveTo>
                  <a:cubicBezTo>
                    <a:pt x="57" y="321"/>
                    <a:pt x="57" y="321"/>
                    <a:pt x="57" y="321"/>
                  </a:cubicBezTo>
                  <a:cubicBezTo>
                    <a:pt x="25" y="321"/>
                    <a:pt x="0" y="296"/>
                    <a:pt x="0" y="2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5" y="0"/>
                    <a:pt x="5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47" y="0"/>
                    <a:pt x="272" y="25"/>
                    <a:pt x="272" y="56"/>
                  </a:cubicBezTo>
                  <a:cubicBezTo>
                    <a:pt x="272" y="265"/>
                    <a:pt x="272" y="265"/>
                    <a:pt x="272" y="265"/>
                  </a:cubicBezTo>
                  <a:cubicBezTo>
                    <a:pt x="272" y="296"/>
                    <a:pt x="247" y="321"/>
                    <a:pt x="216" y="321"/>
                  </a:cubicBezTo>
                  <a:close/>
                </a:path>
              </a:pathLst>
            </a:custGeom>
            <a:solidFill>
              <a:srgbClr val="39748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8" name="AutoShape 78"/>
            <p:cNvSpPr/>
            <p:nvPr/>
          </p:nvSpPr>
          <p:spPr>
            <a:xfrm>
              <a:off x="5659438" y="3451225"/>
              <a:ext cx="906463" cy="1111250"/>
            </a:xfrm>
            <a:custGeom>
              <a:avLst/>
              <a:gdLst/>
              <a:ahLst/>
              <a:cxnLst/>
              <a:rect l="l" t="t" r="r" b="b"/>
              <a:pathLst>
                <a:path w="246" h="302">
                  <a:moveTo>
                    <a:pt x="190" y="302"/>
                  </a:moveTo>
                  <a:cubicBezTo>
                    <a:pt x="57" y="302"/>
                    <a:pt x="57" y="302"/>
                    <a:pt x="57" y="302"/>
                  </a:cubicBezTo>
                  <a:cubicBezTo>
                    <a:pt x="26" y="302"/>
                    <a:pt x="0" y="276"/>
                    <a:pt x="0" y="24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21" y="0"/>
                    <a:pt x="246" y="25"/>
                    <a:pt x="246" y="56"/>
                  </a:cubicBezTo>
                  <a:cubicBezTo>
                    <a:pt x="246" y="245"/>
                    <a:pt x="246" y="245"/>
                    <a:pt x="246" y="245"/>
                  </a:cubicBezTo>
                  <a:cubicBezTo>
                    <a:pt x="246" y="276"/>
                    <a:pt x="221" y="302"/>
                    <a:pt x="190" y="302"/>
                  </a:cubicBezTo>
                  <a:close/>
                </a:path>
              </a:pathLst>
            </a:custGeom>
            <a:solidFill>
              <a:srgbClr val="285C77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9" name="AutoShape 79"/>
            <p:cNvSpPr/>
            <p:nvPr/>
          </p:nvSpPr>
          <p:spPr>
            <a:xfrm>
              <a:off x="5643563" y="2725738"/>
              <a:ext cx="908050" cy="588963"/>
            </a:xfrm>
            <a:custGeom>
              <a:avLst/>
              <a:gdLst/>
              <a:ahLst/>
              <a:cxnLst/>
              <a:rect l="l" t="t" r="r" b="b"/>
              <a:pathLst>
                <a:path w="246" h="160">
                  <a:moveTo>
                    <a:pt x="190" y="160"/>
                  </a:moveTo>
                  <a:cubicBezTo>
                    <a:pt x="57" y="160"/>
                    <a:pt x="57" y="160"/>
                    <a:pt x="57" y="160"/>
                  </a:cubicBezTo>
                  <a:cubicBezTo>
                    <a:pt x="26" y="160"/>
                    <a:pt x="0" y="135"/>
                    <a:pt x="0" y="10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21" y="0"/>
                    <a:pt x="246" y="26"/>
                    <a:pt x="246" y="57"/>
                  </a:cubicBezTo>
                  <a:cubicBezTo>
                    <a:pt x="246" y="104"/>
                    <a:pt x="246" y="104"/>
                    <a:pt x="246" y="104"/>
                  </a:cubicBezTo>
                  <a:cubicBezTo>
                    <a:pt x="246" y="135"/>
                    <a:pt x="221" y="160"/>
                    <a:pt x="190" y="160"/>
                  </a:cubicBezTo>
                  <a:close/>
                </a:path>
              </a:pathLst>
            </a:custGeom>
            <a:solidFill>
              <a:srgbClr val="39748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0" name="AutoShape 80"/>
            <p:cNvSpPr/>
            <p:nvPr/>
          </p:nvSpPr>
          <p:spPr>
            <a:xfrm>
              <a:off x="5703888" y="2747963"/>
              <a:ext cx="792163" cy="515938"/>
            </a:xfrm>
            <a:custGeom>
              <a:avLst/>
              <a:gdLst/>
              <a:ahLst/>
              <a:cxnLst/>
              <a:rect l="l" t="t" r="r" b="b"/>
              <a:pathLst>
                <a:path w="215" h="140">
                  <a:moveTo>
                    <a:pt x="169" y="140"/>
                  </a:moveTo>
                  <a:cubicBezTo>
                    <a:pt x="45" y="140"/>
                    <a:pt x="45" y="140"/>
                    <a:pt x="45" y="140"/>
                  </a:cubicBezTo>
                  <a:cubicBezTo>
                    <a:pt x="20" y="140"/>
                    <a:pt x="0" y="120"/>
                    <a:pt x="0" y="9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94" y="0"/>
                    <a:pt x="215" y="20"/>
                    <a:pt x="215" y="46"/>
                  </a:cubicBezTo>
                  <a:cubicBezTo>
                    <a:pt x="215" y="95"/>
                    <a:pt x="215" y="95"/>
                    <a:pt x="215" y="95"/>
                  </a:cubicBezTo>
                  <a:cubicBezTo>
                    <a:pt x="215" y="120"/>
                    <a:pt x="194" y="140"/>
                    <a:pt x="169" y="140"/>
                  </a:cubicBezTo>
                  <a:close/>
                </a:path>
              </a:pathLst>
            </a:custGeom>
            <a:solidFill>
              <a:srgbClr val="285C77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1" name="AutoShape 81"/>
            <p:cNvSpPr/>
            <p:nvPr/>
          </p:nvSpPr>
          <p:spPr>
            <a:xfrm>
              <a:off x="5508625" y="4651375"/>
              <a:ext cx="1171575" cy="274638"/>
            </a:xfrm>
            <a:prstGeom prst="ellipse">
              <a:avLst/>
            </a:prstGeom>
            <a:solidFill>
              <a:srgbClr val="285C77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2" name="AutoShape 82"/>
            <p:cNvSpPr/>
            <p:nvPr/>
          </p:nvSpPr>
          <p:spPr>
            <a:xfrm>
              <a:off x="5643563" y="4651375"/>
              <a:ext cx="896938" cy="69850"/>
            </a:xfrm>
            <a:custGeom>
              <a:avLst/>
              <a:gdLst/>
              <a:ahLst/>
              <a:cxnLst/>
              <a:rect l="l" t="t" r="r" b="b"/>
              <a:pathLst>
                <a:path w="243" h="19">
                  <a:moveTo>
                    <a:pt x="0" y="14"/>
                  </a:moveTo>
                  <a:cubicBezTo>
                    <a:pt x="30" y="17"/>
                    <a:pt x="73" y="19"/>
                    <a:pt x="122" y="19"/>
                  </a:cubicBezTo>
                  <a:cubicBezTo>
                    <a:pt x="171" y="19"/>
                    <a:pt x="214" y="17"/>
                    <a:pt x="243" y="14"/>
                  </a:cubicBezTo>
                  <a:cubicBezTo>
                    <a:pt x="214" y="6"/>
                    <a:pt x="171" y="0"/>
                    <a:pt x="122" y="0"/>
                  </a:cubicBezTo>
                  <a:cubicBezTo>
                    <a:pt x="73" y="0"/>
                    <a:pt x="30" y="6"/>
                    <a:pt x="0" y="14"/>
                  </a:cubicBezTo>
                  <a:close/>
                </a:path>
              </a:pathLst>
            </a:custGeom>
            <a:solidFill>
              <a:srgbClr val="39748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3" name="AutoShape 83"/>
            <p:cNvSpPr/>
            <p:nvPr/>
          </p:nvSpPr>
          <p:spPr>
            <a:xfrm>
              <a:off x="6035675" y="4926013"/>
              <a:ext cx="109538" cy="0"/>
            </a:xfrm>
            <a:custGeom>
              <a:avLst/>
              <a:gdLst/>
              <a:ahLst/>
              <a:cxnLst/>
              <a:rect l="l" t="t" r="r" b="b"/>
              <a:pathLst>
                <a:path w="30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7" y="0"/>
                  </a:move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8" y="0"/>
                  </a:move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7" y="0"/>
                    <a:pt x="28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7BFD8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4" name="AutoShape 84"/>
            <p:cNvSpPr/>
            <p:nvPr/>
          </p:nvSpPr>
          <p:spPr>
            <a:xfrm>
              <a:off x="5518150" y="4816475"/>
              <a:ext cx="1150938" cy="109538"/>
            </a:xfrm>
            <a:custGeom>
              <a:avLst/>
              <a:gdLst/>
              <a:ahLst/>
              <a:cxnLst/>
              <a:rect l="l" t="t" r="r" b="b"/>
              <a:pathLst>
                <a:path w="312" h="30">
                  <a:moveTo>
                    <a:pt x="3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" y="16"/>
                    <a:pt x="70" y="28"/>
                    <a:pt x="140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1" y="30"/>
                    <a:pt x="141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9" y="30"/>
                    <a:pt x="169" y="30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9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241" y="29"/>
                    <a:pt x="298" y="16"/>
                    <a:pt x="312" y="0"/>
                  </a:cubicBezTo>
                </a:path>
              </a:pathLst>
            </a:custGeom>
            <a:solidFill>
              <a:srgbClr val="134565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5" name="AutoShape 85"/>
            <p:cNvSpPr/>
            <p:nvPr/>
          </p:nvSpPr>
          <p:spPr>
            <a:xfrm>
              <a:off x="6005513" y="4116388"/>
              <a:ext cx="173038" cy="1495425"/>
            </a:xfrm>
            <a:custGeom>
              <a:avLst/>
              <a:gdLst/>
              <a:ahLst/>
              <a:cxnLst/>
              <a:rect l="l" t="t" r="r" b="b"/>
              <a:pathLst>
                <a:path w="47" h="406">
                  <a:moveTo>
                    <a:pt x="47" y="406"/>
                  </a:moveTo>
                  <a:cubicBezTo>
                    <a:pt x="0" y="406"/>
                    <a:pt x="0" y="406"/>
                    <a:pt x="0" y="40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7" y="11"/>
                    <a:pt x="47" y="24"/>
                  </a:cubicBezTo>
                  <a:lnTo>
                    <a:pt x="47" y="406"/>
                  </a:lnTo>
                  <a:close/>
                </a:path>
              </a:pathLst>
            </a:cu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6" name="AutoShape 86"/>
            <p:cNvSpPr/>
            <p:nvPr/>
          </p:nvSpPr>
          <p:spPr>
            <a:xfrm>
              <a:off x="6030913" y="2868613"/>
              <a:ext cx="122238" cy="1270000"/>
            </a:xfrm>
            <a:custGeom>
              <a:avLst/>
              <a:gdLst/>
              <a:ahLst/>
              <a:cxnLst/>
              <a:rect l="l" t="t" r="r" b="b"/>
              <a:pathLst>
                <a:path w="33" h="345">
                  <a:moveTo>
                    <a:pt x="33" y="345"/>
                  </a:moveTo>
                  <a:cubicBezTo>
                    <a:pt x="0" y="345"/>
                    <a:pt x="0" y="345"/>
                    <a:pt x="0" y="34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lnTo>
                    <a:pt x="33" y="345"/>
                  </a:lnTo>
                  <a:close/>
                </a:path>
              </a:pathLst>
            </a:cu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7" name="AutoShape 87"/>
            <p:cNvSpPr/>
            <p:nvPr/>
          </p:nvSpPr>
          <p:spPr>
            <a:xfrm>
              <a:off x="5383213" y="5600700"/>
              <a:ext cx="471488" cy="184150"/>
            </a:xfrm>
            <a:custGeom>
              <a:avLst/>
              <a:gdLst/>
              <a:ahLst/>
              <a:cxnLst/>
              <a:rect l="l" t="t" r="r" b="b"/>
              <a:pathLst>
                <a:path w="128" h="50">
                  <a:moveTo>
                    <a:pt x="128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0" y="6"/>
                    <a:pt x="0" y="50"/>
                  </a:cubicBezTo>
                  <a:cubicBezTo>
                    <a:pt x="128" y="50"/>
                    <a:pt x="128" y="50"/>
                    <a:pt x="128" y="50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331D0B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8" name="AutoShape 88"/>
            <p:cNvSpPr/>
            <p:nvPr/>
          </p:nvSpPr>
          <p:spPr>
            <a:xfrm>
              <a:off x="5268913" y="4138613"/>
              <a:ext cx="825500" cy="825500"/>
            </a:xfrm>
            <a:custGeom>
              <a:avLst/>
              <a:gdLst/>
              <a:ahLst/>
              <a:cxnLst/>
              <a:rect l="l" t="t" r="r" b="b"/>
              <a:pathLst>
                <a:path w="224" h="224">
                  <a:moveTo>
                    <a:pt x="222" y="209"/>
                  </a:moveTo>
                  <a:cubicBezTo>
                    <a:pt x="221" y="209"/>
                    <a:pt x="157" y="214"/>
                    <a:pt x="85" y="193"/>
                  </a:cubicBezTo>
                  <a:cubicBezTo>
                    <a:pt x="34" y="178"/>
                    <a:pt x="41" y="72"/>
                    <a:pt x="49" y="22"/>
                  </a:cubicBezTo>
                  <a:cubicBezTo>
                    <a:pt x="69" y="21"/>
                    <a:pt x="85" y="16"/>
                    <a:pt x="85" y="11"/>
                  </a:cubicBezTo>
                  <a:cubicBezTo>
                    <a:pt x="85" y="5"/>
                    <a:pt x="66" y="0"/>
                    <a:pt x="42" y="0"/>
                  </a:cubicBezTo>
                  <a:cubicBezTo>
                    <a:pt x="19" y="0"/>
                    <a:pt x="0" y="5"/>
                    <a:pt x="0" y="11"/>
                  </a:cubicBezTo>
                  <a:cubicBezTo>
                    <a:pt x="0" y="16"/>
                    <a:pt x="13" y="20"/>
                    <a:pt x="31" y="21"/>
                  </a:cubicBezTo>
                  <a:cubicBezTo>
                    <a:pt x="25" y="61"/>
                    <a:pt x="11" y="187"/>
                    <a:pt x="79" y="207"/>
                  </a:cubicBezTo>
                  <a:cubicBezTo>
                    <a:pt x="128" y="222"/>
                    <a:pt x="174" y="224"/>
                    <a:pt x="200" y="224"/>
                  </a:cubicBezTo>
                  <a:cubicBezTo>
                    <a:pt x="214" y="224"/>
                    <a:pt x="223" y="224"/>
                    <a:pt x="224" y="224"/>
                  </a:cubicBezTo>
                  <a:lnTo>
                    <a:pt x="222" y="209"/>
                  </a:lnTo>
                  <a:close/>
                </a:path>
              </a:pathLst>
            </a:cu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9" name="AutoShape 89"/>
            <p:cNvSpPr/>
            <p:nvPr/>
          </p:nvSpPr>
          <p:spPr>
            <a:xfrm>
              <a:off x="6119813" y="4138613"/>
              <a:ext cx="822325" cy="825500"/>
            </a:xfrm>
            <a:custGeom>
              <a:avLst/>
              <a:gdLst/>
              <a:ahLst/>
              <a:cxnLst/>
              <a:rect l="l" t="t" r="r" b="b"/>
              <a:pathLst>
                <a:path w="223" h="224">
                  <a:moveTo>
                    <a:pt x="2" y="209"/>
                  </a:moveTo>
                  <a:cubicBezTo>
                    <a:pt x="2" y="209"/>
                    <a:pt x="67" y="214"/>
                    <a:pt x="138" y="193"/>
                  </a:cubicBezTo>
                  <a:cubicBezTo>
                    <a:pt x="190" y="178"/>
                    <a:pt x="183" y="72"/>
                    <a:pt x="175" y="22"/>
                  </a:cubicBezTo>
                  <a:cubicBezTo>
                    <a:pt x="155" y="21"/>
                    <a:pt x="139" y="16"/>
                    <a:pt x="139" y="11"/>
                  </a:cubicBezTo>
                  <a:cubicBezTo>
                    <a:pt x="139" y="5"/>
                    <a:pt x="158" y="0"/>
                    <a:pt x="181" y="0"/>
                  </a:cubicBezTo>
                  <a:cubicBezTo>
                    <a:pt x="205" y="0"/>
                    <a:pt x="223" y="5"/>
                    <a:pt x="223" y="11"/>
                  </a:cubicBezTo>
                  <a:cubicBezTo>
                    <a:pt x="223" y="16"/>
                    <a:pt x="211" y="20"/>
                    <a:pt x="193" y="21"/>
                  </a:cubicBezTo>
                  <a:cubicBezTo>
                    <a:pt x="199" y="61"/>
                    <a:pt x="213" y="187"/>
                    <a:pt x="144" y="207"/>
                  </a:cubicBezTo>
                  <a:cubicBezTo>
                    <a:pt x="95" y="222"/>
                    <a:pt x="50" y="224"/>
                    <a:pt x="24" y="224"/>
                  </a:cubicBezTo>
                  <a:cubicBezTo>
                    <a:pt x="10" y="224"/>
                    <a:pt x="1" y="224"/>
                    <a:pt x="0" y="224"/>
                  </a:cubicBezTo>
                  <a:lnTo>
                    <a:pt x="2" y="209"/>
                  </a:lnTo>
                  <a:close/>
                </a:path>
              </a:pathLst>
            </a:cu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90" name="AutoShape 90"/>
            <p:cNvSpPr/>
            <p:nvPr/>
          </p:nvSpPr>
          <p:spPr>
            <a:xfrm>
              <a:off x="5994400" y="5611813"/>
              <a:ext cx="200025" cy="201613"/>
            </a:xfrm>
            <a:prstGeom prst="ellipse">
              <a:avLst/>
            </a:pr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91" name="AutoShape 91"/>
            <p:cNvSpPr/>
            <p:nvPr/>
          </p:nvSpPr>
          <p:spPr>
            <a:xfrm>
              <a:off x="5994400" y="4054475"/>
              <a:ext cx="200025" cy="201613"/>
            </a:xfrm>
            <a:prstGeom prst="ellipse">
              <a:avLst/>
            </a:pr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92" name="AutoShape 92"/>
            <p:cNvSpPr/>
            <p:nvPr/>
          </p:nvSpPr>
          <p:spPr>
            <a:xfrm>
              <a:off x="5659438" y="5611813"/>
              <a:ext cx="203200" cy="201613"/>
            </a:xfrm>
            <a:prstGeom prst="ellipse">
              <a:avLst/>
            </a:pr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93" name="AutoShape 93"/>
            <p:cNvSpPr/>
            <p:nvPr/>
          </p:nvSpPr>
          <p:spPr>
            <a:xfrm>
              <a:off x="6326188" y="5611813"/>
              <a:ext cx="203200" cy="201613"/>
            </a:xfrm>
            <a:prstGeom prst="ellipse">
              <a:avLst/>
            </a:pr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94" name="AutoShape 94"/>
            <p:cNvSpPr/>
            <p:nvPr/>
          </p:nvSpPr>
          <p:spPr>
            <a:xfrm>
              <a:off x="5788025" y="5600700"/>
              <a:ext cx="612775" cy="69850"/>
            </a:xfrm>
            <a:prstGeom prst="rect">
              <a:avLst/>
            </a:pr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rgbClr val="12529F">
            <a:alpha val="100000"/>
            <a:lumMod val="20000"/>
            <a:lumOff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4674818"/>
            <a:ext cx="12192000" cy="2183182"/>
          </a:xfrm>
          <a:prstGeom prst="rect">
            <a:avLst/>
          </a:prstGeom>
          <a:solidFill>
            <a:srgbClr val="12529F">
              <a:alpha val="100000"/>
              <a:lumMod val="20000"/>
              <a:lumOff val="80000"/>
            </a:srgbClr>
          </a:solidFill>
          <a:ln>
            <a:prstDash val="solid"/>
            <a:headEnd type="none"/>
            <a:tailEnd type="none"/>
          </a:ln>
        </p:spPr>
      </p:sp>
      <p:grpSp>
        <p:nvGrpSpPr>
          <p:cNvPr id="3" name="Group 3"/>
          <p:cNvGrpSpPr/>
          <p:nvPr/>
        </p:nvGrpSpPr>
        <p:grpSpPr>
          <a:xfrm rot="0">
            <a:off x="8700713" y="761637"/>
            <a:ext cx="3096562" cy="1915293"/>
            <a:chOff x="9312516" y="4779135"/>
            <a:chExt cx="2222733" cy="1374810"/>
          </a:xfrm>
        </p:grpSpPr>
        <p:sp>
          <p:nvSpPr>
            <p:cNvPr id="4" name="AutoShape 4"/>
            <p:cNvSpPr/>
            <p:nvPr/>
          </p:nvSpPr>
          <p:spPr>
            <a:xfrm>
              <a:off x="9916599" y="5070761"/>
              <a:ext cx="1084410" cy="1083184"/>
            </a:xfrm>
            <a:custGeom>
              <a:avLst/>
              <a:gdLst/>
              <a:ahLst/>
              <a:cxnLst/>
              <a:rect l="l" t="t" r="r" b="b"/>
              <a:pathLst>
                <a:path w="381" h="381">
                  <a:moveTo>
                    <a:pt x="90" y="25"/>
                  </a:moveTo>
                  <a:cubicBezTo>
                    <a:pt x="34" y="78"/>
                    <a:pt x="34" y="78"/>
                    <a:pt x="34" y="78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7" y="113"/>
                    <a:pt x="57" y="121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1" y="134"/>
                    <a:pt x="45" y="139"/>
                    <a:pt x="38" y="140"/>
                  </a:cubicBezTo>
                  <a:cubicBezTo>
                    <a:pt x="3" y="145"/>
                    <a:pt x="3" y="145"/>
                    <a:pt x="3" y="145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5" y="229"/>
                    <a:pt x="35" y="229"/>
                    <a:pt x="35" y="229"/>
                  </a:cubicBezTo>
                  <a:cubicBezTo>
                    <a:pt x="42" y="230"/>
                    <a:pt x="47" y="235"/>
                    <a:pt x="50" y="242"/>
                  </a:cubicBezTo>
                  <a:cubicBezTo>
                    <a:pt x="50" y="242"/>
                    <a:pt x="50" y="242"/>
                    <a:pt x="50" y="242"/>
                  </a:cubicBezTo>
                  <a:cubicBezTo>
                    <a:pt x="53" y="249"/>
                    <a:pt x="52" y="257"/>
                    <a:pt x="47" y="263"/>
                  </a:cubicBezTo>
                  <a:cubicBezTo>
                    <a:pt x="26" y="291"/>
                    <a:pt x="26" y="291"/>
                    <a:pt x="26" y="291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78" y="347"/>
                    <a:pt x="78" y="347"/>
                    <a:pt x="78" y="347"/>
                  </a:cubicBezTo>
                  <a:cubicBezTo>
                    <a:pt x="108" y="328"/>
                    <a:pt x="108" y="328"/>
                    <a:pt x="108" y="328"/>
                  </a:cubicBezTo>
                  <a:cubicBezTo>
                    <a:pt x="114" y="324"/>
                    <a:pt x="121" y="323"/>
                    <a:pt x="128" y="326"/>
                  </a:cubicBezTo>
                  <a:cubicBezTo>
                    <a:pt x="128" y="326"/>
                    <a:pt x="128" y="326"/>
                    <a:pt x="128" y="326"/>
                  </a:cubicBezTo>
                  <a:cubicBezTo>
                    <a:pt x="135" y="329"/>
                    <a:pt x="139" y="335"/>
                    <a:pt x="140" y="343"/>
                  </a:cubicBezTo>
                  <a:cubicBezTo>
                    <a:pt x="145" y="378"/>
                    <a:pt x="145" y="378"/>
                    <a:pt x="145" y="378"/>
                  </a:cubicBezTo>
                  <a:cubicBezTo>
                    <a:pt x="222" y="381"/>
                    <a:pt x="222" y="381"/>
                    <a:pt x="222" y="381"/>
                  </a:cubicBezTo>
                  <a:cubicBezTo>
                    <a:pt x="229" y="346"/>
                    <a:pt x="229" y="346"/>
                    <a:pt x="229" y="346"/>
                  </a:cubicBezTo>
                  <a:cubicBezTo>
                    <a:pt x="231" y="339"/>
                    <a:pt x="236" y="333"/>
                    <a:pt x="243" y="331"/>
                  </a:cubicBezTo>
                  <a:cubicBezTo>
                    <a:pt x="243" y="331"/>
                    <a:pt x="243" y="331"/>
                    <a:pt x="243" y="331"/>
                  </a:cubicBezTo>
                  <a:cubicBezTo>
                    <a:pt x="250" y="328"/>
                    <a:pt x="257" y="329"/>
                    <a:pt x="263" y="333"/>
                  </a:cubicBezTo>
                  <a:cubicBezTo>
                    <a:pt x="291" y="355"/>
                    <a:pt x="291" y="355"/>
                    <a:pt x="291" y="355"/>
                  </a:cubicBezTo>
                  <a:cubicBezTo>
                    <a:pt x="347" y="303"/>
                    <a:pt x="347" y="303"/>
                    <a:pt x="347" y="303"/>
                  </a:cubicBezTo>
                  <a:cubicBezTo>
                    <a:pt x="328" y="273"/>
                    <a:pt x="328" y="273"/>
                    <a:pt x="328" y="273"/>
                  </a:cubicBezTo>
                  <a:cubicBezTo>
                    <a:pt x="324" y="267"/>
                    <a:pt x="324" y="259"/>
                    <a:pt x="327" y="253"/>
                  </a:cubicBezTo>
                  <a:cubicBezTo>
                    <a:pt x="327" y="253"/>
                    <a:pt x="327" y="253"/>
                    <a:pt x="327" y="253"/>
                  </a:cubicBezTo>
                  <a:cubicBezTo>
                    <a:pt x="330" y="246"/>
                    <a:pt x="336" y="241"/>
                    <a:pt x="343" y="240"/>
                  </a:cubicBezTo>
                  <a:cubicBezTo>
                    <a:pt x="378" y="236"/>
                    <a:pt x="378" y="236"/>
                    <a:pt x="378" y="236"/>
                  </a:cubicBezTo>
                  <a:cubicBezTo>
                    <a:pt x="381" y="159"/>
                    <a:pt x="381" y="159"/>
                    <a:pt x="381" y="159"/>
                  </a:cubicBezTo>
                  <a:cubicBezTo>
                    <a:pt x="346" y="152"/>
                    <a:pt x="346" y="152"/>
                    <a:pt x="346" y="152"/>
                  </a:cubicBezTo>
                  <a:cubicBezTo>
                    <a:pt x="339" y="150"/>
                    <a:pt x="333" y="145"/>
                    <a:pt x="331" y="138"/>
                  </a:cubicBezTo>
                  <a:cubicBezTo>
                    <a:pt x="331" y="138"/>
                    <a:pt x="331" y="138"/>
                    <a:pt x="331" y="138"/>
                  </a:cubicBezTo>
                  <a:cubicBezTo>
                    <a:pt x="328" y="131"/>
                    <a:pt x="329" y="124"/>
                    <a:pt x="334" y="118"/>
                  </a:cubicBezTo>
                  <a:cubicBezTo>
                    <a:pt x="355" y="90"/>
                    <a:pt x="355" y="90"/>
                    <a:pt x="355" y="90"/>
                  </a:cubicBezTo>
                  <a:cubicBezTo>
                    <a:pt x="329" y="62"/>
                    <a:pt x="329" y="62"/>
                    <a:pt x="329" y="62"/>
                  </a:cubicBezTo>
                  <a:cubicBezTo>
                    <a:pt x="303" y="33"/>
                    <a:pt x="303" y="33"/>
                    <a:pt x="303" y="33"/>
                  </a:cubicBezTo>
                  <a:cubicBezTo>
                    <a:pt x="273" y="53"/>
                    <a:pt x="273" y="53"/>
                    <a:pt x="273" y="53"/>
                  </a:cubicBezTo>
                  <a:cubicBezTo>
                    <a:pt x="267" y="57"/>
                    <a:pt x="260" y="57"/>
                    <a:pt x="253" y="54"/>
                  </a:cubicBezTo>
                  <a:cubicBezTo>
                    <a:pt x="253" y="54"/>
                    <a:pt x="253" y="54"/>
                    <a:pt x="253" y="54"/>
                  </a:cubicBezTo>
                  <a:cubicBezTo>
                    <a:pt x="246" y="51"/>
                    <a:pt x="242" y="45"/>
                    <a:pt x="241" y="38"/>
                  </a:cubicBezTo>
                  <a:cubicBezTo>
                    <a:pt x="236" y="3"/>
                    <a:pt x="236" y="3"/>
                    <a:pt x="236" y="3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2" y="34"/>
                    <a:pt x="152" y="34"/>
                    <a:pt x="152" y="34"/>
                  </a:cubicBezTo>
                  <a:cubicBezTo>
                    <a:pt x="150" y="42"/>
                    <a:pt x="145" y="47"/>
                    <a:pt x="138" y="50"/>
                  </a:cubicBezTo>
                  <a:cubicBezTo>
                    <a:pt x="138" y="50"/>
                    <a:pt x="138" y="50"/>
                    <a:pt x="138" y="50"/>
                  </a:cubicBezTo>
                  <a:cubicBezTo>
                    <a:pt x="131" y="52"/>
                    <a:pt x="124" y="51"/>
                    <a:pt x="118" y="47"/>
                  </a:cubicBezTo>
                  <a:lnTo>
                    <a:pt x="90" y="25"/>
                  </a:lnTo>
                  <a:close/>
                  <a:moveTo>
                    <a:pt x="274" y="113"/>
                  </a:moveTo>
                  <a:cubicBezTo>
                    <a:pt x="316" y="159"/>
                    <a:pt x="314" y="231"/>
                    <a:pt x="268" y="273"/>
                  </a:cubicBezTo>
                  <a:cubicBezTo>
                    <a:pt x="222" y="316"/>
                    <a:pt x="150" y="313"/>
                    <a:pt x="107" y="268"/>
                  </a:cubicBezTo>
                  <a:cubicBezTo>
                    <a:pt x="65" y="222"/>
                    <a:pt x="67" y="150"/>
                    <a:pt x="113" y="107"/>
                  </a:cubicBezTo>
                  <a:cubicBezTo>
                    <a:pt x="159" y="64"/>
                    <a:pt x="231" y="67"/>
                    <a:pt x="274" y="113"/>
                  </a:cubicBezTo>
                  <a:close/>
                </a:path>
              </a:pathLst>
            </a:custGeom>
            <a:solidFill>
              <a:srgbClr val="B4BAD1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" name="AutoShape 5"/>
            <p:cNvSpPr/>
            <p:nvPr/>
          </p:nvSpPr>
          <p:spPr>
            <a:xfrm>
              <a:off x="11057374" y="5366064"/>
              <a:ext cx="477875" cy="477875"/>
            </a:xfrm>
            <a:custGeom>
              <a:avLst/>
              <a:gdLst/>
              <a:ahLst/>
              <a:cxnLst/>
              <a:rect l="l" t="t" r="r" b="b"/>
              <a:pathLst>
                <a:path w="168" h="168">
                  <a:moveTo>
                    <a:pt x="40" y="11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5" y="50"/>
                    <a:pt x="25" y="53"/>
                    <a:pt x="24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3" y="59"/>
                    <a:pt x="20" y="61"/>
                    <a:pt x="17" y="62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9" y="101"/>
                    <a:pt x="21" y="104"/>
                    <a:pt x="22" y="107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3" y="110"/>
                    <a:pt x="23" y="113"/>
                    <a:pt x="21" y="116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50" y="143"/>
                    <a:pt x="54" y="142"/>
                    <a:pt x="57" y="144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60" y="145"/>
                    <a:pt x="62" y="148"/>
                    <a:pt x="62" y="151"/>
                  </a:cubicBezTo>
                  <a:cubicBezTo>
                    <a:pt x="64" y="166"/>
                    <a:pt x="64" y="166"/>
                    <a:pt x="64" y="166"/>
                  </a:cubicBezTo>
                  <a:cubicBezTo>
                    <a:pt x="98" y="168"/>
                    <a:pt x="98" y="168"/>
                    <a:pt x="98" y="168"/>
                  </a:cubicBezTo>
                  <a:cubicBezTo>
                    <a:pt x="101" y="152"/>
                    <a:pt x="101" y="152"/>
                    <a:pt x="101" y="152"/>
                  </a:cubicBezTo>
                  <a:cubicBezTo>
                    <a:pt x="102" y="149"/>
                    <a:pt x="104" y="147"/>
                    <a:pt x="107" y="146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0" y="145"/>
                    <a:pt x="114" y="145"/>
                    <a:pt x="116" y="147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53" y="133"/>
                    <a:pt x="153" y="133"/>
                    <a:pt x="153" y="133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3" y="118"/>
                    <a:pt x="143" y="114"/>
                    <a:pt x="144" y="111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6" y="108"/>
                    <a:pt x="148" y="106"/>
                    <a:pt x="152" y="106"/>
                  </a:cubicBezTo>
                  <a:cubicBezTo>
                    <a:pt x="167" y="104"/>
                    <a:pt x="167" y="104"/>
                    <a:pt x="167" y="104"/>
                  </a:cubicBezTo>
                  <a:cubicBezTo>
                    <a:pt x="168" y="70"/>
                    <a:pt x="168" y="70"/>
                    <a:pt x="168" y="70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0" y="66"/>
                    <a:pt x="147" y="64"/>
                    <a:pt x="146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5" y="58"/>
                    <a:pt x="145" y="54"/>
                    <a:pt x="147" y="52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18" y="25"/>
                    <a:pt x="115" y="25"/>
                    <a:pt x="112" y="24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09" y="22"/>
                    <a:pt x="107" y="19"/>
                    <a:pt x="106" y="1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6" y="18"/>
                    <a:pt x="64" y="20"/>
                    <a:pt x="61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58" y="23"/>
                    <a:pt x="55" y="22"/>
                    <a:pt x="52" y="20"/>
                  </a:cubicBezTo>
                  <a:lnTo>
                    <a:pt x="40" y="11"/>
                  </a:lnTo>
                  <a:close/>
                  <a:moveTo>
                    <a:pt x="121" y="49"/>
                  </a:moveTo>
                  <a:cubicBezTo>
                    <a:pt x="140" y="70"/>
                    <a:pt x="139" y="102"/>
                    <a:pt x="118" y="120"/>
                  </a:cubicBezTo>
                  <a:cubicBezTo>
                    <a:pt x="98" y="139"/>
                    <a:pt x="66" y="138"/>
                    <a:pt x="47" y="118"/>
                  </a:cubicBezTo>
                  <a:cubicBezTo>
                    <a:pt x="29" y="97"/>
                    <a:pt x="30" y="66"/>
                    <a:pt x="50" y="47"/>
                  </a:cubicBezTo>
                  <a:cubicBezTo>
                    <a:pt x="70" y="28"/>
                    <a:pt x="102" y="29"/>
                    <a:pt x="121" y="49"/>
                  </a:cubicBezTo>
                  <a:close/>
                </a:path>
              </a:pathLst>
            </a:custGeom>
            <a:solidFill>
              <a:srgbClr val="E4E4EF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" name="AutoShape 6"/>
            <p:cNvSpPr/>
            <p:nvPr/>
          </p:nvSpPr>
          <p:spPr>
            <a:xfrm>
              <a:off x="9312516" y="4779135"/>
              <a:ext cx="705785" cy="703335"/>
            </a:xfrm>
            <a:custGeom>
              <a:avLst/>
              <a:gdLst/>
              <a:ahLst/>
              <a:cxnLst/>
              <a:rect l="l" t="t" r="r" b="b"/>
              <a:pathLst>
                <a:path w="248" h="248">
                  <a:moveTo>
                    <a:pt x="59" y="17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7" y="74"/>
                    <a:pt x="38" y="79"/>
                    <a:pt x="36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4" y="88"/>
                    <a:pt x="30" y="91"/>
                    <a:pt x="25" y="91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23" y="149"/>
                    <a:pt x="23" y="149"/>
                    <a:pt x="23" y="149"/>
                  </a:cubicBezTo>
                  <a:cubicBezTo>
                    <a:pt x="28" y="150"/>
                    <a:pt x="31" y="153"/>
                    <a:pt x="33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5" y="162"/>
                    <a:pt x="34" y="167"/>
                    <a:pt x="31" y="171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34" y="207"/>
                    <a:pt x="34" y="207"/>
                    <a:pt x="34" y="207"/>
                  </a:cubicBezTo>
                  <a:cubicBezTo>
                    <a:pt x="51" y="226"/>
                    <a:pt x="51" y="226"/>
                    <a:pt x="51" y="226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4" y="211"/>
                    <a:pt x="79" y="210"/>
                    <a:pt x="84" y="212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8" y="214"/>
                    <a:pt x="91" y="218"/>
                    <a:pt x="92" y="223"/>
                  </a:cubicBezTo>
                  <a:cubicBezTo>
                    <a:pt x="95" y="246"/>
                    <a:pt x="95" y="246"/>
                    <a:pt x="95" y="246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9" y="225"/>
                    <a:pt x="149" y="225"/>
                    <a:pt x="149" y="225"/>
                  </a:cubicBezTo>
                  <a:cubicBezTo>
                    <a:pt x="150" y="220"/>
                    <a:pt x="154" y="217"/>
                    <a:pt x="158" y="215"/>
                  </a:cubicBezTo>
                  <a:cubicBezTo>
                    <a:pt x="158" y="215"/>
                    <a:pt x="158" y="215"/>
                    <a:pt x="158" y="215"/>
                  </a:cubicBezTo>
                  <a:cubicBezTo>
                    <a:pt x="163" y="213"/>
                    <a:pt x="167" y="214"/>
                    <a:pt x="171" y="217"/>
                  </a:cubicBezTo>
                  <a:cubicBezTo>
                    <a:pt x="189" y="231"/>
                    <a:pt x="189" y="231"/>
                    <a:pt x="189" y="231"/>
                  </a:cubicBezTo>
                  <a:cubicBezTo>
                    <a:pt x="226" y="197"/>
                    <a:pt x="226" y="197"/>
                    <a:pt x="226" y="197"/>
                  </a:cubicBezTo>
                  <a:cubicBezTo>
                    <a:pt x="213" y="178"/>
                    <a:pt x="213" y="178"/>
                    <a:pt x="213" y="178"/>
                  </a:cubicBezTo>
                  <a:cubicBezTo>
                    <a:pt x="211" y="174"/>
                    <a:pt x="211" y="169"/>
                    <a:pt x="213" y="165"/>
                  </a:cubicBezTo>
                  <a:cubicBezTo>
                    <a:pt x="213" y="164"/>
                    <a:pt x="213" y="164"/>
                    <a:pt x="213" y="164"/>
                  </a:cubicBezTo>
                  <a:cubicBezTo>
                    <a:pt x="215" y="160"/>
                    <a:pt x="219" y="157"/>
                    <a:pt x="223" y="156"/>
                  </a:cubicBezTo>
                  <a:cubicBezTo>
                    <a:pt x="246" y="153"/>
                    <a:pt x="246" y="153"/>
                    <a:pt x="246" y="153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25" y="99"/>
                    <a:pt x="225" y="99"/>
                    <a:pt x="225" y="99"/>
                  </a:cubicBezTo>
                  <a:cubicBezTo>
                    <a:pt x="221" y="98"/>
                    <a:pt x="217" y="94"/>
                    <a:pt x="215" y="90"/>
                  </a:cubicBezTo>
                  <a:cubicBezTo>
                    <a:pt x="215" y="90"/>
                    <a:pt x="215" y="90"/>
                    <a:pt x="215" y="90"/>
                  </a:cubicBezTo>
                  <a:cubicBezTo>
                    <a:pt x="214" y="86"/>
                    <a:pt x="214" y="81"/>
                    <a:pt x="217" y="77"/>
                  </a:cubicBezTo>
                  <a:cubicBezTo>
                    <a:pt x="231" y="59"/>
                    <a:pt x="231" y="59"/>
                    <a:pt x="231" y="59"/>
                  </a:cubicBezTo>
                  <a:cubicBezTo>
                    <a:pt x="214" y="40"/>
                    <a:pt x="214" y="40"/>
                    <a:pt x="214" y="40"/>
                  </a:cubicBezTo>
                  <a:cubicBezTo>
                    <a:pt x="197" y="22"/>
                    <a:pt x="197" y="22"/>
                    <a:pt x="197" y="22"/>
                  </a:cubicBezTo>
                  <a:cubicBezTo>
                    <a:pt x="178" y="35"/>
                    <a:pt x="178" y="35"/>
                    <a:pt x="178" y="35"/>
                  </a:cubicBezTo>
                  <a:cubicBezTo>
                    <a:pt x="174" y="37"/>
                    <a:pt x="169" y="37"/>
                    <a:pt x="165" y="35"/>
                  </a:cubicBezTo>
                  <a:cubicBezTo>
                    <a:pt x="165" y="35"/>
                    <a:pt x="165" y="35"/>
                    <a:pt x="165" y="35"/>
                  </a:cubicBezTo>
                  <a:cubicBezTo>
                    <a:pt x="160" y="33"/>
                    <a:pt x="157" y="30"/>
                    <a:pt x="157" y="25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8" y="27"/>
                    <a:pt x="95" y="31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86" y="34"/>
                    <a:pt x="81" y="34"/>
                    <a:pt x="77" y="31"/>
                  </a:cubicBezTo>
                  <a:lnTo>
                    <a:pt x="59" y="17"/>
                  </a:lnTo>
                  <a:close/>
                  <a:moveTo>
                    <a:pt x="178" y="74"/>
                  </a:moveTo>
                  <a:cubicBezTo>
                    <a:pt x="206" y="104"/>
                    <a:pt x="204" y="150"/>
                    <a:pt x="174" y="178"/>
                  </a:cubicBezTo>
                  <a:cubicBezTo>
                    <a:pt x="145" y="206"/>
                    <a:pt x="98" y="204"/>
                    <a:pt x="70" y="174"/>
                  </a:cubicBezTo>
                  <a:cubicBezTo>
                    <a:pt x="42" y="144"/>
                    <a:pt x="44" y="98"/>
                    <a:pt x="74" y="70"/>
                  </a:cubicBezTo>
                  <a:cubicBezTo>
                    <a:pt x="104" y="42"/>
                    <a:pt x="151" y="44"/>
                    <a:pt x="178" y="74"/>
                  </a:cubicBezTo>
                  <a:close/>
                </a:path>
              </a:pathLst>
            </a:custGeom>
            <a:solidFill>
              <a:srgbClr val="E4E4EF">
                <a:alpha val="100000"/>
              </a:srgbClr>
            </a:solidFill>
            <a:ln>
              <a:headEnd type="none"/>
              <a:tailEnd type="none"/>
            </a:ln>
          </p:spPr>
        </p:sp>
      </p:grpSp>
      <p:grpSp>
        <p:nvGrpSpPr>
          <p:cNvPr id="7" name="Group 7"/>
          <p:cNvGrpSpPr/>
          <p:nvPr/>
        </p:nvGrpSpPr>
        <p:grpSpPr>
          <a:xfrm rot="0">
            <a:off x="1589080" y="2450591"/>
            <a:ext cx="4506920" cy="3655809"/>
            <a:chOff x="1550010" y="2249015"/>
            <a:chExt cx="3756836" cy="3047375"/>
          </a:xfrm>
        </p:grpSpPr>
        <p:sp>
          <p:nvSpPr>
            <p:cNvPr id="8" name="AutoShape 8"/>
            <p:cNvSpPr/>
            <p:nvPr/>
          </p:nvSpPr>
          <p:spPr>
            <a:xfrm>
              <a:off x="1812229" y="2882506"/>
              <a:ext cx="482777" cy="1135873"/>
            </a:xfrm>
            <a:custGeom>
              <a:avLst/>
              <a:gdLst/>
              <a:ahLst/>
              <a:cxnLst/>
              <a:rect l="l" t="t" r="r" b="b"/>
              <a:pathLst>
                <a:path w="394" h="926">
                  <a:moveTo>
                    <a:pt x="65" y="927"/>
                  </a:moveTo>
                  <a:lnTo>
                    <a:pt x="394" y="153"/>
                  </a:lnTo>
                  <a:lnTo>
                    <a:pt x="394" y="0"/>
                  </a:lnTo>
                  <a:lnTo>
                    <a:pt x="0" y="927"/>
                  </a:lnTo>
                  <a:lnTo>
                    <a:pt x="65" y="927"/>
                  </a:lnTo>
                  <a:close/>
                </a:path>
              </a:pathLst>
            </a:custGeom>
            <a:solidFill>
              <a:srgbClr val="B4BAD1">
                <a:alpha val="100000"/>
                <a:lumMod val="50000"/>
              </a:srgbClr>
            </a:solidFill>
            <a:ln>
              <a:headEnd type="none"/>
              <a:tailEnd type="none"/>
            </a:ln>
          </p:spPr>
        </p:sp>
        <p:sp>
          <p:nvSpPr>
            <p:cNvPr id="9" name="AutoShape 9"/>
            <p:cNvSpPr/>
            <p:nvPr/>
          </p:nvSpPr>
          <p:spPr>
            <a:xfrm>
              <a:off x="2215360" y="2882506"/>
              <a:ext cx="79646" cy="189925"/>
            </a:xfrm>
            <a:custGeom>
              <a:avLst/>
              <a:gdLst/>
              <a:ahLst/>
              <a:cxnLst/>
              <a:rect l="l" t="t" r="r" b="b"/>
              <a:pathLst>
                <a:path w="65" h="155">
                  <a:moveTo>
                    <a:pt x="19" y="143"/>
                  </a:moveTo>
                  <a:lnTo>
                    <a:pt x="65" y="153"/>
                  </a:lnTo>
                  <a:lnTo>
                    <a:pt x="65" y="0"/>
                  </a:lnTo>
                  <a:lnTo>
                    <a:pt x="10" y="132"/>
                  </a:lnTo>
                  <a:lnTo>
                    <a:pt x="0" y="155"/>
                  </a:lnTo>
                  <a:lnTo>
                    <a:pt x="19" y="143"/>
                  </a:lnTo>
                  <a:close/>
                </a:path>
              </a:pathLst>
            </a:custGeom>
            <a:solidFill>
              <a:srgbClr val="B4BAD1">
                <a:alpha val="100000"/>
                <a:lumMod val="50000"/>
              </a:srgbClr>
            </a:solidFill>
            <a:ln>
              <a:headEnd type="none"/>
              <a:tailEnd type="none"/>
            </a:ln>
          </p:spPr>
        </p:sp>
        <p:sp>
          <p:nvSpPr>
            <p:cNvPr id="10" name="AutoShape 10"/>
            <p:cNvSpPr/>
            <p:nvPr/>
          </p:nvSpPr>
          <p:spPr>
            <a:xfrm>
              <a:off x="1550010" y="4018379"/>
              <a:ext cx="3756836" cy="96801"/>
            </a:xfrm>
            <a:custGeom>
              <a:avLst/>
              <a:gdLst/>
              <a:ahLst/>
              <a:cxnLst/>
              <a:rect l="l" t="t" r="r" b="b"/>
              <a:pathLst>
                <a:path w="1320" h="34">
                  <a:moveTo>
                    <a:pt x="17" y="34"/>
                  </a:moveTo>
                  <a:cubicBezTo>
                    <a:pt x="1303" y="34"/>
                    <a:pt x="1303" y="34"/>
                    <a:pt x="1303" y="34"/>
                  </a:cubicBezTo>
                  <a:cubicBezTo>
                    <a:pt x="1313" y="34"/>
                    <a:pt x="1320" y="27"/>
                    <a:pt x="1320" y="17"/>
                  </a:cubicBezTo>
                  <a:cubicBezTo>
                    <a:pt x="1320" y="8"/>
                    <a:pt x="1313" y="0"/>
                    <a:pt x="130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27"/>
                    <a:pt x="7" y="34"/>
                    <a:pt x="17" y="34"/>
                  </a:cubicBezTo>
                  <a:close/>
                </a:path>
              </a:pathLst>
            </a:custGeom>
            <a:solidFill>
              <a:srgbClr val="86868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1" name="AutoShape 11"/>
            <p:cNvSpPr/>
            <p:nvPr/>
          </p:nvSpPr>
          <p:spPr>
            <a:xfrm>
              <a:off x="1552460" y="4086998"/>
              <a:ext cx="3750710" cy="28182"/>
            </a:xfrm>
            <a:custGeom>
              <a:avLst/>
              <a:gdLst/>
              <a:ahLst/>
              <a:cxnLst/>
              <a:rect l="l" t="t" r="r" b="b"/>
              <a:pathLst>
                <a:path w="1318" h="10">
                  <a:moveTo>
                    <a:pt x="0" y="0"/>
                  </a:moveTo>
                  <a:cubicBezTo>
                    <a:pt x="3" y="6"/>
                    <a:pt x="9" y="10"/>
                    <a:pt x="16" y="10"/>
                  </a:cubicBezTo>
                  <a:cubicBezTo>
                    <a:pt x="1302" y="10"/>
                    <a:pt x="1302" y="10"/>
                    <a:pt x="1302" y="10"/>
                  </a:cubicBezTo>
                  <a:cubicBezTo>
                    <a:pt x="1309" y="10"/>
                    <a:pt x="1315" y="6"/>
                    <a:pt x="13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D6D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2" name="AutoShape 12"/>
            <p:cNvSpPr/>
            <p:nvPr/>
          </p:nvSpPr>
          <p:spPr>
            <a:xfrm>
              <a:off x="2677305" y="3966915"/>
              <a:ext cx="1357656" cy="51464"/>
            </a:xfrm>
            <a:prstGeom prst="rect">
              <a:avLst/>
            </a:prstGeom>
            <a:solidFill>
              <a:srgbClr val="C5C4D7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3" name="AutoShape 13"/>
            <p:cNvSpPr/>
            <p:nvPr/>
          </p:nvSpPr>
          <p:spPr>
            <a:xfrm>
              <a:off x="2815767" y="3966915"/>
              <a:ext cx="1357656" cy="51464"/>
            </a:xfrm>
            <a:prstGeom prst="rect">
              <a:avLst/>
            </a:prstGeom>
            <a:solidFill>
              <a:srgbClr val="A5A5AD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4" name="AutoShape 14"/>
            <p:cNvSpPr/>
            <p:nvPr/>
          </p:nvSpPr>
          <p:spPr>
            <a:xfrm>
              <a:off x="2344018" y="2294351"/>
              <a:ext cx="2179848" cy="1360107"/>
            </a:xfrm>
            <a:custGeom>
              <a:avLst/>
              <a:gdLst/>
              <a:ahLst/>
              <a:cxnLst/>
              <a:rect l="l" t="t" r="r" b="b"/>
              <a:pathLst>
                <a:path w="766" h="479">
                  <a:moveTo>
                    <a:pt x="738" y="479"/>
                  </a:moveTo>
                  <a:cubicBezTo>
                    <a:pt x="28" y="479"/>
                    <a:pt x="28" y="479"/>
                    <a:pt x="28" y="479"/>
                  </a:cubicBezTo>
                  <a:cubicBezTo>
                    <a:pt x="12" y="479"/>
                    <a:pt x="0" y="467"/>
                    <a:pt x="0" y="45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53" y="0"/>
                    <a:pt x="766" y="13"/>
                    <a:pt x="766" y="28"/>
                  </a:cubicBezTo>
                  <a:cubicBezTo>
                    <a:pt x="766" y="451"/>
                    <a:pt x="766" y="451"/>
                    <a:pt x="766" y="451"/>
                  </a:cubicBezTo>
                  <a:cubicBezTo>
                    <a:pt x="766" y="467"/>
                    <a:pt x="753" y="479"/>
                    <a:pt x="738" y="479"/>
                  </a:cubicBezTo>
                </a:path>
              </a:pathLst>
            </a:custGeom>
            <a:solidFill>
              <a:srgbClr val="3E47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5" name="AutoShape 15"/>
            <p:cNvSpPr/>
            <p:nvPr/>
          </p:nvSpPr>
          <p:spPr>
            <a:xfrm>
              <a:off x="2344018" y="2294351"/>
              <a:ext cx="2179848" cy="142137"/>
            </a:xfrm>
            <a:custGeom>
              <a:avLst/>
              <a:gdLst/>
              <a:ahLst/>
              <a:cxnLst/>
              <a:rect l="l" t="t" r="r" b="b"/>
              <a:pathLst>
                <a:path w="766" h="50">
                  <a:moveTo>
                    <a:pt x="766" y="50"/>
                  </a:moveTo>
                  <a:cubicBezTo>
                    <a:pt x="766" y="26"/>
                    <a:pt x="766" y="26"/>
                    <a:pt x="766" y="26"/>
                  </a:cubicBezTo>
                  <a:cubicBezTo>
                    <a:pt x="766" y="12"/>
                    <a:pt x="754" y="0"/>
                    <a:pt x="74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766" y="50"/>
                  </a:lnTo>
                  <a:close/>
                </a:path>
              </a:pathLst>
            </a:custGeom>
            <a:solidFill>
              <a:srgbClr val="A7A6BB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6" name="AutoShape 16"/>
            <p:cNvSpPr/>
            <p:nvPr/>
          </p:nvSpPr>
          <p:spPr>
            <a:xfrm>
              <a:off x="3604874" y="2992784"/>
              <a:ext cx="301429" cy="51464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7" name="AutoShape 17"/>
            <p:cNvSpPr/>
            <p:nvPr/>
          </p:nvSpPr>
          <p:spPr>
            <a:xfrm>
              <a:off x="3604874" y="3092036"/>
              <a:ext cx="374948" cy="51464"/>
            </a:xfrm>
            <a:prstGeom prst="rect">
              <a:avLst/>
            </a:prstGeom>
            <a:solidFill>
              <a:srgbClr val="FD7C3A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8" name="AutoShape 18"/>
            <p:cNvSpPr/>
            <p:nvPr/>
          </p:nvSpPr>
          <p:spPr>
            <a:xfrm>
              <a:off x="4017808" y="3092036"/>
              <a:ext cx="185024" cy="51464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19" name="AutoShape 19"/>
            <p:cNvSpPr/>
            <p:nvPr/>
          </p:nvSpPr>
          <p:spPr>
            <a:xfrm>
              <a:off x="3604874" y="3191287"/>
              <a:ext cx="148265" cy="51464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0" name="AutoShape 20"/>
            <p:cNvSpPr/>
            <p:nvPr/>
          </p:nvSpPr>
          <p:spPr>
            <a:xfrm>
              <a:off x="3803377" y="3191287"/>
              <a:ext cx="552621" cy="51464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1" name="AutoShape 21"/>
            <p:cNvSpPr/>
            <p:nvPr/>
          </p:nvSpPr>
          <p:spPr>
            <a:xfrm>
              <a:off x="3803377" y="3191287"/>
              <a:ext cx="552621" cy="51464"/>
            </a:xfrm>
            <a:prstGeom prst="rect">
              <a:avLst/>
            </a:prstGeom>
            <a:ln>
              <a:headEnd type="none"/>
              <a:tailEnd type="none"/>
            </a:ln>
          </p:spPr>
        </p:sp>
        <p:sp>
          <p:nvSpPr>
            <p:cNvPr id="22" name="AutoShape 22"/>
            <p:cNvSpPr/>
            <p:nvPr/>
          </p:nvSpPr>
          <p:spPr>
            <a:xfrm>
              <a:off x="3974922" y="2992784"/>
              <a:ext cx="172770" cy="51464"/>
            </a:xfrm>
            <a:prstGeom prst="rect">
              <a:avLst/>
            </a:prstGeom>
            <a:solidFill>
              <a:srgbClr val="004DB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3" name="AutoShape 23"/>
            <p:cNvSpPr/>
            <p:nvPr/>
          </p:nvSpPr>
          <p:spPr>
            <a:xfrm>
              <a:off x="3604874" y="2523487"/>
              <a:ext cx="301429" cy="51464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4" name="AutoShape 24"/>
            <p:cNvSpPr/>
            <p:nvPr/>
          </p:nvSpPr>
          <p:spPr>
            <a:xfrm>
              <a:off x="3604874" y="2623963"/>
              <a:ext cx="374948" cy="50239"/>
            </a:xfrm>
            <a:prstGeom prst="rect">
              <a:avLst/>
            </a:prstGeom>
            <a:solidFill>
              <a:srgbClr val="FD7C3A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5" name="AutoShape 25"/>
            <p:cNvSpPr/>
            <p:nvPr/>
          </p:nvSpPr>
          <p:spPr>
            <a:xfrm>
              <a:off x="4017808" y="2623963"/>
              <a:ext cx="185024" cy="50239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6" name="AutoShape 26"/>
            <p:cNvSpPr/>
            <p:nvPr/>
          </p:nvSpPr>
          <p:spPr>
            <a:xfrm>
              <a:off x="3604874" y="2723214"/>
              <a:ext cx="148265" cy="50239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7" name="AutoShape 27"/>
            <p:cNvSpPr/>
            <p:nvPr/>
          </p:nvSpPr>
          <p:spPr>
            <a:xfrm>
              <a:off x="3803377" y="2723214"/>
              <a:ext cx="552621" cy="50239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8" name="AutoShape 28"/>
            <p:cNvSpPr/>
            <p:nvPr/>
          </p:nvSpPr>
          <p:spPr>
            <a:xfrm>
              <a:off x="3974922" y="2523487"/>
              <a:ext cx="172770" cy="51464"/>
            </a:xfrm>
            <a:prstGeom prst="rect">
              <a:avLst/>
            </a:prstGeom>
            <a:solidFill>
              <a:srgbClr val="004DB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29" name="AutoShape 29"/>
            <p:cNvSpPr/>
            <p:nvPr/>
          </p:nvSpPr>
          <p:spPr>
            <a:xfrm>
              <a:off x="2585407" y="2992784"/>
              <a:ext cx="302655" cy="51464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0" name="AutoShape 30"/>
            <p:cNvSpPr/>
            <p:nvPr/>
          </p:nvSpPr>
          <p:spPr>
            <a:xfrm>
              <a:off x="2585407" y="3092036"/>
              <a:ext cx="373723" cy="51464"/>
            </a:xfrm>
            <a:prstGeom prst="rect">
              <a:avLst/>
            </a:prstGeom>
            <a:solidFill>
              <a:srgbClr val="FD7C3A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1" name="AutoShape 31"/>
            <p:cNvSpPr/>
            <p:nvPr/>
          </p:nvSpPr>
          <p:spPr>
            <a:xfrm>
              <a:off x="2998340" y="3092036"/>
              <a:ext cx="185024" cy="51464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2" name="AutoShape 32"/>
            <p:cNvSpPr/>
            <p:nvPr/>
          </p:nvSpPr>
          <p:spPr>
            <a:xfrm>
              <a:off x="2585407" y="3191287"/>
              <a:ext cx="148265" cy="51464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3" name="AutoShape 33"/>
            <p:cNvSpPr/>
            <p:nvPr/>
          </p:nvSpPr>
          <p:spPr>
            <a:xfrm>
              <a:off x="2785134" y="3191287"/>
              <a:ext cx="548944" cy="51464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4" name="AutoShape 34"/>
            <p:cNvSpPr/>
            <p:nvPr/>
          </p:nvSpPr>
          <p:spPr>
            <a:xfrm>
              <a:off x="2955454" y="2992784"/>
              <a:ext cx="173996" cy="51464"/>
            </a:xfrm>
            <a:prstGeom prst="rect">
              <a:avLst/>
            </a:prstGeom>
            <a:solidFill>
              <a:srgbClr val="004DB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5" name="AutoShape 35"/>
            <p:cNvSpPr/>
            <p:nvPr/>
          </p:nvSpPr>
          <p:spPr>
            <a:xfrm>
              <a:off x="2585407" y="2523487"/>
              <a:ext cx="302655" cy="51464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6" name="AutoShape 36"/>
            <p:cNvSpPr/>
            <p:nvPr/>
          </p:nvSpPr>
          <p:spPr>
            <a:xfrm>
              <a:off x="2585407" y="2623963"/>
              <a:ext cx="373723" cy="50239"/>
            </a:xfrm>
            <a:prstGeom prst="rect">
              <a:avLst/>
            </a:prstGeom>
            <a:solidFill>
              <a:srgbClr val="FD7C3A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7" name="AutoShape 37"/>
            <p:cNvSpPr/>
            <p:nvPr/>
          </p:nvSpPr>
          <p:spPr>
            <a:xfrm>
              <a:off x="2998340" y="2623963"/>
              <a:ext cx="185024" cy="50239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8" name="AutoShape 38"/>
            <p:cNvSpPr/>
            <p:nvPr/>
          </p:nvSpPr>
          <p:spPr>
            <a:xfrm>
              <a:off x="2585407" y="2723214"/>
              <a:ext cx="148265" cy="50239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39" name="AutoShape 39"/>
            <p:cNvSpPr/>
            <p:nvPr/>
          </p:nvSpPr>
          <p:spPr>
            <a:xfrm>
              <a:off x="2785134" y="2723214"/>
              <a:ext cx="548944" cy="50239"/>
            </a:xfrm>
            <a:prstGeom prst="rect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0" name="AutoShape 40"/>
            <p:cNvSpPr/>
            <p:nvPr/>
          </p:nvSpPr>
          <p:spPr>
            <a:xfrm>
              <a:off x="2955454" y="2523487"/>
              <a:ext cx="173996" cy="51464"/>
            </a:xfrm>
            <a:prstGeom prst="rect">
              <a:avLst/>
            </a:prstGeom>
            <a:solidFill>
              <a:srgbClr val="004DB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1" name="AutoShape 41"/>
            <p:cNvSpPr/>
            <p:nvPr/>
          </p:nvSpPr>
          <p:spPr>
            <a:xfrm>
              <a:off x="2295006" y="2249015"/>
              <a:ext cx="2274197" cy="1450781"/>
            </a:xfrm>
            <a:custGeom>
              <a:avLst/>
              <a:gdLst/>
              <a:ahLst/>
              <a:cxnLst/>
              <a:rect l="l" t="t" r="r" b="b"/>
              <a:pathLst>
                <a:path w="799" h="511">
                  <a:moveTo>
                    <a:pt x="745" y="511"/>
                  </a:moveTo>
                  <a:cubicBezTo>
                    <a:pt x="54" y="511"/>
                    <a:pt x="54" y="511"/>
                    <a:pt x="54" y="511"/>
                  </a:cubicBezTo>
                  <a:cubicBezTo>
                    <a:pt x="25" y="511"/>
                    <a:pt x="0" y="487"/>
                    <a:pt x="0" y="45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4"/>
                    <a:pt x="25" y="0"/>
                    <a:pt x="54" y="0"/>
                  </a:cubicBezTo>
                  <a:cubicBezTo>
                    <a:pt x="745" y="0"/>
                    <a:pt x="745" y="0"/>
                    <a:pt x="745" y="0"/>
                  </a:cubicBezTo>
                  <a:cubicBezTo>
                    <a:pt x="775" y="0"/>
                    <a:pt x="799" y="24"/>
                    <a:pt x="799" y="54"/>
                  </a:cubicBezTo>
                  <a:cubicBezTo>
                    <a:pt x="799" y="458"/>
                    <a:pt x="799" y="458"/>
                    <a:pt x="799" y="458"/>
                  </a:cubicBezTo>
                  <a:cubicBezTo>
                    <a:pt x="799" y="487"/>
                    <a:pt x="775" y="511"/>
                    <a:pt x="745" y="511"/>
                  </a:cubicBezTo>
                  <a:moveTo>
                    <a:pt x="54" y="32"/>
                  </a:moveTo>
                  <a:cubicBezTo>
                    <a:pt x="42" y="32"/>
                    <a:pt x="33" y="42"/>
                    <a:pt x="33" y="54"/>
                  </a:cubicBezTo>
                  <a:cubicBezTo>
                    <a:pt x="33" y="386"/>
                    <a:pt x="33" y="386"/>
                    <a:pt x="33" y="386"/>
                  </a:cubicBezTo>
                  <a:cubicBezTo>
                    <a:pt x="33" y="398"/>
                    <a:pt x="42" y="408"/>
                    <a:pt x="54" y="408"/>
                  </a:cubicBezTo>
                  <a:cubicBezTo>
                    <a:pt x="745" y="408"/>
                    <a:pt x="745" y="408"/>
                    <a:pt x="745" y="408"/>
                  </a:cubicBezTo>
                  <a:cubicBezTo>
                    <a:pt x="757" y="408"/>
                    <a:pt x="767" y="398"/>
                    <a:pt x="767" y="386"/>
                  </a:cubicBezTo>
                  <a:cubicBezTo>
                    <a:pt x="767" y="54"/>
                    <a:pt x="767" y="54"/>
                    <a:pt x="767" y="54"/>
                  </a:cubicBezTo>
                  <a:cubicBezTo>
                    <a:pt x="767" y="42"/>
                    <a:pt x="757" y="32"/>
                    <a:pt x="745" y="32"/>
                  </a:cubicBezTo>
                  <a:cubicBezTo>
                    <a:pt x="54" y="32"/>
                    <a:pt x="54" y="32"/>
                    <a:pt x="54" y="32"/>
                  </a:cubicBezTo>
                </a:path>
              </a:pathLst>
            </a:custGeom>
            <a:solidFill>
              <a:srgbClr val="86868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2" name="AutoShape 42"/>
            <p:cNvSpPr/>
            <p:nvPr/>
          </p:nvSpPr>
          <p:spPr>
            <a:xfrm>
              <a:off x="4182001" y="3236624"/>
              <a:ext cx="79646" cy="6127"/>
            </a:xfrm>
            <a:custGeom>
              <a:avLst/>
              <a:gdLst/>
              <a:ahLst/>
              <a:cxnLst/>
              <a:rect l="l" t="t" r="r" b="b"/>
              <a:pathLst>
                <a:path w="28" h="2">
                  <a:moveTo>
                    <a:pt x="14" y="0"/>
                  </a:moveTo>
                  <a:cubicBezTo>
                    <a:pt x="9" y="0"/>
                    <a:pt x="4" y="1"/>
                    <a:pt x="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4" y="1"/>
                    <a:pt x="19" y="0"/>
                    <a:pt x="14" y="0"/>
                  </a:cubicBezTo>
                </a:path>
              </a:pathLst>
            </a:custGeom>
            <a:solidFill>
              <a:srgbClr val="D2D2D2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3" name="AutoShape 43"/>
            <p:cNvSpPr/>
            <p:nvPr/>
          </p:nvSpPr>
          <p:spPr>
            <a:xfrm>
              <a:off x="4065595" y="3406943"/>
              <a:ext cx="486453" cy="287951"/>
            </a:xfrm>
            <a:custGeom>
              <a:avLst/>
              <a:gdLst/>
              <a:ahLst/>
              <a:cxnLst/>
              <a:rect l="l" t="t" r="r" b="b"/>
              <a:pathLst>
                <a:path w="171" h="100">
                  <a:moveTo>
                    <a:pt x="110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3"/>
                    <a:pt x="8" y="26"/>
                    <a:pt x="18" y="35"/>
                  </a:cubicBezTo>
                  <a:cubicBezTo>
                    <a:pt x="28" y="45"/>
                    <a:pt x="41" y="50"/>
                    <a:pt x="55" y="50"/>
                  </a:cubicBezTo>
                  <a:cubicBezTo>
                    <a:pt x="60" y="50"/>
                    <a:pt x="66" y="49"/>
                    <a:pt x="71" y="47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53" y="97"/>
                    <a:pt x="165" y="87"/>
                    <a:pt x="171" y="7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5"/>
                    <a:pt x="109" y="2"/>
                    <a:pt x="110" y="0"/>
                  </a:cubicBezTo>
                </a:path>
              </a:pathLst>
            </a:custGeom>
            <a:solidFill>
              <a:srgbClr val="6F6F71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4" name="AutoShape 44"/>
            <p:cNvSpPr/>
            <p:nvPr/>
          </p:nvSpPr>
          <p:spPr>
            <a:xfrm>
              <a:off x="2389356" y="2316407"/>
              <a:ext cx="2089174" cy="85773"/>
            </a:xfrm>
            <a:custGeom>
              <a:avLst/>
              <a:gdLst/>
              <a:ahLst/>
              <a:cxnLst/>
              <a:rect l="l" t="t" r="r" b="b"/>
              <a:pathLst>
                <a:path w="734" h="30">
                  <a:moveTo>
                    <a:pt x="71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8"/>
                    <a:pt x="9" y="8"/>
                    <a:pt x="21" y="8"/>
                  </a:cubicBezTo>
                  <a:cubicBezTo>
                    <a:pt x="712" y="8"/>
                    <a:pt x="712" y="8"/>
                    <a:pt x="712" y="8"/>
                  </a:cubicBezTo>
                  <a:cubicBezTo>
                    <a:pt x="724" y="8"/>
                    <a:pt x="734" y="18"/>
                    <a:pt x="734" y="30"/>
                  </a:cubicBezTo>
                  <a:cubicBezTo>
                    <a:pt x="734" y="22"/>
                    <a:pt x="734" y="22"/>
                    <a:pt x="734" y="22"/>
                  </a:cubicBezTo>
                  <a:cubicBezTo>
                    <a:pt x="734" y="10"/>
                    <a:pt x="724" y="0"/>
                    <a:pt x="712" y="0"/>
                  </a:cubicBezTo>
                  <a:close/>
                </a:path>
              </a:pathLst>
            </a:custGeom>
            <a:solidFill>
              <a:srgbClr val="6D6D6D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5" name="AutoShape 45"/>
            <p:cNvSpPr/>
            <p:nvPr/>
          </p:nvSpPr>
          <p:spPr>
            <a:xfrm>
              <a:off x="2295006" y="3527025"/>
              <a:ext cx="2274197" cy="172770"/>
            </a:xfrm>
            <a:custGeom>
              <a:avLst/>
              <a:gdLst/>
              <a:ahLst/>
              <a:cxnLst/>
              <a:rect l="l" t="t" r="r" b="b"/>
              <a:pathLst>
                <a:path w="799" h="61">
                  <a:moveTo>
                    <a:pt x="745" y="54"/>
                  </a:moveTo>
                  <a:cubicBezTo>
                    <a:pt x="54" y="54"/>
                    <a:pt x="54" y="54"/>
                    <a:pt x="54" y="54"/>
                  </a:cubicBezTo>
                  <a:cubicBezTo>
                    <a:pt x="25" y="54"/>
                    <a:pt x="0" y="29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7"/>
                    <a:pt x="25" y="61"/>
                    <a:pt x="54" y="61"/>
                  </a:cubicBezTo>
                  <a:cubicBezTo>
                    <a:pt x="745" y="61"/>
                    <a:pt x="745" y="61"/>
                    <a:pt x="745" y="61"/>
                  </a:cubicBezTo>
                  <a:cubicBezTo>
                    <a:pt x="775" y="61"/>
                    <a:pt x="799" y="37"/>
                    <a:pt x="799" y="8"/>
                  </a:cubicBezTo>
                  <a:cubicBezTo>
                    <a:pt x="799" y="0"/>
                    <a:pt x="799" y="0"/>
                    <a:pt x="799" y="0"/>
                  </a:cubicBezTo>
                  <a:cubicBezTo>
                    <a:pt x="799" y="29"/>
                    <a:pt x="775" y="54"/>
                    <a:pt x="745" y="54"/>
                  </a:cubicBezTo>
                  <a:close/>
                </a:path>
              </a:pathLst>
            </a:custGeom>
            <a:solidFill>
              <a:srgbClr val="6D6D6D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6" name="AutoShape 46"/>
            <p:cNvSpPr/>
            <p:nvPr/>
          </p:nvSpPr>
          <p:spPr>
            <a:xfrm>
              <a:off x="4332716" y="2367871"/>
              <a:ext cx="46562" cy="45337"/>
            </a:xfrm>
            <a:prstGeom prst="ellipse">
              <a:avLst/>
            </a:prstGeom>
            <a:solidFill>
              <a:srgbClr val="FEFEF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7" name="AutoShape 47"/>
            <p:cNvSpPr/>
            <p:nvPr/>
          </p:nvSpPr>
          <p:spPr>
            <a:xfrm>
              <a:off x="4253069" y="2367871"/>
              <a:ext cx="46562" cy="45337"/>
            </a:xfrm>
            <a:prstGeom prst="ellipse">
              <a:avLst/>
            </a:pr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8" name="AutoShape 48"/>
            <p:cNvSpPr/>
            <p:nvPr/>
          </p:nvSpPr>
          <p:spPr>
            <a:xfrm>
              <a:off x="4173424" y="2367871"/>
              <a:ext cx="46562" cy="45337"/>
            </a:xfrm>
            <a:prstGeom prst="ellipse">
              <a:avLst/>
            </a:prstGeom>
            <a:solidFill>
              <a:srgbClr val="FD7C3A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49" name="AutoShape 49"/>
            <p:cNvSpPr/>
            <p:nvPr/>
          </p:nvSpPr>
          <p:spPr>
            <a:xfrm>
              <a:off x="2150418" y="2831042"/>
              <a:ext cx="572225" cy="1187337"/>
            </a:xfrm>
            <a:custGeom>
              <a:avLst/>
              <a:gdLst/>
              <a:ahLst/>
              <a:cxnLst/>
              <a:rect l="l" t="t" r="r" b="b"/>
              <a:pathLst>
                <a:path w="467" h="969">
                  <a:moveTo>
                    <a:pt x="65" y="969"/>
                  </a:moveTo>
                  <a:lnTo>
                    <a:pt x="467" y="23"/>
                  </a:lnTo>
                  <a:lnTo>
                    <a:pt x="413" y="0"/>
                  </a:lnTo>
                  <a:lnTo>
                    <a:pt x="0" y="969"/>
                  </a:lnTo>
                  <a:lnTo>
                    <a:pt x="65" y="969"/>
                  </a:lnTo>
                  <a:close/>
                </a:path>
              </a:pathLst>
            </a:custGeom>
            <a:solidFill>
              <a:srgbClr val="B4BAD1">
                <a:alpha val="100000"/>
                <a:lumMod val="50000"/>
              </a:srgbClr>
            </a:solidFill>
            <a:ln>
              <a:headEnd type="none"/>
              <a:tailEnd type="none"/>
            </a:ln>
          </p:spPr>
        </p:sp>
        <p:sp>
          <p:nvSpPr>
            <p:cNvPr id="50" name="AutoShape 50"/>
            <p:cNvSpPr/>
            <p:nvPr/>
          </p:nvSpPr>
          <p:spPr>
            <a:xfrm>
              <a:off x="2232515" y="3038122"/>
              <a:ext cx="352893" cy="73519"/>
            </a:xfrm>
            <a:custGeom>
              <a:avLst/>
              <a:gdLst/>
              <a:ahLst/>
              <a:cxnLst/>
              <a:rect l="l" t="t" r="r" b="b"/>
              <a:pathLst>
                <a:path w="124" h="26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lose/>
                </a:path>
              </a:pathLst>
            </a:custGeom>
            <a:solidFill>
              <a:srgbClr val="B4BAD1">
                <a:alpha val="100000"/>
                <a:lumMod val="50000"/>
              </a:srgbClr>
            </a:solidFill>
            <a:ln>
              <a:headEnd type="none"/>
              <a:tailEnd type="none"/>
            </a:ln>
          </p:spPr>
        </p:sp>
        <p:sp>
          <p:nvSpPr>
            <p:cNvPr id="51" name="AutoShape 51"/>
            <p:cNvSpPr/>
            <p:nvPr/>
          </p:nvSpPr>
          <p:spPr>
            <a:xfrm>
              <a:off x="2135714" y="3299115"/>
              <a:ext cx="350442" cy="74745"/>
            </a:xfrm>
            <a:prstGeom prst="rect">
              <a:avLst/>
            </a:prstGeom>
            <a:solidFill>
              <a:srgbClr val="B4BAD1">
                <a:alpha val="100000"/>
                <a:lumMod val="50000"/>
              </a:srgbClr>
            </a:solidFill>
            <a:ln>
              <a:headEnd type="none"/>
              <a:tailEnd type="none"/>
            </a:ln>
          </p:spPr>
        </p:sp>
        <p:sp>
          <p:nvSpPr>
            <p:cNvPr id="52" name="AutoShape 52"/>
            <p:cNvSpPr/>
            <p:nvPr/>
          </p:nvSpPr>
          <p:spPr>
            <a:xfrm>
              <a:off x="2021759" y="3561334"/>
              <a:ext cx="359019" cy="73519"/>
            </a:xfrm>
            <a:prstGeom prst="rect">
              <a:avLst/>
            </a:prstGeom>
            <a:solidFill>
              <a:srgbClr val="B4BAD1">
                <a:alpha val="100000"/>
                <a:lumMod val="50000"/>
              </a:srgbClr>
            </a:solidFill>
            <a:ln>
              <a:headEnd type="none"/>
              <a:tailEnd type="none"/>
            </a:ln>
          </p:spPr>
        </p:sp>
        <p:sp>
          <p:nvSpPr>
            <p:cNvPr id="53" name="AutoShape 53"/>
            <p:cNvSpPr/>
            <p:nvPr/>
          </p:nvSpPr>
          <p:spPr>
            <a:xfrm>
              <a:off x="1917607" y="3822327"/>
              <a:ext cx="346766" cy="73519"/>
            </a:xfrm>
            <a:prstGeom prst="rect">
              <a:avLst/>
            </a:prstGeom>
            <a:solidFill>
              <a:srgbClr val="B4BAD1">
                <a:alpha val="100000"/>
                <a:lumMod val="50000"/>
              </a:srgbClr>
            </a:solidFill>
            <a:ln>
              <a:headEnd type="none"/>
              <a:tailEnd type="none"/>
            </a:ln>
          </p:spPr>
        </p:sp>
        <p:sp>
          <p:nvSpPr>
            <p:cNvPr id="54" name="AutoShape 54"/>
            <p:cNvSpPr/>
            <p:nvPr/>
          </p:nvSpPr>
          <p:spPr>
            <a:xfrm>
              <a:off x="4110932" y="3123895"/>
              <a:ext cx="709462" cy="903062"/>
            </a:xfrm>
            <a:custGeom>
              <a:avLst/>
              <a:gdLst/>
              <a:ahLst/>
              <a:cxnLst/>
              <a:rect l="l" t="t" r="r" b="b"/>
              <a:pathLst>
                <a:path w="249" h="318">
                  <a:moveTo>
                    <a:pt x="242" y="282"/>
                  </a:moveTo>
                  <a:cubicBezTo>
                    <a:pt x="104" y="86"/>
                    <a:pt x="104" y="86"/>
                    <a:pt x="104" y="86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15" y="61"/>
                    <a:pt x="113" y="41"/>
                    <a:pt x="102" y="25"/>
                  </a:cubicBezTo>
                  <a:cubicBezTo>
                    <a:pt x="91" y="9"/>
                    <a:pt x="72" y="0"/>
                    <a:pt x="53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0" y="51"/>
                    <a:pt x="1" y="72"/>
                    <a:pt x="13" y="88"/>
                  </a:cubicBezTo>
                  <a:cubicBezTo>
                    <a:pt x="24" y="104"/>
                    <a:pt x="43" y="113"/>
                    <a:pt x="62" y="111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208" y="306"/>
                    <a:pt x="208" y="306"/>
                    <a:pt x="208" y="306"/>
                  </a:cubicBezTo>
                  <a:cubicBezTo>
                    <a:pt x="214" y="316"/>
                    <a:pt x="228" y="318"/>
                    <a:pt x="237" y="311"/>
                  </a:cubicBezTo>
                  <a:cubicBezTo>
                    <a:pt x="247" y="305"/>
                    <a:pt x="249" y="291"/>
                    <a:pt x="242" y="282"/>
                  </a:cubicBezTo>
                  <a:close/>
                </a:path>
              </a:pathLst>
            </a:custGeom>
            <a:solidFill>
              <a:srgbClr val="ADADAD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5" name="AutoShape 55"/>
            <p:cNvSpPr/>
            <p:nvPr/>
          </p:nvSpPr>
          <p:spPr>
            <a:xfrm>
              <a:off x="4362124" y="3421647"/>
              <a:ext cx="398230" cy="534240"/>
            </a:xfrm>
            <a:custGeom>
              <a:avLst/>
              <a:gdLst/>
              <a:ahLst/>
              <a:cxnLst/>
              <a:rect l="l" t="t" r="r" b="b"/>
              <a:pathLst>
                <a:path w="140" h="188">
                  <a:moveTo>
                    <a:pt x="134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29" y="188"/>
                    <a:pt x="122" y="187"/>
                    <a:pt x="119" y="182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3"/>
                    <a:pt x="1" y="6"/>
                    <a:pt x="6" y="3"/>
                  </a:cubicBezTo>
                  <a:cubicBezTo>
                    <a:pt x="11" y="0"/>
                    <a:pt x="17" y="1"/>
                    <a:pt x="20" y="5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40" y="175"/>
                    <a:pt x="138" y="181"/>
                    <a:pt x="134" y="184"/>
                  </a:cubicBezTo>
                  <a:close/>
                </a:path>
              </a:pathLst>
            </a:custGeom>
            <a:solidFill>
              <a:srgbClr val="86868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6" name="AutoShape 56"/>
            <p:cNvSpPr/>
            <p:nvPr/>
          </p:nvSpPr>
          <p:spPr>
            <a:xfrm>
              <a:off x="3419851" y="4188698"/>
              <a:ext cx="583253" cy="943498"/>
            </a:xfrm>
            <a:custGeom>
              <a:avLst/>
              <a:gdLst/>
              <a:ahLst/>
              <a:cxnLst/>
              <a:rect l="l" t="t" r="r" b="b"/>
              <a:pathLst>
                <a:path w="205" h="332">
                  <a:moveTo>
                    <a:pt x="0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28" y="0"/>
                    <a:pt x="131" y="0"/>
                    <a:pt x="133" y="1"/>
                  </a:cubicBezTo>
                  <a:cubicBezTo>
                    <a:pt x="176" y="5"/>
                    <a:pt x="205" y="48"/>
                    <a:pt x="195" y="90"/>
                  </a:cubicBezTo>
                  <a:cubicBezTo>
                    <a:pt x="143" y="332"/>
                    <a:pt x="143" y="332"/>
                    <a:pt x="143" y="332"/>
                  </a:cubicBezTo>
                  <a:cubicBezTo>
                    <a:pt x="68" y="332"/>
                    <a:pt x="68" y="332"/>
                    <a:pt x="68" y="332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68394">
                <a:alpha val="100000"/>
                <a:lumMod val="75000"/>
              </a:srgbClr>
            </a:solidFill>
            <a:ln>
              <a:headEnd type="none"/>
              <a:tailEnd type="none"/>
            </a:ln>
          </p:spPr>
        </p:sp>
        <p:sp>
          <p:nvSpPr>
            <p:cNvPr id="57" name="AutoShape 57"/>
            <p:cNvSpPr/>
            <p:nvPr/>
          </p:nvSpPr>
          <p:spPr>
            <a:xfrm>
              <a:off x="3613451" y="5132196"/>
              <a:ext cx="366372" cy="142137"/>
            </a:xfrm>
            <a:custGeom>
              <a:avLst/>
              <a:gdLst/>
              <a:ahLst/>
              <a:cxnLst/>
              <a:rect l="l" t="t" r="r" b="b"/>
              <a:pathLst>
                <a:path w="129" h="50">
                  <a:moveTo>
                    <a:pt x="0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129" y="6"/>
                    <a:pt x="129" y="50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31D0B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58" name="AutoShape 58"/>
            <p:cNvSpPr/>
            <p:nvPr/>
          </p:nvSpPr>
          <p:spPr>
            <a:xfrm>
              <a:off x="2856203" y="4188698"/>
              <a:ext cx="583253" cy="943498"/>
            </a:xfrm>
            <a:custGeom>
              <a:avLst/>
              <a:gdLst/>
              <a:ahLst/>
              <a:cxnLst/>
              <a:rect l="l" t="t" r="r" b="b"/>
              <a:pathLst>
                <a:path w="205" h="332">
                  <a:moveTo>
                    <a:pt x="205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6" y="0"/>
                    <a:pt x="74" y="0"/>
                    <a:pt x="71" y="1"/>
                  </a:cubicBezTo>
                  <a:cubicBezTo>
                    <a:pt x="28" y="5"/>
                    <a:pt x="0" y="48"/>
                    <a:pt x="10" y="90"/>
                  </a:cubicBezTo>
                  <a:cubicBezTo>
                    <a:pt x="62" y="332"/>
                    <a:pt x="62" y="332"/>
                    <a:pt x="62" y="332"/>
                  </a:cubicBezTo>
                  <a:cubicBezTo>
                    <a:pt x="136" y="332"/>
                    <a:pt x="136" y="332"/>
                    <a:pt x="136" y="332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205" y="0"/>
                    <a:pt x="205" y="0"/>
                    <a:pt x="205" y="0"/>
                  </a:cubicBezTo>
                </a:path>
              </a:pathLst>
            </a:custGeom>
            <a:solidFill>
              <a:srgbClr val="768394">
                <a:alpha val="100000"/>
                <a:lumMod val="75000"/>
              </a:srgbClr>
            </a:solidFill>
            <a:ln>
              <a:headEnd type="none"/>
              <a:tailEnd type="none"/>
            </a:ln>
          </p:spPr>
        </p:sp>
        <p:sp>
          <p:nvSpPr>
            <p:cNvPr id="59" name="AutoShape 59"/>
            <p:cNvSpPr/>
            <p:nvPr/>
          </p:nvSpPr>
          <p:spPr>
            <a:xfrm>
              <a:off x="3073085" y="2915589"/>
              <a:ext cx="147038" cy="219333"/>
            </a:xfrm>
            <a:custGeom>
              <a:avLst/>
              <a:gdLst/>
              <a:ahLst/>
              <a:cxnLst/>
              <a:rect l="l" t="t" r="r" b="b"/>
              <a:pathLst>
                <a:path w="52" h="77">
                  <a:moveTo>
                    <a:pt x="52" y="25"/>
                  </a:moveTo>
                  <a:cubicBezTo>
                    <a:pt x="52" y="25"/>
                    <a:pt x="36" y="0"/>
                    <a:pt x="18" y="14"/>
                  </a:cubicBezTo>
                  <a:cubicBezTo>
                    <a:pt x="0" y="27"/>
                    <a:pt x="19" y="77"/>
                    <a:pt x="52" y="69"/>
                  </a:cubicBezTo>
                  <a:lnTo>
                    <a:pt x="52" y="25"/>
                  </a:lnTo>
                  <a:close/>
                </a:path>
              </a:pathLst>
            </a:custGeom>
            <a:solidFill>
              <a:srgbClr val="EDAC7C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0" name="AutoShape 60"/>
            <p:cNvSpPr/>
            <p:nvPr/>
          </p:nvSpPr>
          <p:spPr>
            <a:xfrm>
              <a:off x="3106168" y="2969504"/>
              <a:ext cx="113955" cy="137236"/>
            </a:xfrm>
            <a:custGeom>
              <a:avLst/>
              <a:gdLst/>
              <a:ahLst/>
              <a:cxnLst/>
              <a:rect l="l" t="t" r="r" b="b"/>
              <a:pathLst>
                <a:path w="40" h="48">
                  <a:moveTo>
                    <a:pt x="40" y="23"/>
                  </a:moveTo>
                  <a:cubicBezTo>
                    <a:pt x="40" y="45"/>
                    <a:pt x="40" y="45"/>
                    <a:pt x="40" y="45"/>
                  </a:cubicBezTo>
                  <a:cubicBezTo>
                    <a:pt x="12" y="48"/>
                    <a:pt x="0" y="8"/>
                    <a:pt x="13" y="3"/>
                  </a:cubicBezTo>
                  <a:cubicBezTo>
                    <a:pt x="24" y="0"/>
                    <a:pt x="35" y="15"/>
                    <a:pt x="40" y="23"/>
                  </a:cubicBezTo>
                  <a:close/>
                </a:path>
              </a:pathLst>
            </a:custGeom>
            <a:solidFill>
              <a:srgbClr val="F7A588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1" name="AutoShape 61"/>
            <p:cNvSpPr/>
            <p:nvPr/>
          </p:nvSpPr>
          <p:spPr>
            <a:xfrm>
              <a:off x="3129450" y="2973179"/>
              <a:ext cx="90673" cy="62492"/>
            </a:xfrm>
            <a:custGeom>
              <a:avLst/>
              <a:gdLst/>
              <a:ahLst/>
              <a:cxnLst/>
              <a:rect l="l" t="t" r="r" b="b"/>
              <a:pathLst>
                <a:path w="32" h="22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7"/>
                    <a:pt x="2" y="6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4" y="5"/>
                    <a:pt x="16" y="7"/>
                  </a:cubicBezTo>
                  <a:cubicBezTo>
                    <a:pt x="17" y="7"/>
                    <a:pt x="18" y="8"/>
                    <a:pt x="19" y="9"/>
                  </a:cubicBezTo>
                  <a:cubicBezTo>
                    <a:pt x="20" y="10"/>
                    <a:pt x="21" y="11"/>
                    <a:pt x="22" y="12"/>
                  </a:cubicBezTo>
                  <a:cubicBezTo>
                    <a:pt x="24" y="13"/>
                    <a:pt x="26" y="15"/>
                    <a:pt x="27" y="17"/>
                  </a:cubicBezTo>
                  <a:cubicBezTo>
                    <a:pt x="30" y="20"/>
                    <a:pt x="32" y="22"/>
                    <a:pt x="32" y="22"/>
                  </a:cubicBezTo>
                  <a:cubicBezTo>
                    <a:pt x="32" y="22"/>
                    <a:pt x="32" y="21"/>
                    <a:pt x="31" y="20"/>
                  </a:cubicBezTo>
                  <a:cubicBezTo>
                    <a:pt x="31" y="19"/>
                    <a:pt x="30" y="17"/>
                    <a:pt x="29" y="15"/>
                  </a:cubicBezTo>
                  <a:cubicBezTo>
                    <a:pt x="28" y="14"/>
                    <a:pt x="28" y="13"/>
                    <a:pt x="27" y="12"/>
                  </a:cubicBezTo>
                  <a:cubicBezTo>
                    <a:pt x="26" y="11"/>
                    <a:pt x="25" y="10"/>
                    <a:pt x="25" y="9"/>
                  </a:cubicBezTo>
                  <a:cubicBezTo>
                    <a:pt x="23" y="7"/>
                    <a:pt x="21" y="5"/>
                    <a:pt x="18" y="4"/>
                  </a:cubicBezTo>
                  <a:cubicBezTo>
                    <a:pt x="17" y="3"/>
                    <a:pt x="15" y="2"/>
                    <a:pt x="14" y="1"/>
                  </a:cubicBezTo>
                  <a:cubicBezTo>
                    <a:pt x="13" y="1"/>
                    <a:pt x="11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lose/>
                </a:path>
              </a:pathLst>
            </a:custGeom>
            <a:solidFill>
              <a:srgbClr val="CF91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2" name="AutoShape 62"/>
            <p:cNvSpPr/>
            <p:nvPr/>
          </p:nvSpPr>
          <p:spPr>
            <a:xfrm>
              <a:off x="3678394" y="2967053"/>
              <a:ext cx="165419" cy="221784"/>
            </a:xfrm>
            <a:custGeom>
              <a:avLst/>
              <a:gdLst/>
              <a:ahLst/>
              <a:cxnLst/>
              <a:rect l="l" t="t" r="r" b="b"/>
              <a:pathLst>
                <a:path w="57" h="78">
                  <a:moveTo>
                    <a:pt x="7" y="22"/>
                  </a:moveTo>
                  <a:cubicBezTo>
                    <a:pt x="7" y="22"/>
                    <a:pt x="27" y="0"/>
                    <a:pt x="43" y="16"/>
                  </a:cubicBezTo>
                  <a:cubicBezTo>
                    <a:pt x="58" y="33"/>
                    <a:pt x="31" y="78"/>
                    <a:pt x="0" y="65"/>
                  </a:cubicBezTo>
                  <a:lnTo>
                    <a:pt x="7" y="22"/>
                  </a:lnTo>
                  <a:close/>
                </a:path>
              </a:pathLst>
            </a:custGeom>
            <a:solidFill>
              <a:srgbClr val="EDAC7C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3" name="AutoShape 63"/>
            <p:cNvSpPr/>
            <p:nvPr/>
          </p:nvSpPr>
          <p:spPr>
            <a:xfrm>
              <a:off x="3678394" y="3020968"/>
              <a:ext cx="133561" cy="136011"/>
            </a:xfrm>
            <a:custGeom>
              <a:avLst/>
              <a:gdLst/>
              <a:ahLst/>
              <a:cxnLst/>
              <a:rect l="l" t="t" r="r" b="b"/>
              <a:pathLst>
                <a:path w="47" h="48">
                  <a:moveTo>
                    <a:pt x="4" y="19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28" y="48"/>
                    <a:pt x="47" y="11"/>
                    <a:pt x="34" y="5"/>
                  </a:cubicBezTo>
                  <a:cubicBezTo>
                    <a:pt x="24" y="0"/>
                    <a:pt x="10" y="12"/>
                    <a:pt x="4" y="19"/>
                  </a:cubicBezTo>
                  <a:close/>
                </a:path>
              </a:pathLst>
            </a:custGeom>
            <a:solidFill>
              <a:srgbClr val="F7A588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4" name="AutoShape 64"/>
            <p:cNvSpPr/>
            <p:nvPr/>
          </p:nvSpPr>
          <p:spPr>
            <a:xfrm>
              <a:off x="3690647" y="3027094"/>
              <a:ext cx="95575" cy="47788"/>
            </a:xfrm>
            <a:custGeom>
              <a:avLst/>
              <a:gdLst/>
              <a:ahLst/>
              <a:cxnLst/>
              <a:rect l="l" t="t" r="r" b="b"/>
              <a:pathLst>
                <a:path w="34" h="17">
                  <a:moveTo>
                    <a:pt x="34" y="11"/>
                  </a:move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9"/>
                  </a:cubicBezTo>
                  <a:cubicBezTo>
                    <a:pt x="33" y="8"/>
                    <a:pt x="33" y="6"/>
                    <a:pt x="31" y="5"/>
                  </a:cubicBezTo>
                  <a:cubicBezTo>
                    <a:pt x="31" y="5"/>
                    <a:pt x="31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3" y="3"/>
                    <a:pt x="21" y="4"/>
                    <a:pt x="19" y="5"/>
                  </a:cubicBezTo>
                  <a:cubicBezTo>
                    <a:pt x="17" y="5"/>
                    <a:pt x="16" y="6"/>
                    <a:pt x="15" y="7"/>
                  </a:cubicBezTo>
                  <a:cubicBezTo>
                    <a:pt x="14" y="7"/>
                    <a:pt x="13" y="8"/>
                    <a:pt x="12" y="9"/>
                  </a:cubicBezTo>
                  <a:cubicBezTo>
                    <a:pt x="10" y="10"/>
                    <a:pt x="8" y="12"/>
                    <a:pt x="6" y="13"/>
                  </a:cubicBezTo>
                  <a:cubicBezTo>
                    <a:pt x="3" y="15"/>
                    <a:pt x="0" y="17"/>
                    <a:pt x="0" y="17"/>
                  </a:cubicBezTo>
                  <a:cubicBezTo>
                    <a:pt x="0" y="17"/>
                    <a:pt x="1" y="16"/>
                    <a:pt x="1" y="15"/>
                  </a:cubicBezTo>
                  <a:cubicBezTo>
                    <a:pt x="2" y="14"/>
                    <a:pt x="3" y="13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8" y="8"/>
                    <a:pt x="9" y="7"/>
                    <a:pt x="10" y="6"/>
                  </a:cubicBezTo>
                  <a:cubicBezTo>
                    <a:pt x="12" y="4"/>
                    <a:pt x="14" y="3"/>
                    <a:pt x="17" y="1"/>
                  </a:cubicBezTo>
                  <a:cubicBezTo>
                    <a:pt x="18" y="1"/>
                    <a:pt x="20" y="0"/>
                    <a:pt x="21" y="0"/>
                  </a:cubicBezTo>
                  <a:cubicBezTo>
                    <a:pt x="23" y="0"/>
                    <a:pt x="24" y="0"/>
                    <a:pt x="26" y="0"/>
                  </a:cubicBezTo>
                  <a:cubicBezTo>
                    <a:pt x="26" y="0"/>
                    <a:pt x="27" y="0"/>
                    <a:pt x="27" y="0"/>
                  </a:cubicBezTo>
                  <a:cubicBezTo>
                    <a:pt x="27" y="0"/>
                    <a:pt x="28" y="0"/>
                    <a:pt x="28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3" y="3"/>
                    <a:pt x="33" y="4"/>
                  </a:cubicBezTo>
                  <a:cubicBezTo>
                    <a:pt x="34" y="5"/>
                    <a:pt x="34" y="6"/>
                    <a:pt x="34" y="7"/>
                  </a:cubicBezTo>
                  <a:cubicBezTo>
                    <a:pt x="34" y="8"/>
                    <a:pt x="34" y="8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lnTo>
                    <a:pt x="34" y="11"/>
                  </a:lnTo>
                  <a:close/>
                </a:path>
              </a:pathLst>
            </a:custGeom>
            <a:solidFill>
              <a:srgbClr val="CF91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5" name="AutoShape 65"/>
            <p:cNvSpPr/>
            <p:nvPr/>
          </p:nvSpPr>
          <p:spPr>
            <a:xfrm>
              <a:off x="3370838" y="3214568"/>
              <a:ext cx="139687" cy="246290"/>
            </a:xfrm>
            <a:custGeom>
              <a:avLst/>
              <a:gdLst/>
              <a:ahLst/>
              <a:cxnLst/>
              <a:rect l="l" t="t" r="r" b="b"/>
              <a:pathLst>
                <a:path w="49" h="87">
                  <a:moveTo>
                    <a:pt x="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5" y="86"/>
                    <a:pt x="25" y="86"/>
                  </a:cubicBezTo>
                  <a:cubicBezTo>
                    <a:pt x="5" y="87"/>
                    <a:pt x="0" y="72"/>
                    <a:pt x="0" y="72"/>
                  </a:cubicBezTo>
                  <a:cubicBezTo>
                    <a:pt x="0" y="7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DAC7C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6" name="AutoShape 66"/>
            <p:cNvSpPr/>
            <p:nvPr/>
          </p:nvSpPr>
          <p:spPr>
            <a:xfrm>
              <a:off x="3370838" y="3214568"/>
              <a:ext cx="139687" cy="246290"/>
            </a:xfrm>
            <a:custGeom>
              <a:avLst/>
              <a:gdLst/>
              <a:ahLst/>
              <a:cxnLst/>
              <a:rect l="l" t="t" r="r" b="b"/>
              <a:pathLst>
                <a:path w="49" h="87">
                  <a:moveTo>
                    <a:pt x="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5" y="86"/>
                    <a:pt x="25" y="86"/>
                  </a:cubicBezTo>
                  <a:cubicBezTo>
                    <a:pt x="5" y="87"/>
                    <a:pt x="0" y="72"/>
                    <a:pt x="0" y="72"/>
                  </a:cubicBezTo>
                  <a:cubicBezTo>
                    <a:pt x="0" y="7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F91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7" name="AutoShape 67"/>
            <p:cNvSpPr/>
            <p:nvPr/>
          </p:nvSpPr>
          <p:spPr>
            <a:xfrm>
              <a:off x="3374514" y="3245201"/>
              <a:ext cx="136011" cy="68618"/>
            </a:xfrm>
            <a:custGeom>
              <a:avLst/>
              <a:gdLst/>
              <a:ahLst/>
              <a:cxnLst/>
              <a:rect l="l" t="t" r="r" b="b"/>
              <a:pathLst>
                <a:path w="48" h="24">
                  <a:moveTo>
                    <a:pt x="3" y="0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8" y="4"/>
                    <a:pt x="48" y="13"/>
                    <a:pt x="48" y="21"/>
                  </a:cubicBezTo>
                  <a:cubicBezTo>
                    <a:pt x="48" y="22"/>
                    <a:pt x="34" y="23"/>
                    <a:pt x="33" y="23"/>
                  </a:cubicBezTo>
                  <a:cubicBezTo>
                    <a:pt x="22" y="24"/>
                    <a:pt x="11" y="22"/>
                    <a:pt x="0" y="18"/>
                  </a:cubicBezTo>
                  <a:cubicBezTo>
                    <a:pt x="1" y="1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CF91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8" name="AutoShape 68"/>
            <p:cNvSpPr/>
            <p:nvPr/>
          </p:nvSpPr>
          <p:spPr>
            <a:xfrm>
              <a:off x="3185815" y="2714637"/>
              <a:ext cx="558747" cy="605309"/>
            </a:xfrm>
            <a:custGeom>
              <a:avLst/>
              <a:gdLst/>
              <a:ahLst/>
              <a:cxnLst/>
              <a:rect l="l" t="t" r="r" b="b"/>
              <a:pathLst>
                <a:path w="196" h="213">
                  <a:moveTo>
                    <a:pt x="2" y="75"/>
                  </a:moveTo>
                  <a:cubicBezTo>
                    <a:pt x="6" y="43"/>
                    <a:pt x="22" y="15"/>
                    <a:pt x="55" y="5"/>
                  </a:cubicBezTo>
                  <a:cubicBezTo>
                    <a:pt x="71" y="0"/>
                    <a:pt x="89" y="0"/>
                    <a:pt x="106" y="2"/>
                  </a:cubicBezTo>
                  <a:cubicBezTo>
                    <a:pt x="123" y="3"/>
                    <a:pt x="140" y="6"/>
                    <a:pt x="156" y="14"/>
                  </a:cubicBezTo>
                  <a:cubicBezTo>
                    <a:pt x="183" y="27"/>
                    <a:pt x="178" y="41"/>
                    <a:pt x="178" y="70"/>
                  </a:cubicBezTo>
                  <a:cubicBezTo>
                    <a:pt x="178" y="73"/>
                    <a:pt x="196" y="89"/>
                    <a:pt x="196" y="92"/>
                  </a:cubicBezTo>
                  <a:cubicBezTo>
                    <a:pt x="195" y="98"/>
                    <a:pt x="195" y="105"/>
                    <a:pt x="195" y="111"/>
                  </a:cubicBezTo>
                  <a:cubicBezTo>
                    <a:pt x="193" y="126"/>
                    <a:pt x="189" y="140"/>
                    <a:pt x="183" y="154"/>
                  </a:cubicBezTo>
                  <a:cubicBezTo>
                    <a:pt x="176" y="171"/>
                    <a:pt x="165" y="185"/>
                    <a:pt x="150" y="196"/>
                  </a:cubicBezTo>
                  <a:cubicBezTo>
                    <a:pt x="141" y="202"/>
                    <a:pt x="131" y="206"/>
                    <a:pt x="121" y="208"/>
                  </a:cubicBezTo>
                  <a:cubicBezTo>
                    <a:pt x="105" y="213"/>
                    <a:pt x="89" y="213"/>
                    <a:pt x="72" y="209"/>
                  </a:cubicBezTo>
                  <a:cubicBezTo>
                    <a:pt x="61" y="206"/>
                    <a:pt x="50" y="201"/>
                    <a:pt x="41" y="194"/>
                  </a:cubicBezTo>
                  <a:cubicBezTo>
                    <a:pt x="25" y="183"/>
                    <a:pt x="13" y="167"/>
                    <a:pt x="7" y="149"/>
                  </a:cubicBezTo>
                  <a:cubicBezTo>
                    <a:pt x="2" y="134"/>
                    <a:pt x="0" y="118"/>
                    <a:pt x="0" y="102"/>
                  </a:cubicBezTo>
                  <a:cubicBezTo>
                    <a:pt x="0" y="93"/>
                    <a:pt x="0" y="84"/>
                    <a:pt x="2" y="76"/>
                  </a:cubicBezTo>
                  <a:lnTo>
                    <a:pt x="2" y="75"/>
                  </a:lnTo>
                  <a:close/>
                </a:path>
              </a:pathLst>
            </a:custGeom>
            <a:solidFill>
              <a:srgbClr val="CF91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69" name="AutoShape 69"/>
            <p:cNvSpPr/>
            <p:nvPr/>
          </p:nvSpPr>
          <p:spPr>
            <a:xfrm>
              <a:off x="3185815" y="2850647"/>
              <a:ext cx="3677" cy="79646"/>
            </a:xfrm>
            <a:custGeom>
              <a:avLst/>
              <a:gdLst/>
              <a:ahLst/>
              <a:cxnLst/>
              <a:rect l="l" t="t" r="r" b="b"/>
              <a:pathLst>
                <a:path w="1" h="28">
                  <a:moveTo>
                    <a:pt x="0" y="28"/>
                  </a:moveTo>
                  <a:cubicBezTo>
                    <a:pt x="0" y="28"/>
                    <a:pt x="0" y="15"/>
                    <a:pt x="1" y="0"/>
                  </a:cubicBezTo>
                  <a:cubicBezTo>
                    <a:pt x="0" y="16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CF91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0" name="AutoShape 70"/>
            <p:cNvSpPr/>
            <p:nvPr/>
          </p:nvSpPr>
          <p:spPr>
            <a:xfrm>
              <a:off x="3024072" y="2585978"/>
              <a:ext cx="782981" cy="749897"/>
            </a:xfrm>
            <a:custGeom>
              <a:avLst/>
              <a:gdLst/>
              <a:ahLst/>
              <a:cxnLst/>
              <a:rect l="l" t="t" r="r" b="b"/>
              <a:pathLst>
                <a:path w="275" h="264">
                  <a:moveTo>
                    <a:pt x="76" y="56"/>
                  </a:moveTo>
                  <a:cubicBezTo>
                    <a:pt x="104" y="13"/>
                    <a:pt x="258" y="0"/>
                    <a:pt x="267" y="145"/>
                  </a:cubicBezTo>
                  <a:cubicBezTo>
                    <a:pt x="275" y="251"/>
                    <a:pt x="155" y="264"/>
                    <a:pt x="98" y="239"/>
                  </a:cubicBezTo>
                  <a:cubicBezTo>
                    <a:pt x="0" y="197"/>
                    <a:pt x="47" y="99"/>
                    <a:pt x="76" y="56"/>
                  </a:cubicBezTo>
                  <a:close/>
                </a:path>
              </a:pathLst>
            </a:custGeom>
            <a:solidFill>
              <a:srgbClr val="6666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1" name="AutoShape 71"/>
            <p:cNvSpPr/>
            <p:nvPr/>
          </p:nvSpPr>
          <p:spPr>
            <a:xfrm>
              <a:off x="3106168" y="2498980"/>
              <a:ext cx="664124" cy="553845"/>
            </a:xfrm>
            <a:custGeom>
              <a:avLst/>
              <a:gdLst/>
              <a:ahLst/>
              <a:cxnLst/>
              <a:rect l="l" t="t" r="r" b="b"/>
              <a:pathLst>
                <a:path w="233" h="195">
                  <a:moveTo>
                    <a:pt x="27" y="195"/>
                  </a:moveTo>
                  <a:cubicBezTo>
                    <a:pt x="27" y="195"/>
                    <a:pt x="13" y="191"/>
                    <a:pt x="6" y="161"/>
                  </a:cubicBezTo>
                  <a:cubicBezTo>
                    <a:pt x="0" y="140"/>
                    <a:pt x="6" y="96"/>
                    <a:pt x="32" y="75"/>
                  </a:cubicBezTo>
                  <a:cubicBezTo>
                    <a:pt x="47" y="62"/>
                    <a:pt x="51" y="68"/>
                    <a:pt x="51" y="68"/>
                  </a:cubicBezTo>
                  <a:cubicBezTo>
                    <a:pt x="51" y="68"/>
                    <a:pt x="55" y="53"/>
                    <a:pt x="84" y="41"/>
                  </a:cubicBezTo>
                  <a:cubicBezTo>
                    <a:pt x="178" y="0"/>
                    <a:pt x="201" y="44"/>
                    <a:pt x="215" y="81"/>
                  </a:cubicBezTo>
                  <a:cubicBezTo>
                    <a:pt x="233" y="131"/>
                    <a:pt x="224" y="168"/>
                    <a:pt x="126" y="136"/>
                  </a:cubicBezTo>
                  <a:cubicBezTo>
                    <a:pt x="86" y="123"/>
                    <a:pt x="61" y="116"/>
                    <a:pt x="61" y="116"/>
                  </a:cubicBezTo>
                  <a:cubicBezTo>
                    <a:pt x="61" y="116"/>
                    <a:pt x="62" y="129"/>
                    <a:pt x="54" y="147"/>
                  </a:cubicBezTo>
                  <a:cubicBezTo>
                    <a:pt x="46" y="165"/>
                    <a:pt x="27" y="185"/>
                    <a:pt x="27" y="185"/>
                  </a:cubicBezTo>
                </a:path>
              </a:pathLst>
            </a:custGeom>
            <a:solidFill>
              <a:srgbClr val="666666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2" name="AutoShape 72"/>
            <p:cNvSpPr/>
            <p:nvPr/>
          </p:nvSpPr>
          <p:spPr>
            <a:xfrm>
              <a:off x="2901540" y="3410620"/>
              <a:ext cx="1073382" cy="605309"/>
            </a:xfrm>
            <a:custGeom>
              <a:avLst/>
              <a:gdLst/>
              <a:ahLst/>
              <a:cxnLst/>
              <a:rect l="l" t="t" r="r" b="b"/>
              <a:pathLst>
                <a:path w="377" h="213">
                  <a:moveTo>
                    <a:pt x="365" y="154"/>
                  </a:moveTo>
                  <a:cubicBezTo>
                    <a:pt x="310" y="30"/>
                    <a:pt x="310" y="30"/>
                    <a:pt x="310" y="30"/>
                  </a:cubicBezTo>
                  <a:cubicBezTo>
                    <a:pt x="302" y="12"/>
                    <a:pt x="281" y="0"/>
                    <a:pt x="258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6" y="0"/>
                    <a:pt x="75" y="12"/>
                    <a:pt x="68" y="30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0" y="183"/>
                    <a:pt x="27" y="213"/>
                    <a:pt x="65" y="213"/>
                  </a:cubicBezTo>
                  <a:cubicBezTo>
                    <a:pt x="185" y="213"/>
                    <a:pt x="185" y="213"/>
                    <a:pt x="185" y="213"/>
                  </a:cubicBezTo>
                  <a:cubicBezTo>
                    <a:pt x="192" y="213"/>
                    <a:pt x="192" y="213"/>
                    <a:pt x="192" y="213"/>
                  </a:cubicBezTo>
                  <a:cubicBezTo>
                    <a:pt x="312" y="213"/>
                    <a:pt x="312" y="213"/>
                    <a:pt x="312" y="213"/>
                  </a:cubicBezTo>
                  <a:cubicBezTo>
                    <a:pt x="350" y="213"/>
                    <a:pt x="377" y="183"/>
                    <a:pt x="365" y="154"/>
                  </a:cubicBezTo>
                  <a:close/>
                </a:path>
              </a:pathLst>
            </a:custGeom>
            <a:solidFill>
              <a:srgbClr val="12529F">
                <a:alpha val="100000"/>
                <a:lumMod val="20000"/>
                <a:lumOff val="80000"/>
              </a:srgbClr>
            </a:solidFill>
            <a:ln>
              <a:headEnd type="none"/>
              <a:tailEnd type="none"/>
            </a:ln>
          </p:spPr>
        </p:sp>
        <p:sp>
          <p:nvSpPr>
            <p:cNvPr id="73" name="AutoShape 73"/>
            <p:cNvSpPr/>
            <p:nvPr/>
          </p:nvSpPr>
          <p:spPr>
            <a:xfrm>
              <a:off x="3055931" y="3473111"/>
              <a:ext cx="773178" cy="911639"/>
            </a:xfrm>
            <a:custGeom>
              <a:avLst/>
              <a:gdLst/>
              <a:ahLst/>
              <a:cxnLst/>
              <a:rect l="l" t="t" r="r" b="b"/>
              <a:pathLst>
                <a:path w="272" h="321">
                  <a:moveTo>
                    <a:pt x="216" y="321"/>
                  </a:moveTo>
                  <a:cubicBezTo>
                    <a:pt x="57" y="321"/>
                    <a:pt x="57" y="321"/>
                    <a:pt x="57" y="321"/>
                  </a:cubicBezTo>
                  <a:cubicBezTo>
                    <a:pt x="25" y="321"/>
                    <a:pt x="0" y="296"/>
                    <a:pt x="0" y="2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5" y="0"/>
                    <a:pt x="5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47" y="0"/>
                    <a:pt x="272" y="25"/>
                    <a:pt x="272" y="56"/>
                  </a:cubicBezTo>
                  <a:cubicBezTo>
                    <a:pt x="272" y="265"/>
                    <a:pt x="272" y="265"/>
                    <a:pt x="272" y="265"/>
                  </a:cubicBezTo>
                  <a:cubicBezTo>
                    <a:pt x="272" y="296"/>
                    <a:pt x="247" y="321"/>
                    <a:pt x="216" y="321"/>
                  </a:cubicBezTo>
                  <a:close/>
                </a:path>
              </a:pathLst>
            </a:custGeom>
            <a:solidFill>
              <a:srgbClr val="39748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4" name="AutoShape 74"/>
            <p:cNvSpPr/>
            <p:nvPr/>
          </p:nvSpPr>
          <p:spPr>
            <a:xfrm>
              <a:off x="3092691" y="3473111"/>
              <a:ext cx="699659" cy="857725"/>
            </a:xfrm>
            <a:custGeom>
              <a:avLst/>
              <a:gdLst/>
              <a:ahLst/>
              <a:cxnLst/>
              <a:rect l="l" t="t" r="r" b="b"/>
              <a:pathLst>
                <a:path w="246" h="302">
                  <a:moveTo>
                    <a:pt x="190" y="302"/>
                  </a:moveTo>
                  <a:cubicBezTo>
                    <a:pt x="57" y="302"/>
                    <a:pt x="57" y="302"/>
                    <a:pt x="57" y="302"/>
                  </a:cubicBezTo>
                  <a:cubicBezTo>
                    <a:pt x="26" y="302"/>
                    <a:pt x="0" y="276"/>
                    <a:pt x="0" y="24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6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21" y="0"/>
                    <a:pt x="246" y="25"/>
                    <a:pt x="246" y="56"/>
                  </a:cubicBezTo>
                  <a:cubicBezTo>
                    <a:pt x="246" y="245"/>
                    <a:pt x="246" y="245"/>
                    <a:pt x="246" y="245"/>
                  </a:cubicBezTo>
                  <a:cubicBezTo>
                    <a:pt x="246" y="276"/>
                    <a:pt x="221" y="302"/>
                    <a:pt x="190" y="302"/>
                  </a:cubicBezTo>
                  <a:close/>
                </a:path>
              </a:pathLst>
            </a:custGeom>
            <a:solidFill>
              <a:srgbClr val="285C77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5" name="AutoShape 75"/>
            <p:cNvSpPr/>
            <p:nvPr/>
          </p:nvSpPr>
          <p:spPr>
            <a:xfrm>
              <a:off x="3080437" y="2913139"/>
              <a:ext cx="700884" cy="454595"/>
            </a:xfrm>
            <a:custGeom>
              <a:avLst/>
              <a:gdLst/>
              <a:ahLst/>
              <a:cxnLst/>
              <a:rect l="l" t="t" r="r" b="b"/>
              <a:pathLst>
                <a:path w="246" h="160">
                  <a:moveTo>
                    <a:pt x="190" y="160"/>
                  </a:moveTo>
                  <a:cubicBezTo>
                    <a:pt x="57" y="160"/>
                    <a:pt x="57" y="160"/>
                    <a:pt x="57" y="160"/>
                  </a:cubicBezTo>
                  <a:cubicBezTo>
                    <a:pt x="26" y="160"/>
                    <a:pt x="0" y="135"/>
                    <a:pt x="0" y="10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21" y="0"/>
                    <a:pt x="246" y="26"/>
                    <a:pt x="246" y="57"/>
                  </a:cubicBezTo>
                  <a:cubicBezTo>
                    <a:pt x="246" y="104"/>
                    <a:pt x="246" y="104"/>
                    <a:pt x="246" y="104"/>
                  </a:cubicBezTo>
                  <a:cubicBezTo>
                    <a:pt x="246" y="135"/>
                    <a:pt x="221" y="160"/>
                    <a:pt x="190" y="160"/>
                  </a:cubicBezTo>
                  <a:close/>
                </a:path>
              </a:pathLst>
            </a:custGeom>
            <a:solidFill>
              <a:srgbClr val="39748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6" name="AutoShape 76"/>
            <p:cNvSpPr/>
            <p:nvPr/>
          </p:nvSpPr>
          <p:spPr>
            <a:xfrm>
              <a:off x="3126999" y="2930293"/>
              <a:ext cx="611436" cy="398230"/>
            </a:xfrm>
            <a:custGeom>
              <a:avLst/>
              <a:gdLst/>
              <a:ahLst/>
              <a:cxnLst/>
              <a:rect l="l" t="t" r="r" b="b"/>
              <a:pathLst>
                <a:path w="215" h="140">
                  <a:moveTo>
                    <a:pt x="169" y="140"/>
                  </a:moveTo>
                  <a:cubicBezTo>
                    <a:pt x="45" y="140"/>
                    <a:pt x="45" y="140"/>
                    <a:pt x="45" y="140"/>
                  </a:cubicBezTo>
                  <a:cubicBezTo>
                    <a:pt x="20" y="140"/>
                    <a:pt x="0" y="120"/>
                    <a:pt x="0" y="9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94" y="0"/>
                    <a:pt x="215" y="20"/>
                    <a:pt x="215" y="46"/>
                  </a:cubicBezTo>
                  <a:cubicBezTo>
                    <a:pt x="215" y="95"/>
                    <a:pt x="215" y="95"/>
                    <a:pt x="215" y="95"/>
                  </a:cubicBezTo>
                  <a:cubicBezTo>
                    <a:pt x="215" y="120"/>
                    <a:pt x="194" y="140"/>
                    <a:pt x="169" y="140"/>
                  </a:cubicBezTo>
                  <a:close/>
                </a:path>
              </a:pathLst>
            </a:custGeom>
            <a:solidFill>
              <a:srgbClr val="285C77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7" name="AutoShape 77"/>
            <p:cNvSpPr/>
            <p:nvPr/>
          </p:nvSpPr>
          <p:spPr>
            <a:xfrm>
              <a:off x="2976284" y="4399454"/>
              <a:ext cx="904287" cy="211981"/>
            </a:xfrm>
            <a:prstGeom prst="ellipse">
              <a:avLst/>
            </a:prstGeom>
            <a:solidFill>
              <a:srgbClr val="285C77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8" name="AutoShape 78"/>
            <p:cNvSpPr/>
            <p:nvPr/>
          </p:nvSpPr>
          <p:spPr>
            <a:xfrm>
              <a:off x="3080437" y="4399454"/>
              <a:ext cx="692307" cy="53914"/>
            </a:xfrm>
            <a:custGeom>
              <a:avLst/>
              <a:gdLst/>
              <a:ahLst/>
              <a:cxnLst/>
              <a:rect l="l" t="t" r="r" b="b"/>
              <a:pathLst>
                <a:path w="243" h="19">
                  <a:moveTo>
                    <a:pt x="0" y="14"/>
                  </a:moveTo>
                  <a:cubicBezTo>
                    <a:pt x="30" y="17"/>
                    <a:pt x="73" y="19"/>
                    <a:pt x="122" y="19"/>
                  </a:cubicBezTo>
                  <a:cubicBezTo>
                    <a:pt x="171" y="19"/>
                    <a:pt x="214" y="17"/>
                    <a:pt x="243" y="14"/>
                  </a:cubicBezTo>
                  <a:cubicBezTo>
                    <a:pt x="214" y="6"/>
                    <a:pt x="171" y="0"/>
                    <a:pt x="122" y="0"/>
                  </a:cubicBezTo>
                  <a:cubicBezTo>
                    <a:pt x="73" y="0"/>
                    <a:pt x="30" y="6"/>
                    <a:pt x="0" y="14"/>
                  </a:cubicBezTo>
                  <a:close/>
                </a:path>
              </a:pathLst>
            </a:custGeom>
            <a:solidFill>
              <a:srgbClr val="39748E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79" name="AutoShape 79"/>
            <p:cNvSpPr/>
            <p:nvPr/>
          </p:nvSpPr>
          <p:spPr>
            <a:xfrm>
              <a:off x="3383091" y="4611435"/>
              <a:ext cx="84547" cy="0"/>
            </a:xfrm>
            <a:custGeom>
              <a:avLst/>
              <a:gdLst/>
              <a:ahLst/>
              <a:cxnLst/>
              <a:rect l="l" t="t" r="r" b="b"/>
              <a:pathLst>
                <a:path w="30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7" y="0"/>
                  </a:move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8" y="0"/>
                  </a:move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7" y="0"/>
                    <a:pt x="28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7BFD8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0" name="AutoShape 80"/>
            <p:cNvSpPr/>
            <p:nvPr/>
          </p:nvSpPr>
          <p:spPr>
            <a:xfrm>
              <a:off x="2983637" y="4526887"/>
              <a:ext cx="888358" cy="84547"/>
            </a:xfrm>
            <a:custGeom>
              <a:avLst/>
              <a:gdLst/>
              <a:ahLst/>
              <a:cxnLst/>
              <a:rect l="l" t="t" r="r" b="b"/>
              <a:pathLst>
                <a:path w="312" h="30">
                  <a:moveTo>
                    <a:pt x="3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" y="16"/>
                    <a:pt x="70" y="28"/>
                    <a:pt x="140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1" y="30"/>
                    <a:pt x="141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7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1" y="30"/>
                    <a:pt x="151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3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4" y="30"/>
                    <a:pt x="154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5" y="30"/>
                  </a:cubicBezTo>
                  <a:cubicBezTo>
                    <a:pt x="155" y="30"/>
                    <a:pt x="155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30"/>
                    <a:pt x="160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62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8" y="30"/>
                    <a:pt x="169" y="30"/>
                    <a:pt x="169" y="30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9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241" y="29"/>
                    <a:pt x="298" y="16"/>
                    <a:pt x="312" y="0"/>
                  </a:cubicBezTo>
                </a:path>
              </a:pathLst>
            </a:custGeom>
            <a:solidFill>
              <a:srgbClr val="134565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1" name="AutoShape 81"/>
            <p:cNvSpPr/>
            <p:nvPr/>
          </p:nvSpPr>
          <p:spPr>
            <a:xfrm>
              <a:off x="3359810" y="3986521"/>
              <a:ext cx="133561" cy="1154253"/>
            </a:xfrm>
            <a:custGeom>
              <a:avLst/>
              <a:gdLst/>
              <a:ahLst/>
              <a:cxnLst/>
              <a:rect l="l" t="t" r="r" b="b"/>
              <a:pathLst>
                <a:path w="47" h="406">
                  <a:moveTo>
                    <a:pt x="47" y="406"/>
                  </a:moveTo>
                  <a:cubicBezTo>
                    <a:pt x="0" y="406"/>
                    <a:pt x="0" y="406"/>
                    <a:pt x="0" y="40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7" y="11"/>
                    <a:pt x="47" y="24"/>
                  </a:cubicBezTo>
                  <a:lnTo>
                    <a:pt x="47" y="406"/>
                  </a:lnTo>
                  <a:close/>
                </a:path>
              </a:pathLst>
            </a:cu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2" name="AutoShape 82"/>
            <p:cNvSpPr/>
            <p:nvPr/>
          </p:nvSpPr>
          <p:spPr>
            <a:xfrm>
              <a:off x="3379416" y="3023418"/>
              <a:ext cx="94350" cy="980257"/>
            </a:xfrm>
            <a:custGeom>
              <a:avLst/>
              <a:gdLst/>
              <a:ahLst/>
              <a:cxnLst/>
              <a:rect l="l" t="t" r="r" b="b"/>
              <a:pathLst>
                <a:path w="33" h="345">
                  <a:moveTo>
                    <a:pt x="33" y="345"/>
                  </a:moveTo>
                  <a:cubicBezTo>
                    <a:pt x="0" y="345"/>
                    <a:pt x="0" y="345"/>
                    <a:pt x="0" y="34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lnTo>
                    <a:pt x="33" y="345"/>
                  </a:lnTo>
                  <a:close/>
                </a:path>
              </a:pathLst>
            </a:cu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3" name="AutoShape 83"/>
            <p:cNvSpPr/>
            <p:nvPr/>
          </p:nvSpPr>
          <p:spPr>
            <a:xfrm>
              <a:off x="2879484" y="5132196"/>
              <a:ext cx="363921" cy="142137"/>
            </a:xfrm>
            <a:custGeom>
              <a:avLst/>
              <a:gdLst/>
              <a:ahLst/>
              <a:cxnLst/>
              <a:rect l="l" t="t" r="r" b="b"/>
              <a:pathLst>
                <a:path w="128" h="50">
                  <a:moveTo>
                    <a:pt x="128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0" y="6"/>
                    <a:pt x="0" y="50"/>
                  </a:cubicBezTo>
                  <a:cubicBezTo>
                    <a:pt x="128" y="50"/>
                    <a:pt x="128" y="50"/>
                    <a:pt x="128" y="50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331D0B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4" name="AutoShape 84"/>
            <p:cNvSpPr/>
            <p:nvPr/>
          </p:nvSpPr>
          <p:spPr>
            <a:xfrm>
              <a:off x="2791261" y="4003675"/>
              <a:ext cx="637167" cy="637167"/>
            </a:xfrm>
            <a:custGeom>
              <a:avLst/>
              <a:gdLst/>
              <a:ahLst/>
              <a:cxnLst/>
              <a:rect l="l" t="t" r="r" b="b"/>
              <a:pathLst>
                <a:path w="224" h="224">
                  <a:moveTo>
                    <a:pt x="222" y="209"/>
                  </a:moveTo>
                  <a:cubicBezTo>
                    <a:pt x="221" y="209"/>
                    <a:pt x="157" y="214"/>
                    <a:pt x="85" y="193"/>
                  </a:cubicBezTo>
                  <a:cubicBezTo>
                    <a:pt x="34" y="178"/>
                    <a:pt x="41" y="72"/>
                    <a:pt x="49" y="22"/>
                  </a:cubicBezTo>
                  <a:cubicBezTo>
                    <a:pt x="69" y="21"/>
                    <a:pt x="85" y="16"/>
                    <a:pt x="85" y="11"/>
                  </a:cubicBezTo>
                  <a:cubicBezTo>
                    <a:pt x="85" y="5"/>
                    <a:pt x="66" y="0"/>
                    <a:pt x="42" y="0"/>
                  </a:cubicBezTo>
                  <a:cubicBezTo>
                    <a:pt x="19" y="0"/>
                    <a:pt x="0" y="5"/>
                    <a:pt x="0" y="11"/>
                  </a:cubicBezTo>
                  <a:cubicBezTo>
                    <a:pt x="0" y="16"/>
                    <a:pt x="13" y="20"/>
                    <a:pt x="31" y="21"/>
                  </a:cubicBezTo>
                  <a:cubicBezTo>
                    <a:pt x="25" y="61"/>
                    <a:pt x="11" y="187"/>
                    <a:pt x="79" y="207"/>
                  </a:cubicBezTo>
                  <a:cubicBezTo>
                    <a:pt x="128" y="222"/>
                    <a:pt x="174" y="224"/>
                    <a:pt x="200" y="224"/>
                  </a:cubicBezTo>
                  <a:cubicBezTo>
                    <a:pt x="214" y="224"/>
                    <a:pt x="223" y="224"/>
                    <a:pt x="224" y="224"/>
                  </a:cubicBezTo>
                  <a:lnTo>
                    <a:pt x="222" y="209"/>
                  </a:lnTo>
                  <a:close/>
                </a:path>
              </a:pathLst>
            </a:cu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5" name="AutoShape 85"/>
            <p:cNvSpPr/>
            <p:nvPr/>
          </p:nvSpPr>
          <p:spPr>
            <a:xfrm>
              <a:off x="3448033" y="4003675"/>
              <a:ext cx="634716" cy="637167"/>
            </a:xfrm>
            <a:custGeom>
              <a:avLst/>
              <a:gdLst/>
              <a:ahLst/>
              <a:cxnLst/>
              <a:rect l="l" t="t" r="r" b="b"/>
              <a:pathLst>
                <a:path w="223" h="224">
                  <a:moveTo>
                    <a:pt x="2" y="209"/>
                  </a:moveTo>
                  <a:cubicBezTo>
                    <a:pt x="2" y="209"/>
                    <a:pt x="67" y="214"/>
                    <a:pt x="138" y="193"/>
                  </a:cubicBezTo>
                  <a:cubicBezTo>
                    <a:pt x="190" y="178"/>
                    <a:pt x="183" y="72"/>
                    <a:pt x="175" y="22"/>
                  </a:cubicBezTo>
                  <a:cubicBezTo>
                    <a:pt x="155" y="21"/>
                    <a:pt x="139" y="16"/>
                    <a:pt x="139" y="11"/>
                  </a:cubicBezTo>
                  <a:cubicBezTo>
                    <a:pt x="139" y="5"/>
                    <a:pt x="158" y="0"/>
                    <a:pt x="181" y="0"/>
                  </a:cubicBezTo>
                  <a:cubicBezTo>
                    <a:pt x="205" y="0"/>
                    <a:pt x="223" y="5"/>
                    <a:pt x="223" y="11"/>
                  </a:cubicBezTo>
                  <a:cubicBezTo>
                    <a:pt x="223" y="16"/>
                    <a:pt x="211" y="20"/>
                    <a:pt x="193" y="21"/>
                  </a:cubicBezTo>
                  <a:cubicBezTo>
                    <a:pt x="199" y="61"/>
                    <a:pt x="213" y="187"/>
                    <a:pt x="144" y="207"/>
                  </a:cubicBezTo>
                  <a:cubicBezTo>
                    <a:pt x="95" y="222"/>
                    <a:pt x="50" y="224"/>
                    <a:pt x="24" y="224"/>
                  </a:cubicBezTo>
                  <a:cubicBezTo>
                    <a:pt x="10" y="224"/>
                    <a:pt x="1" y="224"/>
                    <a:pt x="0" y="224"/>
                  </a:cubicBezTo>
                  <a:lnTo>
                    <a:pt x="2" y="209"/>
                  </a:lnTo>
                  <a:close/>
                </a:path>
              </a:pathLst>
            </a:cu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6" name="AutoShape 86"/>
            <p:cNvSpPr/>
            <p:nvPr/>
          </p:nvSpPr>
          <p:spPr>
            <a:xfrm>
              <a:off x="3351232" y="5140774"/>
              <a:ext cx="154391" cy="155616"/>
            </a:xfrm>
            <a:prstGeom prst="ellipse">
              <a:avLst/>
            </a:pr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7" name="AutoShape 87"/>
            <p:cNvSpPr/>
            <p:nvPr/>
          </p:nvSpPr>
          <p:spPr>
            <a:xfrm>
              <a:off x="3351232" y="3938733"/>
              <a:ext cx="154391" cy="155616"/>
            </a:xfrm>
            <a:prstGeom prst="ellipse">
              <a:avLst/>
            </a:pr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8" name="AutoShape 88"/>
            <p:cNvSpPr/>
            <p:nvPr/>
          </p:nvSpPr>
          <p:spPr>
            <a:xfrm>
              <a:off x="3092691" y="5140774"/>
              <a:ext cx="156841" cy="155616"/>
            </a:xfrm>
            <a:prstGeom prst="ellipse">
              <a:avLst/>
            </a:pr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89" name="AutoShape 89"/>
            <p:cNvSpPr/>
            <p:nvPr/>
          </p:nvSpPr>
          <p:spPr>
            <a:xfrm>
              <a:off x="3607325" y="5140774"/>
              <a:ext cx="156841" cy="155616"/>
            </a:xfrm>
            <a:prstGeom prst="ellipse">
              <a:avLst/>
            </a:pr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  <p:sp>
          <p:nvSpPr>
            <p:cNvPr id="90" name="AutoShape 90"/>
            <p:cNvSpPr/>
            <p:nvPr/>
          </p:nvSpPr>
          <p:spPr>
            <a:xfrm>
              <a:off x="3191941" y="5132196"/>
              <a:ext cx="472974" cy="53914"/>
            </a:xfrm>
            <a:prstGeom prst="rect">
              <a:avLst/>
            </a:prstGeom>
            <a:solidFill>
              <a:srgbClr val="202739">
                <a:alpha val="100000"/>
              </a:srgbClr>
            </a:solidFill>
            <a:ln>
              <a:headEnd type="none"/>
              <a:tailEnd type="none"/>
            </a:ln>
          </p:spPr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rgbClr val="12529F">
            <a:alpha val="100000"/>
            <a:lumMod val="20000"/>
            <a:lumOff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rgbClr val="12529F">
            <a:alpha val="100000"/>
            <a:lumMod val="20000"/>
            <a:lumOff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Agenda">
    <p:bg>
      <p:bgPr>
        <a:solidFill>
          <a:srgbClr val="12529F">
            <a:alpha val="100000"/>
            <a:lumMod val="20000"/>
            <a:lumOff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 flipH="1">
            <a:off x="3621019" y="1500188"/>
            <a:ext cx="0" cy="4633913"/>
          </a:xfrm>
          <a:prstGeom prst="line">
            <a:avLst/>
          </a:prstGeom>
          <a:ln w="3175">
            <a:solidFill>
              <a:srgbClr val="000000">
                <a:alpha val="100000"/>
              </a:srgbClr>
            </a:solidFill>
            <a:prstDash val="solid"/>
            <a:headEnd type="none"/>
            <a:tailEnd type="none"/>
          </a:ln>
        </p:spPr>
      </p:cxnSp>
      <p:sp>
        <p:nvSpPr>
          <p:cNvPr id="3" name="AutoShape 3"/>
          <p:cNvSpPr/>
          <p:nvPr/>
        </p:nvSpPr>
        <p:spPr>
          <a:xfrm>
            <a:off x="2626456" y="5219207"/>
            <a:ext cx="870506" cy="915667"/>
          </a:xfrm>
          <a:custGeom>
            <a:avLst/>
            <a:gdLst/>
            <a:ahLst/>
            <a:cxnLst/>
            <a:rect l="l" t="t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>
            <a:headEnd type="none"/>
            <a:tailEnd type="none"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42392" y="1780931"/>
            <a:ext cx="4876624" cy="1975736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44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小米便签功能维护与代码分析</a:t>
            </a:r>
            <a:endParaRPr lang="en-US" sz="1100"/>
          </a:p>
        </p:txBody>
      </p:sp>
      <p:sp>
        <p:nvSpPr>
          <p:cNvPr id="3" name="TextBox 3"/>
          <p:cNvSpPr txBox="1"/>
          <p:nvPr/>
        </p:nvSpPr>
        <p:spPr>
          <a:xfrm>
            <a:off x="942340" y="4204335"/>
            <a:ext cx="3594100" cy="829945"/>
          </a:xfrm>
          <a:prstGeom prst="roundRect">
            <a:avLst>
              <a:gd name="adj" fmla="val 50000"/>
            </a:avLst>
          </a:prstGeom>
          <a:solidFill>
            <a:srgbClr val="12529F">
              <a:alpha val="100000"/>
            </a:srgbClr>
          </a:solidFill>
          <a:ln>
            <a:headEnd type="none"/>
            <a:tailEnd type="none"/>
          </a:ln>
        </p:spPr>
        <p:txBody>
          <a:bodyPr vert="horz" wrap="square" lIns="91440" tIns="45720" rIns="91440" bIns="45720" rtlCol="0" anchor="ctr" anchorCtr="1"/>
          <a:lstStyle/>
          <a:p>
            <a:pPr algn="ctr">
              <a:lnSpc>
                <a:spcPct val="108000"/>
              </a:lnSpc>
              <a:spcBef>
                <a:spcPts val="1000"/>
              </a:spcBef>
              <a:defRPr/>
            </a:pPr>
            <a:r>
              <a:rPr lang="en-US" sz="2400" b="0" i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新增功能设计与现有代码体系解读</a:t>
            </a:r>
            <a:endParaRPr lang="en-US" sz="1100"/>
          </a:p>
        </p:txBody>
      </p:sp>
      <p:sp>
        <p:nvSpPr>
          <p:cNvPr id="5" name="TextBox 5"/>
          <p:cNvSpPr txBox="1"/>
          <p:nvPr/>
        </p:nvSpPr>
        <p:spPr>
          <a:xfrm>
            <a:off x="942392" y="5859780"/>
            <a:ext cx="3657600" cy="274320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ctr" anchorCtr="0"/>
          <a:lstStyle/>
          <a:p>
            <a:pPr algn="l">
              <a:lnSpc>
                <a:spcPct val="120000"/>
              </a:lnSpc>
              <a:spcBef>
                <a:spcPts val="1000"/>
              </a:spcBef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548084" y="2787105"/>
            <a:ext cx="5853924" cy="870297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置顶功能详解</a:t>
            </a:r>
            <a:endParaRPr lang="en-US" sz="1100"/>
          </a:p>
        </p:txBody>
      </p:sp>
      <p:sp>
        <p:nvSpPr>
          <p:cNvPr id="3" name="TextBox 3"/>
          <p:cNvSpPr txBox="1"/>
          <p:nvPr/>
        </p:nvSpPr>
        <p:spPr>
          <a:xfrm>
            <a:off x="5548084" y="3662908"/>
            <a:ext cx="5853924" cy="780850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t" anchorCtr="0"/>
          <a:lstStyle/>
          <a:p>
            <a:pPr algn="l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sz="1600" b="0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详细解读置顶功能的设计方案、代码实现及功能亮点，展示其为用户管理重要信息带来的便利。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 rot="0">
            <a:off x="660399" y="1130301"/>
            <a:ext cx="10858501" cy="5003795"/>
            <a:chOff x="660399" y="1130301"/>
            <a:chExt cx="10858501" cy="5003795"/>
          </a:xfrm>
        </p:grpSpPr>
        <p:sp>
          <p:nvSpPr>
            <p:cNvPr id="4" name="AutoShape 4"/>
            <p:cNvSpPr/>
            <p:nvPr/>
          </p:nvSpPr>
          <p:spPr>
            <a:xfrm>
              <a:off x="660400" y="2914451"/>
              <a:ext cx="2232000" cy="0"/>
            </a:xfrm>
            <a:prstGeom prst="straightConnector1">
              <a:avLst/>
            </a:prstGeom>
            <a:ln w="25400">
              <a:solidFill>
                <a:srgbClr val="12529F">
                  <a:alpha val="100000"/>
                </a:srgbClr>
              </a:solidFill>
              <a:prstDash val="solid"/>
              <a:headEnd type="oval"/>
              <a:tailEnd type="none"/>
            </a:ln>
          </p:spPr>
        </p:sp>
        <p:sp>
          <p:nvSpPr>
            <p:cNvPr id="5" name="AutoShape 5"/>
            <p:cNvSpPr/>
            <p:nvPr/>
          </p:nvSpPr>
          <p:spPr>
            <a:xfrm>
              <a:off x="2864948" y="2914451"/>
              <a:ext cx="2232000" cy="0"/>
            </a:xfrm>
            <a:prstGeom prst="straightConnector1">
              <a:avLst/>
            </a:prstGeom>
            <a:ln w="25400">
              <a:solidFill>
                <a:srgbClr val="12529F">
                  <a:alpha val="100000"/>
                </a:srgbClr>
              </a:solidFill>
              <a:prstDash val="solid"/>
              <a:headEnd type="oval"/>
              <a:tailEnd type="none"/>
            </a:ln>
          </p:spPr>
        </p:sp>
        <p:sp>
          <p:nvSpPr>
            <p:cNvPr id="6" name="AutoShape 6"/>
            <p:cNvSpPr/>
            <p:nvPr/>
          </p:nvSpPr>
          <p:spPr>
            <a:xfrm>
              <a:off x="5069498" y="2914451"/>
              <a:ext cx="2232000" cy="0"/>
            </a:xfrm>
            <a:prstGeom prst="straightConnector1">
              <a:avLst/>
            </a:prstGeom>
            <a:ln w="25400">
              <a:solidFill>
                <a:srgbClr val="12529F">
                  <a:alpha val="100000"/>
                </a:srgbClr>
              </a:solidFill>
              <a:prstDash val="solid"/>
              <a:headEnd type="oval"/>
              <a:tailEnd type="none"/>
            </a:ln>
          </p:spPr>
        </p:sp>
        <p:sp>
          <p:nvSpPr>
            <p:cNvPr id="7" name="AutoShape 7"/>
            <p:cNvSpPr/>
            <p:nvPr/>
          </p:nvSpPr>
          <p:spPr>
            <a:xfrm>
              <a:off x="7274047" y="2914451"/>
              <a:ext cx="2232000" cy="0"/>
            </a:xfrm>
            <a:prstGeom prst="straightConnector1">
              <a:avLst/>
            </a:prstGeom>
            <a:ln w="25400">
              <a:solidFill>
                <a:srgbClr val="12529F">
                  <a:alpha val="100000"/>
                </a:srgbClr>
              </a:solidFill>
              <a:prstDash val="solid"/>
              <a:headEnd type="oval"/>
              <a:tailEnd type="none"/>
            </a:ln>
          </p:spPr>
        </p:sp>
        <p:sp>
          <p:nvSpPr>
            <p:cNvPr id="8" name="AutoShape 8"/>
            <p:cNvSpPr/>
            <p:nvPr/>
          </p:nvSpPr>
          <p:spPr>
            <a:xfrm>
              <a:off x="9478379" y="2914451"/>
              <a:ext cx="2040521" cy="0"/>
            </a:xfrm>
            <a:prstGeom prst="straightConnector1">
              <a:avLst/>
            </a:prstGeom>
            <a:ln w="25400">
              <a:solidFill>
                <a:srgbClr val="12529F">
                  <a:alpha val="100000"/>
                </a:srgbClr>
              </a:solidFill>
              <a:prstDash val="solid"/>
              <a:headEnd type="oval"/>
              <a:tailEnd type="none"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660399" y="1130301"/>
              <a:ext cx="10858500" cy="480060"/>
            </a:xfrm>
            <a:prstGeom prst="rect">
              <a:avLst/>
            </a:prstGeom>
            <a:ln>
              <a:headEnd type="none"/>
              <a:tailEnd type="none"/>
            </a:ln>
          </p:spPr>
          <p:txBody>
            <a:bodyPr vert="horz" wrap="square" lIns="91440" tIns="45720" rIns="91440" bIns="45720" rtlCol="0" anchor="ctr" anchorCtr="0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i="0" strike="noStrike">
                  <a:solidFill>
                    <a:srgbClr val="00000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从数据库到UI的完整实现链路</a:t>
              </a:r>
              <a:endParaRPr lang="en-US" sz="1100"/>
            </a:p>
          </p:txBody>
        </p:sp>
        <p:grpSp>
          <p:nvGrpSpPr>
            <p:cNvPr id="10" name="Group 10"/>
            <p:cNvGrpSpPr/>
            <p:nvPr/>
          </p:nvGrpSpPr>
          <p:grpSpPr>
            <a:xfrm rot="0">
              <a:off x="660400" y="2265454"/>
              <a:ext cx="2040412" cy="3868642"/>
              <a:chOff x="660400" y="2265454"/>
              <a:chExt cx="2040412" cy="3868642"/>
            </a:xfrm>
          </p:grpSpPr>
          <p:sp>
            <p:nvSpPr>
              <p:cNvPr id="11" name="AutoShape 11"/>
              <p:cNvSpPr/>
              <p:nvPr/>
            </p:nvSpPr>
            <p:spPr>
              <a:xfrm>
                <a:off x="829977" y="2945916"/>
                <a:ext cx="170742" cy="249454"/>
              </a:xfrm>
              <a:prstGeom prst="triangle">
                <a:avLst/>
              </a:prstGeom>
              <a:solidFill>
                <a:srgbClr val="000000">
                  <a:alpha val="5098"/>
                </a:srgbClr>
              </a:solidFill>
              <a:ln>
                <a:prstDash val="solid"/>
                <a:headEnd type="none"/>
                <a:tailEnd type="none"/>
              </a:ln>
            </p:spPr>
          </p:sp>
          <p:grpSp>
            <p:nvGrpSpPr>
              <p:cNvPr id="12" name="Group 12"/>
              <p:cNvGrpSpPr/>
              <p:nvPr/>
            </p:nvGrpSpPr>
            <p:grpSpPr>
              <a:xfrm rot="0">
                <a:off x="660400" y="2265454"/>
                <a:ext cx="2040412" cy="3868642"/>
                <a:chOff x="660400" y="2265454"/>
                <a:chExt cx="2040412" cy="3868642"/>
              </a:xfrm>
            </p:grpSpPr>
            <p:sp>
              <p:nvSpPr>
                <p:cNvPr id="13" name="TextBox 13"/>
                <p:cNvSpPr txBox="1"/>
                <p:nvPr/>
              </p:nvSpPr>
              <p:spPr>
                <a:xfrm>
                  <a:off x="660401" y="2265454"/>
                  <a:ext cx="1227530" cy="648997"/>
                </a:xfrm>
                <a:prstGeom prst="rect">
                  <a:avLst/>
                </a:prstGeom>
                <a:ln>
                  <a:headEnd type="none"/>
                  <a:tailEnd type="none"/>
                </a:ln>
              </p:spPr>
              <p:txBody>
                <a:bodyPr vert="horz" wrap="none" lIns="91440" tIns="45720" rIns="91440" bIns="45720" rtlCol="0" anchor="b" anchorCtr="0"/>
                <a:lstStyle/>
                <a:p>
                  <a:pPr algn="l">
                    <a:defRPr/>
                  </a:pPr>
                  <a:r>
                    <a:rPr lang="en-US" sz="2800" b="1" i="0">
                      <a:solidFill>
                        <a:srgbClr val="12529F">
                          <a:alpha val="100000"/>
                        </a:srgbClr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</a:rPr>
                    <a:t>01</a:t>
                  </a:r>
                  <a:endParaRPr lang="en-US" sz="1100"/>
                </a:p>
              </p:txBody>
            </p:sp>
            <p:sp>
              <p:nvSpPr>
                <p:cNvPr id="14" name="TextBox 14"/>
                <p:cNvSpPr txBox="1"/>
                <p:nvPr/>
              </p:nvSpPr>
              <p:spPr>
                <a:xfrm>
                  <a:off x="660508" y="3195371"/>
                  <a:ext cx="2040304" cy="2280870"/>
                </a:xfrm>
                <a:prstGeom prst="rect">
                  <a:avLst/>
                </a:prstGeom>
                <a:solidFill>
                  <a:srgbClr val="000000">
                    <a:alpha val="5098"/>
                  </a:srgbClr>
                </a:solidFill>
                <a:ln>
                  <a:prstDash val="solid"/>
                  <a:headEnd type="none"/>
                  <a:tailEnd type="none"/>
                </a:ln>
              </p:spPr>
              <p:txBody>
                <a:bodyPr vert="horz" wrap="square" lIns="91440" tIns="108000" rIns="91440" bIns="108000" rtlCol="0" anchor="ctr" anchorCtr="1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en-US" sz="1200" b="0" i="0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用户可将特定便签标记为“置顶”，使其在列表中始终显示在最上方。</a:t>
                  </a:r>
                  <a:endParaRPr lang="en-US" sz="1100"/>
                </a:p>
              </p:txBody>
            </p:sp>
            <p:sp>
              <p:nvSpPr>
                <p:cNvPr id="15" name="TextBox 15"/>
                <p:cNvSpPr txBox="1"/>
                <p:nvPr/>
              </p:nvSpPr>
              <p:spPr>
                <a:xfrm>
                  <a:off x="660400" y="5521126"/>
                  <a:ext cx="2040304" cy="612970"/>
                </a:xfrm>
                <a:prstGeom prst="rect">
                  <a:avLst/>
                </a:prstGeom>
                <a:ln>
                  <a:headEnd type="none"/>
                  <a:tailEnd type="none"/>
                </a:ln>
              </p:spPr>
              <p:txBody>
                <a:bodyPr vert="horz" wrap="square" lIns="91440" tIns="45720" rIns="91440" bIns="45720" rtlCol="0" anchor="t" anchorCtr="1"/>
                <a:lstStyle/>
                <a:p>
                  <a:pPr algn="ctr">
                    <a:defRPr/>
                  </a:pPr>
                  <a:r>
                    <a:rPr lang="en-US" sz="1800" b="1" i="0" strike="noStrike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功能定义</a:t>
                  </a:r>
                  <a:endParaRPr lang="en-US" sz="1100"/>
                </a:p>
              </p:txBody>
            </p:sp>
          </p:grpSp>
        </p:grpSp>
        <p:grpSp>
          <p:nvGrpSpPr>
            <p:cNvPr id="16" name="Group 16"/>
            <p:cNvGrpSpPr/>
            <p:nvPr/>
          </p:nvGrpSpPr>
          <p:grpSpPr>
            <a:xfrm rot="0">
              <a:off x="2864840" y="2265454"/>
              <a:ext cx="2040413" cy="3868642"/>
              <a:chOff x="2977389" y="2265454"/>
              <a:chExt cx="2040413" cy="3868642"/>
            </a:xfrm>
          </p:grpSpPr>
          <p:sp>
            <p:nvSpPr>
              <p:cNvPr id="17" name="TextBox 17"/>
              <p:cNvSpPr txBox="1"/>
              <p:nvPr/>
            </p:nvSpPr>
            <p:spPr>
              <a:xfrm>
                <a:off x="2977444" y="2265454"/>
                <a:ext cx="1227530" cy="648997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none" lIns="91440" tIns="45720" rIns="91440" bIns="45720" rtlCol="0" anchor="b" anchorCtr="0"/>
              <a:lstStyle/>
              <a:p>
                <a:pPr algn="l">
                  <a:defRPr/>
                </a:pPr>
                <a:r>
                  <a:rPr lang="en-US" sz="2800" b="1" i="0">
                    <a:solidFill>
                      <a:srgbClr val="12529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02</a:t>
                </a:r>
                <a:endParaRPr lang="en-US" sz="1100"/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2977389" y="5521126"/>
                <a:ext cx="2040305" cy="61297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1"/>
              <a:lstStyle/>
              <a:p>
                <a:pPr algn="ctr">
                  <a:defRPr/>
                </a:pPr>
                <a:r>
                  <a:rPr lang="en-US" sz="1800" b="1" i="0" strike="noStrike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数据库设计</a:t>
                </a:r>
                <a:endParaRPr lang="en-US" sz="1100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2977497" y="2987027"/>
                <a:ext cx="2040305" cy="2482164"/>
              </a:xfrm>
              <a:custGeom>
                <a:avLst/>
                <a:gdLst/>
                <a:ahLst/>
                <a:cxnLst/>
                <a:rect l="l" t="t" r="r" b="b"/>
                <a:pathLst>
                  <a:path w="3170820" h="2569097">
                    <a:moveTo>
                      <a:pt x="346919" y="0"/>
                    </a:moveTo>
                    <a:lnTo>
                      <a:pt x="474472" y="219919"/>
                    </a:lnTo>
                    <a:lnTo>
                      <a:pt x="3170820" y="219919"/>
                    </a:lnTo>
                    <a:lnTo>
                      <a:pt x="3170820" y="2569097"/>
                    </a:lnTo>
                    <a:lnTo>
                      <a:pt x="0" y="2569097"/>
                    </a:lnTo>
                    <a:lnTo>
                      <a:pt x="0" y="219919"/>
                    </a:lnTo>
                    <a:lnTo>
                      <a:pt x="219366" y="219919"/>
                    </a:lnTo>
                  </a:path>
                </a:pathLst>
              </a:cu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108000" rIns="91440" bIns="108000" rtlCol="0" anchor="ctr" anchorCtr="1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FFFFFF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在便签数据表中新增 `is_top` 字段（INTEGER类型），用于标记便签是否置顶。</a:t>
                </a:r>
                <a:endParaRPr lang="en-US" sz="1100"/>
              </a:p>
            </p:txBody>
          </p:sp>
        </p:grpSp>
        <p:grpSp>
          <p:nvGrpSpPr>
            <p:cNvPr id="20" name="Group 20"/>
            <p:cNvGrpSpPr/>
            <p:nvPr/>
          </p:nvGrpSpPr>
          <p:grpSpPr>
            <a:xfrm rot="0">
              <a:off x="5069281" y="2265454"/>
              <a:ext cx="2040521" cy="3868642"/>
              <a:chOff x="5294379" y="2265454"/>
              <a:chExt cx="2040521" cy="3868642"/>
            </a:xfrm>
          </p:grpSpPr>
          <p:sp>
            <p:nvSpPr>
              <p:cNvPr id="21" name="AutoShape 21"/>
              <p:cNvSpPr/>
              <p:nvPr/>
            </p:nvSpPr>
            <p:spPr>
              <a:xfrm>
                <a:off x="5463958" y="2945916"/>
                <a:ext cx="170742" cy="249454"/>
              </a:xfrm>
              <a:prstGeom prst="triangle">
                <a:avLst/>
              </a:prstGeom>
              <a:solidFill>
                <a:srgbClr val="000000">
                  <a:alpha val="5098"/>
                </a:srgbClr>
              </a:solidFill>
              <a:ln>
                <a:prstDash val="solid"/>
                <a:headEnd type="none"/>
                <a:tailEnd type="none"/>
              </a:ln>
            </p:spPr>
          </p:sp>
          <p:grpSp>
            <p:nvGrpSpPr>
              <p:cNvPr id="22" name="Group 22"/>
              <p:cNvGrpSpPr/>
              <p:nvPr/>
            </p:nvGrpSpPr>
            <p:grpSpPr>
              <a:xfrm rot="0">
                <a:off x="5294379" y="2265454"/>
                <a:ext cx="2040521" cy="3868642"/>
                <a:chOff x="5294379" y="2265454"/>
                <a:chExt cx="2040521" cy="3868642"/>
              </a:xfrm>
            </p:grpSpPr>
            <p:sp>
              <p:nvSpPr>
                <p:cNvPr id="23" name="TextBox 23"/>
                <p:cNvSpPr txBox="1"/>
                <p:nvPr/>
              </p:nvSpPr>
              <p:spPr>
                <a:xfrm>
                  <a:off x="5294596" y="2265454"/>
                  <a:ext cx="1227529" cy="648997"/>
                </a:xfrm>
                <a:prstGeom prst="rect">
                  <a:avLst/>
                </a:prstGeom>
                <a:ln>
                  <a:headEnd type="none"/>
                  <a:tailEnd type="none"/>
                </a:ln>
              </p:spPr>
              <p:txBody>
                <a:bodyPr vert="horz" wrap="none" lIns="91440" tIns="45720" rIns="91440" bIns="45720" rtlCol="0" anchor="b" anchorCtr="0"/>
                <a:lstStyle/>
                <a:p>
                  <a:pPr algn="l">
                    <a:defRPr/>
                  </a:pPr>
                  <a:r>
                    <a:rPr lang="en-US" sz="2800" b="1" i="0">
                      <a:solidFill>
                        <a:srgbClr val="12529F">
                          <a:alpha val="100000"/>
                        </a:srgbClr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</a:rPr>
                    <a:t>03</a:t>
                  </a:r>
                  <a:endParaRPr lang="en-US" sz="1100"/>
                </a:p>
              </p:txBody>
            </p:sp>
            <p:sp>
              <p:nvSpPr>
                <p:cNvPr id="24" name="TextBox 24"/>
                <p:cNvSpPr txBox="1"/>
                <p:nvPr/>
              </p:nvSpPr>
              <p:spPr>
                <a:xfrm>
                  <a:off x="5294596" y="3195371"/>
                  <a:ext cx="2040304" cy="2280870"/>
                </a:xfrm>
                <a:prstGeom prst="rect">
                  <a:avLst/>
                </a:prstGeom>
                <a:solidFill>
                  <a:srgbClr val="000000">
                    <a:alpha val="5098"/>
                  </a:srgbClr>
                </a:solidFill>
                <a:ln>
                  <a:prstDash val="solid"/>
                  <a:headEnd type="none"/>
                  <a:tailEnd type="none"/>
                </a:ln>
              </p:spPr>
              <p:txBody>
                <a:bodyPr vert="horz" wrap="square" lIns="91440" tIns="108000" rIns="91440" bIns="108000" rtlCol="0" anchor="ctr" anchorCtr="1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en-US" sz="1200" b="0" i="0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在 `NoteItemData` 模型中添加 `isTop` 属性，用于解析和封装查询结果中的置顶状态。</a:t>
                  </a:r>
                  <a:endParaRPr lang="en-US" sz="1100"/>
                </a:p>
              </p:txBody>
            </p:sp>
            <p:sp>
              <p:nvSpPr>
                <p:cNvPr id="25" name="TextBox 25"/>
                <p:cNvSpPr txBox="1"/>
                <p:nvPr/>
              </p:nvSpPr>
              <p:spPr>
                <a:xfrm>
                  <a:off x="5294379" y="5521126"/>
                  <a:ext cx="2040303" cy="612970"/>
                </a:xfrm>
                <a:prstGeom prst="rect">
                  <a:avLst/>
                </a:prstGeom>
                <a:ln>
                  <a:headEnd type="none"/>
                  <a:tailEnd type="none"/>
                </a:ln>
              </p:spPr>
              <p:txBody>
                <a:bodyPr vert="horz" wrap="square" lIns="91440" tIns="45720" rIns="91440" bIns="45720" rtlCol="0" anchor="t" anchorCtr="1"/>
                <a:lstStyle/>
                <a:p>
                  <a:pPr algn="ctr">
                    <a:defRPr/>
                  </a:pPr>
                  <a:r>
                    <a:rPr lang="en-US" sz="1800" b="1" i="0" strike="noStrike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数据模型</a:t>
                  </a:r>
                  <a:endParaRPr lang="en-US" sz="1100"/>
                </a:p>
              </p:txBody>
            </p:sp>
          </p:grpSp>
        </p:grpSp>
        <p:grpSp>
          <p:nvGrpSpPr>
            <p:cNvPr id="26" name="Group 26"/>
            <p:cNvGrpSpPr/>
            <p:nvPr/>
          </p:nvGrpSpPr>
          <p:grpSpPr>
            <a:xfrm rot="0">
              <a:off x="7273830" y="2265454"/>
              <a:ext cx="2040521" cy="3868642"/>
              <a:chOff x="7611479" y="2265454"/>
              <a:chExt cx="2040521" cy="3868642"/>
            </a:xfrm>
          </p:grpSpPr>
          <p:sp>
            <p:nvSpPr>
              <p:cNvPr id="27" name="AutoShape 27"/>
              <p:cNvSpPr/>
              <p:nvPr/>
            </p:nvSpPr>
            <p:spPr>
              <a:xfrm>
                <a:off x="7781057" y="2945916"/>
                <a:ext cx="170742" cy="249454"/>
              </a:xfrm>
              <a:prstGeom prst="triangle">
                <a:avLst/>
              </a:prstGeom>
              <a:solidFill>
                <a:srgbClr val="000000">
                  <a:alpha val="5098"/>
                </a:srgbClr>
              </a:solidFill>
              <a:ln>
                <a:prstDash val="solid"/>
                <a:headEnd type="none"/>
                <a:tailEnd type="none"/>
              </a:ln>
            </p:spPr>
          </p:sp>
          <p:grpSp>
            <p:nvGrpSpPr>
              <p:cNvPr id="28" name="Group 28"/>
              <p:cNvGrpSpPr/>
              <p:nvPr/>
            </p:nvGrpSpPr>
            <p:grpSpPr>
              <a:xfrm rot="0">
                <a:off x="7611479" y="2265454"/>
                <a:ext cx="2040521" cy="3868642"/>
                <a:chOff x="7611479" y="2265454"/>
                <a:chExt cx="2040521" cy="3868642"/>
              </a:xfrm>
            </p:grpSpPr>
            <p:sp>
              <p:nvSpPr>
                <p:cNvPr id="29" name="TextBox 29"/>
                <p:cNvSpPr txBox="1"/>
                <p:nvPr/>
              </p:nvSpPr>
              <p:spPr>
                <a:xfrm>
                  <a:off x="7611696" y="2265454"/>
                  <a:ext cx="1227529" cy="648997"/>
                </a:xfrm>
                <a:prstGeom prst="rect">
                  <a:avLst/>
                </a:prstGeom>
                <a:ln>
                  <a:headEnd type="none"/>
                  <a:tailEnd type="none"/>
                </a:ln>
              </p:spPr>
              <p:txBody>
                <a:bodyPr vert="horz" wrap="none" lIns="91440" tIns="45720" rIns="91440" bIns="45720" rtlCol="0" anchor="b" anchorCtr="0"/>
                <a:lstStyle/>
                <a:p>
                  <a:pPr algn="l">
                    <a:defRPr/>
                  </a:pPr>
                  <a:r>
                    <a:rPr lang="en-US" sz="2800" b="1" i="0">
                      <a:solidFill>
                        <a:srgbClr val="12529F">
                          <a:alpha val="100000"/>
                        </a:srgbClr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</a:rPr>
                    <a:t>04</a:t>
                  </a:r>
                  <a:endParaRPr lang="en-US" sz="1100"/>
                </a:p>
              </p:txBody>
            </p:sp>
            <p:sp>
              <p:nvSpPr>
                <p:cNvPr id="30" name="TextBox 30"/>
                <p:cNvSpPr txBox="1"/>
                <p:nvPr/>
              </p:nvSpPr>
              <p:spPr>
                <a:xfrm>
                  <a:off x="7611696" y="3195371"/>
                  <a:ext cx="2040304" cy="2280870"/>
                </a:xfrm>
                <a:prstGeom prst="rect">
                  <a:avLst/>
                </a:prstGeom>
                <a:solidFill>
                  <a:srgbClr val="12529F">
                    <a:alpha val="100000"/>
                  </a:srgbClr>
                </a:solidFill>
                <a:ln>
                  <a:prstDash val="solid"/>
                  <a:headEnd type="none"/>
                  <a:tailEnd type="none"/>
                </a:ln>
              </p:spPr>
              <p:txBody>
                <a:bodyPr vert="horz" wrap="square" lIns="91440" tIns="108000" rIns="91440" bIns="108000" rtlCol="0" anchor="ctr" anchorCtr="1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en-US" sz="1200" b="0" i="0">
                      <a:solidFill>
                        <a:srgbClr val="FFFFFF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在便签列表项视图 `note_item.xml` 中添加置顶图标，并根据 `isTop` 状态显示或隐藏。</a:t>
                  </a:r>
                  <a:endParaRPr lang="en-US" sz="1100"/>
                </a:p>
              </p:txBody>
            </p:sp>
            <p:sp>
              <p:nvSpPr>
                <p:cNvPr id="31" name="TextBox 31"/>
                <p:cNvSpPr txBox="1"/>
                <p:nvPr/>
              </p:nvSpPr>
              <p:spPr>
                <a:xfrm>
                  <a:off x="7611479" y="5521126"/>
                  <a:ext cx="2040303" cy="612970"/>
                </a:xfrm>
                <a:prstGeom prst="rect">
                  <a:avLst/>
                </a:prstGeom>
                <a:ln>
                  <a:headEnd type="none"/>
                  <a:tailEnd type="none"/>
                </a:ln>
              </p:spPr>
              <p:txBody>
                <a:bodyPr vert="horz" wrap="square" lIns="91440" tIns="45720" rIns="91440" bIns="45720" rtlCol="0" anchor="t" anchorCtr="1"/>
                <a:lstStyle/>
                <a:p>
                  <a:pPr algn="ctr">
                    <a:defRPr/>
                  </a:pPr>
                  <a:r>
                    <a:rPr lang="en-US" sz="1800" b="1" i="0" strike="noStrike">
                      <a:solidFill>
                        <a:srgbClr val="000000">
                          <a:alpha val="100000"/>
                        </a:srgbClr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</a:rPr>
                    <a:t>UI显示</a:t>
                  </a:r>
                  <a:endParaRPr lang="en-US" sz="1100"/>
                </a:p>
              </p:txBody>
            </p:sp>
          </p:grpSp>
        </p:grpSp>
        <p:grpSp>
          <p:nvGrpSpPr>
            <p:cNvPr id="32" name="Group 32"/>
            <p:cNvGrpSpPr/>
            <p:nvPr/>
          </p:nvGrpSpPr>
          <p:grpSpPr>
            <a:xfrm rot="0">
              <a:off x="9478379" y="2265454"/>
              <a:ext cx="2040521" cy="3868642"/>
              <a:chOff x="9478379" y="2265454"/>
              <a:chExt cx="2040521" cy="3868642"/>
            </a:xfrm>
          </p:grpSpPr>
          <p:sp>
            <p:nvSpPr>
              <p:cNvPr id="33" name="AutoShape 33"/>
              <p:cNvSpPr/>
              <p:nvPr/>
            </p:nvSpPr>
            <p:spPr>
              <a:xfrm>
                <a:off x="9647957" y="2945916"/>
                <a:ext cx="170742" cy="249454"/>
              </a:xfrm>
              <a:prstGeom prst="triangle">
                <a:avLst/>
              </a:prstGeom>
              <a:solidFill>
                <a:srgbClr val="000000">
                  <a:alpha val="5098"/>
                </a:srgbClr>
              </a:solidFill>
              <a:ln>
                <a:prstDash val="solid"/>
                <a:headEnd type="none"/>
                <a:tailEnd type="none"/>
              </a:ln>
            </p:spPr>
          </p:sp>
          <p:grpSp>
            <p:nvGrpSpPr>
              <p:cNvPr id="34" name="Group 34"/>
              <p:cNvGrpSpPr/>
              <p:nvPr/>
            </p:nvGrpSpPr>
            <p:grpSpPr>
              <a:xfrm rot="0">
                <a:off x="9478379" y="2265454"/>
                <a:ext cx="2040521" cy="3868642"/>
                <a:chOff x="9478379" y="2265454"/>
                <a:chExt cx="2040521" cy="3868642"/>
              </a:xfrm>
            </p:grpSpPr>
            <p:sp>
              <p:nvSpPr>
                <p:cNvPr id="35" name="TextBox 35"/>
                <p:cNvSpPr txBox="1"/>
                <p:nvPr/>
              </p:nvSpPr>
              <p:spPr>
                <a:xfrm>
                  <a:off x="9478596" y="2265454"/>
                  <a:ext cx="1227529" cy="648997"/>
                </a:xfrm>
                <a:prstGeom prst="rect">
                  <a:avLst/>
                </a:prstGeom>
                <a:ln>
                  <a:headEnd type="none"/>
                  <a:tailEnd type="none"/>
                </a:ln>
              </p:spPr>
              <p:txBody>
                <a:bodyPr vert="horz" wrap="none" lIns="91440" tIns="45720" rIns="91440" bIns="45720" rtlCol="0" anchor="b" anchorCtr="0"/>
                <a:lstStyle/>
                <a:p>
                  <a:pPr algn="l">
                    <a:defRPr/>
                  </a:pPr>
                  <a:r>
                    <a:rPr lang="en-US" sz="2800" b="1" i="0">
                      <a:solidFill>
                        <a:srgbClr val="12529F">
                          <a:alpha val="100000"/>
                        </a:srgbClr>
                      </a:solidFill>
                      <a:latin typeface="Arial" panose="020B0604020202020204"/>
                      <a:ea typeface="Arial" panose="020B0604020202020204"/>
                      <a:cs typeface="Arial" panose="020B0604020202020204"/>
                    </a:rPr>
                    <a:t>05</a:t>
                  </a:r>
                  <a:endParaRPr lang="en-US" sz="1100"/>
                </a:p>
              </p:txBody>
            </p:sp>
            <p:sp>
              <p:nvSpPr>
                <p:cNvPr id="36" name="TextBox 36"/>
                <p:cNvSpPr txBox="1"/>
                <p:nvPr/>
              </p:nvSpPr>
              <p:spPr>
                <a:xfrm>
                  <a:off x="9478596" y="3195371"/>
                  <a:ext cx="2040304" cy="2280870"/>
                </a:xfrm>
                <a:prstGeom prst="rect">
                  <a:avLst/>
                </a:prstGeom>
                <a:solidFill>
                  <a:srgbClr val="000000">
                    <a:alpha val="5098"/>
                  </a:srgbClr>
                </a:solidFill>
                <a:ln>
                  <a:prstDash val="solid"/>
                  <a:headEnd type="none"/>
                  <a:tailEnd type="none"/>
                </a:ln>
              </p:spPr>
              <p:txBody>
                <a:bodyPr vert="horz" wrap="square" lIns="91440" tIns="108000" rIns="91440" bIns="108000" rtlCol="0" anchor="ctr" anchorCtr="1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en-US" sz="1200" b="0" i="0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在 `NoteEditActivity` 中提供置顶/取消置顶菜单项，点击后更新数据库并刷新列表。</a:t>
                  </a:r>
                  <a:endParaRPr lang="en-US" sz="1100"/>
                </a:p>
              </p:txBody>
            </p:sp>
            <p:sp>
              <p:nvSpPr>
                <p:cNvPr id="37" name="TextBox 37"/>
                <p:cNvSpPr txBox="1"/>
                <p:nvPr/>
              </p:nvSpPr>
              <p:spPr>
                <a:xfrm>
                  <a:off x="9478379" y="5521126"/>
                  <a:ext cx="2040303" cy="612970"/>
                </a:xfrm>
                <a:prstGeom prst="rect">
                  <a:avLst/>
                </a:prstGeom>
                <a:ln>
                  <a:headEnd type="none"/>
                  <a:tailEnd type="none"/>
                </a:ln>
              </p:spPr>
              <p:txBody>
                <a:bodyPr vert="horz" wrap="square" lIns="91440" tIns="45720" rIns="91440" bIns="45720" rtlCol="0" anchor="t" anchorCtr="1"/>
                <a:lstStyle/>
                <a:p>
                  <a:pPr algn="ctr">
                    <a:defRPr/>
                  </a:pPr>
                  <a:r>
                    <a:rPr lang="en-US" sz="1800" b="1" i="0" strike="noStrike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业务逻辑</a:t>
                  </a:r>
                  <a:endParaRPr lang="en-US" sz="1100"/>
                </a:p>
              </p:txBody>
            </p:sp>
          </p:grpSp>
        </p:grpSp>
      </p:grpSp>
      <p:sp>
        <p:nvSpPr>
          <p:cNvPr id="38" name="TextBox 38"/>
          <p:cNvSpPr txBox="1"/>
          <p:nvPr/>
        </p:nvSpPr>
        <p:spPr>
          <a:xfrm>
            <a:off x="660400" y="128587"/>
            <a:ext cx="10858500" cy="900112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8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功能描述与实现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 rot="0">
            <a:off x="660399" y="1130301"/>
            <a:ext cx="10858501" cy="4777738"/>
            <a:chOff x="660399" y="1130301"/>
            <a:chExt cx="10858501" cy="4777738"/>
          </a:xfrm>
        </p:grpSpPr>
        <p:sp>
          <p:nvSpPr>
            <p:cNvPr id="4" name="AutoShape 4"/>
            <p:cNvSpPr/>
            <p:nvPr/>
          </p:nvSpPr>
          <p:spPr>
            <a:xfrm>
              <a:off x="660399" y="2890520"/>
              <a:ext cx="10858500" cy="0"/>
            </a:xfrm>
            <a:prstGeom prst="line">
              <a:avLst/>
            </a:prstGeom>
            <a:ln w="12700">
              <a:solidFill>
                <a:srgbClr val="000000">
                  <a:alpha val="100000"/>
                </a:srgbClr>
              </a:solidFill>
              <a:prstDash val="solid"/>
              <a:headEnd type="none"/>
              <a:tailEnd type="none"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660399" y="1130301"/>
              <a:ext cx="10858500" cy="480060"/>
            </a:xfrm>
            <a:prstGeom prst="rect">
              <a:avLst/>
            </a:prstGeom>
            <a:ln>
              <a:headEnd type="none"/>
              <a:tailEnd type="none"/>
            </a:ln>
          </p:spPr>
          <p:txBody>
            <a:bodyPr vert="horz" wrap="square" lIns="91440" tIns="45720" rIns="91440" bIns="45720" rtlCol="0" anchor="ctr" anchorCtr="0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i="0" strike="noStrike">
                  <a:solidFill>
                    <a:srgbClr val="00000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探讨置顶功能的核心价值与实现细节</a:t>
              </a:r>
              <a:endParaRPr lang="en-US" sz="1100"/>
            </a:p>
          </p:txBody>
        </p:sp>
        <p:grpSp>
          <p:nvGrpSpPr>
            <p:cNvPr id="6" name="Group 6"/>
            <p:cNvGrpSpPr/>
            <p:nvPr/>
          </p:nvGrpSpPr>
          <p:grpSpPr>
            <a:xfrm rot="0">
              <a:off x="660400" y="2641600"/>
              <a:ext cx="2359660" cy="3266439"/>
              <a:chOff x="6417310" y="2377440"/>
              <a:chExt cx="2359660" cy="3266439"/>
            </a:xfrm>
          </p:grpSpPr>
          <p:grpSp>
            <p:nvGrpSpPr>
              <p:cNvPr id="7" name="Group 7"/>
              <p:cNvGrpSpPr/>
              <p:nvPr/>
            </p:nvGrpSpPr>
            <p:grpSpPr>
              <a:xfrm rot="0">
                <a:off x="6417310" y="3058160"/>
                <a:ext cx="2359660" cy="2585719"/>
                <a:chOff x="6417310" y="2875280"/>
                <a:chExt cx="2359660" cy="2585719"/>
              </a:xfrm>
            </p:grpSpPr>
            <p:sp>
              <p:nvSpPr>
                <p:cNvPr id="8" name="TextBox 8"/>
                <p:cNvSpPr txBox="1"/>
                <p:nvPr/>
              </p:nvSpPr>
              <p:spPr>
                <a:xfrm>
                  <a:off x="6417310" y="2875280"/>
                  <a:ext cx="2359660" cy="715399"/>
                </a:xfrm>
                <a:prstGeom prst="rect">
                  <a:avLst/>
                </a:prstGeom>
                <a:ln>
                  <a:prstDash val="solid"/>
                  <a:headEnd type="none"/>
                  <a:tailEnd type="none"/>
                </a:ln>
              </p:spPr>
              <p:txBody>
                <a:bodyPr vert="horz" wrap="square" lIns="91440" tIns="45720" rIns="91440" bIns="45720" rtlCol="0" anchor="b" anchorCtr="0"/>
                <a:lstStyle/>
                <a:p>
                  <a:pPr algn="l">
                    <a:defRPr/>
                  </a:pPr>
                  <a:r>
                    <a:rPr lang="en-US" sz="1800" b="1" i="0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优先级显示</a:t>
                  </a:r>
                  <a:endParaRPr lang="en-US" sz="1100"/>
                </a:p>
              </p:txBody>
            </p:sp>
            <p:sp>
              <p:nvSpPr>
                <p:cNvPr id="9" name="TextBox 9"/>
                <p:cNvSpPr txBox="1"/>
                <p:nvPr/>
              </p:nvSpPr>
              <p:spPr>
                <a:xfrm>
                  <a:off x="6417310" y="3590678"/>
                  <a:ext cx="2359660" cy="1870321"/>
                </a:xfrm>
                <a:prstGeom prst="rect">
                  <a:avLst/>
                </a:prstGeom>
                <a:ln>
                  <a:prstDash val="solid"/>
                  <a:headEnd type="none"/>
                  <a:tailEnd type="none"/>
                </a:ln>
              </p:spPr>
              <p:txBody>
                <a:bodyPr vert="horz" wrap="square" lIns="91440" tIns="45720" rIns="91440" bIns="45720" rtlCol="0" anchor="t" anchorCtr="0"/>
                <a:lstStyle/>
                <a:p>
                  <a:pPr algn="l">
                    <a:lnSpc>
                      <a:spcPct val="130000"/>
                    </a:lnSpc>
                    <a:defRPr/>
                  </a:pPr>
                  <a:r>
                    <a:rPr lang="en-US" sz="1200" b="0" i="0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置顶便签在列表顶部优先展示，确保重要信息第一时间被用户看到。</a:t>
                  </a:r>
                  <a:endParaRPr lang="en-US" sz="1100"/>
                </a:p>
              </p:txBody>
            </p:sp>
          </p:grpSp>
          <p:sp>
            <p:nvSpPr>
              <p:cNvPr id="10" name="TextBox 10"/>
              <p:cNvSpPr txBox="1"/>
              <p:nvPr/>
            </p:nvSpPr>
            <p:spPr>
              <a:xfrm>
                <a:off x="7348220" y="2377440"/>
                <a:ext cx="497840" cy="497840"/>
              </a:xfrm>
              <a:prstGeom prst="roundRect">
                <a:avLst/>
              </a:pr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01</a:t>
                </a:r>
                <a:endParaRPr lang="en-US" sz="1100"/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 rot="0">
              <a:off x="3493347" y="2641600"/>
              <a:ext cx="2359660" cy="3266439"/>
              <a:chOff x="6417310" y="2377440"/>
              <a:chExt cx="2359660" cy="3266439"/>
            </a:xfrm>
          </p:grpSpPr>
          <p:grpSp>
            <p:nvGrpSpPr>
              <p:cNvPr id="12" name="Group 12"/>
              <p:cNvGrpSpPr/>
              <p:nvPr/>
            </p:nvGrpSpPr>
            <p:grpSpPr>
              <a:xfrm rot="0">
                <a:off x="6417310" y="3058160"/>
                <a:ext cx="2359660" cy="2585719"/>
                <a:chOff x="6417310" y="2875280"/>
                <a:chExt cx="2359660" cy="2585719"/>
              </a:xfrm>
            </p:grpSpPr>
            <p:sp>
              <p:nvSpPr>
                <p:cNvPr id="13" name="TextBox 13"/>
                <p:cNvSpPr txBox="1"/>
                <p:nvPr/>
              </p:nvSpPr>
              <p:spPr>
                <a:xfrm>
                  <a:off x="6417310" y="2875280"/>
                  <a:ext cx="2359660" cy="715399"/>
                </a:xfrm>
                <a:prstGeom prst="rect">
                  <a:avLst/>
                </a:prstGeom>
                <a:ln>
                  <a:prstDash val="solid"/>
                  <a:headEnd type="none"/>
                  <a:tailEnd type="none"/>
                </a:ln>
              </p:spPr>
              <p:txBody>
                <a:bodyPr vert="horz" wrap="square" lIns="91440" tIns="45720" rIns="91440" bIns="45720" rtlCol="0" anchor="b" anchorCtr="0"/>
                <a:lstStyle/>
                <a:p>
                  <a:pPr algn="l">
                    <a:defRPr/>
                  </a:pPr>
                  <a:r>
                    <a:rPr lang="en-US" sz="1800" b="1" i="0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视觉标识</a:t>
                  </a:r>
                  <a:endParaRPr lang="en-US" sz="1100"/>
                </a:p>
              </p:txBody>
            </p:sp>
            <p:sp>
              <p:nvSpPr>
                <p:cNvPr id="14" name="TextBox 14"/>
                <p:cNvSpPr txBox="1"/>
                <p:nvPr/>
              </p:nvSpPr>
              <p:spPr>
                <a:xfrm>
                  <a:off x="6417310" y="3590678"/>
                  <a:ext cx="2359660" cy="1870321"/>
                </a:xfrm>
                <a:prstGeom prst="rect">
                  <a:avLst/>
                </a:prstGeom>
                <a:ln>
                  <a:prstDash val="solid"/>
                  <a:headEnd type="none"/>
                  <a:tailEnd type="none"/>
                </a:ln>
              </p:spPr>
              <p:txBody>
                <a:bodyPr vert="horz" wrap="square" lIns="91440" tIns="45720" rIns="91440" bIns="45720" rtlCol="0" anchor="t" anchorCtr="0"/>
                <a:lstStyle/>
                <a:p>
                  <a:pPr algn="l">
                    <a:lnSpc>
                      <a:spcPct val="130000"/>
                    </a:lnSpc>
                    <a:defRPr/>
                  </a:pPr>
                  <a:r>
                    <a:rPr lang="en-US" sz="1200" b="0" i="0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置顶便签在列表中显示独特的系统罗盘图标，清晰可辨。</a:t>
                  </a:r>
                  <a:endParaRPr lang="en-US" sz="1100"/>
                </a:p>
              </p:txBody>
            </p:sp>
          </p:grpSp>
          <p:sp>
            <p:nvSpPr>
              <p:cNvPr id="15" name="TextBox 15"/>
              <p:cNvSpPr txBox="1"/>
              <p:nvPr/>
            </p:nvSpPr>
            <p:spPr>
              <a:xfrm>
                <a:off x="7348220" y="2377440"/>
                <a:ext cx="497840" cy="497840"/>
              </a:xfrm>
              <a:prstGeom prst="roundRect">
                <a:avLst/>
              </a:pr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02</a:t>
                </a:r>
                <a:endParaRPr lang="en-US" sz="1100"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 rot="0">
              <a:off x="6326294" y="2641600"/>
              <a:ext cx="2359660" cy="3266439"/>
              <a:chOff x="6417310" y="2377440"/>
              <a:chExt cx="2359660" cy="3266439"/>
            </a:xfrm>
          </p:grpSpPr>
          <p:grpSp>
            <p:nvGrpSpPr>
              <p:cNvPr id="17" name="Group 17"/>
              <p:cNvGrpSpPr/>
              <p:nvPr/>
            </p:nvGrpSpPr>
            <p:grpSpPr>
              <a:xfrm rot="0">
                <a:off x="6417310" y="3058160"/>
                <a:ext cx="2359660" cy="2585719"/>
                <a:chOff x="6417310" y="2875280"/>
                <a:chExt cx="2359660" cy="2585719"/>
              </a:xfrm>
            </p:grpSpPr>
            <p:sp>
              <p:nvSpPr>
                <p:cNvPr id="18" name="TextBox 18"/>
                <p:cNvSpPr txBox="1"/>
                <p:nvPr/>
              </p:nvSpPr>
              <p:spPr>
                <a:xfrm>
                  <a:off x="6417310" y="2875280"/>
                  <a:ext cx="2359660" cy="715399"/>
                </a:xfrm>
                <a:prstGeom prst="rect">
                  <a:avLst/>
                </a:prstGeom>
                <a:ln>
                  <a:prstDash val="solid"/>
                  <a:headEnd type="none"/>
                  <a:tailEnd type="none"/>
                </a:ln>
              </p:spPr>
              <p:txBody>
                <a:bodyPr vert="horz" wrap="square" lIns="91440" tIns="45720" rIns="91440" bIns="45720" rtlCol="0" anchor="b" anchorCtr="0"/>
                <a:lstStyle/>
                <a:p>
                  <a:pPr algn="l">
                    <a:defRPr/>
                  </a:pPr>
                  <a:r>
                    <a:rPr lang="en-US" sz="1800" b="1" i="0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动态切换</a:t>
                  </a:r>
                  <a:endParaRPr lang="en-US" sz="1100"/>
                </a:p>
              </p:txBody>
            </p:sp>
            <p:sp>
              <p:nvSpPr>
                <p:cNvPr id="19" name="TextBox 19"/>
                <p:cNvSpPr txBox="1"/>
                <p:nvPr/>
              </p:nvSpPr>
              <p:spPr>
                <a:xfrm>
                  <a:off x="6417310" y="3590678"/>
                  <a:ext cx="2359660" cy="1870321"/>
                </a:xfrm>
                <a:prstGeom prst="rect">
                  <a:avLst/>
                </a:prstGeom>
                <a:ln>
                  <a:prstDash val="solid"/>
                  <a:headEnd type="none"/>
                  <a:tailEnd type="none"/>
                </a:ln>
              </p:spPr>
              <p:txBody>
                <a:bodyPr vert="horz" wrap="square" lIns="91440" tIns="45720" rIns="91440" bIns="45720" rtlCol="0" anchor="t" anchorCtr="0"/>
                <a:lstStyle/>
                <a:p>
                  <a:pPr algn="l">
                    <a:lnSpc>
                      <a:spcPct val="130000"/>
                    </a:lnSpc>
                    <a:defRPr/>
                  </a:pPr>
                  <a:r>
                    <a:rPr lang="en-US" sz="1200" b="0" i="0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用户可以随时通过菜单切换便签的置顶状态，操作便捷。</a:t>
                  </a:r>
                  <a:endParaRPr lang="en-US" sz="1100"/>
                </a:p>
              </p:txBody>
            </p:sp>
          </p:grpSp>
          <p:sp>
            <p:nvSpPr>
              <p:cNvPr id="20" name="TextBox 20"/>
              <p:cNvSpPr txBox="1"/>
              <p:nvPr/>
            </p:nvSpPr>
            <p:spPr>
              <a:xfrm>
                <a:off x="7348220" y="2377440"/>
                <a:ext cx="497840" cy="497840"/>
              </a:xfrm>
              <a:prstGeom prst="roundRect">
                <a:avLst/>
              </a:pr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03</a:t>
                </a:r>
                <a:endParaRPr lang="en-US" sz="1100"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 rot="0">
              <a:off x="9159240" y="2641600"/>
              <a:ext cx="2359660" cy="3266439"/>
              <a:chOff x="6417310" y="2377440"/>
              <a:chExt cx="2359660" cy="3266439"/>
            </a:xfrm>
          </p:grpSpPr>
          <p:grpSp>
            <p:nvGrpSpPr>
              <p:cNvPr id="22" name="Group 22"/>
              <p:cNvGrpSpPr/>
              <p:nvPr/>
            </p:nvGrpSpPr>
            <p:grpSpPr>
              <a:xfrm rot="0">
                <a:off x="6417310" y="3058160"/>
                <a:ext cx="2359660" cy="2585719"/>
                <a:chOff x="6417310" y="2875280"/>
                <a:chExt cx="2359660" cy="2585719"/>
              </a:xfrm>
            </p:grpSpPr>
            <p:sp>
              <p:nvSpPr>
                <p:cNvPr id="23" name="TextBox 23"/>
                <p:cNvSpPr txBox="1"/>
                <p:nvPr/>
              </p:nvSpPr>
              <p:spPr>
                <a:xfrm>
                  <a:off x="6417310" y="2875280"/>
                  <a:ext cx="2359660" cy="715399"/>
                </a:xfrm>
                <a:prstGeom prst="rect">
                  <a:avLst/>
                </a:prstGeom>
                <a:ln>
                  <a:prstDash val="solid"/>
                  <a:headEnd type="none"/>
                  <a:tailEnd type="none"/>
                </a:ln>
              </p:spPr>
              <p:txBody>
                <a:bodyPr vert="horz" wrap="square" lIns="91440" tIns="45720" rIns="91440" bIns="45720" rtlCol="0" anchor="b" anchorCtr="0"/>
                <a:lstStyle/>
                <a:p>
                  <a:pPr algn="l">
                    <a:defRPr/>
                  </a:pPr>
                  <a:r>
                    <a:rPr lang="en-US" sz="1800" b="1" i="0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数据持久化</a:t>
                  </a:r>
                  <a:endParaRPr lang="en-US" sz="1100"/>
                </a:p>
              </p:txBody>
            </p:sp>
            <p:sp>
              <p:nvSpPr>
                <p:cNvPr id="24" name="TextBox 24"/>
                <p:cNvSpPr txBox="1"/>
                <p:nvPr/>
              </p:nvSpPr>
              <p:spPr>
                <a:xfrm>
                  <a:off x="6417310" y="3590678"/>
                  <a:ext cx="2359660" cy="1870321"/>
                </a:xfrm>
                <a:prstGeom prst="rect">
                  <a:avLst/>
                </a:prstGeom>
                <a:ln>
                  <a:prstDash val="solid"/>
                  <a:headEnd type="none"/>
                  <a:tailEnd type="none"/>
                </a:ln>
              </p:spPr>
              <p:txBody>
                <a:bodyPr vert="horz" wrap="square" lIns="91440" tIns="45720" rIns="91440" bIns="45720" rtlCol="0" anchor="t" anchorCtr="0"/>
                <a:lstStyle/>
                <a:p>
                  <a:pPr algn="l">
                    <a:lnSpc>
                      <a:spcPct val="130000"/>
                    </a:lnSpc>
                    <a:defRPr/>
                  </a:pPr>
                  <a:r>
                    <a:rPr lang="en-US" sz="1200" b="0" i="0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置顶状态作为便签元数据的一部分，安全地保存在本地数据库中。</a:t>
                  </a:r>
                  <a:endParaRPr lang="en-US" sz="1100"/>
                </a:p>
              </p:txBody>
            </p:sp>
          </p:grpSp>
          <p:sp>
            <p:nvSpPr>
              <p:cNvPr id="25" name="TextBox 25"/>
              <p:cNvSpPr txBox="1"/>
              <p:nvPr/>
            </p:nvSpPr>
            <p:spPr>
              <a:xfrm>
                <a:off x="7348220" y="2377440"/>
                <a:ext cx="497840" cy="497840"/>
              </a:xfrm>
              <a:prstGeom prst="roundRect">
                <a:avLst/>
              </a:pr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04</a:t>
                </a:r>
                <a:endParaRPr lang="en-US" sz="1100"/>
              </a:p>
            </p:txBody>
          </p:sp>
        </p:grpSp>
      </p:grpSp>
      <p:sp>
        <p:nvSpPr>
          <p:cNvPr id="26" name="TextBox 26"/>
          <p:cNvSpPr txBox="1"/>
          <p:nvPr/>
        </p:nvSpPr>
        <p:spPr>
          <a:xfrm>
            <a:off x="660400" y="128587"/>
            <a:ext cx="10858500" cy="900112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8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功能特点与实现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548084" y="2787105"/>
            <a:ext cx="5853924" cy="870297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代码体系与类间关系</a:t>
            </a:r>
            <a:endParaRPr lang="en-US" sz="1100"/>
          </a:p>
        </p:txBody>
      </p:sp>
      <p:sp>
        <p:nvSpPr>
          <p:cNvPr id="3" name="TextBox 3"/>
          <p:cNvSpPr txBox="1"/>
          <p:nvPr/>
        </p:nvSpPr>
        <p:spPr>
          <a:xfrm>
            <a:off x="5548084" y="3662908"/>
            <a:ext cx="5853924" cy="780850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t" anchorCtr="0"/>
          <a:lstStyle/>
          <a:p>
            <a:pPr algn="l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sz="1600" b="0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基于泛读报告，梳理小米便签的代码构成、核心类及其相互关系，形成对应用架构的整体认知。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 rot="0">
            <a:off x="660399" y="1130301"/>
            <a:ext cx="10858501" cy="5003798"/>
            <a:chOff x="660399" y="1130301"/>
            <a:chExt cx="10858501" cy="5003798"/>
          </a:xfrm>
        </p:grpSpPr>
        <p:sp>
          <p:nvSpPr>
            <p:cNvPr id="4" name="TextBox 4"/>
            <p:cNvSpPr txBox="1"/>
            <p:nvPr/>
          </p:nvSpPr>
          <p:spPr>
            <a:xfrm>
              <a:off x="660399" y="1130301"/>
              <a:ext cx="10858500" cy="596900"/>
            </a:xfrm>
            <a:prstGeom prst="rect">
              <a:avLst/>
            </a:prstGeom>
            <a:ln>
              <a:prstDash val="solid"/>
              <a:headEnd type="none"/>
              <a:tailEnd type="none"/>
            </a:ln>
          </p:spPr>
          <p:txBody>
            <a:bodyPr vert="horz" wrap="square" lIns="91440" tIns="45720" rIns="91440" bIns="45720" rtlCol="0" anchor="ctr" anchorCtr="0"/>
            <a:lstStyle/>
            <a:p>
              <a:pPr algn="l">
                <a:defRPr/>
              </a:pPr>
              <a:r>
                <a:rPr lang="en-US" sz="2400" b="1" i="0">
                  <a:solidFill>
                    <a:srgbClr val="00000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概览小米便签的包结构及各部分核心职责</a:t>
              </a:r>
              <a:endParaRPr lang="en-US" sz="1100"/>
            </a:p>
          </p:txBody>
        </p:sp>
        <p:grpSp>
          <p:nvGrpSpPr>
            <p:cNvPr id="5" name="Group 5"/>
            <p:cNvGrpSpPr/>
            <p:nvPr/>
          </p:nvGrpSpPr>
          <p:grpSpPr>
            <a:xfrm rot="0">
              <a:off x="660400" y="1828800"/>
              <a:ext cx="5191760" cy="1403350"/>
              <a:chOff x="923925" y="1885951"/>
              <a:chExt cx="6206529" cy="1677646"/>
            </a:xfrm>
          </p:grpSpPr>
          <p:sp>
            <p:nvSpPr>
              <p:cNvPr id="6" name="TextBox 6"/>
              <p:cNvSpPr txBox="1"/>
              <p:nvPr/>
            </p:nvSpPr>
            <p:spPr>
              <a:xfrm>
                <a:off x="1030201" y="2610907"/>
                <a:ext cx="5952984" cy="884368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b="0" i="0" strike="noStrike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负责数据模型定义、数据库操作及与Google Task相关的数据封装。</a:t>
                </a:r>
                <a:endParaRPr lang="en-US" sz="1100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1600200" y="1958513"/>
                <a:ext cx="5382985" cy="556259"/>
              </a:xfrm>
              <a:prstGeom prst="plaque">
                <a:avLst>
                  <a:gd name="adj" fmla="val 0"/>
                </a:avLst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data包</a:t>
                </a:r>
                <a:endParaRPr lang="en-US" sz="1100"/>
              </a:p>
            </p:txBody>
          </p:sp>
          <p:sp>
            <p:nvSpPr>
              <p:cNvPr id="8" name="AutoShape 8"/>
              <p:cNvSpPr/>
              <p:nvPr/>
            </p:nvSpPr>
            <p:spPr>
              <a:xfrm>
                <a:off x="923925" y="1885951"/>
                <a:ext cx="6206529" cy="1677646"/>
              </a:xfrm>
              <a:prstGeom prst="roundRect">
                <a:avLst>
                  <a:gd name="adj" fmla="val 4000"/>
                </a:avLst>
              </a:prstGeom>
              <a:ln w="6350">
                <a:solidFill>
                  <a:srgbClr val="000000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1013460" y="1958513"/>
                <a:ext cx="556260" cy="556259"/>
              </a:xfrm>
              <a:prstGeom prst="roundRect">
                <a:avLst>
                  <a:gd name="adj" fmla="val 10458"/>
                </a:avLst>
              </a:prstGeom>
              <a:solidFill>
                <a:srgbClr val="12529F">
                  <a:alpha val="100000"/>
                </a:srgbClr>
              </a:solidFill>
              <a:ln>
                <a:headEnd type="none"/>
                <a:tailEnd type="none"/>
              </a:ln>
            </p:spPr>
            <p:txBody>
              <a:bodyPr vert="horz" wrap="none" lIns="108000" tIns="108000" rIns="108000" bIns="108000" rtlCol="0" anchor="ctr" anchorCtr="0"/>
              <a:lstStyle/>
              <a:p>
                <a:pPr algn="ctr">
                  <a:defRPr/>
                </a:pPr>
                <a:r>
                  <a:rPr lang="en-US" sz="16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1</a:t>
                </a:r>
                <a:endParaRPr lang="en-US" sz="1100"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 rot="0">
              <a:off x="660400" y="3279775"/>
              <a:ext cx="5191760" cy="1403350"/>
              <a:chOff x="923925" y="1885951"/>
              <a:chExt cx="6206529" cy="1677646"/>
            </a:xfrm>
          </p:grpSpPr>
          <p:sp>
            <p:nvSpPr>
              <p:cNvPr id="11" name="TextBox 11"/>
              <p:cNvSpPr txBox="1"/>
              <p:nvPr/>
            </p:nvSpPr>
            <p:spPr>
              <a:xfrm>
                <a:off x="1030201" y="2610907"/>
                <a:ext cx="5952984" cy="884368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b="0" i="0" strike="noStrike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实现与Google云端任务的双向同步功能，现已废弃。</a:t>
                </a:r>
                <a:endParaRPr lang="en-US" sz="1100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1600200" y="1958513"/>
                <a:ext cx="5382985" cy="556259"/>
              </a:xfrm>
              <a:prstGeom prst="plaque">
                <a:avLst>
                  <a:gd name="adj" fmla="val 0"/>
                </a:avLst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gtask包</a:t>
                </a:r>
                <a:endParaRPr lang="en-US" sz="1100"/>
              </a:p>
            </p:txBody>
          </p:sp>
          <p:sp>
            <p:nvSpPr>
              <p:cNvPr id="13" name="AutoShape 13"/>
              <p:cNvSpPr/>
              <p:nvPr/>
            </p:nvSpPr>
            <p:spPr>
              <a:xfrm>
                <a:off x="923925" y="1885951"/>
                <a:ext cx="6206529" cy="1677646"/>
              </a:xfrm>
              <a:prstGeom prst="roundRect">
                <a:avLst>
                  <a:gd name="adj" fmla="val 4000"/>
                </a:avLst>
              </a:prstGeom>
              <a:ln w="6350">
                <a:solidFill>
                  <a:srgbClr val="000000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1013460" y="1958513"/>
                <a:ext cx="556260" cy="556259"/>
              </a:xfrm>
              <a:prstGeom prst="roundRect">
                <a:avLst>
                  <a:gd name="adj" fmla="val 10458"/>
                </a:avLst>
              </a:prstGeom>
              <a:solidFill>
                <a:srgbClr val="162E46">
                  <a:alpha val="100000"/>
                </a:srgbClr>
              </a:solidFill>
              <a:ln>
                <a:headEnd type="none"/>
                <a:tailEnd type="none"/>
              </a:ln>
            </p:spPr>
            <p:txBody>
              <a:bodyPr vert="horz" wrap="none" lIns="108000" tIns="108000" rIns="108000" bIns="108000" rtlCol="0" anchor="ctr" anchorCtr="0"/>
              <a:lstStyle/>
              <a:p>
                <a:pPr algn="ctr">
                  <a:defRPr/>
                </a:pPr>
                <a:r>
                  <a:rPr lang="en-US" sz="16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2</a:t>
                </a:r>
                <a:endParaRPr lang="en-US" sz="1100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0">
              <a:off x="660400" y="4730749"/>
              <a:ext cx="5191760" cy="1403350"/>
              <a:chOff x="923925" y="1885951"/>
              <a:chExt cx="6206529" cy="1677646"/>
            </a:xfrm>
          </p:grpSpPr>
          <p:sp>
            <p:nvSpPr>
              <p:cNvPr id="16" name="TextBox 16"/>
              <p:cNvSpPr txBox="1"/>
              <p:nvPr/>
            </p:nvSpPr>
            <p:spPr>
              <a:xfrm>
                <a:off x="1030201" y="2610907"/>
                <a:ext cx="5952984" cy="884368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b="0" i="0" strike="noStrike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封装便签的核心业务模型，如`Note`和`WorkingNote`。</a:t>
                </a:r>
                <a:endParaRPr lang="en-US" sz="1100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1600200" y="1958513"/>
                <a:ext cx="5382985" cy="556259"/>
              </a:xfrm>
              <a:prstGeom prst="plaque">
                <a:avLst>
                  <a:gd name="adj" fmla="val 0"/>
                </a:avLst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model包</a:t>
                </a:r>
                <a:endParaRPr lang="en-US" sz="1100"/>
              </a:p>
            </p:txBody>
          </p:sp>
          <p:sp>
            <p:nvSpPr>
              <p:cNvPr id="18" name="AutoShape 18"/>
              <p:cNvSpPr/>
              <p:nvPr/>
            </p:nvSpPr>
            <p:spPr>
              <a:xfrm>
                <a:off x="923925" y="1885951"/>
                <a:ext cx="6206529" cy="1677646"/>
              </a:xfrm>
              <a:prstGeom prst="roundRect">
                <a:avLst>
                  <a:gd name="adj" fmla="val 4000"/>
                </a:avLst>
              </a:prstGeom>
              <a:ln w="6350">
                <a:solidFill>
                  <a:srgbClr val="000000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1013460" y="1958513"/>
                <a:ext cx="556260" cy="556259"/>
              </a:xfrm>
              <a:prstGeom prst="roundRect">
                <a:avLst>
                  <a:gd name="adj" fmla="val 10458"/>
                </a:avLst>
              </a:prstGeom>
              <a:solidFill>
                <a:srgbClr val="12529F">
                  <a:alpha val="100000"/>
                </a:srgbClr>
              </a:solidFill>
              <a:ln>
                <a:headEnd type="none"/>
                <a:tailEnd type="none"/>
              </a:ln>
            </p:spPr>
            <p:txBody>
              <a:bodyPr vert="horz" wrap="none" lIns="108000" tIns="108000" rIns="108000" bIns="108000" rtlCol="0" anchor="ctr" anchorCtr="0"/>
              <a:lstStyle/>
              <a:p>
                <a:pPr algn="ctr">
                  <a:defRPr/>
                </a:pPr>
                <a:r>
                  <a:rPr lang="en-US" sz="16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3</a:t>
                </a:r>
                <a:endParaRPr lang="en-US" sz="1100"/>
              </a:p>
            </p:txBody>
          </p:sp>
        </p:grpSp>
        <p:grpSp>
          <p:nvGrpSpPr>
            <p:cNvPr id="20" name="Group 20"/>
            <p:cNvGrpSpPr/>
            <p:nvPr/>
          </p:nvGrpSpPr>
          <p:grpSpPr>
            <a:xfrm rot="0">
              <a:off x="6327140" y="1828800"/>
              <a:ext cx="5191760" cy="1403350"/>
              <a:chOff x="923925" y="1885951"/>
              <a:chExt cx="6206529" cy="1677646"/>
            </a:xfrm>
          </p:grpSpPr>
          <p:sp>
            <p:nvSpPr>
              <p:cNvPr id="21" name="TextBox 21"/>
              <p:cNvSpPr txBox="1"/>
              <p:nvPr/>
            </p:nvSpPr>
            <p:spPr>
              <a:xfrm>
                <a:off x="1030201" y="2610907"/>
                <a:ext cx="5952984" cy="884368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b="0" i="0" strike="noStrike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提供各种辅助工具类，如备份、数据操作、资源解析等。</a:t>
                </a:r>
                <a:endParaRPr lang="en-US" sz="1100"/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1600200" y="1958513"/>
                <a:ext cx="5382985" cy="556259"/>
              </a:xfrm>
              <a:prstGeom prst="plaque">
                <a:avLst>
                  <a:gd name="adj" fmla="val 0"/>
                </a:avLst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tool包</a:t>
                </a:r>
                <a:endParaRPr lang="en-US" sz="1100"/>
              </a:p>
            </p:txBody>
          </p:sp>
          <p:sp>
            <p:nvSpPr>
              <p:cNvPr id="23" name="AutoShape 23"/>
              <p:cNvSpPr/>
              <p:nvPr/>
            </p:nvSpPr>
            <p:spPr>
              <a:xfrm>
                <a:off x="923925" y="1885951"/>
                <a:ext cx="6206529" cy="1677646"/>
              </a:xfrm>
              <a:prstGeom prst="roundRect">
                <a:avLst>
                  <a:gd name="adj" fmla="val 4000"/>
                </a:avLst>
              </a:prstGeom>
              <a:ln w="6350">
                <a:solidFill>
                  <a:srgbClr val="000000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1013460" y="1958513"/>
                <a:ext cx="556260" cy="556259"/>
              </a:xfrm>
              <a:prstGeom prst="roundRect">
                <a:avLst>
                  <a:gd name="adj" fmla="val 10458"/>
                </a:avLst>
              </a:prstGeom>
              <a:solidFill>
                <a:srgbClr val="162E46">
                  <a:alpha val="100000"/>
                </a:srgbClr>
              </a:solidFill>
              <a:ln>
                <a:headEnd type="none"/>
                <a:tailEnd type="none"/>
              </a:ln>
            </p:spPr>
            <p:txBody>
              <a:bodyPr vert="horz" wrap="none" lIns="108000" tIns="108000" rIns="108000" bIns="108000" rtlCol="0" anchor="ctr" anchorCtr="0"/>
              <a:lstStyle/>
              <a:p>
                <a:pPr algn="ctr">
                  <a:defRPr/>
                </a:pPr>
                <a:r>
                  <a:rPr lang="en-US" sz="16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4</a:t>
                </a:r>
                <a:endParaRPr lang="en-US" sz="1100"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 rot="0">
              <a:off x="6327140" y="3279775"/>
              <a:ext cx="5191760" cy="1403350"/>
              <a:chOff x="923925" y="1885951"/>
              <a:chExt cx="6206529" cy="1677646"/>
            </a:xfrm>
          </p:grpSpPr>
          <p:sp>
            <p:nvSpPr>
              <p:cNvPr id="26" name="TextBox 26"/>
              <p:cNvSpPr txBox="1"/>
              <p:nvPr/>
            </p:nvSpPr>
            <p:spPr>
              <a:xfrm>
                <a:off x="1030201" y="2610907"/>
                <a:ext cx="5952984" cy="884368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b="0" i="0" strike="noStrike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包含所有界面相关的Activity、Fragment、Adapter和自定义View。</a:t>
                </a:r>
                <a:endParaRPr lang="en-US" sz="1100"/>
              </a:p>
            </p:txBody>
          </p:sp>
          <p:sp>
            <p:nvSpPr>
              <p:cNvPr id="27" name="TextBox 27"/>
              <p:cNvSpPr txBox="1"/>
              <p:nvPr/>
            </p:nvSpPr>
            <p:spPr>
              <a:xfrm>
                <a:off x="1600200" y="1958513"/>
                <a:ext cx="5382985" cy="556259"/>
              </a:xfrm>
              <a:prstGeom prst="plaque">
                <a:avLst>
                  <a:gd name="adj" fmla="val 0"/>
                </a:avLst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ui包</a:t>
                </a:r>
                <a:endParaRPr lang="en-US" sz="1100"/>
              </a:p>
            </p:txBody>
          </p:sp>
          <p:sp>
            <p:nvSpPr>
              <p:cNvPr id="28" name="AutoShape 28"/>
              <p:cNvSpPr/>
              <p:nvPr/>
            </p:nvSpPr>
            <p:spPr>
              <a:xfrm>
                <a:off x="923925" y="1885951"/>
                <a:ext cx="6206529" cy="1677646"/>
              </a:xfrm>
              <a:prstGeom prst="roundRect">
                <a:avLst>
                  <a:gd name="adj" fmla="val 4000"/>
                </a:avLst>
              </a:prstGeom>
              <a:ln w="6350">
                <a:solidFill>
                  <a:srgbClr val="000000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29" name="TextBox 29"/>
              <p:cNvSpPr txBox="1"/>
              <p:nvPr/>
            </p:nvSpPr>
            <p:spPr>
              <a:xfrm>
                <a:off x="1013460" y="1958513"/>
                <a:ext cx="556260" cy="556259"/>
              </a:xfrm>
              <a:prstGeom prst="roundRect">
                <a:avLst>
                  <a:gd name="adj" fmla="val 10458"/>
                </a:avLst>
              </a:prstGeom>
              <a:solidFill>
                <a:srgbClr val="12529F">
                  <a:alpha val="100000"/>
                </a:srgbClr>
              </a:solidFill>
              <a:ln>
                <a:headEnd type="none"/>
                <a:tailEnd type="none"/>
              </a:ln>
            </p:spPr>
            <p:txBody>
              <a:bodyPr vert="horz" wrap="none" lIns="108000" tIns="108000" rIns="108000" bIns="108000" rtlCol="0" anchor="ctr" anchorCtr="0"/>
              <a:lstStyle/>
              <a:p>
                <a:pPr algn="ctr">
                  <a:defRPr/>
                </a:pPr>
                <a:r>
                  <a:rPr lang="en-US" sz="16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5</a:t>
                </a:r>
                <a:endParaRPr lang="en-US" sz="1100"/>
              </a:p>
            </p:txBody>
          </p:sp>
        </p:grpSp>
        <p:grpSp>
          <p:nvGrpSpPr>
            <p:cNvPr id="30" name="Group 30"/>
            <p:cNvGrpSpPr/>
            <p:nvPr/>
          </p:nvGrpSpPr>
          <p:grpSpPr>
            <a:xfrm rot="0">
              <a:off x="6327140" y="4730749"/>
              <a:ext cx="5191760" cy="1403350"/>
              <a:chOff x="923925" y="1885951"/>
              <a:chExt cx="6206529" cy="1677646"/>
            </a:xfrm>
          </p:grpSpPr>
          <p:sp>
            <p:nvSpPr>
              <p:cNvPr id="31" name="TextBox 31"/>
              <p:cNvSpPr txBox="1"/>
              <p:nvPr/>
            </p:nvSpPr>
            <p:spPr>
              <a:xfrm>
                <a:off x="1030201" y="2610907"/>
                <a:ext cx="5952984" cy="884368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200" b="0" i="0" strike="noStrike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实现桌面小部件的创建、更新和删除逻辑。</a:t>
                </a:r>
                <a:endParaRPr lang="en-US" sz="1100"/>
              </a:p>
            </p:txBody>
          </p:sp>
          <p:sp>
            <p:nvSpPr>
              <p:cNvPr id="32" name="TextBox 32"/>
              <p:cNvSpPr txBox="1"/>
              <p:nvPr/>
            </p:nvSpPr>
            <p:spPr>
              <a:xfrm>
                <a:off x="1600200" y="1958513"/>
                <a:ext cx="5382985" cy="556259"/>
              </a:xfrm>
              <a:prstGeom prst="plaque">
                <a:avLst>
                  <a:gd name="adj" fmla="val 0"/>
                </a:avLst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widget包</a:t>
                </a:r>
                <a:endParaRPr lang="en-US" sz="1100"/>
              </a:p>
            </p:txBody>
          </p:sp>
          <p:sp>
            <p:nvSpPr>
              <p:cNvPr id="33" name="AutoShape 33"/>
              <p:cNvSpPr/>
              <p:nvPr/>
            </p:nvSpPr>
            <p:spPr>
              <a:xfrm>
                <a:off x="923925" y="1885951"/>
                <a:ext cx="6206529" cy="1677646"/>
              </a:xfrm>
              <a:prstGeom prst="roundRect">
                <a:avLst>
                  <a:gd name="adj" fmla="val 4000"/>
                </a:avLst>
              </a:prstGeom>
              <a:ln w="6350">
                <a:solidFill>
                  <a:srgbClr val="000000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34" name="TextBox 34"/>
              <p:cNvSpPr txBox="1"/>
              <p:nvPr/>
            </p:nvSpPr>
            <p:spPr>
              <a:xfrm>
                <a:off x="1013460" y="1958513"/>
                <a:ext cx="556260" cy="556259"/>
              </a:xfrm>
              <a:prstGeom prst="roundRect">
                <a:avLst>
                  <a:gd name="adj" fmla="val 10458"/>
                </a:avLst>
              </a:prstGeom>
              <a:solidFill>
                <a:srgbClr val="162E46">
                  <a:alpha val="100000"/>
                </a:srgbClr>
              </a:solidFill>
              <a:ln>
                <a:headEnd type="none"/>
                <a:tailEnd type="none"/>
              </a:ln>
            </p:spPr>
            <p:txBody>
              <a:bodyPr vert="horz" wrap="none" lIns="108000" tIns="108000" rIns="108000" bIns="108000" rtlCol="0" anchor="ctr" anchorCtr="0"/>
              <a:lstStyle/>
              <a:p>
                <a:pPr algn="ctr">
                  <a:defRPr/>
                </a:pPr>
                <a:r>
                  <a:rPr lang="en-US" sz="16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6</a:t>
                </a:r>
                <a:endParaRPr lang="en-US" sz="1100"/>
              </a:p>
            </p:txBody>
          </p:sp>
        </p:grpSp>
      </p:grpSp>
      <p:sp>
        <p:nvSpPr>
          <p:cNvPr id="35" name="TextBox 35"/>
          <p:cNvSpPr txBox="1"/>
          <p:nvPr/>
        </p:nvSpPr>
        <p:spPr>
          <a:xfrm>
            <a:off x="660400" y="128587"/>
            <a:ext cx="10858500" cy="900112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8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代码构成总览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 rot="0">
            <a:off x="660399" y="1130300"/>
            <a:ext cx="10858501" cy="5003800"/>
            <a:chOff x="660399" y="1130300"/>
            <a:chExt cx="10858501" cy="5003800"/>
          </a:xfrm>
        </p:grpSpPr>
        <p:sp>
          <p:nvSpPr>
            <p:cNvPr id="4" name="AutoShape 4"/>
            <p:cNvSpPr/>
            <p:nvPr/>
          </p:nvSpPr>
          <p:spPr>
            <a:xfrm>
              <a:off x="660400" y="1130300"/>
              <a:ext cx="10858500" cy="4689476"/>
            </a:xfrm>
            <a:prstGeom prst="rect">
              <a:avLst/>
            </a:prstGeom>
            <a:solidFill>
              <a:srgbClr val="FFFFFF">
                <a:alpha val="94901"/>
              </a:srgbClr>
            </a:solidFill>
            <a:ln w="6350">
              <a:solidFill>
                <a:srgbClr val="000000">
                  <a:alpha val="50196"/>
                </a:srgbClr>
              </a:solidFill>
              <a:prstDash val="solid"/>
              <a:headEnd type="none"/>
              <a:tailEnd type="none"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660399" y="5308854"/>
              <a:ext cx="10858500" cy="825246"/>
            </a:xfrm>
            <a:prstGeom prst="roundRect">
              <a:avLst>
                <a:gd name="adj" fmla="val 9847"/>
              </a:avLst>
            </a:prstGeom>
            <a:gradFill>
              <a:gsLst>
                <a:gs pos="7000">
                  <a:srgbClr val="12529F">
                    <a:alpha val="100000"/>
                    <a:lumMod val="60000"/>
                    <a:lumOff val="40000"/>
                  </a:srgbClr>
                </a:gs>
                <a:gs pos="60000">
                  <a:srgbClr val="12529F">
                    <a:alpha val="100000"/>
                  </a:srgbClr>
                </a:gs>
              </a:gsLst>
              <a:lin ang="2700000"/>
            </a:gradFill>
            <a:ln>
              <a:prstDash val="solid"/>
              <a:headEnd type="none"/>
              <a:tailEnd type="none"/>
            </a:ln>
          </p:spPr>
          <p:txBody>
            <a:bodyPr vert="horz" wrap="square" lIns="91440" tIns="45720" rIns="91440" bIns="45720" rtlCol="0" anchor="ctr" anchorCtr="0"/>
            <a:lstStyle/>
            <a:p>
              <a:pPr algn="l">
                <a:defRPr/>
              </a:pPr>
              <a:r>
                <a:rPr lang="en-US" sz="2400" b="1" i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通过UML类图，直观展示关键组件的交互</a:t>
              </a:r>
              <a:endParaRPr lang="en-US" sz="1100"/>
            </a:p>
          </p:txBody>
        </p:sp>
        <p:grpSp>
          <p:nvGrpSpPr>
            <p:cNvPr id="6" name="Group 6"/>
            <p:cNvGrpSpPr/>
            <p:nvPr/>
          </p:nvGrpSpPr>
          <p:grpSpPr>
            <a:xfrm rot="0">
              <a:off x="895932" y="1272244"/>
              <a:ext cx="5104818" cy="1203581"/>
              <a:chOff x="895932" y="1272244"/>
              <a:chExt cx="5104818" cy="1203581"/>
            </a:xfrm>
          </p:grpSpPr>
          <p:sp>
            <p:nvSpPr>
              <p:cNvPr id="7" name="TextBox 7"/>
              <p:cNvSpPr txBox="1"/>
              <p:nvPr/>
            </p:nvSpPr>
            <p:spPr>
              <a:xfrm>
                <a:off x="1232508" y="1656505"/>
                <a:ext cx="4768242" cy="81932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继承自`SQLiteOpenHelper`，负责数据库的创建、版本升级和表结构维护。</a:t>
                </a:r>
                <a:endParaRPr lang="en-US" sz="1100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1232508" y="1272244"/>
                <a:ext cx="4768242" cy="38426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lnSpc>
                    <a:spcPct val="108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NotesDatabaseHelper</a:t>
                </a:r>
                <a:endParaRPr lang="en-US" sz="1100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895932" y="1272244"/>
                <a:ext cx="336579" cy="384260"/>
              </a:xfrm>
              <a:prstGeom prst="rect">
                <a:avLst/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12529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1</a:t>
                </a:r>
                <a:endParaRPr lang="en-US" sz="1100"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 rot="0">
              <a:off x="895932" y="2617787"/>
              <a:ext cx="5104818" cy="1203580"/>
              <a:chOff x="895932" y="2617787"/>
              <a:chExt cx="5104818" cy="1203580"/>
            </a:xfrm>
          </p:grpSpPr>
          <p:sp>
            <p:nvSpPr>
              <p:cNvPr id="11" name="TextBox 11"/>
              <p:cNvSpPr txBox="1"/>
              <p:nvPr/>
            </p:nvSpPr>
            <p:spPr>
              <a:xfrm>
                <a:off x="1232508" y="3002047"/>
                <a:ext cx="4768242" cy="81932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继承自`ContentProvider`，对外提供统一的数据访问接口，封装了CRUD操作。</a:t>
                </a:r>
                <a:endParaRPr lang="en-US" sz="1100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1232508" y="2617787"/>
                <a:ext cx="4768242" cy="38426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lnSpc>
                    <a:spcPct val="108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NotesProvider</a:t>
                </a:r>
                <a:endParaRPr lang="en-US" sz="1100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895932" y="2617787"/>
                <a:ext cx="336579" cy="384260"/>
              </a:xfrm>
              <a:prstGeom prst="rect">
                <a:avLst/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12529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2</a:t>
                </a:r>
                <a:endParaRPr lang="en-US" sz="1100"/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 rot="0">
              <a:off x="895932" y="3963328"/>
              <a:ext cx="5200068" cy="1203582"/>
              <a:chOff x="895932" y="3963328"/>
              <a:chExt cx="5200068" cy="1203582"/>
            </a:xfrm>
          </p:grpSpPr>
          <p:sp>
            <p:nvSpPr>
              <p:cNvPr id="15" name="TextBox 15"/>
              <p:cNvSpPr txBox="1"/>
              <p:nvPr/>
            </p:nvSpPr>
            <p:spPr>
              <a:xfrm>
                <a:off x="1232508" y="4347591"/>
                <a:ext cx="4768242" cy="819319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便签编辑时的临时数据模型，用于在内存中管理便签的创建、修改和保存状态。</a:t>
                </a:r>
                <a:endParaRPr lang="en-US" sz="1100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1232508" y="3963328"/>
                <a:ext cx="4863492" cy="38426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lnSpc>
                    <a:spcPct val="108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WorkingNote</a:t>
                </a:r>
                <a:endParaRPr lang="en-US" sz="1100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895932" y="3963328"/>
                <a:ext cx="336579" cy="384260"/>
              </a:xfrm>
              <a:prstGeom prst="rect">
                <a:avLst/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12529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3</a:t>
                </a:r>
                <a:endParaRPr lang="en-US" sz="1100"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0">
              <a:off x="6191250" y="1272244"/>
              <a:ext cx="5104818" cy="1203581"/>
              <a:chOff x="6191250" y="1272244"/>
              <a:chExt cx="5104818" cy="1203581"/>
            </a:xfrm>
          </p:grpSpPr>
          <p:sp>
            <p:nvSpPr>
              <p:cNvPr id="19" name="TextBox 19"/>
              <p:cNvSpPr txBox="1"/>
              <p:nvPr/>
            </p:nvSpPr>
            <p:spPr>
              <a:xfrm>
                <a:off x="6527826" y="1656505"/>
                <a:ext cx="4768242" cy="81932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便签创建与编辑的核心界面，通过`WorkingNote`操作数据，并调用`NotesProvider`进行持久化。</a:t>
                </a:r>
                <a:endParaRPr lang="en-US" sz="1100"/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6527826" y="1272244"/>
                <a:ext cx="4768242" cy="38426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lnSpc>
                    <a:spcPct val="108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NoteEditActivity</a:t>
                </a:r>
                <a:endParaRPr lang="en-US" sz="1100"/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6191250" y="1272244"/>
                <a:ext cx="336579" cy="384260"/>
              </a:xfrm>
              <a:prstGeom prst="rect">
                <a:avLst/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12529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4</a:t>
                </a:r>
                <a:endParaRPr lang="en-US" sz="1100"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 rot="0">
              <a:off x="6191250" y="2617787"/>
              <a:ext cx="5104818" cy="1203580"/>
              <a:chOff x="6191250" y="2617787"/>
              <a:chExt cx="5104818" cy="1203580"/>
            </a:xfrm>
          </p:grpSpPr>
          <p:sp>
            <p:nvSpPr>
              <p:cNvPr id="23" name="TextBox 23"/>
              <p:cNvSpPr txBox="1"/>
              <p:nvPr/>
            </p:nvSpPr>
            <p:spPr>
              <a:xfrm>
                <a:off x="6527826" y="3002047"/>
                <a:ext cx="4768242" cy="81932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便签列表展示的核心界面，通过`CursorAdapter`从`NotesProvider`获取数据并展示。</a:t>
                </a:r>
                <a:endParaRPr lang="en-US" sz="1100"/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6527826" y="2617787"/>
                <a:ext cx="4768242" cy="38426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lnSpc>
                    <a:spcPct val="108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NotesListActivity</a:t>
                </a:r>
                <a:endParaRPr lang="en-US" sz="1100"/>
              </a:p>
            </p:txBody>
          </p:sp>
          <p:sp>
            <p:nvSpPr>
              <p:cNvPr id="25" name="TextBox 25"/>
              <p:cNvSpPr txBox="1"/>
              <p:nvPr/>
            </p:nvSpPr>
            <p:spPr>
              <a:xfrm>
                <a:off x="6191250" y="2617787"/>
                <a:ext cx="336579" cy="384260"/>
              </a:xfrm>
              <a:prstGeom prst="rect">
                <a:avLst/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12529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5</a:t>
                </a:r>
                <a:endParaRPr lang="en-US" sz="1100"/>
              </a:p>
            </p:txBody>
          </p:sp>
        </p:grpSp>
      </p:grpSp>
      <p:sp>
        <p:nvSpPr>
          <p:cNvPr id="26" name="TextBox 26"/>
          <p:cNvSpPr txBox="1"/>
          <p:nvPr/>
        </p:nvSpPr>
        <p:spPr>
          <a:xfrm>
            <a:off x="660400" y="128587"/>
            <a:ext cx="10858500" cy="900112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8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核心类及其关系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548084" y="2787105"/>
            <a:ext cx="5853924" cy="870297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功能与代码映射</a:t>
            </a:r>
            <a:endParaRPr lang="en-US" sz="1100"/>
          </a:p>
        </p:txBody>
      </p:sp>
      <p:sp>
        <p:nvSpPr>
          <p:cNvPr id="3" name="TextBox 3"/>
          <p:cNvSpPr txBox="1"/>
          <p:nvPr/>
        </p:nvSpPr>
        <p:spPr>
          <a:xfrm>
            <a:off x="5548084" y="3662908"/>
            <a:ext cx="5853924" cy="780850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t" anchorCtr="0"/>
          <a:lstStyle/>
          <a:p>
            <a:pPr algn="l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sz="1600" b="0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建立软件功能与具体实现代码之间的对应关系，深入理解功能背后的技术支撑。</a:t>
            </a:r>
            <a:endParaRPr lang="en-US"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 rot="0">
            <a:off x="660400" y="1130300"/>
            <a:ext cx="10858500" cy="5003800"/>
            <a:chOff x="660400" y="1130300"/>
            <a:chExt cx="10858500" cy="5003800"/>
          </a:xfrm>
        </p:grpSpPr>
        <p:sp>
          <p:nvSpPr>
            <p:cNvPr id="4" name="TextBox 4"/>
            <p:cNvSpPr txBox="1"/>
            <p:nvPr/>
          </p:nvSpPr>
          <p:spPr>
            <a:xfrm>
              <a:off x="660400" y="1130300"/>
              <a:ext cx="10858500" cy="524880"/>
            </a:xfrm>
            <a:prstGeom prst="rect">
              <a:avLst/>
            </a:prstGeom>
            <a:ln>
              <a:headEnd type="none"/>
              <a:tailEnd type="none"/>
            </a:ln>
          </p:spPr>
          <p:txBody>
            <a:bodyPr vert="horz" wrap="square" lIns="91440" tIns="45720" rIns="91440" bIns="45720" rtlCol="0" anchor="ctr" anchorCtr="0"/>
            <a:lstStyle/>
            <a:p>
              <a:pPr algn="l">
                <a:defRPr/>
              </a:pPr>
              <a:r>
                <a:rPr lang="en-US" sz="2400" b="1" i="0">
                  <a:solidFill>
                    <a:srgbClr val="00000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从便签创建到数据管理的功能实现解析</a:t>
              </a:r>
              <a:endParaRPr lang="en-US" sz="1100"/>
            </a:p>
          </p:txBody>
        </p:sp>
        <p:sp>
          <p:nvSpPr>
            <p:cNvPr id="5" name="AutoShape 5"/>
            <p:cNvSpPr/>
            <p:nvPr/>
          </p:nvSpPr>
          <p:spPr>
            <a:xfrm>
              <a:off x="660400" y="1742440"/>
              <a:ext cx="10858500" cy="4391660"/>
            </a:xfrm>
            <a:prstGeom prst="roundRect">
              <a:avLst>
                <a:gd name="adj" fmla="val 3017"/>
              </a:avLst>
            </a:prstGeom>
            <a:solidFill>
              <a:srgbClr val="12529F">
                <a:alpha val="14901"/>
              </a:srgbClr>
            </a:solidFill>
            <a:ln>
              <a:prstDash val="solid"/>
              <a:headEnd type="none"/>
              <a:tailEnd type="none"/>
            </a:ln>
          </p:spPr>
        </p:sp>
        <p:grpSp>
          <p:nvGrpSpPr>
            <p:cNvPr id="6" name="Group 6"/>
            <p:cNvGrpSpPr/>
            <p:nvPr/>
          </p:nvGrpSpPr>
          <p:grpSpPr>
            <a:xfrm rot="0">
              <a:off x="862202" y="2421451"/>
              <a:ext cx="5165261" cy="1395803"/>
              <a:chOff x="795700" y="1984539"/>
              <a:chExt cx="5165261" cy="1395803"/>
            </a:xfrm>
          </p:grpSpPr>
          <p:sp>
            <p:nvSpPr>
              <p:cNvPr id="7" name="TextBox 7"/>
              <p:cNvSpPr txBox="1"/>
              <p:nvPr/>
            </p:nvSpPr>
            <p:spPr>
              <a:xfrm>
                <a:off x="1284668" y="1984539"/>
                <a:ext cx="4676293" cy="47028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便签创建与编辑</a:t>
                </a:r>
                <a:endParaRPr lang="en-US" sz="1100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1284668" y="2454818"/>
                <a:ext cx="4676293" cy="925524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通过`ui.NoteEditActivity`发起新建或编辑意图，使用`model.WorkingNote`管理数据。</a:t>
                </a:r>
                <a:endParaRPr lang="en-US" sz="1100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795700" y="1984539"/>
                <a:ext cx="490538" cy="470279"/>
              </a:xfrm>
              <a:custGeom>
                <a:avLst/>
                <a:gdLst/>
                <a:ahLst/>
                <a:cxnLst/>
                <a:rect l="l" t="t" r="r" b="b"/>
                <a:pathLst>
                  <a:path w="1321" h="1305">
                    <a:moveTo>
                      <a:pt x="1301" y="747"/>
                    </a:moveTo>
                    <a:cubicBezTo>
                      <a:pt x="1292" y="743"/>
                      <a:pt x="1286" y="737"/>
                      <a:pt x="1282" y="729"/>
                    </a:cubicBezTo>
                    <a:cubicBezTo>
                      <a:pt x="1274" y="715"/>
                      <a:pt x="1272" y="700"/>
                      <a:pt x="1272" y="685"/>
                    </a:cubicBezTo>
                    <a:cubicBezTo>
                      <a:pt x="1273" y="649"/>
                      <a:pt x="1265" y="614"/>
                      <a:pt x="1264" y="579"/>
                    </a:cubicBezTo>
                    <a:cubicBezTo>
                      <a:pt x="1264" y="564"/>
                      <a:pt x="1262" y="549"/>
                      <a:pt x="1258" y="534"/>
                    </a:cubicBezTo>
                    <a:cubicBezTo>
                      <a:pt x="1247" y="496"/>
                      <a:pt x="1237" y="457"/>
                      <a:pt x="1225" y="419"/>
                    </a:cubicBezTo>
                    <a:cubicBezTo>
                      <a:pt x="1209" y="367"/>
                      <a:pt x="1188" y="317"/>
                      <a:pt x="1153" y="276"/>
                    </a:cubicBezTo>
                    <a:cubicBezTo>
                      <a:pt x="1115" y="230"/>
                      <a:pt x="1075" y="186"/>
                      <a:pt x="1028" y="150"/>
                    </a:cubicBezTo>
                    <a:cubicBezTo>
                      <a:pt x="1006" y="134"/>
                      <a:pt x="987" y="114"/>
                      <a:pt x="963" y="104"/>
                    </a:cubicBezTo>
                    <a:cubicBezTo>
                      <a:pt x="927" y="88"/>
                      <a:pt x="892" y="71"/>
                      <a:pt x="856" y="56"/>
                    </a:cubicBezTo>
                    <a:cubicBezTo>
                      <a:pt x="829" y="44"/>
                      <a:pt x="801" y="38"/>
                      <a:pt x="773" y="33"/>
                    </a:cubicBezTo>
                    <a:cubicBezTo>
                      <a:pt x="757" y="31"/>
                      <a:pt x="741" y="30"/>
                      <a:pt x="726" y="27"/>
                    </a:cubicBezTo>
                    <a:cubicBezTo>
                      <a:pt x="686" y="19"/>
                      <a:pt x="645" y="19"/>
                      <a:pt x="607" y="7"/>
                    </a:cubicBezTo>
                    <a:cubicBezTo>
                      <a:pt x="603" y="5"/>
                      <a:pt x="599" y="6"/>
                      <a:pt x="595" y="6"/>
                    </a:cubicBezTo>
                    <a:cubicBezTo>
                      <a:pt x="543" y="0"/>
                      <a:pt x="494" y="15"/>
                      <a:pt x="444" y="21"/>
                    </a:cubicBezTo>
                    <a:cubicBezTo>
                      <a:pt x="421" y="24"/>
                      <a:pt x="402" y="37"/>
                      <a:pt x="381" y="43"/>
                    </a:cubicBezTo>
                    <a:cubicBezTo>
                      <a:pt x="367" y="47"/>
                      <a:pt x="358" y="55"/>
                      <a:pt x="349" y="65"/>
                    </a:cubicBezTo>
                    <a:cubicBezTo>
                      <a:pt x="328" y="88"/>
                      <a:pt x="309" y="113"/>
                      <a:pt x="280" y="127"/>
                    </a:cubicBezTo>
                    <a:cubicBezTo>
                      <a:pt x="261" y="137"/>
                      <a:pt x="243" y="148"/>
                      <a:pt x="229" y="165"/>
                    </a:cubicBezTo>
                    <a:cubicBezTo>
                      <a:pt x="205" y="192"/>
                      <a:pt x="179" y="217"/>
                      <a:pt x="159" y="247"/>
                    </a:cubicBezTo>
                    <a:cubicBezTo>
                      <a:pt x="151" y="258"/>
                      <a:pt x="142" y="269"/>
                      <a:pt x="131" y="278"/>
                    </a:cubicBezTo>
                    <a:cubicBezTo>
                      <a:pt x="110" y="294"/>
                      <a:pt x="95" y="314"/>
                      <a:pt x="84" y="337"/>
                    </a:cubicBezTo>
                    <a:cubicBezTo>
                      <a:pt x="67" y="374"/>
                      <a:pt x="52" y="413"/>
                      <a:pt x="37" y="451"/>
                    </a:cubicBezTo>
                    <a:cubicBezTo>
                      <a:pt x="25" y="483"/>
                      <a:pt x="19" y="516"/>
                      <a:pt x="15" y="550"/>
                    </a:cubicBezTo>
                    <a:cubicBezTo>
                      <a:pt x="12" y="568"/>
                      <a:pt x="12" y="587"/>
                      <a:pt x="9" y="604"/>
                    </a:cubicBezTo>
                    <a:cubicBezTo>
                      <a:pt x="2" y="642"/>
                      <a:pt x="0" y="680"/>
                      <a:pt x="14" y="716"/>
                    </a:cubicBezTo>
                    <a:cubicBezTo>
                      <a:pt x="16" y="721"/>
                      <a:pt x="17" y="727"/>
                      <a:pt x="17" y="733"/>
                    </a:cubicBezTo>
                    <a:cubicBezTo>
                      <a:pt x="17" y="772"/>
                      <a:pt x="27" y="809"/>
                      <a:pt x="45" y="845"/>
                    </a:cubicBezTo>
                    <a:cubicBezTo>
                      <a:pt x="54" y="862"/>
                      <a:pt x="65" y="878"/>
                      <a:pt x="65" y="898"/>
                    </a:cubicBezTo>
                    <a:cubicBezTo>
                      <a:pt x="65" y="929"/>
                      <a:pt x="78" y="952"/>
                      <a:pt x="103" y="970"/>
                    </a:cubicBezTo>
                    <a:cubicBezTo>
                      <a:pt x="108" y="973"/>
                      <a:pt x="112" y="976"/>
                      <a:pt x="115" y="981"/>
                    </a:cubicBezTo>
                    <a:cubicBezTo>
                      <a:pt x="125" y="1009"/>
                      <a:pt x="143" y="1032"/>
                      <a:pt x="159" y="1056"/>
                    </a:cubicBezTo>
                    <a:cubicBezTo>
                      <a:pt x="197" y="1113"/>
                      <a:pt x="246" y="1162"/>
                      <a:pt x="304" y="1200"/>
                    </a:cubicBezTo>
                    <a:cubicBezTo>
                      <a:pt x="324" y="1213"/>
                      <a:pt x="344" y="1225"/>
                      <a:pt x="366" y="1233"/>
                    </a:cubicBezTo>
                    <a:cubicBezTo>
                      <a:pt x="389" y="1241"/>
                      <a:pt x="412" y="1248"/>
                      <a:pt x="434" y="1258"/>
                    </a:cubicBezTo>
                    <a:cubicBezTo>
                      <a:pt x="448" y="1264"/>
                      <a:pt x="462" y="1274"/>
                      <a:pt x="478" y="1276"/>
                    </a:cubicBezTo>
                    <a:cubicBezTo>
                      <a:pt x="497" y="1279"/>
                      <a:pt x="515" y="1285"/>
                      <a:pt x="534" y="1288"/>
                    </a:cubicBezTo>
                    <a:cubicBezTo>
                      <a:pt x="557" y="1293"/>
                      <a:pt x="579" y="1298"/>
                      <a:pt x="603" y="1298"/>
                    </a:cubicBezTo>
                    <a:cubicBezTo>
                      <a:pt x="621" y="1298"/>
                      <a:pt x="640" y="1295"/>
                      <a:pt x="658" y="1299"/>
                    </a:cubicBezTo>
                    <a:cubicBezTo>
                      <a:pt x="676" y="1303"/>
                      <a:pt x="693" y="1302"/>
                      <a:pt x="704" y="1303"/>
                    </a:cubicBezTo>
                    <a:cubicBezTo>
                      <a:pt x="745" y="1305"/>
                      <a:pt x="777" y="1299"/>
                      <a:pt x="810" y="1292"/>
                    </a:cubicBezTo>
                    <a:cubicBezTo>
                      <a:pt x="827" y="1288"/>
                      <a:pt x="843" y="1285"/>
                      <a:pt x="860" y="1280"/>
                    </a:cubicBezTo>
                    <a:cubicBezTo>
                      <a:pt x="888" y="1271"/>
                      <a:pt x="914" y="1257"/>
                      <a:pt x="941" y="1243"/>
                    </a:cubicBezTo>
                    <a:cubicBezTo>
                      <a:pt x="960" y="1232"/>
                      <a:pt x="981" y="1225"/>
                      <a:pt x="998" y="1210"/>
                    </a:cubicBezTo>
                    <a:cubicBezTo>
                      <a:pt x="1033" y="1177"/>
                      <a:pt x="1071" y="1147"/>
                      <a:pt x="1104" y="1112"/>
                    </a:cubicBezTo>
                    <a:cubicBezTo>
                      <a:pt x="1130" y="1085"/>
                      <a:pt x="1153" y="1055"/>
                      <a:pt x="1173" y="1024"/>
                    </a:cubicBezTo>
                    <a:cubicBezTo>
                      <a:pt x="1194" y="989"/>
                      <a:pt x="1215" y="953"/>
                      <a:pt x="1234" y="916"/>
                    </a:cubicBezTo>
                    <a:cubicBezTo>
                      <a:pt x="1250" y="888"/>
                      <a:pt x="1262" y="859"/>
                      <a:pt x="1264" y="826"/>
                    </a:cubicBezTo>
                    <a:cubicBezTo>
                      <a:pt x="1265" y="809"/>
                      <a:pt x="1272" y="803"/>
                      <a:pt x="1289" y="802"/>
                    </a:cubicBezTo>
                    <a:cubicBezTo>
                      <a:pt x="1303" y="800"/>
                      <a:pt x="1315" y="788"/>
                      <a:pt x="1318" y="771"/>
                    </a:cubicBezTo>
                    <a:cubicBezTo>
                      <a:pt x="1321" y="757"/>
                      <a:pt x="1312" y="751"/>
                      <a:pt x="1301" y="747"/>
                    </a:cubicBezTo>
                    <a:close/>
                    <a:moveTo>
                      <a:pt x="1215" y="752"/>
                    </a:moveTo>
                    <a:cubicBezTo>
                      <a:pt x="1213" y="771"/>
                      <a:pt x="1210" y="788"/>
                      <a:pt x="1201" y="804"/>
                    </a:cubicBezTo>
                    <a:cubicBezTo>
                      <a:pt x="1194" y="814"/>
                      <a:pt x="1187" y="825"/>
                      <a:pt x="1179" y="835"/>
                    </a:cubicBezTo>
                    <a:cubicBezTo>
                      <a:pt x="1174" y="840"/>
                      <a:pt x="1167" y="846"/>
                      <a:pt x="1158" y="844"/>
                    </a:cubicBezTo>
                    <a:cubicBezTo>
                      <a:pt x="1148" y="841"/>
                      <a:pt x="1148" y="853"/>
                      <a:pt x="1141" y="855"/>
                    </a:cubicBezTo>
                    <a:cubicBezTo>
                      <a:pt x="1128" y="859"/>
                      <a:pt x="1116" y="866"/>
                      <a:pt x="1103" y="868"/>
                    </a:cubicBezTo>
                    <a:cubicBezTo>
                      <a:pt x="1099" y="869"/>
                      <a:pt x="1093" y="869"/>
                      <a:pt x="1094" y="875"/>
                    </a:cubicBezTo>
                    <a:cubicBezTo>
                      <a:pt x="1096" y="880"/>
                      <a:pt x="1100" y="879"/>
                      <a:pt x="1104" y="879"/>
                    </a:cubicBezTo>
                    <a:cubicBezTo>
                      <a:pt x="1108" y="879"/>
                      <a:pt x="1113" y="879"/>
                      <a:pt x="1119" y="879"/>
                    </a:cubicBezTo>
                    <a:cubicBezTo>
                      <a:pt x="1114" y="889"/>
                      <a:pt x="1106" y="887"/>
                      <a:pt x="1101" y="892"/>
                    </a:cubicBezTo>
                    <a:cubicBezTo>
                      <a:pt x="1098" y="894"/>
                      <a:pt x="1095" y="896"/>
                      <a:pt x="1097" y="899"/>
                    </a:cubicBezTo>
                    <a:cubicBezTo>
                      <a:pt x="1098" y="902"/>
                      <a:pt x="1102" y="901"/>
                      <a:pt x="1104" y="899"/>
                    </a:cubicBezTo>
                    <a:cubicBezTo>
                      <a:pt x="1111" y="893"/>
                      <a:pt x="1114" y="895"/>
                      <a:pt x="1113" y="904"/>
                    </a:cubicBezTo>
                    <a:cubicBezTo>
                      <a:pt x="1112" y="910"/>
                      <a:pt x="1119" y="918"/>
                      <a:pt x="1105" y="921"/>
                    </a:cubicBezTo>
                    <a:cubicBezTo>
                      <a:pt x="1101" y="922"/>
                      <a:pt x="1099" y="937"/>
                      <a:pt x="1102" y="946"/>
                    </a:cubicBezTo>
                    <a:cubicBezTo>
                      <a:pt x="1108" y="961"/>
                      <a:pt x="1105" y="979"/>
                      <a:pt x="1112" y="994"/>
                    </a:cubicBezTo>
                    <a:cubicBezTo>
                      <a:pt x="1113" y="995"/>
                      <a:pt x="1112" y="997"/>
                      <a:pt x="1111" y="998"/>
                    </a:cubicBezTo>
                    <a:cubicBezTo>
                      <a:pt x="1107" y="1008"/>
                      <a:pt x="1104" y="1020"/>
                      <a:pt x="1097" y="1027"/>
                    </a:cubicBezTo>
                    <a:cubicBezTo>
                      <a:pt x="1066" y="1054"/>
                      <a:pt x="1039" y="1087"/>
                      <a:pt x="1007" y="1113"/>
                    </a:cubicBezTo>
                    <a:cubicBezTo>
                      <a:pt x="959" y="1152"/>
                      <a:pt x="905" y="1177"/>
                      <a:pt x="848" y="1198"/>
                    </a:cubicBezTo>
                    <a:cubicBezTo>
                      <a:pt x="806" y="1213"/>
                      <a:pt x="764" y="1225"/>
                      <a:pt x="719" y="1229"/>
                    </a:cubicBezTo>
                    <a:cubicBezTo>
                      <a:pt x="687" y="1232"/>
                      <a:pt x="657" y="1245"/>
                      <a:pt x="624" y="1244"/>
                    </a:cubicBezTo>
                    <a:cubicBezTo>
                      <a:pt x="607" y="1243"/>
                      <a:pt x="591" y="1241"/>
                      <a:pt x="575" y="1237"/>
                    </a:cubicBezTo>
                    <a:cubicBezTo>
                      <a:pt x="543" y="1229"/>
                      <a:pt x="510" y="1222"/>
                      <a:pt x="478" y="1212"/>
                    </a:cubicBezTo>
                    <a:cubicBezTo>
                      <a:pt x="452" y="1205"/>
                      <a:pt x="427" y="1194"/>
                      <a:pt x="403" y="1178"/>
                    </a:cubicBezTo>
                    <a:cubicBezTo>
                      <a:pt x="385" y="1165"/>
                      <a:pt x="365" y="1154"/>
                      <a:pt x="345" y="1143"/>
                    </a:cubicBezTo>
                    <a:cubicBezTo>
                      <a:pt x="315" y="1126"/>
                      <a:pt x="287" y="1106"/>
                      <a:pt x="260" y="1085"/>
                    </a:cubicBezTo>
                    <a:cubicBezTo>
                      <a:pt x="237" y="1066"/>
                      <a:pt x="214" y="1045"/>
                      <a:pt x="194" y="1023"/>
                    </a:cubicBezTo>
                    <a:cubicBezTo>
                      <a:pt x="178" y="1005"/>
                      <a:pt x="165" y="985"/>
                      <a:pt x="147" y="968"/>
                    </a:cubicBezTo>
                    <a:cubicBezTo>
                      <a:pt x="139" y="962"/>
                      <a:pt x="144" y="950"/>
                      <a:pt x="142" y="941"/>
                    </a:cubicBezTo>
                    <a:cubicBezTo>
                      <a:pt x="138" y="928"/>
                      <a:pt x="133" y="916"/>
                      <a:pt x="125" y="906"/>
                    </a:cubicBezTo>
                    <a:cubicBezTo>
                      <a:pt x="104" y="879"/>
                      <a:pt x="99" y="848"/>
                      <a:pt x="94" y="816"/>
                    </a:cubicBezTo>
                    <a:cubicBezTo>
                      <a:pt x="90" y="790"/>
                      <a:pt x="84" y="764"/>
                      <a:pt x="80" y="738"/>
                    </a:cubicBezTo>
                    <a:cubicBezTo>
                      <a:pt x="76" y="719"/>
                      <a:pt x="78" y="701"/>
                      <a:pt x="79" y="682"/>
                    </a:cubicBezTo>
                    <a:cubicBezTo>
                      <a:pt x="81" y="662"/>
                      <a:pt x="82" y="643"/>
                      <a:pt x="81" y="623"/>
                    </a:cubicBezTo>
                    <a:cubicBezTo>
                      <a:pt x="80" y="598"/>
                      <a:pt x="82" y="574"/>
                      <a:pt x="92" y="550"/>
                    </a:cubicBezTo>
                    <a:cubicBezTo>
                      <a:pt x="103" y="524"/>
                      <a:pt x="110" y="496"/>
                      <a:pt x="118" y="470"/>
                    </a:cubicBezTo>
                    <a:cubicBezTo>
                      <a:pt x="127" y="444"/>
                      <a:pt x="138" y="419"/>
                      <a:pt x="154" y="396"/>
                    </a:cubicBezTo>
                    <a:cubicBezTo>
                      <a:pt x="169" y="375"/>
                      <a:pt x="177" y="349"/>
                      <a:pt x="187" y="326"/>
                    </a:cubicBezTo>
                    <a:cubicBezTo>
                      <a:pt x="200" y="293"/>
                      <a:pt x="223" y="266"/>
                      <a:pt x="251" y="246"/>
                    </a:cubicBezTo>
                    <a:cubicBezTo>
                      <a:pt x="272" y="230"/>
                      <a:pt x="290" y="210"/>
                      <a:pt x="313" y="198"/>
                    </a:cubicBezTo>
                    <a:cubicBezTo>
                      <a:pt x="332" y="188"/>
                      <a:pt x="352" y="183"/>
                      <a:pt x="371" y="176"/>
                    </a:cubicBezTo>
                    <a:cubicBezTo>
                      <a:pt x="394" y="167"/>
                      <a:pt x="415" y="152"/>
                      <a:pt x="438" y="142"/>
                    </a:cubicBezTo>
                    <a:cubicBezTo>
                      <a:pt x="473" y="128"/>
                      <a:pt x="507" y="112"/>
                      <a:pt x="546" y="107"/>
                    </a:cubicBezTo>
                    <a:cubicBezTo>
                      <a:pt x="591" y="101"/>
                      <a:pt x="636" y="98"/>
                      <a:pt x="681" y="102"/>
                    </a:cubicBezTo>
                    <a:cubicBezTo>
                      <a:pt x="701" y="104"/>
                      <a:pt x="720" y="111"/>
                      <a:pt x="739" y="116"/>
                    </a:cubicBezTo>
                    <a:cubicBezTo>
                      <a:pt x="755" y="119"/>
                      <a:pt x="771" y="124"/>
                      <a:pt x="786" y="128"/>
                    </a:cubicBezTo>
                    <a:cubicBezTo>
                      <a:pt x="799" y="131"/>
                      <a:pt x="809" y="138"/>
                      <a:pt x="822" y="141"/>
                    </a:cubicBezTo>
                    <a:cubicBezTo>
                      <a:pt x="849" y="145"/>
                      <a:pt x="875" y="156"/>
                      <a:pt x="900" y="167"/>
                    </a:cubicBezTo>
                    <a:cubicBezTo>
                      <a:pt x="924" y="177"/>
                      <a:pt x="944" y="193"/>
                      <a:pt x="965" y="206"/>
                    </a:cubicBezTo>
                    <a:cubicBezTo>
                      <a:pt x="1010" y="233"/>
                      <a:pt x="1051" y="266"/>
                      <a:pt x="1082" y="310"/>
                    </a:cubicBezTo>
                    <a:cubicBezTo>
                      <a:pt x="1114" y="356"/>
                      <a:pt x="1145" y="403"/>
                      <a:pt x="1167" y="454"/>
                    </a:cubicBezTo>
                    <a:cubicBezTo>
                      <a:pt x="1182" y="491"/>
                      <a:pt x="1195" y="529"/>
                      <a:pt x="1202" y="569"/>
                    </a:cubicBezTo>
                    <a:cubicBezTo>
                      <a:pt x="1206" y="594"/>
                      <a:pt x="1214" y="620"/>
                      <a:pt x="1216" y="645"/>
                    </a:cubicBezTo>
                    <a:cubicBezTo>
                      <a:pt x="1218" y="681"/>
                      <a:pt x="1221" y="716"/>
                      <a:pt x="1215" y="752"/>
                    </a:cubicBezTo>
                    <a:close/>
                  </a:path>
                </a:pathLst>
              </a:cu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1</a:t>
                </a:r>
                <a:endParaRPr lang="en-US" sz="1100"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 rot="0">
              <a:off x="6151837" y="2421451"/>
              <a:ext cx="5165261" cy="1395803"/>
              <a:chOff x="795700" y="1984539"/>
              <a:chExt cx="5165261" cy="1395803"/>
            </a:xfrm>
          </p:grpSpPr>
          <p:sp>
            <p:nvSpPr>
              <p:cNvPr id="11" name="TextBox 11"/>
              <p:cNvSpPr txBox="1"/>
              <p:nvPr/>
            </p:nvSpPr>
            <p:spPr>
              <a:xfrm>
                <a:off x="1284668" y="1984539"/>
                <a:ext cx="4676293" cy="47028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文件夹管理</a:t>
                </a:r>
                <a:endParaRPr lang="en-US" sz="1100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1284668" y="2454818"/>
                <a:ext cx="4676293" cy="925524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`ui.FoldersListAdapter`负责展示文件夹列表，用户操作后调用`data.NotesProvider`更新便签所属文件夹。</a:t>
                </a:r>
                <a:endParaRPr lang="en-US" sz="1100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795700" y="1984539"/>
                <a:ext cx="490538" cy="470279"/>
              </a:xfrm>
              <a:custGeom>
                <a:avLst/>
                <a:gdLst/>
                <a:ahLst/>
                <a:cxnLst/>
                <a:rect l="l" t="t" r="r" b="b"/>
                <a:pathLst>
                  <a:path w="1321" h="1305">
                    <a:moveTo>
                      <a:pt x="1301" y="747"/>
                    </a:moveTo>
                    <a:cubicBezTo>
                      <a:pt x="1292" y="743"/>
                      <a:pt x="1286" y="737"/>
                      <a:pt x="1282" y="729"/>
                    </a:cubicBezTo>
                    <a:cubicBezTo>
                      <a:pt x="1274" y="715"/>
                      <a:pt x="1272" y="700"/>
                      <a:pt x="1272" y="685"/>
                    </a:cubicBezTo>
                    <a:cubicBezTo>
                      <a:pt x="1273" y="649"/>
                      <a:pt x="1265" y="614"/>
                      <a:pt x="1264" y="579"/>
                    </a:cubicBezTo>
                    <a:cubicBezTo>
                      <a:pt x="1264" y="564"/>
                      <a:pt x="1262" y="549"/>
                      <a:pt x="1258" y="534"/>
                    </a:cubicBezTo>
                    <a:cubicBezTo>
                      <a:pt x="1247" y="496"/>
                      <a:pt x="1237" y="457"/>
                      <a:pt x="1225" y="419"/>
                    </a:cubicBezTo>
                    <a:cubicBezTo>
                      <a:pt x="1209" y="367"/>
                      <a:pt x="1188" y="317"/>
                      <a:pt x="1153" y="276"/>
                    </a:cubicBezTo>
                    <a:cubicBezTo>
                      <a:pt x="1115" y="230"/>
                      <a:pt x="1075" y="186"/>
                      <a:pt x="1028" y="150"/>
                    </a:cubicBezTo>
                    <a:cubicBezTo>
                      <a:pt x="1006" y="134"/>
                      <a:pt x="987" y="114"/>
                      <a:pt x="963" y="104"/>
                    </a:cubicBezTo>
                    <a:cubicBezTo>
                      <a:pt x="927" y="88"/>
                      <a:pt x="892" y="71"/>
                      <a:pt x="856" y="56"/>
                    </a:cubicBezTo>
                    <a:cubicBezTo>
                      <a:pt x="829" y="44"/>
                      <a:pt x="801" y="38"/>
                      <a:pt x="773" y="33"/>
                    </a:cubicBezTo>
                    <a:cubicBezTo>
                      <a:pt x="757" y="31"/>
                      <a:pt x="741" y="30"/>
                      <a:pt x="726" y="27"/>
                    </a:cubicBezTo>
                    <a:cubicBezTo>
                      <a:pt x="686" y="19"/>
                      <a:pt x="645" y="19"/>
                      <a:pt x="607" y="7"/>
                    </a:cubicBezTo>
                    <a:cubicBezTo>
                      <a:pt x="603" y="5"/>
                      <a:pt x="599" y="6"/>
                      <a:pt x="595" y="6"/>
                    </a:cubicBezTo>
                    <a:cubicBezTo>
                      <a:pt x="543" y="0"/>
                      <a:pt x="494" y="15"/>
                      <a:pt x="444" y="21"/>
                    </a:cubicBezTo>
                    <a:cubicBezTo>
                      <a:pt x="421" y="24"/>
                      <a:pt x="402" y="37"/>
                      <a:pt x="381" y="43"/>
                    </a:cubicBezTo>
                    <a:cubicBezTo>
                      <a:pt x="367" y="47"/>
                      <a:pt x="358" y="55"/>
                      <a:pt x="349" y="65"/>
                    </a:cubicBezTo>
                    <a:cubicBezTo>
                      <a:pt x="328" y="88"/>
                      <a:pt x="309" y="113"/>
                      <a:pt x="280" y="127"/>
                    </a:cubicBezTo>
                    <a:cubicBezTo>
                      <a:pt x="261" y="137"/>
                      <a:pt x="243" y="148"/>
                      <a:pt x="229" y="165"/>
                    </a:cubicBezTo>
                    <a:cubicBezTo>
                      <a:pt x="205" y="192"/>
                      <a:pt x="179" y="217"/>
                      <a:pt x="159" y="247"/>
                    </a:cubicBezTo>
                    <a:cubicBezTo>
                      <a:pt x="151" y="258"/>
                      <a:pt x="142" y="269"/>
                      <a:pt x="131" y="278"/>
                    </a:cubicBezTo>
                    <a:cubicBezTo>
                      <a:pt x="110" y="294"/>
                      <a:pt x="95" y="314"/>
                      <a:pt x="84" y="337"/>
                    </a:cubicBezTo>
                    <a:cubicBezTo>
                      <a:pt x="67" y="374"/>
                      <a:pt x="52" y="413"/>
                      <a:pt x="37" y="451"/>
                    </a:cubicBezTo>
                    <a:cubicBezTo>
                      <a:pt x="25" y="483"/>
                      <a:pt x="19" y="516"/>
                      <a:pt x="15" y="550"/>
                    </a:cubicBezTo>
                    <a:cubicBezTo>
                      <a:pt x="12" y="568"/>
                      <a:pt x="12" y="587"/>
                      <a:pt x="9" y="604"/>
                    </a:cubicBezTo>
                    <a:cubicBezTo>
                      <a:pt x="2" y="642"/>
                      <a:pt x="0" y="680"/>
                      <a:pt x="14" y="716"/>
                    </a:cubicBezTo>
                    <a:cubicBezTo>
                      <a:pt x="16" y="721"/>
                      <a:pt x="17" y="727"/>
                      <a:pt x="17" y="733"/>
                    </a:cubicBezTo>
                    <a:cubicBezTo>
                      <a:pt x="17" y="772"/>
                      <a:pt x="27" y="809"/>
                      <a:pt x="45" y="845"/>
                    </a:cubicBezTo>
                    <a:cubicBezTo>
                      <a:pt x="54" y="862"/>
                      <a:pt x="65" y="878"/>
                      <a:pt x="65" y="898"/>
                    </a:cubicBezTo>
                    <a:cubicBezTo>
                      <a:pt x="65" y="929"/>
                      <a:pt x="78" y="952"/>
                      <a:pt x="103" y="970"/>
                    </a:cubicBezTo>
                    <a:cubicBezTo>
                      <a:pt x="108" y="973"/>
                      <a:pt x="112" y="976"/>
                      <a:pt x="115" y="981"/>
                    </a:cubicBezTo>
                    <a:cubicBezTo>
                      <a:pt x="125" y="1009"/>
                      <a:pt x="143" y="1032"/>
                      <a:pt x="159" y="1056"/>
                    </a:cubicBezTo>
                    <a:cubicBezTo>
                      <a:pt x="197" y="1113"/>
                      <a:pt x="246" y="1162"/>
                      <a:pt x="304" y="1200"/>
                    </a:cubicBezTo>
                    <a:cubicBezTo>
                      <a:pt x="324" y="1213"/>
                      <a:pt x="344" y="1225"/>
                      <a:pt x="366" y="1233"/>
                    </a:cubicBezTo>
                    <a:cubicBezTo>
                      <a:pt x="389" y="1241"/>
                      <a:pt x="412" y="1248"/>
                      <a:pt x="434" y="1258"/>
                    </a:cubicBezTo>
                    <a:cubicBezTo>
                      <a:pt x="448" y="1264"/>
                      <a:pt x="462" y="1274"/>
                      <a:pt x="478" y="1276"/>
                    </a:cubicBezTo>
                    <a:cubicBezTo>
                      <a:pt x="497" y="1279"/>
                      <a:pt x="515" y="1285"/>
                      <a:pt x="534" y="1288"/>
                    </a:cubicBezTo>
                    <a:cubicBezTo>
                      <a:pt x="557" y="1293"/>
                      <a:pt x="579" y="1298"/>
                      <a:pt x="603" y="1298"/>
                    </a:cubicBezTo>
                    <a:cubicBezTo>
                      <a:pt x="621" y="1298"/>
                      <a:pt x="640" y="1295"/>
                      <a:pt x="658" y="1299"/>
                    </a:cubicBezTo>
                    <a:cubicBezTo>
                      <a:pt x="676" y="1303"/>
                      <a:pt x="693" y="1302"/>
                      <a:pt x="704" y="1303"/>
                    </a:cubicBezTo>
                    <a:cubicBezTo>
                      <a:pt x="745" y="1305"/>
                      <a:pt x="777" y="1299"/>
                      <a:pt x="810" y="1292"/>
                    </a:cubicBezTo>
                    <a:cubicBezTo>
                      <a:pt x="827" y="1288"/>
                      <a:pt x="843" y="1285"/>
                      <a:pt x="860" y="1280"/>
                    </a:cubicBezTo>
                    <a:cubicBezTo>
                      <a:pt x="888" y="1271"/>
                      <a:pt x="914" y="1257"/>
                      <a:pt x="941" y="1243"/>
                    </a:cubicBezTo>
                    <a:cubicBezTo>
                      <a:pt x="960" y="1232"/>
                      <a:pt x="981" y="1225"/>
                      <a:pt x="998" y="1210"/>
                    </a:cubicBezTo>
                    <a:cubicBezTo>
                      <a:pt x="1033" y="1177"/>
                      <a:pt x="1071" y="1147"/>
                      <a:pt x="1104" y="1112"/>
                    </a:cubicBezTo>
                    <a:cubicBezTo>
                      <a:pt x="1130" y="1085"/>
                      <a:pt x="1153" y="1055"/>
                      <a:pt x="1173" y="1024"/>
                    </a:cubicBezTo>
                    <a:cubicBezTo>
                      <a:pt x="1194" y="989"/>
                      <a:pt x="1215" y="953"/>
                      <a:pt x="1234" y="916"/>
                    </a:cubicBezTo>
                    <a:cubicBezTo>
                      <a:pt x="1250" y="888"/>
                      <a:pt x="1262" y="859"/>
                      <a:pt x="1264" y="826"/>
                    </a:cubicBezTo>
                    <a:cubicBezTo>
                      <a:pt x="1265" y="809"/>
                      <a:pt x="1272" y="803"/>
                      <a:pt x="1289" y="802"/>
                    </a:cubicBezTo>
                    <a:cubicBezTo>
                      <a:pt x="1303" y="800"/>
                      <a:pt x="1315" y="788"/>
                      <a:pt x="1318" y="771"/>
                    </a:cubicBezTo>
                    <a:cubicBezTo>
                      <a:pt x="1321" y="757"/>
                      <a:pt x="1312" y="751"/>
                      <a:pt x="1301" y="747"/>
                    </a:cubicBezTo>
                    <a:close/>
                    <a:moveTo>
                      <a:pt x="1215" y="752"/>
                    </a:moveTo>
                    <a:cubicBezTo>
                      <a:pt x="1213" y="771"/>
                      <a:pt x="1210" y="788"/>
                      <a:pt x="1201" y="804"/>
                    </a:cubicBezTo>
                    <a:cubicBezTo>
                      <a:pt x="1194" y="814"/>
                      <a:pt x="1187" y="825"/>
                      <a:pt x="1179" y="835"/>
                    </a:cubicBezTo>
                    <a:cubicBezTo>
                      <a:pt x="1174" y="840"/>
                      <a:pt x="1167" y="846"/>
                      <a:pt x="1158" y="844"/>
                    </a:cubicBezTo>
                    <a:cubicBezTo>
                      <a:pt x="1148" y="841"/>
                      <a:pt x="1148" y="853"/>
                      <a:pt x="1141" y="855"/>
                    </a:cubicBezTo>
                    <a:cubicBezTo>
                      <a:pt x="1128" y="859"/>
                      <a:pt x="1116" y="866"/>
                      <a:pt x="1103" y="868"/>
                    </a:cubicBezTo>
                    <a:cubicBezTo>
                      <a:pt x="1099" y="869"/>
                      <a:pt x="1093" y="869"/>
                      <a:pt x="1094" y="875"/>
                    </a:cubicBezTo>
                    <a:cubicBezTo>
                      <a:pt x="1096" y="880"/>
                      <a:pt x="1100" y="879"/>
                      <a:pt x="1104" y="879"/>
                    </a:cubicBezTo>
                    <a:cubicBezTo>
                      <a:pt x="1108" y="879"/>
                      <a:pt x="1113" y="879"/>
                      <a:pt x="1119" y="879"/>
                    </a:cubicBezTo>
                    <a:cubicBezTo>
                      <a:pt x="1114" y="889"/>
                      <a:pt x="1106" y="887"/>
                      <a:pt x="1101" y="892"/>
                    </a:cubicBezTo>
                    <a:cubicBezTo>
                      <a:pt x="1098" y="894"/>
                      <a:pt x="1095" y="896"/>
                      <a:pt x="1097" y="899"/>
                    </a:cubicBezTo>
                    <a:cubicBezTo>
                      <a:pt x="1098" y="902"/>
                      <a:pt x="1102" y="901"/>
                      <a:pt x="1104" y="899"/>
                    </a:cubicBezTo>
                    <a:cubicBezTo>
                      <a:pt x="1111" y="893"/>
                      <a:pt x="1114" y="895"/>
                      <a:pt x="1113" y="904"/>
                    </a:cubicBezTo>
                    <a:cubicBezTo>
                      <a:pt x="1112" y="910"/>
                      <a:pt x="1119" y="918"/>
                      <a:pt x="1105" y="921"/>
                    </a:cubicBezTo>
                    <a:cubicBezTo>
                      <a:pt x="1101" y="922"/>
                      <a:pt x="1099" y="937"/>
                      <a:pt x="1102" y="946"/>
                    </a:cubicBezTo>
                    <a:cubicBezTo>
                      <a:pt x="1108" y="961"/>
                      <a:pt x="1105" y="979"/>
                      <a:pt x="1112" y="994"/>
                    </a:cubicBezTo>
                    <a:cubicBezTo>
                      <a:pt x="1113" y="995"/>
                      <a:pt x="1112" y="997"/>
                      <a:pt x="1111" y="998"/>
                    </a:cubicBezTo>
                    <a:cubicBezTo>
                      <a:pt x="1107" y="1008"/>
                      <a:pt x="1104" y="1020"/>
                      <a:pt x="1097" y="1027"/>
                    </a:cubicBezTo>
                    <a:cubicBezTo>
                      <a:pt x="1066" y="1054"/>
                      <a:pt x="1039" y="1087"/>
                      <a:pt x="1007" y="1113"/>
                    </a:cubicBezTo>
                    <a:cubicBezTo>
                      <a:pt x="959" y="1152"/>
                      <a:pt x="905" y="1177"/>
                      <a:pt x="848" y="1198"/>
                    </a:cubicBezTo>
                    <a:cubicBezTo>
                      <a:pt x="806" y="1213"/>
                      <a:pt x="764" y="1225"/>
                      <a:pt x="719" y="1229"/>
                    </a:cubicBezTo>
                    <a:cubicBezTo>
                      <a:pt x="687" y="1232"/>
                      <a:pt x="657" y="1245"/>
                      <a:pt x="624" y="1244"/>
                    </a:cubicBezTo>
                    <a:cubicBezTo>
                      <a:pt x="607" y="1243"/>
                      <a:pt x="591" y="1241"/>
                      <a:pt x="575" y="1237"/>
                    </a:cubicBezTo>
                    <a:cubicBezTo>
                      <a:pt x="543" y="1229"/>
                      <a:pt x="510" y="1222"/>
                      <a:pt x="478" y="1212"/>
                    </a:cubicBezTo>
                    <a:cubicBezTo>
                      <a:pt x="452" y="1205"/>
                      <a:pt x="427" y="1194"/>
                      <a:pt x="403" y="1178"/>
                    </a:cubicBezTo>
                    <a:cubicBezTo>
                      <a:pt x="385" y="1165"/>
                      <a:pt x="365" y="1154"/>
                      <a:pt x="345" y="1143"/>
                    </a:cubicBezTo>
                    <a:cubicBezTo>
                      <a:pt x="315" y="1126"/>
                      <a:pt x="287" y="1106"/>
                      <a:pt x="260" y="1085"/>
                    </a:cubicBezTo>
                    <a:cubicBezTo>
                      <a:pt x="237" y="1066"/>
                      <a:pt x="214" y="1045"/>
                      <a:pt x="194" y="1023"/>
                    </a:cubicBezTo>
                    <a:cubicBezTo>
                      <a:pt x="178" y="1005"/>
                      <a:pt x="165" y="985"/>
                      <a:pt x="147" y="968"/>
                    </a:cubicBezTo>
                    <a:cubicBezTo>
                      <a:pt x="139" y="962"/>
                      <a:pt x="144" y="950"/>
                      <a:pt x="142" y="941"/>
                    </a:cubicBezTo>
                    <a:cubicBezTo>
                      <a:pt x="138" y="928"/>
                      <a:pt x="133" y="916"/>
                      <a:pt x="125" y="906"/>
                    </a:cubicBezTo>
                    <a:cubicBezTo>
                      <a:pt x="104" y="879"/>
                      <a:pt x="99" y="848"/>
                      <a:pt x="94" y="816"/>
                    </a:cubicBezTo>
                    <a:cubicBezTo>
                      <a:pt x="90" y="790"/>
                      <a:pt x="84" y="764"/>
                      <a:pt x="80" y="738"/>
                    </a:cubicBezTo>
                    <a:cubicBezTo>
                      <a:pt x="76" y="719"/>
                      <a:pt x="78" y="701"/>
                      <a:pt x="79" y="682"/>
                    </a:cubicBezTo>
                    <a:cubicBezTo>
                      <a:pt x="81" y="662"/>
                      <a:pt x="82" y="643"/>
                      <a:pt x="81" y="623"/>
                    </a:cubicBezTo>
                    <a:cubicBezTo>
                      <a:pt x="80" y="598"/>
                      <a:pt x="82" y="574"/>
                      <a:pt x="92" y="550"/>
                    </a:cubicBezTo>
                    <a:cubicBezTo>
                      <a:pt x="103" y="524"/>
                      <a:pt x="110" y="496"/>
                      <a:pt x="118" y="470"/>
                    </a:cubicBezTo>
                    <a:cubicBezTo>
                      <a:pt x="127" y="444"/>
                      <a:pt x="138" y="419"/>
                      <a:pt x="154" y="396"/>
                    </a:cubicBezTo>
                    <a:cubicBezTo>
                      <a:pt x="169" y="375"/>
                      <a:pt x="177" y="349"/>
                      <a:pt x="187" y="326"/>
                    </a:cubicBezTo>
                    <a:cubicBezTo>
                      <a:pt x="200" y="293"/>
                      <a:pt x="223" y="266"/>
                      <a:pt x="251" y="246"/>
                    </a:cubicBezTo>
                    <a:cubicBezTo>
                      <a:pt x="272" y="230"/>
                      <a:pt x="290" y="210"/>
                      <a:pt x="313" y="198"/>
                    </a:cubicBezTo>
                    <a:cubicBezTo>
                      <a:pt x="332" y="188"/>
                      <a:pt x="352" y="183"/>
                      <a:pt x="371" y="176"/>
                    </a:cubicBezTo>
                    <a:cubicBezTo>
                      <a:pt x="394" y="167"/>
                      <a:pt x="415" y="152"/>
                      <a:pt x="438" y="142"/>
                    </a:cubicBezTo>
                    <a:cubicBezTo>
                      <a:pt x="473" y="128"/>
                      <a:pt x="507" y="112"/>
                      <a:pt x="546" y="107"/>
                    </a:cubicBezTo>
                    <a:cubicBezTo>
                      <a:pt x="591" y="101"/>
                      <a:pt x="636" y="98"/>
                      <a:pt x="681" y="102"/>
                    </a:cubicBezTo>
                    <a:cubicBezTo>
                      <a:pt x="701" y="104"/>
                      <a:pt x="720" y="111"/>
                      <a:pt x="739" y="116"/>
                    </a:cubicBezTo>
                    <a:cubicBezTo>
                      <a:pt x="755" y="119"/>
                      <a:pt x="771" y="124"/>
                      <a:pt x="786" y="128"/>
                    </a:cubicBezTo>
                    <a:cubicBezTo>
                      <a:pt x="799" y="131"/>
                      <a:pt x="809" y="138"/>
                      <a:pt x="822" y="141"/>
                    </a:cubicBezTo>
                    <a:cubicBezTo>
                      <a:pt x="849" y="145"/>
                      <a:pt x="875" y="156"/>
                      <a:pt x="900" y="167"/>
                    </a:cubicBezTo>
                    <a:cubicBezTo>
                      <a:pt x="924" y="177"/>
                      <a:pt x="944" y="193"/>
                      <a:pt x="965" y="206"/>
                    </a:cubicBezTo>
                    <a:cubicBezTo>
                      <a:pt x="1010" y="233"/>
                      <a:pt x="1051" y="266"/>
                      <a:pt x="1082" y="310"/>
                    </a:cubicBezTo>
                    <a:cubicBezTo>
                      <a:pt x="1114" y="356"/>
                      <a:pt x="1145" y="403"/>
                      <a:pt x="1167" y="454"/>
                    </a:cubicBezTo>
                    <a:cubicBezTo>
                      <a:pt x="1182" y="491"/>
                      <a:pt x="1195" y="529"/>
                      <a:pt x="1202" y="569"/>
                    </a:cubicBezTo>
                    <a:cubicBezTo>
                      <a:pt x="1206" y="594"/>
                      <a:pt x="1214" y="620"/>
                      <a:pt x="1216" y="645"/>
                    </a:cubicBezTo>
                    <a:cubicBezTo>
                      <a:pt x="1218" y="681"/>
                      <a:pt x="1221" y="716"/>
                      <a:pt x="1215" y="752"/>
                    </a:cubicBezTo>
                    <a:close/>
                  </a:path>
                </a:pathLst>
              </a:cu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2</a:t>
                </a:r>
                <a:endParaRPr lang="en-US" sz="1100"/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 rot="0">
              <a:off x="862202" y="4454195"/>
              <a:ext cx="5165261" cy="1395803"/>
              <a:chOff x="795700" y="1984539"/>
              <a:chExt cx="5165261" cy="1395803"/>
            </a:xfrm>
          </p:grpSpPr>
          <p:sp>
            <p:nvSpPr>
              <p:cNvPr id="15" name="TextBox 15"/>
              <p:cNvSpPr txBox="1"/>
              <p:nvPr/>
            </p:nvSpPr>
            <p:spPr>
              <a:xfrm>
                <a:off x="1284668" y="1984539"/>
                <a:ext cx="4676293" cy="47028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便签列表浏览</a:t>
                </a:r>
                <a:endParaRPr lang="en-US" sz="1100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1284668" y="2454818"/>
                <a:ext cx="4676293" cy="925524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`ui.NotesListActivity`通过`Cursor`查询数据库，使用`ui.NotesListAdapter`展示按时间排序的列表。</a:t>
                </a:r>
                <a:endParaRPr lang="en-US" sz="1100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795700" y="1984539"/>
                <a:ext cx="490538" cy="470279"/>
              </a:xfrm>
              <a:custGeom>
                <a:avLst/>
                <a:gdLst/>
                <a:ahLst/>
                <a:cxnLst/>
                <a:rect l="l" t="t" r="r" b="b"/>
                <a:pathLst>
                  <a:path w="1321" h="1305">
                    <a:moveTo>
                      <a:pt x="1301" y="747"/>
                    </a:moveTo>
                    <a:cubicBezTo>
                      <a:pt x="1292" y="743"/>
                      <a:pt x="1286" y="737"/>
                      <a:pt x="1282" y="729"/>
                    </a:cubicBezTo>
                    <a:cubicBezTo>
                      <a:pt x="1274" y="715"/>
                      <a:pt x="1272" y="700"/>
                      <a:pt x="1272" y="685"/>
                    </a:cubicBezTo>
                    <a:cubicBezTo>
                      <a:pt x="1273" y="649"/>
                      <a:pt x="1265" y="614"/>
                      <a:pt x="1264" y="579"/>
                    </a:cubicBezTo>
                    <a:cubicBezTo>
                      <a:pt x="1264" y="564"/>
                      <a:pt x="1262" y="549"/>
                      <a:pt x="1258" y="534"/>
                    </a:cubicBezTo>
                    <a:cubicBezTo>
                      <a:pt x="1247" y="496"/>
                      <a:pt x="1237" y="457"/>
                      <a:pt x="1225" y="419"/>
                    </a:cubicBezTo>
                    <a:cubicBezTo>
                      <a:pt x="1209" y="367"/>
                      <a:pt x="1188" y="317"/>
                      <a:pt x="1153" y="276"/>
                    </a:cubicBezTo>
                    <a:cubicBezTo>
                      <a:pt x="1115" y="230"/>
                      <a:pt x="1075" y="186"/>
                      <a:pt x="1028" y="150"/>
                    </a:cubicBezTo>
                    <a:cubicBezTo>
                      <a:pt x="1006" y="134"/>
                      <a:pt x="987" y="114"/>
                      <a:pt x="963" y="104"/>
                    </a:cubicBezTo>
                    <a:cubicBezTo>
                      <a:pt x="927" y="88"/>
                      <a:pt x="892" y="71"/>
                      <a:pt x="856" y="56"/>
                    </a:cubicBezTo>
                    <a:cubicBezTo>
                      <a:pt x="829" y="44"/>
                      <a:pt x="801" y="38"/>
                      <a:pt x="773" y="33"/>
                    </a:cubicBezTo>
                    <a:cubicBezTo>
                      <a:pt x="757" y="31"/>
                      <a:pt x="741" y="30"/>
                      <a:pt x="726" y="27"/>
                    </a:cubicBezTo>
                    <a:cubicBezTo>
                      <a:pt x="686" y="19"/>
                      <a:pt x="645" y="19"/>
                      <a:pt x="607" y="7"/>
                    </a:cubicBezTo>
                    <a:cubicBezTo>
                      <a:pt x="603" y="5"/>
                      <a:pt x="599" y="6"/>
                      <a:pt x="595" y="6"/>
                    </a:cubicBezTo>
                    <a:cubicBezTo>
                      <a:pt x="543" y="0"/>
                      <a:pt x="494" y="15"/>
                      <a:pt x="444" y="21"/>
                    </a:cubicBezTo>
                    <a:cubicBezTo>
                      <a:pt x="421" y="24"/>
                      <a:pt x="402" y="37"/>
                      <a:pt x="381" y="43"/>
                    </a:cubicBezTo>
                    <a:cubicBezTo>
                      <a:pt x="367" y="47"/>
                      <a:pt x="358" y="55"/>
                      <a:pt x="349" y="65"/>
                    </a:cubicBezTo>
                    <a:cubicBezTo>
                      <a:pt x="328" y="88"/>
                      <a:pt x="309" y="113"/>
                      <a:pt x="280" y="127"/>
                    </a:cubicBezTo>
                    <a:cubicBezTo>
                      <a:pt x="261" y="137"/>
                      <a:pt x="243" y="148"/>
                      <a:pt x="229" y="165"/>
                    </a:cubicBezTo>
                    <a:cubicBezTo>
                      <a:pt x="205" y="192"/>
                      <a:pt x="179" y="217"/>
                      <a:pt x="159" y="247"/>
                    </a:cubicBezTo>
                    <a:cubicBezTo>
                      <a:pt x="151" y="258"/>
                      <a:pt x="142" y="269"/>
                      <a:pt x="131" y="278"/>
                    </a:cubicBezTo>
                    <a:cubicBezTo>
                      <a:pt x="110" y="294"/>
                      <a:pt x="95" y="314"/>
                      <a:pt x="84" y="337"/>
                    </a:cubicBezTo>
                    <a:cubicBezTo>
                      <a:pt x="67" y="374"/>
                      <a:pt x="52" y="413"/>
                      <a:pt x="37" y="451"/>
                    </a:cubicBezTo>
                    <a:cubicBezTo>
                      <a:pt x="25" y="483"/>
                      <a:pt x="19" y="516"/>
                      <a:pt x="15" y="550"/>
                    </a:cubicBezTo>
                    <a:cubicBezTo>
                      <a:pt x="12" y="568"/>
                      <a:pt x="12" y="587"/>
                      <a:pt x="9" y="604"/>
                    </a:cubicBezTo>
                    <a:cubicBezTo>
                      <a:pt x="2" y="642"/>
                      <a:pt x="0" y="680"/>
                      <a:pt x="14" y="716"/>
                    </a:cubicBezTo>
                    <a:cubicBezTo>
                      <a:pt x="16" y="721"/>
                      <a:pt x="17" y="727"/>
                      <a:pt x="17" y="733"/>
                    </a:cubicBezTo>
                    <a:cubicBezTo>
                      <a:pt x="17" y="772"/>
                      <a:pt x="27" y="809"/>
                      <a:pt x="45" y="845"/>
                    </a:cubicBezTo>
                    <a:cubicBezTo>
                      <a:pt x="54" y="862"/>
                      <a:pt x="65" y="878"/>
                      <a:pt x="65" y="898"/>
                    </a:cubicBezTo>
                    <a:cubicBezTo>
                      <a:pt x="65" y="929"/>
                      <a:pt x="78" y="952"/>
                      <a:pt x="103" y="970"/>
                    </a:cubicBezTo>
                    <a:cubicBezTo>
                      <a:pt x="108" y="973"/>
                      <a:pt x="112" y="976"/>
                      <a:pt x="115" y="981"/>
                    </a:cubicBezTo>
                    <a:cubicBezTo>
                      <a:pt x="125" y="1009"/>
                      <a:pt x="143" y="1032"/>
                      <a:pt x="159" y="1056"/>
                    </a:cubicBezTo>
                    <a:cubicBezTo>
                      <a:pt x="197" y="1113"/>
                      <a:pt x="246" y="1162"/>
                      <a:pt x="304" y="1200"/>
                    </a:cubicBezTo>
                    <a:cubicBezTo>
                      <a:pt x="324" y="1213"/>
                      <a:pt x="344" y="1225"/>
                      <a:pt x="366" y="1233"/>
                    </a:cubicBezTo>
                    <a:cubicBezTo>
                      <a:pt x="389" y="1241"/>
                      <a:pt x="412" y="1248"/>
                      <a:pt x="434" y="1258"/>
                    </a:cubicBezTo>
                    <a:cubicBezTo>
                      <a:pt x="448" y="1264"/>
                      <a:pt x="462" y="1274"/>
                      <a:pt x="478" y="1276"/>
                    </a:cubicBezTo>
                    <a:cubicBezTo>
                      <a:pt x="497" y="1279"/>
                      <a:pt x="515" y="1285"/>
                      <a:pt x="534" y="1288"/>
                    </a:cubicBezTo>
                    <a:cubicBezTo>
                      <a:pt x="557" y="1293"/>
                      <a:pt x="579" y="1298"/>
                      <a:pt x="603" y="1298"/>
                    </a:cubicBezTo>
                    <a:cubicBezTo>
                      <a:pt x="621" y="1298"/>
                      <a:pt x="640" y="1295"/>
                      <a:pt x="658" y="1299"/>
                    </a:cubicBezTo>
                    <a:cubicBezTo>
                      <a:pt x="676" y="1303"/>
                      <a:pt x="693" y="1302"/>
                      <a:pt x="704" y="1303"/>
                    </a:cubicBezTo>
                    <a:cubicBezTo>
                      <a:pt x="745" y="1305"/>
                      <a:pt x="777" y="1299"/>
                      <a:pt x="810" y="1292"/>
                    </a:cubicBezTo>
                    <a:cubicBezTo>
                      <a:pt x="827" y="1288"/>
                      <a:pt x="843" y="1285"/>
                      <a:pt x="860" y="1280"/>
                    </a:cubicBezTo>
                    <a:cubicBezTo>
                      <a:pt x="888" y="1271"/>
                      <a:pt x="914" y="1257"/>
                      <a:pt x="941" y="1243"/>
                    </a:cubicBezTo>
                    <a:cubicBezTo>
                      <a:pt x="960" y="1232"/>
                      <a:pt x="981" y="1225"/>
                      <a:pt x="998" y="1210"/>
                    </a:cubicBezTo>
                    <a:cubicBezTo>
                      <a:pt x="1033" y="1177"/>
                      <a:pt x="1071" y="1147"/>
                      <a:pt x="1104" y="1112"/>
                    </a:cubicBezTo>
                    <a:cubicBezTo>
                      <a:pt x="1130" y="1085"/>
                      <a:pt x="1153" y="1055"/>
                      <a:pt x="1173" y="1024"/>
                    </a:cubicBezTo>
                    <a:cubicBezTo>
                      <a:pt x="1194" y="989"/>
                      <a:pt x="1215" y="953"/>
                      <a:pt x="1234" y="916"/>
                    </a:cubicBezTo>
                    <a:cubicBezTo>
                      <a:pt x="1250" y="888"/>
                      <a:pt x="1262" y="859"/>
                      <a:pt x="1264" y="826"/>
                    </a:cubicBezTo>
                    <a:cubicBezTo>
                      <a:pt x="1265" y="809"/>
                      <a:pt x="1272" y="803"/>
                      <a:pt x="1289" y="802"/>
                    </a:cubicBezTo>
                    <a:cubicBezTo>
                      <a:pt x="1303" y="800"/>
                      <a:pt x="1315" y="788"/>
                      <a:pt x="1318" y="771"/>
                    </a:cubicBezTo>
                    <a:cubicBezTo>
                      <a:pt x="1321" y="757"/>
                      <a:pt x="1312" y="751"/>
                      <a:pt x="1301" y="747"/>
                    </a:cubicBezTo>
                    <a:close/>
                    <a:moveTo>
                      <a:pt x="1215" y="752"/>
                    </a:moveTo>
                    <a:cubicBezTo>
                      <a:pt x="1213" y="771"/>
                      <a:pt x="1210" y="788"/>
                      <a:pt x="1201" y="804"/>
                    </a:cubicBezTo>
                    <a:cubicBezTo>
                      <a:pt x="1194" y="814"/>
                      <a:pt x="1187" y="825"/>
                      <a:pt x="1179" y="835"/>
                    </a:cubicBezTo>
                    <a:cubicBezTo>
                      <a:pt x="1174" y="840"/>
                      <a:pt x="1167" y="846"/>
                      <a:pt x="1158" y="844"/>
                    </a:cubicBezTo>
                    <a:cubicBezTo>
                      <a:pt x="1148" y="841"/>
                      <a:pt x="1148" y="853"/>
                      <a:pt x="1141" y="855"/>
                    </a:cubicBezTo>
                    <a:cubicBezTo>
                      <a:pt x="1128" y="859"/>
                      <a:pt x="1116" y="866"/>
                      <a:pt x="1103" y="868"/>
                    </a:cubicBezTo>
                    <a:cubicBezTo>
                      <a:pt x="1099" y="869"/>
                      <a:pt x="1093" y="869"/>
                      <a:pt x="1094" y="875"/>
                    </a:cubicBezTo>
                    <a:cubicBezTo>
                      <a:pt x="1096" y="880"/>
                      <a:pt x="1100" y="879"/>
                      <a:pt x="1104" y="879"/>
                    </a:cubicBezTo>
                    <a:cubicBezTo>
                      <a:pt x="1108" y="879"/>
                      <a:pt x="1113" y="879"/>
                      <a:pt x="1119" y="879"/>
                    </a:cubicBezTo>
                    <a:cubicBezTo>
                      <a:pt x="1114" y="889"/>
                      <a:pt x="1106" y="887"/>
                      <a:pt x="1101" y="892"/>
                    </a:cubicBezTo>
                    <a:cubicBezTo>
                      <a:pt x="1098" y="894"/>
                      <a:pt x="1095" y="896"/>
                      <a:pt x="1097" y="899"/>
                    </a:cubicBezTo>
                    <a:cubicBezTo>
                      <a:pt x="1098" y="902"/>
                      <a:pt x="1102" y="901"/>
                      <a:pt x="1104" y="899"/>
                    </a:cubicBezTo>
                    <a:cubicBezTo>
                      <a:pt x="1111" y="893"/>
                      <a:pt x="1114" y="895"/>
                      <a:pt x="1113" y="904"/>
                    </a:cubicBezTo>
                    <a:cubicBezTo>
                      <a:pt x="1112" y="910"/>
                      <a:pt x="1119" y="918"/>
                      <a:pt x="1105" y="921"/>
                    </a:cubicBezTo>
                    <a:cubicBezTo>
                      <a:pt x="1101" y="922"/>
                      <a:pt x="1099" y="937"/>
                      <a:pt x="1102" y="946"/>
                    </a:cubicBezTo>
                    <a:cubicBezTo>
                      <a:pt x="1108" y="961"/>
                      <a:pt x="1105" y="979"/>
                      <a:pt x="1112" y="994"/>
                    </a:cubicBezTo>
                    <a:cubicBezTo>
                      <a:pt x="1113" y="995"/>
                      <a:pt x="1112" y="997"/>
                      <a:pt x="1111" y="998"/>
                    </a:cubicBezTo>
                    <a:cubicBezTo>
                      <a:pt x="1107" y="1008"/>
                      <a:pt x="1104" y="1020"/>
                      <a:pt x="1097" y="1027"/>
                    </a:cubicBezTo>
                    <a:cubicBezTo>
                      <a:pt x="1066" y="1054"/>
                      <a:pt x="1039" y="1087"/>
                      <a:pt x="1007" y="1113"/>
                    </a:cubicBezTo>
                    <a:cubicBezTo>
                      <a:pt x="959" y="1152"/>
                      <a:pt x="905" y="1177"/>
                      <a:pt x="848" y="1198"/>
                    </a:cubicBezTo>
                    <a:cubicBezTo>
                      <a:pt x="806" y="1213"/>
                      <a:pt x="764" y="1225"/>
                      <a:pt x="719" y="1229"/>
                    </a:cubicBezTo>
                    <a:cubicBezTo>
                      <a:pt x="687" y="1232"/>
                      <a:pt x="657" y="1245"/>
                      <a:pt x="624" y="1244"/>
                    </a:cubicBezTo>
                    <a:cubicBezTo>
                      <a:pt x="607" y="1243"/>
                      <a:pt x="591" y="1241"/>
                      <a:pt x="575" y="1237"/>
                    </a:cubicBezTo>
                    <a:cubicBezTo>
                      <a:pt x="543" y="1229"/>
                      <a:pt x="510" y="1222"/>
                      <a:pt x="478" y="1212"/>
                    </a:cubicBezTo>
                    <a:cubicBezTo>
                      <a:pt x="452" y="1205"/>
                      <a:pt x="427" y="1194"/>
                      <a:pt x="403" y="1178"/>
                    </a:cubicBezTo>
                    <a:cubicBezTo>
                      <a:pt x="385" y="1165"/>
                      <a:pt x="365" y="1154"/>
                      <a:pt x="345" y="1143"/>
                    </a:cubicBezTo>
                    <a:cubicBezTo>
                      <a:pt x="315" y="1126"/>
                      <a:pt x="287" y="1106"/>
                      <a:pt x="260" y="1085"/>
                    </a:cubicBezTo>
                    <a:cubicBezTo>
                      <a:pt x="237" y="1066"/>
                      <a:pt x="214" y="1045"/>
                      <a:pt x="194" y="1023"/>
                    </a:cubicBezTo>
                    <a:cubicBezTo>
                      <a:pt x="178" y="1005"/>
                      <a:pt x="165" y="985"/>
                      <a:pt x="147" y="968"/>
                    </a:cubicBezTo>
                    <a:cubicBezTo>
                      <a:pt x="139" y="962"/>
                      <a:pt x="144" y="950"/>
                      <a:pt x="142" y="941"/>
                    </a:cubicBezTo>
                    <a:cubicBezTo>
                      <a:pt x="138" y="928"/>
                      <a:pt x="133" y="916"/>
                      <a:pt x="125" y="906"/>
                    </a:cubicBezTo>
                    <a:cubicBezTo>
                      <a:pt x="104" y="879"/>
                      <a:pt x="99" y="848"/>
                      <a:pt x="94" y="816"/>
                    </a:cubicBezTo>
                    <a:cubicBezTo>
                      <a:pt x="90" y="790"/>
                      <a:pt x="84" y="764"/>
                      <a:pt x="80" y="738"/>
                    </a:cubicBezTo>
                    <a:cubicBezTo>
                      <a:pt x="76" y="719"/>
                      <a:pt x="78" y="701"/>
                      <a:pt x="79" y="682"/>
                    </a:cubicBezTo>
                    <a:cubicBezTo>
                      <a:pt x="81" y="662"/>
                      <a:pt x="82" y="643"/>
                      <a:pt x="81" y="623"/>
                    </a:cubicBezTo>
                    <a:cubicBezTo>
                      <a:pt x="80" y="598"/>
                      <a:pt x="82" y="574"/>
                      <a:pt x="92" y="550"/>
                    </a:cubicBezTo>
                    <a:cubicBezTo>
                      <a:pt x="103" y="524"/>
                      <a:pt x="110" y="496"/>
                      <a:pt x="118" y="470"/>
                    </a:cubicBezTo>
                    <a:cubicBezTo>
                      <a:pt x="127" y="444"/>
                      <a:pt x="138" y="419"/>
                      <a:pt x="154" y="396"/>
                    </a:cubicBezTo>
                    <a:cubicBezTo>
                      <a:pt x="169" y="375"/>
                      <a:pt x="177" y="349"/>
                      <a:pt x="187" y="326"/>
                    </a:cubicBezTo>
                    <a:cubicBezTo>
                      <a:pt x="200" y="293"/>
                      <a:pt x="223" y="266"/>
                      <a:pt x="251" y="246"/>
                    </a:cubicBezTo>
                    <a:cubicBezTo>
                      <a:pt x="272" y="230"/>
                      <a:pt x="290" y="210"/>
                      <a:pt x="313" y="198"/>
                    </a:cubicBezTo>
                    <a:cubicBezTo>
                      <a:pt x="332" y="188"/>
                      <a:pt x="352" y="183"/>
                      <a:pt x="371" y="176"/>
                    </a:cubicBezTo>
                    <a:cubicBezTo>
                      <a:pt x="394" y="167"/>
                      <a:pt x="415" y="152"/>
                      <a:pt x="438" y="142"/>
                    </a:cubicBezTo>
                    <a:cubicBezTo>
                      <a:pt x="473" y="128"/>
                      <a:pt x="507" y="112"/>
                      <a:pt x="546" y="107"/>
                    </a:cubicBezTo>
                    <a:cubicBezTo>
                      <a:pt x="591" y="101"/>
                      <a:pt x="636" y="98"/>
                      <a:pt x="681" y="102"/>
                    </a:cubicBezTo>
                    <a:cubicBezTo>
                      <a:pt x="701" y="104"/>
                      <a:pt x="720" y="111"/>
                      <a:pt x="739" y="116"/>
                    </a:cubicBezTo>
                    <a:cubicBezTo>
                      <a:pt x="755" y="119"/>
                      <a:pt x="771" y="124"/>
                      <a:pt x="786" y="128"/>
                    </a:cubicBezTo>
                    <a:cubicBezTo>
                      <a:pt x="799" y="131"/>
                      <a:pt x="809" y="138"/>
                      <a:pt x="822" y="141"/>
                    </a:cubicBezTo>
                    <a:cubicBezTo>
                      <a:pt x="849" y="145"/>
                      <a:pt x="875" y="156"/>
                      <a:pt x="900" y="167"/>
                    </a:cubicBezTo>
                    <a:cubicBezTo>
                      <a:pt x="924" y="177"/>
                      <a:pt x="944" y="193"/>
                      <a:pt x="965" y="206"/>
                    </a:cubicBezTo>
                    <a:cubicBezTo>
                      <a:pt x="1010" y="233"/>
                      <a:pt x="1051" y="266"/>
                      <a:pt x="1082" y="310"/>
                    </a:cubicBezTo>
                    <a:cubicBezTo>
                      <a:pt x="1114" y="356"/>
                      <a:pt x="1145" y="403"/>
                      <a:pt x="1167" y="454"/>
                    </a:cubicBezTo>
                    <a:cubicBezTo>
                      <a:pt x="1182" y="491"/>
                      <a:pt x="1195" y="529"/>
                      <a:pt x="1202" y="569"/>
                    </a:cubicBezTo>
                    <a:cubicBezTo>
                      <a:pt x="1206" y="594"/>
                      <a:pt x="1214" y="620"/>
                      <a:pt x="1216" y="645"/>
                    </a:cubicBezTo>
                    <a:cubicBezTo>
                      <a:pt x="1218" y="681"/>
                      <a:pt x="1221" y="716"/>
                      <a:pt x="1215" y="752"/>
                    </a:cubicBezTo>
                    <a:close/>
                  </a:path>
                </a:pathLst>
              </a:cu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3</a:t>
                </a:r>
                <a:endParaRPr lang="en-US" sz="1100"/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 rot="0">
              <a:off x="6151837" y="4454195"/>
              <a:ext cx="5165261" cy="1395803"/>
              <a:chOff x="795700" y="1984539"/>
              <a:chExt cx="5165261" cy="1395803"/>
            </a:xfrm>
          </p:grpSpPr>
          <p:sp>
            <p:nvSpPr>
              <p:cNvPr id="19" name="TextBox 19"/>
              <p:cNvSpPr txBox="1"/>
              <p:nvPr/>
            </p:nvSpPr>
            <p:spPr>
              <a:xfrm>
                <a:off x="1284668" y="1984539"/>
                <a:ext cx="4676293" cy="47028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批量操作</a:t>
                </a:r>
                <a:endParaRPr lang="en-US" sz="1100"/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1284668" y="2454818"/>
                <a:ext cx="4676293" cy="925524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`tool.DataUtils`提供了`batchDeleteNotes`和`batchMoveToFolder`等方法，用于执行多选后的批量处理。</a:t>
                </a:r>
                <a:endParaRPr lang="en-US" sz="1100"/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795700" y="1984539"/>
                <a:ext cx="490538" cy="470279"/>
              </a:xfrm>
              <a:custGeom>
                <a:avLst/>
                <a:gdLst/>
                <a:ahLst/>
                <a:cxnLst/>
                <a:rect l="l" t="t" r="r" b="b"/>
                <a:pathLst>
                  <a:path w="1321" h="1305">
                    <a:moveTo>
                      <a:pt x="1301" y="747"/>
                    </a:moveTo>
                    <a:cubicBezTo>
                      <a:pt x="1292" y="743"/>
                      <a:pt x="1286" y="737"/>
                      <a:pt x="1282" y="729"/>
                    </a:cubicBezTo>
                    <a:cubicBezTo>
                      <a:pt x="1274" y="715"/>
                      <a:pt x="1272" y="700"/>
                      <a:pt x="1272" y="685"/>
                    </a:cubicBezTo>
                    <a:cubicBezTo>
                      <a:pt x="1273" y="649"/>
                      <a:pt x="1265" y="614"/>
                      <a:pt x="1264" y="579"/>
                    </a:cubicBezTo>
                    <a:cubicBezTo>
                      <a:pt x="1264" y="564"/>
                      <a:pt x="1262" y="549"/>
                      <a:pt x="1258" y="534"/>
                    </a:cubicBezTo>
                    <a:cubicBezTo>
                      <a:pt x="1247" y="496"/>
                      <a:pt x="1237" y="457"/>
                      <a:pt x="1225" y="419"/>
                    </a:cubicBezTo>
                    <a:cubicBezTo>
                      <a:pt x="1209" y="367"/>
                      <a:pt x="1188" y="317"/>
                      <a:pt x="1153" y="276"/>
                    </a:cubicBezTo>
                    <a:cubicBezTo>
                      <a:pt x="1115" y="230"/>
                      <a:pt x="1075" y="186"/>
                      <a:pt x="1028" y="150"/>
                    </a:cubicBezTo>
                    <a:cubicBezTo>
                      <a:pt x="1006" y="134"/>
                      <a:pt x="987" y="114"/>
                      <a:pt x="963" y="104"/>
                    </a:cubicBezTo>
                    <a:cubicBezTo>
                      <a:pt x="927" y="88"/>
                      <a:pt x="892" y="71"/>
                      <a:pt x="856" y="56"/>
                    </a:cubicBezTo>
                    <a:cubicBezTo>
                      <a:pt x="829" y="44"/>
                      <a:pt x="801" y="38"/>
                      <a:pt x="773" y="33"/>
                    </a:cubicBezTo>
                    <a:cubicBezTo>
                      <a:pt x="757" y="31"/>
                      <a:pt x="741" y="30"/>
                      <a:pt x="726" y="27"/>
                    </a:cubicBezTo>
                    <a:cubicBezTo>
                      <a:pt x="686" y="19"/>
                      <a:pt x="645" y="19"/>
                      <a:pt x="607" y="7"/>
                    </a:cubicBezTo>
                    <a:cubicBezTo>
                      <a:pt x="603" y="5"/>
                      <a:pt x="599" y="6"/>
                      <a:pt x="595" y="6"/>
                    </a:cubicBezTo>
                    <a:cubicBezTo>
                      <a:pt x="543" y="0"/>
                      <a:pt x="494" y="15"/>
                      <a:pt x="444" y="21"/>
                    </a:cubicBezTo>
                    <a:cubicBezTo>
                      <a:pt x="421" y="24"/>
                      <a:pt x="402" y="37"/>
                      <a:pt x="381" y="43"/>
                    </a:cubicBezTo>
                    <a:cubicBezTo>
                      <a:pt x="367" y="47"/>
                      <a:pt x="358" y="55"/>
                      <a:pt x="349" y="65"/>
                    </a:cubicBezTo>
                    <a:cubicBezTo>
                      <a:pt x="328" y="88"/>
                      <a:pt x="309" y="113"/>
                      <a:pt x="280" y="127"/>
                    </a:cubicBezTo>
                    <a:cubicBezTo>
                      <a:pt x="261" y="137"/>
                      <a:pt x="243" y="148"/>
                      <a:pt x="229" y="165"/>
                    </a:cubicBezTo>
                    <a:cubicBezTo>
                      <a:pt x="205" y="192"/>
                      <a:pt x="179" y="217"/>
                      <a:pt x="159" y="247"/>
                    </a:cubicBezTo>
                    <a:cubicBezTo>
                      <a:pt x="151" y="258"/>
                      <a:pt x="142" y="269"/>
                      <a:pt x="131" y="278"/>
                    </a:cubicBezTo>
                    <a:cubicBezTo>
                      <a:pt x="110" y="294"/>
                      <a:pt x="95" y="314"/>
                      <a:pt x="84" y="337"/>
                    </a:cubicBezTo>
                    <a:cubicBezTo>
                      <a:pt x="67" y="374"/>
                      <a:pt x="52" y="413"/>
                      <a:pt x="37" y="451"/>
                    </a:cubicBezTo>
                    <a:cubicBezTo>
                      <a:pt x="25" y="483"/>
                      <a:pt x="19" y="516"/>
                      <a:pt x="15" y="550"/>
                    </a:cubicBezTo>
                    <a:cubicBezTo>
                      <a:pt x="12" y="568"/>
                      <a:pt x="12" y="587"/>
                      <a:pt x="9" y="604"/>
                    </a:cubicBezTo>
                    <a:cubicBezTo>
                      <a:pt x="2" y="642"/>
                      <a:pt x="0" y="680"/>
                      <a:pt x="14" y="716"/>
                    </a:cubicBezTo>
                    <a:cubicBezTo>
                      <a:pt x="16" y="721"/>
                      <a:pt x="17" y="727"/>
                      <a:pt x="17" y="733"/>
                    </a:cubicBezTo>
                    <a:cubicBezTo>
                      <a:pt x="17" y="772"/>
                      <a:pt x="27" y="809"/>
                      <a:pt x="45" y="845"/>
                    </a:cubicBezTo>
                    <a:cubicBezTo>
                      <a:pt x="54" y="862"/>
                      <a:pt x="65" y="878"/>
                      <a:pt x="65" y="898"/>
                    </a:cubicBezTo>
                    <a:cubicBezTo>
                      <a:pt x="65" y="929"/>
                      <a:pt x="78" y="952"/>
                      <a:pt x="103" y="970"/>
                    </a:cubicBezTo>
                    <a:cubicBezTo>
                      <a:pt x="108" y="973"/>
                      <a:pt x="112" y="976"/>
                      <a:pt x="115" y="981"/>
                    </a:cubicBezTo>
                    <a:cubicBezTo>
                      <a:pt x="125" y="1009"/>
                      <a:pt x="143" y="1032"/>
                      <a:pt x="159" y="1056"/>
                    </a:cubicBezTo>
                    <a:cubicBezTo>
                      <a:pt x="197" y="1113"/>
                      <a:pt x="246" y="1162"/>
                      <a:pt x="304" y="1200"/>
                    </a:cubicBezTo>
                    <a:cubicBezTo>
                      <a:pt x="324" y="1213"/>
                      <a:pt x="344" y="1225"/>
                      <a:pt x="366" y="1233"/>
                    </a:cubicBezTo>
                    <a:cubicBezTo>
                      <a:pt x="389" y="1241"/>
                      <a:pt x="412" y="1248"/>
                      <a:pt x="434" y="1258"/>
                    </a:cubicBezTo>
                    <a:cubicBezTo>
                      <a:pt x="448" y="1264"/>
                      <a:pt x="462" y="1274"/>
                      <a:pt x="478" y="1276"/>
                    </a:cubicBezTo>
                    <a:cubicBezTo>
                      <a:pt x="497" y="1279"/>
                      <a:pt x="515" y="1285"/>
                      <a:pt x="534" y="1288"/>
                    </a:cubicBezTo>
                    <a:cubicBezTo>
                      <a:pt x="557" y="1293"/>
                      <a:pt x="579" y="1298"/>
                      <a:pt x="603" y="1298"/>
                    </a:cubicBezTo>
                    <a:cubicBezTo>
                      <a:pt x="621" y="1298"/>
                      <a:pt x="640" y="1295"/>
                      <a:pt x="658" y="1299"/>
                    </a:cubicBezTo>
                    <a:cubicBezTo>
                      <a:pt x="676" y="1303"/>
                      <a:pt x="693" y="1302"/>
                      <a:pt x="704" y="1303"/>
                    </a:cubicBezTo>
                    <a:cubicBezTo>
                      <a:pt x="745" y="1305"/>
                      <a:pt x="777" y="1299"/>
                      <a:pt x="810" y="1292"/>
                    </a:cubicBezTo>
                    <a:cubicBezTo>
                      <a:pt x="827" y="1288"/>
                      <a:pt x="843" y="1285"/>
                      <a:pt x="860" y="1280"/>
                    </a:cubicBezTo>
                    <a:cubicBezTo>
                      <a:pt x="888" y="1271"/>
                      <a:pt x="914" y="1257"/>
                      <a:pt x="941" y="1243"/>
                    </a:cubicBezTo>
                    <a:cubicBezTo>
                      <a:pt x="960" y="1232"/>
                      <a:pt x="981" y="1225"/>
                      <a:pt x="998" y="1210"/>
                    </a:cubicBezTo>
                    <a:cubicBezTo>
                      <a:pt x="1033" y="1177"/>
                      <a:pt x="1071" y="1147"/>
                      <a:pt x="1104" y="1112"/>
                    </a:cubicBezTo>
                    <a:cubicBezTo>
                      <a:pt x="1130" y="1085"/>
                      <a:pt x="1153" y="1055"/>
                      <a:pt x="1173" y="1024"/>
                    </a:cubicBezTo>
                    <a:cubicBezTo>
                      <a:pt x="1194" y="989"/>
                      <a:pt x="1215" y="953"/>
                      <a:pt x="1234" y="916"/>
                    </a:cubicBezTo>
                    <a:cubicBezTo>
                      <a:pt x="1250" y="888"/>
                      <a:pt x="1262" y="859"/>
                      <a:pt x="1264" y="826"/>
                    </a:cubicBezTo>
                    <a:cubicBezTo>
                      <a:pt x="1265" y="809"/>
                      <a:pt x="1272" y="803"/>
                      <a:pt x="1289" y="802"/>
                    </a:cubicBezTo>
                    <a:cubicBezTo>
                      <a:pt x="1303" y="800"/>
                      <a:pt x="1315" y="788"/>
                      <a:pt x="1318" y="771"/>
                    </a:cubicBezTo>
                    <a:cubicBezTo>
                      <a:pt x="1321" y="757"/>
                      <a:pt x="1312" y="751"/>
                      <a:pt x="1301" y="747"/>
                    </a:cubicBezTo>
                    <a:close/>
                    <a:moveTo>
                      <a:pt x="1215" y="752"/>
                    </a:moveTo>
                    <a:cubicBezTo>
                      <a:pt x="1213" y="771"/>
                      <a:pt x="1210" y="788"/>
                      <a:pt x="1201" y="804"/>
                    </a:cubicBezTo>
                    <a:cubicBezTo>
                      <a:pt x="1194" y="814"/>
                      <a:pt x="1187" y="825"/>
                      <a:pt x="1179" y="835"/>
                    </a:cubicBezTo>
                    <a:cubicBezTo>
                      <a:pt x="1174" y="840"/>
                      <a:pt x="1167" y="846"/>
                      <a:pt x="1158" y="844"/>
                    </a:cubicBezTo>
                    <a:cubicBezTo>
                      <a:pt x="1148" y="841"/>
                      <a:pt x="1148" y="853"/>
                      <a:pt x="1141" y="855"/>
                    </a:cubicBezTo>
                    <a:cubicBezTo>
                      <a:pt x="1128" y="859"/>
                      <a:pt x="1116" y="866"/>
                      <a:pt x="1103" y="868"/>
                    </a:cubicBezTo>
                    <a:cubicBezTo>
                      <a:pt x="1099" y="869"/>
                      <a:pt x="1093" y="869"/>
                      <a:pt x="1094" y="875"/>
                    </a:cubicBezTo>
                    <a:cubicBezTo>
                      <a:pt x="1096" y="880"/>
                      <a:pt x="1100" y="879"/>
                      <a:pt x="1104" y="879"/>
                    </a:cubicBezTo>
                    <a:cubicBezTo>
                      <a:pt x="1108" y="879"/>
                      <a:pt x="1113" y="879"/>
                      <a:pt x="1119" y="879"/>
                    </a:cubicBezTo>
                    <a:cubicBezTo>
                      <a:pt x="1114" y="889"/>
                      <a:pt x="1106" y="887"/>
                      <a:pt x="1101" y="892"/>
                    </a:cubicBezTo>
                    <a:cubicBezTo>
                      <a:pt x="1098" y="894"/>
                      <a:pt x="1095" y="896"/>
                      <a:pt x="1097" y="899"/>
                    </a:cubicBezTo>
                    <a:cubicBezTo>
                      <a:pt x="1098" y="902"/>
                      <a:pt x="1102" y="901"/>
                      <a:pt x="1104" y="899"/>
                    </a:cubicBezTo>
                    <a:cubicBezTo>
                      <a:pt x="1111" y="893"/>
                      <a:pt x="1114" y="895"/>
                      <a:pt x="1113" y="904"/>
                    </a:cubicBezTo>
                    <a:cubicBezTo>
                      <a:pt x="1112" y="910"/>
                      <a:pt x="1119" y="918"/>
                      <a:pt x="1105" y="921"/>
                    </a:cubicBezTo>
                    <a:cubicBezTo>
                      <a:pt x="1101" y="922"/>
                      <a:pt x="1099" y="937"/>
                      <a:pt x="1102" y="946"/>
                    </a:cubicBezTo>
                    <a:cubicBezTo>
                      <a:pt x="1108" y="961"/>
                      <a:pt x="1105" y="979"/>
                      <a:pt x="1112" y="994"/>
                    </a:cubicBezTo>
                    <a:cubicBezTo>
                      <a:pt x="1113" y="995"/>
                      <a:pt x="1112" y="997"/>
                      <a:pt x="1111" y="998"/>
                    </a:cubicBezTo>
                    <a:cubicBezTo>
                      <a:pt x="1107" y="1008"/>
                      <a:pt x="1104" y="1020"/>
                      <a:pt x="1097" y="1027"/>
                    </a:cubicBezTo>
                    <a:cubicBezTo>
                      <a:pt x="1066" y="1054"/>
                      <a:pt x="1039" y="1087"/>
                      <a:pt x="1007" y="1113"/>
                    </a:cubicBezTo>
                    <a:cubicBezTo>
                      <a:pt x="959" y="1152"/>
                      <a:pt x="905" y="1177"/>
                      <a:pt x="848" y="1198"/>
                    </a:cubicBezTo>
                    <a:cubicBezTo>
                      <a:pt x="806" y="1213"/>
                      <a:pt x="764" y="1225"/>
                      <a:pt x="719" y="1229"/>
                    </a:cubicBezTo>
                    <a:cubicBezTo>
                      <a:pt x="687" y="1232"/>
                      <a:pt x="657" y="1245"/>
                      <a:pt x="624" y="1244"/>
                    </a:cubicBezTo>
                    <a:cubicBezTo>
                      <a:pt x="607" y="1243"/>
                      <a:pt x="591" y="1241"/>
                      <a:pt x="575" y="1237"/>
                    </a:cubicBezTo>
                    <a:cubicBezTo>
                      <a:pt x="543" y="1229"/>
                      <a:pt x="510" y="1222"/>
                      <a:pt x="478" y="1212"/>
                    </a:cubicBezTo>
                    <a:cubicBezTo>
                      <a:pt x="452" y="1205"/>
                      <a:pt x="427" y="1194"/>
                      <a:pt x="403" y="1178"/>
                    </a:cubicBezTo>
                    <a:cubicBezTo>
                      <a:pt x="385" y="1165"/>
                      <a:pt x="365" y="1154"/>
                      <a:pt x="345" y="1143"/>
                    </a:cubicBezTo>
                    <a:cubicBezTo>
                      <a:pt x="315" y="1126"/>
                      <a:pt x="287" y="1106"/>
                      <a:pt x="260" y="1085"/>
                    </a:cubicBezTo>
                    <a:cubicBezTo>
                      <a:pt x="237" y="1066"/>
                      <a:pt x="214" y="1045"/>
                      <a:pt x="194" y="1023"/>
                    </a:cubicBezTo>
                    <a:cubicBezTo>
                      <a:pt x="178" y="1005"/>
                      <a:pt x="165" y="985"/>
                      <a:pt x="147" y="968"/>
                    </a:cubicBezTo>
                    <a:cubicBezTo>
                      <a:pt x="139" y="962"/>
                      <a:pt x="144" y="950"/>
                      <a:pt x="142" y="941"/>
                    </a:cubicBezTo>
                    <a:cubicBezTo>
                      <a:pt x="138" y="928"/>
                      <a:pt x="133" y="916"/>
                      <a:pt x="125" y="906"/>
                    </a:cubicBezTo>
                    <a:cubicBezTo>
                      <a:pt x="104" y="879"/>
                      <a:pt x="99" y="848"/>
                      <a:pt x="94" y="816"/>
                    </a:cubicBezTo>
                    <a:cubicBezTo>
                      <a:pt x="90" y="790"/>
                      <a:pt x="84" y="764"/>
                      <a:pt x="80" y="738"/>
                    </a:cubicBezTo>
                    <a:cubicBezTo>
                      <a:pt x="76" y="719"/>
                      <a:pt x="78" y="701"/>
                      <a:pt x="79" y="682"/>
                    </a:cubicBezTo>
                    <a:cubicBezTo>
                      <a:pt x="81" y="662"/>
                      <a:pt x="82" y="643"/>
                      <a:pt x="81" y="623"/>
                    </a:cubicBezTo>
                    <a:cubicBezTo>
                      <a:pt x="80" y="598"/>
                      <a:pt x="82" y="574"/>
                      <a:pt x="92" y="550"/>
                    </a:cubicBezTo>
                    <a:cubicBezTo>
                      <a:pt x="103" y="524"/>
                      <a:pt x="110" y="496"/>
                      <a:pt x="118" y="470"/>
                    </a:cubicBezTo>
                    <a:cubicBezTo>
                      <a:pt x="127" y="444"/>
                      <a:pt x="138" y="419"/>
                      <a:pt x="154" y="396"/>
                    </a:cubicBezTo>
                    <a:cubicBezTo>
                      <a:pt x="169" y="375"/>
                      <a:pt x="177" y="349"/>
                      <a:pt x="187" y="326"/>
                    </a:cubicBezTo>
                    <a:cubicBezTo>
                      <a:pt x="200" y="293"/>
                      <a:pt x="223" y="266"/>
                      <a:pt x="251" y="246"/>
                    </a:cubicBezTo>
                    <a:cubicBezTo>
                      <a:pt x="272" y="230"/>
                      <a:pt x="290" y="210"/>
                      <a:pt x="313" y="198"/>
                    </a:cubicBezTo>
                    <a:cubicBezTo>
                      <a:pt x="332" y="188"/>
                      <a:pt x="352" y="183"/>
                      <a:pt x="371" y="176"/>
                    </a:cubicBezTo>
                    <a:cubicBezTo>
                      <a:pt x="394" y="167"/>
                      <a:pt x="415" y="152"/>
                      <a:pt x="438" y="142"/>
                    </a:cubicBezTo>
                    <a:cubicBezTo>
                      <a:pt x="473" y="128"/>
                      <a:pt x="507" y="112"/>
                      <a:pt x="546" y="107"/>
                    </a:cubicBezTo>
                    <a:cubicBezTo>
                      <a:pt x="591" y="101"/>
                      <a:pt x="636" y="98"/>
                      <a:pt x="681" y="102"/>
                    </a:cubicBezTo>
                    <a:cubicBezTo>
                      <a:pt x="701" y="104"/>
                      <a:pt x="720" y="111"/>
                      <a:pt x="739" y="116"/>
                    </a:cubicBezTo>
                    <a:cubicBezTo>
                      <a:pt x="755" y="119"/>
                      <a:pt x="771" y="124"/>
                      <a:pt x="786" y="128"/>
                    </a:cubicBezTo>
                    <a:cubicBezTo>
                      <a:pt x="799" y="131"/>
                      <a:pt x="809" y="138"/>
                      <a:pt x="822" y="141"/>
                    </a:cubicBezTo>
                    <a:cubicBezTo>
                      <a:pt x="849" y="145"/>
                      <a:pt x="875" y="156"/>
                      <a:pt x="900" y="167"/>
                    </a:cubicBezTo>
                    <a:cubicBezTo>
                      <a:pt x="924" y="177"/>
                      <a:pt x="944" y="193"/>
                      <a:pt x="965" y="206"/>
                    </a:cubicBezTo>
                    <a:cubicBezTo>
                      <a:pt x="1010" y="233"/>
                      <a:pt x="1051" y="266"/>
                      <a:pt x="1082" y="310"/>
                    </a:cubicBezTo>
                    <a:cubicBezTo>
                      <a:pt x="1114" y="356"/>
                      <a:pt x="1145" y="403"/>
                      <a:pt x="1167" y="454"/>
                    </a:cubicBezTo>
                    <a:cubicBezTo>
                      <a:pt x="1182" y="491"/>
                      <a:pt x="1195" y="529"/>
                      <a:pt x="1202" y="569"/>
                    </a:cubicBezTo>
                    <a:cubicBezTo>
                      <a:pt x="1206" y="594"/>
                      <a:pt x="1214" y="620"/>
                      <a:pt x="1216" y="645"/>
                    </a:cubicBezTo>
                    <a:cubicBezTo>
                      <a:pt x="1218" y="681"/>
                      <a:pt x="1221" y="716"/>
                      <a:pt x="1215" y="752"/>
                    </a:cubicBezTo>
                    <a:close/>
                  </a:path>
                </a:pathLst>
              </a:cu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4</a:t>
                </a:r>
                <a:endParaRPr lang="en-US" sz="1100"/>
              </a:p>
            </p:txBody>
          </p:sp>
        </p:grpSp>
      </p:grpSp>
      <p:sp>
        <p:nvSpPr>
          <p:cNvPr id="22" name="TextBox 22"/>
          <p:cNvSpPr txBox="1"/>
          <p:nvPr/>
        </p:nvSpPr>
        <p:spPr>
          <a:xfrm>
            <a:off x="660400" y="128587"/>
            <a:ext cx="10858500" cy="900112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8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核心功能实现（上）</a:t>
            </a:r>
            <a:endParaRPr lang="en-US" sz="11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 rot="0">
            <a:off x="660399" y="1130301"/>
            <a:ext cx="10858501" cy="5003799"/>
            <a:chOff x="660399" y="1130301"/>
            <a:chExt cx="10858501" cy="5003799"/>
          </a:xfrm>
        </p:grpSpPr>
        <p:sp>
          <p:nvSpPr>
            <p:cNvPr id="4" name="TextBox 4"/>
            <p:cNvSpPr txBox="1"/>
            <p:nvPr/>
          </p:nvSpPr>
          <p:spPr>
            <a:xfrm>
              <a:off x="660400" y="1130301"/>
              <a:ext cx="10858500" cy="667576"/>
            </a:xfrm>
            <a:prstGeom prst="rect">
              <a:avLst/>
            </a:prstGeom>
            <a:ln>
              <a:prstDash val="solid"/>
              <a:headEnd type="none"/>
              <a:tailEnd type="none"/>
            </a:ln>
          </p:spPr>
          <p:txBody>
            <a:bodyPr vert="horz" wrap="square" lIns="91440" tIns="45720" rIns="91440" bIns="45720" rtlCol="0" anchor="ctr" anchorCtr="0"/>
            <a:lstStyle/>
            <a:p>
              <a:pPr algn="l">
                <a:defRPr/>
              </a:pPr>
              <a:r>
                <a:rPr lang="en-US" sz="2400" b="1" i="0">
                  <a:solidFill>
                    <a:srgbClr val="00000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从提醒到同步的扩展功能实现解析</a:t>
              </a:r>
              <a:endParaRPr lang="en-US" sz="1100"/>
            </a:p>
          </p:txBody>
        </p:sp>
        <p:grpSp>
          <p:nvGrpSpPr>
            <p:cNvPr id="5" name="Group 5"/>
            <p:cNvGrpSpPr/>
            <p:nvPr/>
          </p:nvGrpSpPr>
          <p:grpSpPr>
            <a:xfrm rot="0">
              <a:off x="660400" y="1910806"/>
              <a:ext cx="5349875" cy="2051594"/>
              <a:chOff x="2459398" y="3282406"/>
              <a:chExt cx="5349875" cy="2051594"/>
            </a:xfrm>
          </p:grpSpPr>
          <p:sp>
            <p:nvSpPr>
              <p:cNvPr id="6" name="TextBox 6"/>
              <p:cNvSpPr txBox="1"/>
              <p:nvPr/>
            </p:nvSpPr>
            <p:spPr>
              <a:xfrm>
                <a:off x="2459398" y="3282406"/>
                <a:ext cx="533636" cy="540000"/>
              </a:xfrm>
              <a:prstGeom prst="roundRect">
                <a:avLst/>
              </a:pr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1</a:t>
                </a:r>
                <a:endParaRPr lang="en-US" sz="1100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3054713" y="3788602"/>
                <a:ext cx="4754560" cy="1545398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通过`AlarmManager`设置定时任务，由`ui.AlarmReceiver`接收广播，并启动`ui.AlarmAlertActivity`显示提醒。</a:t>
                </a:r>
                <a:endParaRPr lang="en-US" sz="1100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3054713" y="3282406"/>
                <a:ext cx="4754560" cy="457276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闹钟提醒</a:t>
                </a:r>
                <a:endParaRPr lang="en-US" sz="1100"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 rot="0">
              <a:off x="6169024" y="1910806"/>
              <a:ext cx="5349876" cy="2051594"/>
              <a:chOff x="6257682" y="3282406"/>
              <a:chExt cx="5349876" cy="2051594"/>
            </a:xfrm>
          </p:grpSpPr>
          <p:sp>
            <p:nvSpPr>
              <p:cNvPr id="10" name="TextBox 10"/>
              <p:cNvSpPr txBox="1"/>
              <p:nvPr/>
            </p:nvSpPr>
            <p:spPr>
              <a:xfrm>
                <a:off x="6257682" y="3282406"/>
                <a:ext cx="533636" cy="540000"/>
              </a:xfrm>
              <a:prstGeom prst="roundRect">
                <a:avLst/>
              </a:pr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2</a:t>
                </a:r>
                <a:endParaRPr lang="en-US" sz="1100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6852998" y="3788602"/>
                <a:ext cx="4754560" cy="1545398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`widget.NoteWidgetProvider`及其子类（2x, 4x）继承自`AppWidgetProvider`，负责接收更新广播并更新小部件视图。</a:t>
                </a:r>
                <a:endParaRPr lang="en-US" sz="1100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6852998" y="3282406"/>
                <a:ext cx="4754560" cy="457276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桌面小部件</a:t>
                </a:r>
                <a:endParaRPr lang="en-US" sz="1100"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 rot="0">
              <a:off x="660399" y="4082506"/>
              <a:ext cx="5349876" cy="2051594"/>
              <a:chOff x="6257682" y="3282406"/>
              <a:chExt cx="5349876" cy="2051594"/>
            </a:xfrm>
          </p:grpSpPr>
          <p:sp>
            <p:nvSpPr>
              <p:cNvPr id="14" name="TextBox 14"/>
              <p:cNvSpPr txBox="1"/>
              <p:nvPr/>
            </p:nvSpPr>
            <p:spPr>
              <a:xfrm>
                <a:off x="6257682" y="3282406"/>
                <a:ext cx="533636" cy="540000"/>
              </a:xfrm>
              <a:prstGeom prst="roundRect">
                <a:avLst/>
              </a:pr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3</a:t>
                </a:r>
                <a:endParaRPr lang="en-US" sz="1100"/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6852998" y="3788602"/>
                <a:ext cx="4754560" cy="1545398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`gtask.GTaskManager`作为协调器，`gtask.GTaskClient`负责网络通信，实现与Google云端任务的数据同步。</a:t>
                </a:r>
                <a:endParaRPr lang="en-US" sz="1100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6852998" y="3282406"/>
                <a:ext cx="4754560" cy="457276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Google Task同步</a:t>
                </a:r>
                <a:endParaRPr lang="en-US" sz="1100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0">
              <a:off x="6169025" y="4082506"/>
              <a:ext cx="5349875" cy="2051594"/>
              <a:chOff x="2459398" y="3282406"/>
              <a:chExt cx="5349875" cy="2051594"/>
            </a:xfrm>
          </p:grpSpPr>
          <p:sp>
            <p:nvSpPr>
              <p:cNvPr id="18" name="TextBox 18"/>
              <p:cNvSpPr txBox="1"/>
              <p:nvPr/>
            </p:nvSpPr>
            <p:spPr>
              <a:xfrm>
                <a:off x="2459398" y="3282406"/>
                <a:ext cx="533636" cy="540000"/>
              </a:xfrm>
              <a:prstGeom prst="roundRect">
                <a:avLst/>
              </a:pr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4</a:t>
                </a:r>
                <a:endParaRPr lang="en-US" sz="1100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3054713" y="3788602"/>
                <a:ext cx="4754560" cy="1545398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`tool.BackupUtils`通过查询所有便签数据，将其导出为格式化文本文件。</a:t>
                </a:r>
                <a:endParaRPr lang="en-US" sz="1100"/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3054713" y="3282406"/>
                <a:ext cx="4754560" cy="457276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数据备份</a:t>
                </a:r>
                <a:endParaRPr lang="en-US" sz="1100"/>
              </a:p>
            </p:txBody>
          </p:sp>
        </p:grpSp>
      </p:grpSp>
      <p:sp>
        <p:nvSpPr>
          <p:cNvPr id="21" name="TextBox 21"/>
          <p:cNvSpPr txBox="1"/>
          <p:nvPr/>
        </p:nvSpPr>
        <p:spPr>
          <a:xfrm>
            <a:off x="660400" y="128587"/>
            <a:ext cx="10858500" cy="900112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8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核心功能实现（下）</a:t>
            </a:r>
            <a:endParaRPr lang="en-US" sz="11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548084" y="2787105"/>
            <a:ext cx="5853924" cy="870297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总结与展望</a:t>
            </a:r>
            <a:endParaRPr lang="en-US" sz="1100"/>
          </a:p>
        </p:txBody>
      </p:sp>
      <p:sp>
        <p:nvSpPr>
          <p:cNvPr id="3" name="TextBox 3"/>
          <p:cNvSpPr txBox="1"/>
          <p:nvPr/>
        </p:nvSpPr>
        <p:spPr>
          <a:xfrm>
            <a:off x="5548084" y="3662908"/>
            <a:ext cx="5853924" cy="780850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t" anchorCtr="0"/>
          <a:lstStyle/>
          <a:p>
            <a:pPr algn="l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sz="1600" b="0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回顾本次新增功能带来的价值，并基于现有代码基础，对未来的维护、扩展方向提出建议。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 rot="0">
            <a:off x="0" y="1130300"/>
            <a:ext cx="12192000" cy="4305311"/>
            <a:chOff x="0" y="1130300"/>
            <a:chExt cx="12192000" cy="4305311"/>
          </a:xfrm>
        </p:grpSpPr>
        <p:sp>
          <p:nvSpPr>
            <p:cNvPr id="4" name="AutoShape 4"/>
            <p:cNvSpPr/>
            <p:nvPr/>
          </p:nvSpPr>
          <p:spPr>
            <a:xfrm>
              <a:off x="0" y="3406786"/>
              <a:ext cx="12192000" cy="1076060"/>
            </a:xfrm>
            <a:prstGeom prst="rect">
              <a:avLst/>
            </a:prstGeom>
            <a:solidFill>
              <a:srgbClr val="12529F">
                <a:alpha val="10196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5" name="AutoShape 5"/>
            <p:cNvSpPr/>
            <p:nvPr/>
          </p:nvSpPr>
          <p:spPr>
            <a:xfrm>
              <a:off x="660400" y="3944816"/>
              <a:ext cx="10858500" cy="0"/>
            </a:xfrm>
            <a:prstGeom prst="straightConnector1">
              <a:avLst/>
            </a:prstGeom>
            <a:ln w="6350">
              <a:gradFill>
                <a:gsLst>
                  <a:gs pos="0">
                    <a:srgbClr val="12529F">
                      <a:alpha val="0"/>
                    </a:srgbClr>
                  </a:gs>
                  <a:gs pos="100000">
                    <a:srgbClr val="12529F">
                      <a:alpha val="100000"/>
                    </a:srgbClr>
                  </a:gs>
                </a:gsLst>
                <a:lin ang="0"/>
              </a:gradFill>
              <a:prstDash val="solid"/>
              <a:headEnd type="none"/>
              <a:tailEnd type="triangle"/>
            </a:ln>
          </p:spPr>
        </p:sp>
        <p:grpSp>
          <p:nvGrpSpPr>
            <p:cNvPr id="6" name="Group 6"/>
            <p:cNvGrpSpPr/>
            <p:nvPr/>
          </p:nvGrpSpPr>
          <p:grpSpPr>
            <a:xfrm rot="0">
              <a:off x="666750" y="3650127"/>
              <a:ext cx="2108228" cy="1785484"/>
              <a:chOff x="666750" y="3650127"/>
              <a:chExt cx="2108228" cy="1785484"/>
            </a:xfrm>
          </p:grpSpPr>
          <p:sp>
            <p:nvSpPr>
              <p:cNvPr id="7" name="TextBox 7"/>
              <p:cNvSpPr txBox="1"/>
              <p:nvPr/>
            </p:nvSpPr>
            <p:spPr>
              <a:xfrm>
                <a:off x="1411803" y="3650127"/>
                <a:ext cx="586504" cy="586504"/>
              </a:xfrm>
              <a:prstGeom prst="ellipse">
                <a:avLst/>
              </a:prstGeom>
              <a:gradFill>
                <a:gsLst>
                  <a:gs pos="0">
                    <a:srgbClr val="12529F">
                      <a:alpha val="100000"/>
                      <a:lumMod val="60000"/>
                      <a:lumOff val="40000"/>
                    </a:srgbClr>
                  </a:gs>
                  <a:gs pos="75000">
                    <a:srgbClr val="12529F">
                      <a:alpha val="100000"/>
                    </a:srgbClr>
                  </a:gs>
                </a:gsLst>
                <a:lin ang="2700000"/>
              </a:gradFill>
              <a:ln w="12700">
                <a:solidFill>
                  <a:srgbClr val="FFFFFF">
                    <a:alpha val="100000"/>
                  </a:srgbClr>
                </a:solidFill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01</a:t>
                </a:r>
                <a:endParaRPr lang="en-US" sz="1100"/>
              </a:p>
            </p:txBody>
          </p:sp>
          <p:grpSp>
            <p:nvGrpSpPr>
              <p:cNvPr id="8" name="Group 8"/>
              <p:cNvGrpSpPr/>
              <p:nvPr/>
            </p:nvGrpSpPr>
            <p:grpSpPr>
              <a:xfrm rot="0">
                <a:off x="666750" y="4236631"/>
                <a:ext cx="2108228" cy="1198980"/>
                <a:chOff x="1906502" y="4601292"/>
                <a:chExt cx="2108228" cy="1198980"/>
              </a:xfrm>
            </p:grpSpPr>
            <p:sp>
              <p:nvSpPr>
                <p:cNvPr id="9" name="TextBox 9"/>
                <p:cNvSpPr txBox="1"/>
                <p:nvPr/>
              </p:nvSpPr>
              <p:spPr>
                <a:xfrm>
                  <a:off x="1906502" y="5090848"/>
                  <a:ext cx="2108228" cy="709424"/>
                </a:xfrm>
                <a:prstGeom prst="rect">
                  <a:avLst/>
                </a:prstGeom>
                <a:ln>
                  <a:headEnd type="none"/>
                  <a:tailEnd type="none"/>
                </a:ln>
              </p:spPr>
              <p:txBody>
                <a:bodyPr vert="horz" wrap="square" lIns="91440" tIns="45720" rIns="91440" bIns="45720" rtlCol="0" anchor="t" anchorCtr="0"/>
                <a:lstStyle/>
                <a:p>
                  <a:pPr algn="l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800" b="1" i="0" strike="noStrike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项目概述与新增功能</a:t>
                  </a:r>
                  <a:endParaRPr lang="en-US" sz="1100"/>
                </a:p>
              </p:txBody>
            </p:sp>
            <p:sp>
              <p:nvSpPr>
                <p:cNvPr id="10" name="AutoShape 10"/>
                <p:cNvSpPr/>
                <p:nvPr/>
              </p:nvSpPr>
              <p:spPr>
                <a:xfrm>
                  <a:off x="2954266" y="4601292"/>
                  <a:ext cx="0" cy="387901"/>
                </a:xfrm>
                <a:prstGeom prst="line">
                  <a:avLst/>
                </a:prstGeom>
                <a:ln w="6350">
                  <a:gradFill>
                    <a:gsLst>
                      <a:gs pos="0">
                        <a:srgbClr val="12529F">
                          <a:alpha val="0"/>
                        </a:srgbClr>
                      </a:gs>
                      <a:gs pos="100000">
                        <a:srgbClr val="12529F">
                          <a:alpha val="100000"/>
                        </a:srgbClr>
                      </a:gs>
                    </a:gsLst>
                    <a:lin ang="0"/>
                  </a:gradFill>
                  <a:prstDash val="solid"/>
                  <a:headEnd type="none"/>
                  <a:tailEnd type="triangle"/>
                </a:ln>
              </p:spPr>
            </p:sp>
          </p:grpSp>
        </p:grpSp>
        <p:grpSp>
          <p:nvGrpSpPr>
            <p:cNvPr id="11" name="Group 11"/>
            <p:cNvGrpSpPr/>
            <p:nvPr/>
          </p:nvGrpSpPr>
          <p:grpSpPr>
            <a:xfrm rot="0">
              <a:off x="2327623" y="2441361"/>
              <a:ext cx="2108228" cy="1795270"/>
              <a:chOff x="2327623" y="2441361"/>
              <a:chExt cx="2108228" cy="1795270"/>
            </a:xfrm>
          </p:grpSpPr>
          <p:sp>
            <p:nvSpPr>
              <p:cNvPr id="12" name="TextBox 12"/>
              <p:cNvSpPr txBox="1"/>
              <p:nvPr/>
            </p:nvSpPr>
            <p:spPr>
              <a:xfrm>
                <a:off x="3088485" y="3650127"/>
                <a:ext cx="586504" cy="586504"/>
              </a:xfrm>
              <a:prstGeom prst="ellipse">
                <a:avLst/>
              </a:prstGeom>
              <a:gradFill>
                <a:gsLst>
                  <a:gs pos="0">
                    <a:srgbClr val="162E46">
                      <a:alpha val="100000"/>
                      <a:lumMod val="60000"/>
                      <a:lumOff val="40000"/>
                    </a:srgbClr>
                  </a:gs>
                  <a:gs pos="75000">
                    <a:srgbClr val="162E46">
                      <a:alpha val="100000"/>
                    </a:srgbClr>
                  </a:gs>
                </a:gsLst>
                <a:lin ang="2700000"/>
              </a:gradFill>
              <a:ln w="12700">
                <a:solidFill>
                  <a:srgbClr val="FFFFFF">
                    <a:alpha val="100000"/>
                  </a:srgbClr>
                </a:solidFill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20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02</a:t>
                </a:r>
                <a:endParaRPr lang="en-US" sz="1100"/>
              </a:p>
            </p:txBody>
          </p:sp>
          <p:grpSp>
            <p:nvGrpSpPr>
              <p:cNvPr id="13" name="Group 13"/>
              <p:cNvGrpSpPr/>
              <p:nvPr/>
            </p:nvGrpSpPr>
            <p:grpSpPr>
              <a:xfrm rot="0">
                <a:off x="2327623" y="2441361"/>
                <a:ext cx="2108228" cy="1205891"/>
                <a:chOff x="1900152" y="5316110"/>
                <a:chExt cx="2108228" cy="1205891"/>
              </a:xfrm>
            </p:grpSpPr>
            <p:sp>
              <p:nvSpPr>
                <p:cNvPr id="14" name="TextBox 14"/>
                <p:cNvSpPr txBox="1"/>
                <p:nvPr/>
              </p:nvSpPr>
              <p:spPr>
                <a:xfrm>
                  <a:off x="1900152" y="5316110"/>
                  <a:ext cx="2108228" cy="709424"/>
                </a:xfrm>
                <a:prstGeom prst="rect">
                  <a:avLst/>
                </a:prstGeom>
                <a:ln>
                  <a:headEnd type="none"/>
                  <a:tailEnd type="none"/>
                </a:ln>
              </p:spPr>
              <p:txBody>
                <a:bodyPr vert="horz" wrap="square" lIns="91440" tIns="45720" rIns="91440" bIns="45720" rtlCol="0" anchor="b" anchorCtr="0"/>
                <a:lstStyle/>
                <a:p>
                  <a:pPr algn="l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800" b="1" i="0" strike="noStrike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搜索功能增强详解</a:t>
                  </a:r>
                  <a:endParaRPr lang="en-US" sz="1100"/>
                </a:p>
              </p:txBody>
            </p:sp>
            <p:sp>
              <p:nvSpPr>
                <p:cNvPr id="15" name="AutoShape 15"/>
                <p:cNvSpPr/>
                <p:nvPr/>
              </p:nvSpPr>
              <p:spPr>
                <a:xfrm flipV="1">
                  <a:off x="2954266" y="6134100"/>
                  <a:ext cx="0" cy="387901"/>
                </a:xfrm>
                <a:prstGeom prst="line">
                  <a:avLst/>
                </a:prstGeom>
                <a:ln w="6350">
                  <a:gradFill>
                    <a:gsLst>
                      <a:gs pos="0">
                        <a:srgbClr val="12529F">
                          <a:alpha val="0"/>
                        </a:srgbClr>
                      </a:gs>
                      <a:gs pos="100000">
                        <a:srgbClr val="12529F">
                          <a:alpha val="100000"/>
                        </a:srgbClr>
                      </a:gs>
                    </a:gsLst>
                    <a:lin ang="0"/>
                  </a:gradFill>
                  <a:prstDash val="solid"/>
                  <a:headEnd type="none"/>
                  <a:tailEnd type="triangle"/>
                </a:ln>
              </p:spPr>
            </p:sp>
          </p:grpSp>
        </p:grpSp>
        <p:sp>
          <p:nvSpPr>
            <p:cNvPr id="16" name="AutoShape 16"/>
            <p:cNvSpPr/>
            <p:nvPr/>
          </p:nvSpPr>
          <p:spPr>
            <a:xfrm>
              <a:off x="666750" y="1130300"/>
              <a:ext cx="10858500" cy="1002918"/>
            </a:xfrm>
            <a:prstGeom prst="rect">
              <a:avLst/>
            </a:prstGeom>
            <a:ln>
              <a:prstDash val="solid"/>
              <a:headEnd type="none"/>
              <a:tailEnd type="none"/>
            </a:ln>
          </p:spPr>
        </p:sp>
        <p:grpSp>
          <p:nvGrpSpPr>
            <p:cNvPr id="17" name="Group 17"/>
            <p:cNvGrpSpPr/>
            <p:nvPr/>
          </p:nvGrpSpPr>
          <p:grpSpPr>
            <a:xfrm rot="0">
              <a:off x="3987772" y="3650127"/>
              <a:ext cx="2108228" cy="1785484"/>
              <a:chOff x="3987772" y="3650127"/>
              <a:chExt cx="2108228" cy="1785484"/>
            </a:xfrm>
          </p:grpSpPr>
          <p:sp>
            <p:nvSpPr>
              <p:cNvPr id="18" name="TextBox 18"/>
              <p:cNvSpPr txBox="1"/>
              <p:nvPr/>
            </p:nvSpPr>
            <p:spPr>
              <a:xfrm>
                <a:off x="4765167" y="3650127"/>
                <a:ext cx="586504" cy="586504"/>
              </a:xfrm>
              <a:prstGeom prst="ellipse">
                <a:avLst/>
              </a:prstGeom>
              <a:gradFill>
                <a:gsLst>
                  <a:gs pos="0">
                    <a:srgbClr val="12529F">
                      <a:alpha val="100000"/>
                      <a:lumMod val="60000"/>
                      <a:lumOff val="40000"/>
                    </a:srgbClr>
                  </a:gs>
                  <a:gs pos="75000">
                    <a:srgbClr val="12529F">
                      <a:alpha val="100000"/>
                    </a:srgbClr>
                  </a:gs>
                </a:gsLst>
                <a:lin ang="2700000"/>
              </a:gradFill>
              <a:ln w="12700">
                <a:solidFill>
                  <a:srgbClr val="FFFFFF">
                    <a:alpha val="100000"/>
                  </a:srgbClr>
                </a:solidFill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03</a:t>
                </a:r>
                <a:endParaRPr lang="en-US" sz="1100"/>
              </a:p>
            </p:txBody>
          </p:sp>
          <p:grpSp>
            <p:nvGrpSpPr>
              <p:cNvPr id="19" name="Group 19"/>
              <p:cNvGrpSpPr/>
              <p:nvPr/>
            </p:nvGrpSpPr>
            <p:grpSpPr>
              <a:xfrm rot="0">
                <a:off x="3987772" y="4236631"/>
                <a:ext cx="2108228" cy="1198980"/>
                <a:chOff x="1906502" y="4601292"/>
                <a:chExt cx="2108228" cy="1198980"/>
              </a:xfrm>
            </p:grpSpPr>
            <p:sp>
              <p:nvSpPr>
                <p:cNvPr id="20" name="TextBox 20"/>
                <p:cNvSpPr txBox="1"/>
                <p:nvPr/>
              </p:nvSpPr>
              <p:spPr>
                <a:xfrm>
                  <a:off x="1906502" y="5090848"/>
                  <a:ext cx="2108228" cy="709424"/>
                </a:xfrm>
                <a:prstGeom prst="rect">
                  <a:avLst/>
                </a:prstGeom>
                <a:ln>
                  <a:headEnd type="none"/>
                  <a:tailEnd type="none"/>
                </a:ln>
              </p:spPr>
              <p:txBody>
                <a:bodyPr vert="horz" wrap="square" lIns="91440" tIns="45720" rIns="91440" bIns="45720" rtlCol="0" anchor="t" anchorCtr="0"/>
                <a:lstStyle/>
                <a:p>
                  <a:pPr algn="l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800" b="1" i="0" strike="noStrike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置顶功能详解</a:t>
                  </a:r>
                  <a:endParaRPr lang="en-US" sz="1100"/>
                </a:p>
              </p:txBody>
            </p:sp>
            <p:sp>
              <p:nvSpPr>
                <p:cNvPr id="21" name="AutoShape 21"/>
                <p:cNvSpPr/>
                <p:nvPr/>
              </p:nvSpPr>
              <p:spPr>
                <a:xfrm>
                  <a:off x="2954266" y="4601292"/>
                  <a:ext cx="0" cy="387901"/>
                </a:xfrm>
                <a:prstGeom prst="line">
                  <a:avLst/>
                </a:prstGeom>
                <a:ln w="6350">
                  <a:gradFill>
                    <a:gsLst>
                      <a:gs pos="0">
                        <a:srgbClr val="12529F">
                          <a:alpha val="0"/>
                        </a:srgbClr>
                      </a:gs>
                      <a:gs pos="100000">
                        <a:srgbClr val="12529F">
                          <a:alpha val="100000"/>
                        </a:srgbClr>
                      </a:gs>
                    </a:gsLst>
                    <a:lin ang="0"/>
                  </a:gradFill>
                  <a:prstDash val="solid"/>
                  <a:headEnd type="none"/>
                  <a:tailEnd type="triangle"/>
                </a:ln>
              </p:spPr>
            </p:sp>
          </p:grpSp>
        </p:grpSp>
        <p:grpSp>
          <p:nvGrpSpPr>
            <p:cNvPr id="22" name="Group 22"/>
            <p:cNvGrpSpPr/>
            <p:nvPr/>
          </p:nvGrpSpPr>
          <p:grpSpPr>
            <a:xfrm rot="0">
              <a:off x="5680987" y="2441361"/>
              <a:ext cx="2108228" cy="1795270"/>
              <a:chOff x="5680987" y="2441361"/>
              <a:chExt cx="2108228" cy="1795270"/>
            </a:xfrm>
          </p:grpSpPr>
          <p:sp>
            <p:nvSpPr>
              <p:cNvPr id="23" name="TextBox 23"/>
              <p:cNvSpPr txBox="1"/>
              <p:nvPr/>
            </p:nvSpPr>
            <p:spPr>
              <a:xfrm>
                <a:off x="6441849" y="3650127"/>
                <a:ext cx="586504" cy="586504"/>
              </a:xfrm>
              <a:prstGeom prst="ellipse">
                <a:avLst/>
              </a:prstGeom>
              <a:gradFill>
                <a:gsLst>
                  <a:gs pos="0">
                    <a:srgbClr val="162E46">
                      <a:alpha val="100000"/>
                      <a:lumMod val="60000"/>
                      <a:lumOff val="40000"/>
                    </a:srgbClr>
                  </a:gs>
                  <a:gs pos="75000">
                    <a:srgbClr val="162E46">
                      <a:alpha val="100000"/>
                    </a:srgbClr>
                  </a:gs>
                </a:gsLst>
                <a:lin ang="2700000"/>
              </a:gradFill>
              <a:ln w="12700">
                <a:solidFill>
                  <a:srgbClr val="FFFFFF">
                    <a:alpha val="100000"/>
                  </a:srgbClr>
                </a:solidFill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20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04</a:t>
                </a:r>
                <a:endParaRPr lang="en-US" sz="1100"/>
              </a:p>
            </p:txBody>
          </p:sp>
          <p:grpSp>
            <p:nvGrpSpPr>
              <p:cNvPr id="24" name="Group 24"/>
              <p:cNvGrpSpPr/>
              <p:nvPr/>
            </p:nvGrpSpPr>
            <p:grpSpPr>
              <a:xfrm rot="0">
                <a:off x="5680987" y="2441361"/>
                <a:ext cx="2108228" cy="1205891"/>
                <a:chOff x="1900152" y="5316110"/>
                <a:chExt cx="2108228" cy="1205891"/>
              </a:xfrm>
            </p:grpSpPr>
            <p:sp>
              <p:nvSpPr>
                <p:cNvPr id="25" name="TextBox 25"/>
                <p:cNvSpPr txBox="1"/>
                <p:nvPr/>
              </p:nvSpPr>
              <p:spPr>
                <a:xfrm>
                  <a:off x="1900152" y="5316110"/>
                  <a:ext cx="2108228" cy="709424"/>
                </a:xfrm>
                <a:prstGeom prst="rect">
                  <a:avLst/>
                </a:prstGeom>
                <a:ln>
                  <a:headEnd type="none"/>
                  <a:tailEnd type="none"/>
                </a:ln>
              </p:spPr>
              <p:txBody>
                <a:bodyPr vert="horz" wrap="square" lIns="91440" tIns="45720" rIns="91440" bIns="45720" rtlCol="0" anchor="b" anchorCtr="0"/>
                <a:lstStyle/>
                <a:p>
                  <a:pPr algn="l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800" b="1" i="0" strike="noStrike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代码体系与类间关系</a:t>
                  </a:r>
                  <a:endParaRPr lang="en-US" sz="1100"/>
                </a:p>
              </p:txBody>
            </p:sp>
            <p:sp>
              <p:nvSpPr>
                <p:cNvPr id="26" name="AutoShape 26"/>
                <p:cNvSpPr/>
                <p:nvPr/>
              </p:nvSpPr>
              <p:spPr>
                <a:xfrm flipV="1">
                  <a:off x="2954266" y="6134100"/>
                  <a:ext cx="0" cy="387901"/>
                </a:xfrm>
                <a:prstGeom prst="line">
                  <a:avLst/>
                </a:prstGeom>
                <a:ln w="6350">
                  <a:gradFill>
                    <a:gsLst>
                      <a:gs pos="0">
                        <a:srgbClr val="12529F">
                          <a:alpha val="0"/>
                        </a:srgbClr>
                      </a:gs>
                      <a:gs pos="100000">
                        <a:srgbClr val="12529F">
                          <a:alpha val="100000"/>
                        </a:srgbClr>
                      </a:gs>
                    </a:gsLst>
                    <a:lin ang="0"/>
                  </a:gradFill>
                  <a:prstDash val="solid"/>
                  <a:headEnd type="none"/>
                  <a:tailEnd type="triangle"/>
                </a:ln>
              </p:spPr>
            </p:sp>
          </p:grpSp>
        </p:grpSp>
        <p:grpSp>
          <p:nvGrpSpPr>
            <p:cNvPr id="27" name="Group 27"/>
            <p:cNvGrpSpPr/>
            <p:nvPr/>
          </p:nvGrpSpPr>
          <p:grpSpPr>
            <a:xfrm rot="0">
              <a:off x="7364019" y="3650127"/>
              <a:ext cx="2108228" cy="1785484"/>
              <a:chOff x="7364019" y="3650127"/>
              <a:chExt cx="2108228" cy="1785484"/>
            </a:xfrm>
          </p:grpSpPr>
          <p:sp>
            <p:nvSpPr>
              <p:cNvPr id="28" name="TextBox 28"/>
              <p:cNvSpPr txBox="1"/>
              <p:nvPr/>
            </p:nvSpPr>
            <p:spPr>
              <a:xfrm>
                <a:off x="8118531" y="3650127"/>
                <a:ext cx="586504" cy="586504"/>
              </a:xfrm>
              <a:prstGeom prst="ellipse">
                <a:avLst/>
              </a:prstGeom>
              <a:gradFill>
                <a:gsLst>
                  <a:gs pos="0">
                    <a:srgbClr val="12529F">
                      <a:alpha val="100000"/>
                      <a:lumMod val="60000"/>
                      <a:lumOff val="40000"/>
                    </a:srgbClr>
                  </a:gs>
                  <a:gs pos="75000">
                    <a:srgbClr val="12529F">
                      <a:alpha val="100000"/>
                    </a:srgbClr>
                  </a:gs>
                </a:gsLst>
                <a:lin ang="2700000"/>
              </a:gradFill>
              <a:ln w="12700">
                <a:solidFill>
                  <a:srgbClr val="FFFFFF">
                    <a:alpha val="100000"/>
                  </a:srgbClr>
                </a:solidFill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05</a:t>
                </a:r>
                <a:endParaRPr lang="en-US" sz="1100"/>
              </a:p>
            </p:txBody>
          </p:sp>
          <p:grpSp>
            <p:nvGrpSpPr>
              <p:cNvPr id="29" name="Group 29"/>
              <p:cNvGrpSpPr/>
              <p:nvPr/>
            </p:nvGrpSpPr>
            <p:grpSpPr>
              <a:xfrm rot="0">
                <a:off x="7364019" y="4236631"/>
                <a:ext cx="2108228" cy="1198980"/>
                <a:chOff x="1906502" y="4601292"/>
                <a:chExt cx="2108228" cy="1198980"/>
              </a:xfrm>
            </p:grpSpPr>
            <p:sp>
              <p:nvSpPr>
                <p:cNvPr id="30" name="TextBox 30"/>
                <p:cNvSpPr txBox="1"/>
                <p:nvPr/>
              </p:nvSpPr>
              <p:spPr>
                <a:xfrm>
                  <a:off x="1906502" y="5090848"/>
                  <a:ext cx="2108228" cy="709424"/>
                </a:xfrm>
                <a:prstGeom prst="rect">
                  <a:avLst/>
                </a:prstGeom>
                <a:ln>
                  <a:headEnd type="none"/>
                  <a:tailEnd type="none"/>
                </a:ln>
              </p:spPr>
              <p:txBody>
                <a:bodyPr vert="horz" wrap="square" lIns="91440" tIns="45720" rIns="91440" bIns="45720" rtlCol="0" anchor="t" anchorCtr="0"/>
                <a:lstStyle/>
                <a:p>
                  <a:pPr algn="l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800" b="1" i="0" strike="noStrike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功能与代码映射</a:t>
                  </a:r>
                  <a:endParaRPr lang="en-US" sz="1100"/>
                </a:p>
              </p:txBody>
            </p:sp>
            <p:sp>
              <p:nvSpPr>
                <p:cNvPr id="31" name="AutoShape 31"/>
                <p:cNvSpPr/>
                <p:nvPr/>
              </p:nvSpPr>
              <p:spPr>
                <a:xfrm>
                  <a:off x="2954266" y="4601292"/>
                  <a:ext cx="0" cy="387901"/>
                </a:xfrm>
                <a:prstGeom prst="line">
                  <a:avLst/>
                </a:prstGeom>
                <a:ln w="6350">
                  <a:gradFill>
                    <a:gsLst>
                      <a:gs pos="0">
                        <a:srgbClr val="12529F">
                          <a:alpha val="0"/>
                        </a:srgbClr>
                      </a:gs>
                      <a:gs pos="100000">
                        <a:srgbClr val="12529F">
                          <a:alpha val="100000"/>
                        </a:srgbClr>
                      </a:gs>
                    </a:gsLst>
                    <a:lin ang="0"/>
                  </a:gradFill>
                  <a:prstDash val="solid"/>
                  <a:headEnd type="none"/>
                  <a:tailEnd type="triangle"/>
                </a:ln>
              </p:spPr>
            </p:sp>
          </p:grpSp>
        </p:grpSp>
        <p:grpSp>
          <p:nvGrpSpPr>
            <p:cNvPr id="32" name="Group 32"/>
            <p:cNvGrpSpPr/>
            <p:nvPr/>
          </p:nvGrpSpPr>
          <p:grpSpPr>
            <a:xfrm rot="0">
              <a:off x="9034351" y="2441361"/>
              <a:ext cx="2108228" cy="1795270"/>
              <a:chOff x="9034351" y="2441361"/>
              <a:chExt cx="2108228" cy="1795270"/>
            </a:xfrm>
          </p:grpSpPr>
          <p:sp>
            <p:nvSpPr>
              <p:cNvPr id="33" name="TextBox 33"/>
              <p:cNvSpPr txBox="1"/>
              <p:nvPr/>
            </p:nvSpPr>
            <p:spPr>
              <a:xfrm>
                <a:off x="9795213" y="3650127"/>
                <a:ext cx="586504" cy="586504"/>
              </a:xfrm>
              <a:prstGeom prst="ellipse">
                <a:avLst/>
              </a:prstGeom>
              <a:gradFill>
                <a:gsLst>
                  <a:gs pos="0">
                    <a:srgbClr val="162E46">
                      <a:alpha val="100000"/>
                      <a:lumMod val="60000"/>
                      <a:lumOff val="40000"/>
                    </a:srgbClr>
                  </a:gs>
                  <a:gs pos="75000">
                    <a:srgbClr val="162E46">
                      <a:alpha val="100000"/>
                    </a:srgbClr>
                  </a:gs>
                </a:gsLst>
                <a:lin ang="2700000"/>
              </a:gradFill>
              <a:ln w="12700">
                <a:solidFill>
                  <a:srgbClr val="FFFFFF">
                    <a:alpha val="100000"/>
                  </a:srgbClr>
                </a:solidFill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20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06</a:t>
                </a:r>
                <a:endParaRPr lang="en-US" sz="1100"/>
              </a:p>
            </p:txBody>
          </p:sp>
          <p:grpSp>
            <p:nvGrpSpPr>
              <p:cNvPr id="34" name="Group 34"/>
              <p:cNvGrpSpPr/>
              <p:nvPr/>
            </p:nvGrpSpPr>
            <p:grpSpPr>
              <a:xfrm rot="0">
                <a:off x="9034351" y="2441361"/>
                <a:ext cx="2108228" cy="1205891"/>
                <a:chOff x="1900152" y="5316110"/>
                <a:chExt cx="2108228" cy="1205891"/>
              </a:xfrm>
            </p:grpSpPr>
            <p:sp>
              <p:nvSpPr>
                <p:cNvPr id="35" name="TextBox 35"/>
                <p:cNvSpPr txBox="1"/>
                <p:nvPr/>
              </p:nvSpPr>
              <p:spPr>
                <a:xfrm>
                  <a:off x="1900152" y="5316110"/>
                  <a:ext cx="2108228" cy="709424"/>
                </a:xfrm>
                <a:prstGeom prst="rect">
                  <a:avLst/>
                </a:prstGeom>
                <a:ln>
                  <a:headEnd type="none"/>
                  <a:tailEnd type="none"/>
                </a:ln>
              </p:spPr>
              <p:txBody>
                <a:bodyPr vert="horz" wrap="square" lIns="91440" tIns="45720" rIns="91440" bIns="45720" rtlCol="0" anchor="b" anchorCtr="0"/>
                <a:lstStyle/>
                <a:p>
                  <a:pPr algn="l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800" b="1" i="0" strike="noStrike">
                      <a:solidFill>
                        <a:srgbClr val="000000">
                          <a:alpha val="100000"/>
                        </a:srgbClr>
                      </a:solidFill>
                      <a:latin typeface="微软雅黑" panose="020B0503020204020204" charset="-122"/>
                      <a:ea typeface="微软雅黑" panose="020B0503020204020204" charset="-122"/>
                      <a:cs typeface="微软雅黑" panose="020B0503020204020204" charset="-122"/>
                    </a:rPr>
                    <a:t>总结与展望</a:t>
                  </a:r>
                  <a:endParaRPr lang="en-US" sz="1100"/>
                </a:p>
              </p:txBody>
            </p:sp>
            <p:sp>
              <p:nvSpPr>
                <p:cNvPr id="36" name="AutoShape 36"/>
                <p:cNvSpPr/>
                <p:nvPr/>
              </p:nvSpPr>
              <p:spPr>
                <a:xfrm flipV="1">
                  <a:off x="2954266" y="6134100"/>
                  <a:ext cx="0" cy="387901"/>
                </a:xfrm>
                <a:prstGeom prst="line">
                  <a:avLst/>
                </a:prstGeom>
                <a:ln w="6350">
                  <a:gradFill>
                    <a:gsLst>
                      <a:gs pos="0">
                        <a:srgbClr val="12529F">
                          <a:alpha val="0"/>
                        </a:srgbClr>
                      </a:gs>
                      <a:gs pos="100000">
                        <a:srgbClr val="12529F">
                          <a:alpha val="100000"/>
                        </a:srgbClr>
                      </a:gs>
                    </a:gsLst>
                    <a:lin ang="0"/>
                  </a:gradFill>
                  <a:prstDash val="solid"/>
                  <a:headEnd type="none"/>
                  <a:tailEnd type="triangle"/>
                </a:ln>
              </p:spPr>
            </p:sp>
          </p:grpSp>
        </p:grpSp>
      </p:grpSp>
      <p:sp>
        <p:nvSpPr>
          <p:cNvPr id="37" name="TextBox 37"/>
          <p:cNvSpPr txBox="1"/>
          <p:nvPr/>
        </p:nvSpPr>
        <p:spPr>
          <a:xfrm>
            <a:off x="660400" y="128587"/>
            <a:ext cx="10858500" cy="900112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8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  <a:endParaRPr lang="en-US" sz="11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 rot="0">
            <a:off x="660400" y="1130300"/>
            <a:ext cx="10858500" cy="5003800"/>
            <a:chOff x="660400" y="1130300"/>
            <a:chExt cx="10858500" cy="5003800"/>
          </a:xfrm>
        </p:grpSpPr>
        <p:sp>
          <p:nvSpPr>
            <p:cNvPr id="4" name="AutoShape 4"/>
            <p:cNvSpPr/>
            <p:nvPr/>
          </p:nvSpPr>
          <p:spPr>
            <a:xfrm>
              <a:off x="660400" y="1130300"/>
              <a:ext cx="10858500" cy="1717040"/>
            </a:xfrm>
            <a:prstGeom prst="roundRect">
              <a:avLst>
                <a:gd name="adj" fmla="val 12525"/>
              </a:avLst>
            </a:prstGeom>
            <a:solidFill>
              <a:srgbClr val="12529F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756920" y="1249680"/>
              <a:ext cx="10647679" cy="1478280"/>
            </a:xfrm>
            <a:prstGeom prst="rect">
              <a:avLst/>
            </a:prstGeom>
            <a:ln>
              <a:headEnd type="none"/>
              <a:tailEnd type="none"/>
            </a:ln>
          </p:spPr>
          <p:txBody>
            <a:bodyPr vert="horz" wrap="square" lIns="91440" tIns="45720" rIns="91440" bIns="45720" rtlCol="0" anchor="ctr" anchorCtr="0"/>
            <a:lstStyle/>
            <a:p>
              <a:pPr algn="l">
                <a:lnSpc>
                  <a:spcPct val="120000"/>
                </a:lnSpc>
                <a:defRPr/>
              </a:pPr>
              <a:r>
                <a:rPr lang="en-US" sz="2400" b="1" i="0" strike="noStrike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总结从本次开发与代码分析中获得的技术经验</a:t>
              </a:r>
              <a:endParaRPr lang="en-US" sz="1100"/>
            </a:p>
          </p:txBody>
        </p:sp>
        <p:grpSp>
          <p:nvGrpSpPr>
            <p:cNvPr id="6" name="Group 6"/>
            <p:cNvGrpSpPr/>
            <p:nvPr/>
          </p:nvGrpSpPr>
          <p:grpSpPr>
            <a:xfrm rot="0">
              <a:off x="734996" y="2931940"/>
              <a:ext cx="3040780" cy="3202160"/>
              <a:chOff x="734996" y="2931940"/>
              <a:chExt cx="3040780" cy="3202160"/>
            </a:xfrm>
          </p:grpSpPr>
          <p:sp>
            <p:nvSpPr>
              <p:cNvPr id="7" name="TextBox 7"/>
              <p:cNvSpPr txBox="1"/>
              <p:nvPr/>
            </p:nvSpPr>
            <p:spPr>
              <a:xfrm>
                <a:off x="734996" y="3638327"/>
                <a:ext cx="3040780" cy="768813"/>
              </a:xfrm>
              <a:prstGeom prst="rect">
                <a:avLst/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b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组件协同工作</a:t>
                </a:r>
                <a:endParaRPr lang="en-US" sz="1100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734996" y="4407140"/>
                <a:ext cx="3040780" cy="1726960"/>
              </a:xfrm>
              <a:prstGeom prst="rect">
                <a:avLst/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深入学习了Activity、Service、BroadcastReceiver、ContentProvider四大组件如何协同完成复杂业务。</a:t>
                </a:r>
                <a:endParaRPr lang="en-US" sz="1100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734996" y="2931940"/>
                <a:ext cx="1246370" cy="706387"/>
              </a:xfrm>
              <a:prstGeom prst="rect">
                <a:avLst/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36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01</a:t>
                </a:r>
                <a:endParaRPr lang="en-US" sz="1100"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 rot="0">
              <a:off x="4606558" y="2931940"/>
              <a:ext cx="3040780" cy="3202160"/>
              <a:chOff x="734996" y="2931940"/>
              <a:chExt cx="3040780" cy="3202160"/>
            </a:xfrm>
          </p:grpSpPr>
          <p:sp>
            <p:nvSpPr>
              <p:cNvPr id="11" name="TextBox 11"/>
              <p:cNvSpPr txBox="1"/>
              <p:nvPr/>
            </p:nvSpPr>
            <p:spPr>
              <a:xfrm>
                <a:off x="734996" y="3638327"/>
                <a:ext cx="3040780" cy="768813"/>
              </a:xfrm>
              <a:prstGeom prst="rect">
                <a:avLst/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b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设计模式实践</a:t>
                </a:r>
                <a:endParaRPr lang="en-US" sz="1100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734996" y="4407140"/>
                <a:ext cx="3040780" cy="1726960"/>
              </a:xfrm>
              <a:prstGeom prst="rect">
                <a:avLst/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理解了MVC模式在Android应用中的具体应用，如Model、View、Controller的职责划分。</a:t>
                </a:r>
                <a:endParaRPr lang="en-US" sz="1100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734996" y="2931940"/>
                <a:ext cx="1246370" cy="706387"/>
              </a:xfrm>
              <a:prstGeom prst="rect">
                <a:avLst/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36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02</a:t>
                </a:r>
                <a:endParaRPr lang="en-US" sz="1100"/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 rot="0">
              <a:off x="8478120" y="2931940"/>
              <a:ext cx="3040780" cy="3202160"/>
              <a:chOff x="734996" y="2931940"/>
              <a:chExt cx="3040780" cy="3202160"/>
            </a:xfrm>
          </p:grpSpPr>
          <p:sp>
            <p:nvSpPr>
              <p:cNvPr id="15" name="TextBox 15"/>
              <p:cNvSpPr txBox="1"/>
              <p:nvPr/>
            </p:nvSpPr>
            <p:spPr>
              <a:xfrm>
                <a:off x="734996" y="3638327"/>
                <a:ext cx="3040780" cy="768813"/>
              </a:xfrm>
              <a:prstGeom prst="rect">
                <a:avLst/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b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关键技术掌握</a:t>
                </a:r>
                <a:endParaRPr lang="en-US" sz="1100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734996" y="4407140"/>
                <a:ext cx="3040780" cy="1726960"/>
              </a:xfrm>
              <a:prstGeom prst="rect">
                <a:avLst/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巩固了自定义ContentProvider、异步任务、桌面小部件、AlarmManager等技术的应用。</a:t>
                </a:r>
                <a:endParaRPr lang="en-US" sz="1100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734996" y="2931940"/>
                <a:ext cx="1246370" cy="706387"/>
              </a:xfrm>
              <a:prstGeom prst="rect">
                <a:avLst/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3600" b="1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03</a:t>
                </a:r>
                <a:endParaRPr lang="en-US" sz="1100"/>
              </a:p>
            </p:txBody>
          </p:sp>
        </p:grpSp>
      </p:grpSp>
      <p:sp>
        <p:nvSpPr>
          <p:cNvPr id="18" name="TextBox 18"/>
          <p:cNvSpPr txBox="1"/>
          <p:nvPr/>
        </p:nvSpPr>
        <p:spPr>
          <a:xfrm>
            <a:off x="660400" y="128587"/>
            <a:ext cx="10858500" cy="900112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8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收获与学习</a:t>
            </a:r>
            <a:endParaRPr lang="en-US" sz="11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 rot="0">
            <a:off x="660399" y="1130300"/>
            <a:ext cx="10858501" cy="5003800"/>
            <a:chOff x="660399" y="1130300"/>
            <a:chExt cx="10858501" cy="5003800"/>
          </a:xfrm>
        </p:grpSpPr>
        <p:sp>
          <p:nvSpPr>
            <p:cNvPr id="4" name="TextBox 4"/>
            <p:cNvSpPr txBox="1"/>
            <p:nvPr/>
          </p:nvSpPr>
          <p:spPr>
            <a:xfrm>
              <a:off x="660399" y="1130300"/>
              <a:ext cx="10858500" cy="553534"/>
            </a:xfrm>
            <a:prstGeom prst="rect">
              <a:avLst/>
            </a:prstGeom>
            <a:ln>
              <a:prstDash val="solid"/>
              <a:headEnd type="none"/>
              <a:tailEnd type="none"/>
            </a:ln>
          </p:spPr>
          <p:txBody>
            <a:bodyPr vert="horz" wrap="square" lIns="91440" tIns="45720" rIns="91440" bIns="45720" rtlCol="0" anchor="ctr" anchorCtr="0"/>
            <a:lstStyle/>
            <a:p>
              <a:pPr algn="l">
                <a:defRPr/>
              </a:pPr>
              <a:r>
                <a:rPr lang="en-US" sz="2400" b="1" i="0">
                  <a:solidFill>
                    <a:srgbClr val="00000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客观分析当前代码存在的问题，并提出未来改进的方向</a:t>
              </a:r>
              <a:endParaRPr lang="en-US" sz="1100"/>
            </a:p>
          </p:txBody>
        </p:sp>
        <p:grpSp>
          <p:nvGrpSpPr>
            <p:cNvPr id="5" name="Group 5"/>
            <p:cNvGrpSpPr/>
            <p:nvPr/>
          </p:nvGrpSpPr>
          <p:grpSpPr>
            <a:xfrm rot="0">
              <a:off x="660400" y="1970000"/>
              <a:ext cx="2049326" cy="4164100"/>
              <a:chOff x="660400" y="1970000"/>
              <a:chExt cx="2049326" cy="4164100"/>
            </a:xfrm>
          </p:grpSpPr>
          <p:sp>
            <p:nvSpPr>
              <p:cNvPr id="6" name="AutoShape 6"/>
              <p:cNvSpPr/>
              <p:nvPr/>
            </p:nvSpPr>
            <p:spPr>
              <a:xfrm>
                <a:off x="660400" y="1970000"/>
                <a:ext cx="2049326" cy="4164100"/>
              </a:xfrm>
              <a:prstGeom prst="roundRect">
                <a:avLst>
                  <a:gd name="adj" fmla="val 1413"/>
                </a:avLst>
              </a:prstGeom>
              <a:solidFill>
                <a:srgbClr val="FFFFFF">
                  <a:alpha val="100000"/>
                </a:srgbClr>
              </a:solidFill>
              <a:ln w="6350">
                <a:solidFill>
                  <a:srgbClr val="000000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7" name="TextBox 7"/>
              <p:cNvSpPr txBox="1"/>
              <p:nvPr/>
            </p:nvSpPr>
            <p:spPr>
              <a:xfrm>
                <a:off x="738516" y="2620537"/>
                <a:ext cx="1903526" cy="721368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t" anchorCtr="0"/>
              <a:lstStyle/>
              <a:p>
                <a:pPr algn="l">
                  <a:lnSpc>
                    <a:spcPct val="108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废弃功能</a:t>
                </a:r>
                <a:endParaRPr lang="en-US" sz="1100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738516" y="3341904"/>
                <a:ext cx="1903527" cy="2550896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Google Task同步功能因API关闭已废弃，建议移除相关代码，减少维护负担。</a:t>
                </a:r>
                <a:endParaRPr lang="en-US" sz="1100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806035" y="2164556"/>
                <a:ext cx="387442" cy="376296"/>
              </a:xfrm>
              <a:prstGeom prst="round2SameRect">
                <a:avLst>
                  <a:gd name="adj1" fmla="val 0"/>
                  <a:gd name="adj2" fmla="val 28850"/>
                </a:avLst>
              </a:prstGeom>
              <a:gradFill>
                <a:gsLst>
                  <a:gs pos="0">
                    <a:srgbClr val="12529F">
                      <a:alpha val="100000"/>
                      <a:lumMod val="60000"/>
                      <a:lumOff val="40000"/>
                    </a:srgbClr>
                  </a:gs>
                  <a:gs pos="60000">
                    <a:srgbClr val="12529F">
                      <a:alpha val="100000"/>
                    </a:srgbClr>
                  </a:gs>
                </a:gsLst>
                <a:lin ang="2700000"/>
              </a:gradFill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6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1</a:t>
                </a:r>
                <a:endParaRPr lang="en-US" sz="1100"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 rot="0">
              <a:off x="2862693" y="1969999"/>
              <a:ext cx="2049326" cy="4164100"/>
              <a:chOff x="2862693" y="1969999"/>
              <a:chExt cx="2049326" cy="4164100"/>
            </a:xfrm>
          </p:grpSpPr>
          <p:sp>
            <p:nvSpPr>
              <p:cNvPr id="11" name="AutoShape 11"/>
              <p:cNvSpPr/>
              <p:nvPr/>
            </p:nvSpPr>
            <p:spPr>
              <a:xfrm>
                <a:off x="2862693" y="1969999"/>
                <a:ext cx="2049326" cy="4164100"/>
              </a:xfrm>
              <a:prstGeom prst="roundRect">
                <a:avLst>
                  <a:gd name="adj" fmla="val 1413"/>
                </a:avLst>
              </a:prstGeom>
              <a:solidFill>
                <a:srgbClr val="FFFFFF">
                  <a:alpha val="100000"/>
                </a:srgbClr>
              </a:solidFill>
              <a:ln w="6350">
                <a:solidFill>
                  <a:srgbClr val="000000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2940809" y="2620537"/>
                <a:ext cx="1903526" cy="721368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t" anchorCtr="0"/>
              <a:lstStyle/>
              <a:p>
                <a:pPr algn="l">
                  <a:lnSpc>
                    <a:spcPct val="108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权限适配</a:t>
                </a:r>
                <a:endParaRPr lang="en-US" sz="1100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2940809" y="3341904"/>
                <a:ext cx="1903527" cy="2550896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应用使用的旧版权限模型，需适配Android 6.0以上的动态权限请求和Scoped Storage。</a:t>
                </a:r>
                <a:endParaRPr lang="en-US" sz="1100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3008837" y="2164556"/>
                <a:ext cx="387442" cy="376296"/>
              </a:xfrm>
              <a:prstGeom prst="round2SameRect">
                <a:avLst>
                  <a:gd name="adj1" fmla="val 0"/>
                  <a:gd name="adj2" fmla="val 28850"/>
                </a:avLst>
              </a:prstGeom>
              <a:gradFill>
                <a:gsLst>
                  <a:gs pos="0">
                    <a:srgbClr val="12529F">
                      <a:alpha val="100000"/>
                      <a:lumMod val="60000"/>
                      <a:lumOff val="40000"/>
                    </a:srgbClr>
                  </a:gs>
                  <a:gs pos="60000">
                    <a:srgbClr val="12529F">
                      <a:alpha val="100000"/>
                    </a:srgbClr>
                  </a:gs>
                </a:gsLst>
                <a:lin ang="2700000"/>
              </a:gradFill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6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2</a:t>
                </a:r>
                <a:endParaRPr lang="en-US" sz="1100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0">
              <a:off x="5064987" y="1969999"/>
              <a:ext cx="2049326" cy="4164100"/>
              <a:chOff x="5064987" y="1969999"/>
              <a:chExt cx="2049326" cy="4164100"/>
            </a:xfrm>
          </p:grpSpPr>
          <p:sp>
            <p:nvSpPr>
              <p:cNvPr id="16" name="AutoShape 16"/>
              <p:cNvSpPr/>
              <p:nvPr/>
            </p:nvSpPr>
            <p:spPr>
              <a:xfrm>
                <a:off x="5064987" y="1969999"/>
                <a:ext cx="2049326" cy="4164100"/>
              </a:xfrm>
              <a:prstGeom prst="roundRect">
                <a:avLst>
                  <a:gd name="adj" fmla="val 1413"/>
                </a:avLst>
              </a:prstGeom>
              <a:solidFill>
                <a:srgbClr val="FFFFFF">
                  <a:alpha val="100000"/>
                </a:srgbClr>
              </a:solidFill>
              <a:ln w="6350">
                <a:solidFill>
                  <a:srgbClr val="000000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5143103" y="2620537"/>
                <a:ext cx="1903526" cy="721368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t" anchorCtr="0"/>
              <a:lstStyle/>
              <a:p>
                <a:pPr algn="l">
                  <a:lnSpc>
                    <a:spcPct val="108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代码质量</a:t>
                </a:r>
                <a:endParaRPr lang="en-US" sz="1100"/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5143103" y="3341904"/>
                <a:ext cx="1903527" cy="2550896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存在部分代码重复和异常处理不完善的问题，建议进行重构和优化。</a:t>
                </a:r>
                <a:endParaRPr lang="en-US" sz="1100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5211639" y="2164556"/>
                <a:ext cx="387442" cy="376296"/>
              </a:xfrm>
              <a:prstGeom prst="round2SameRect">
                <a:avLst>
                  <a:gd name="adj1" fmla="val 0"/>
                  <a:gd name="adj2" fmla="val 28850"/>
                </a:avLst>
              </a:prstGeom>
              <a:gradFill>
                <a:gsLst>
                  <a:gs pos="0">
                    <a:srgbClr val="12529F">
                      <a:alpha val="100000"/>
                      <a:lumMod val="60000"/>
                      <a:lumOff val="40000"/>
                    </a:srgbClr>
                  </a:gs>
                  <a:gs pos="60000">
                    <a:srgbClr val="12529F">
                      <a:alpha val="100000"/>
                    </a:srgbClr>
                  </a:gs>
                </a:gsLst>
                <a:lin ang="2700000"/>
              </a:gradFill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6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3</a:t>
                </a:r>
                <a:endParaRPr lang="en-US" sz="1100"/>
              </a:p>
            </p:txBody>
          </p:sp>
        </p:grpSp>
        <p:grpSp>
          <p:nvGrpSpPr>
            <p:cNvPr id="20" name="Group 20"/>
            <p:cNvGrpSpPr/>
            <p:nvPr/>
          </p:nvGrpSpPr>
          <p:grpSpPr>
            <a:xfrm rot="0">
              <a:off x="7267280" y="1969999"/>
              <a:ext cx="2049326" cy="4164100"/>
              <a:chOff x="7267280" y="1969999"/>
              <a:chExt cx="2049326" cy="4164100"/>
            </a:xfrm>
          </p:grpSpPr>
          <p:sp>
            <p:nvSpPr>
              <p:cNvPr id="21" name="AutoShape 21"/>
              <p:cNvSpPr/>
              <p:nvPr/>
            </p:nvSpPr>
            <p:spPr>
              <a:xfrm>
                <a:off x="7267280" y="1969999"/>
                <a:ext cx="2049326" cy="4164100"/>
              </a:xfrm>
              <a:prstGeom prst="roundRect">
                <a:avLst>
                  <a:gd name="adj" fmla="val 1413"/>
                </a:avLst>
              </a:prstGeom>
              <a:solidFill>
                <a:srgbClr val="FFFFFF">
                  <a:alpha val="100000"/>
                </a:srgbClr>
              </a:solidFill>
              <a:ln w="6350">
                <a:solidFill>
                  <a:srgbClr val="000000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7345396" y="2620537"/>
                <a:ext cx="1903526" cy="721368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t" anchorCtr="0"/>
              <a:lstStyle/>
              <a:p>
                <a:pPr algn="l">
                  <a:lnSpc>
                    <a:spcPct val="108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兼容性</a:t>
                </a:r>
                <a:endParaRPr lang="en-US" sz="1100"/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7345396" y="3341904"/>
                <a:ext cx="1903527" cy="2550896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部分API可能在新版Android上已弃用，应检查并升级以确保向后兼容性。</a:t>
                </a:r>
                <a:endParaRPr lang="en-US" sz="1100"/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7414441" y="2164556"/>
                <a:ext cx="387442" cy="376296"/>
              </a:xfrm>
              <a:prstGeom prst="round2SameRect">
                <a:avLst>
                  <a:gd name="adj1" fmla="val 0"/>
                  <a:gd name="adj2" fmla="val 28850"/>
                </a:avLst>
              </a:prstGeom>
              <a:gradFill>
                <a:gsLst>
                  <a:gs pos="0">
                    <a:srgbClr val="12529F">
                      <a:alpha val="100000"/>
                      <a:lumMod val="60000"/>
                      <a:lumOff val="40000"/>
                    </a:srgbClr>
                  </a:gs>
                  <a:gs pos="60000">
                    <a:srgbClr val="12529F">
                      <a:alpha val="100000"/>
                    </a:srgbClr>
                  </a:gs>
                </a:gsLst>
                <a:lin ang="2700000"/>
              </a:gradFill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6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4</a:t>
                </a:r>
                <a:endParaRPr lang="en-US" sz="1100"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 rot="0">
              <a:off x="9469574" y="1969999"/>
              <a:ext cx="2049326" cy="4164100"/>
              <a:chOff x="9469574" y="1969999"/>
              <a:chExt cx="2049326" cy="4164100"/>
            </a:xfrm>
          </p:grpSpPr>
          <p:sp>
            <p:nvSpPr>
              <p:cNvPr id="26" name="AutoShape 26"/>
              <p:cNvSpPr/>
              <p:nvPr/>
            </p:nvSpPr>
            <p:spPr>
              <a:xfrm>
                <a:off x="9469574" y="1969999"/>
                <a:ext cx="2049326" cy="4164100"/>
              </a:xfrm>
              <a:prstGeom prst="roundRect">
                <a:avLst>
                  <a:gd name="adj" fmla="val 1413"/>
                </a:avLst>
              </a:prstGeom>
              <a:solidFill>
                <a:srgbClr val="FFFFFF">
                  <a:alpha val="100000"/>
                </a:srgbClr>
              </a:solidFill>
              <a:ln w="6350">
                <a:solidFill>
                  <a:srgbClr val="000000">
                    <a:alpha val="50196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27" name="TextBox 27"/>
              <p:cNvSpPr txBox="1"/>
              <p:nvPr/>
            </p:nvSpPr>
            <p:spPr>
              <a:xfrm>
                <a:off x="9547690" y="2620537"/>
                <a:ext cx="1903526" cy="721368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t" anchorCtr="0"/>
              <a:lstStyle/>
              <a:p>
                <a:pPr algn="l">
                  <a:lnSpc>
                    <a:spcPct val="108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测试缺失</a:t>
                </a:r>
                <a:endParaRPr lang="en-US" sz="1100"/>
              </a:p>
            </p:txBody>
          </p:sp>
          <p:sp>
            <p:nvSpPr>
              <p:cNvPr id="28" name="TextBox 28"/>
              <p:cNvSpPr txBox="1"/>
              <p:nvPr/>
            </p:nvSpPr>
            <p:spPr>
              <a:xfrm>
                <a:off x="9547690" y="3341904"/>
                <a:ext cx="1903527" cy="2550896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现有代码缺少单元测试和UI自动化测试用例，建议补充以提升代码质量与稳定性。</a:t>
                </a:r>
                <a:endParaRPr lang="en-US" sz="1100"/>
              </a:p>
            </p:txBody>
          </p:sp>
          <p:sp>
            <p:nvSpPr>
              <p:cNvPr id="29" name="TextBox 29"/>
              <p:cNvSpPr txBox="1"/>
              <p:nvPr/>
            </p:nvSpPr>
            <p:spPr>
              <a:xfrm>
                <a:off x="9617243" y="2164556"/>
                <a:ext cx="387442" cy="376296"/>
              </a:xfrm>
              <a:prstGeom prst="round2SameRect">
                <a:avLst>
                  <a:gd name="adj1" fmla="val 0"/>
                  <a:gd name="adj2" fmla="val 28850"/>
                </a:avLst>
              </a:prstGeom>
              <a:gradFill>
                <a:gsLst>
                  <a:gs pos="0">
                    <a:srgbClr val="12529F">
                      <a:alpha val="100000"/>
                      <a:lumMod val="60000"/>
                      <a:lumOff val="40000"/>
                    </a:srgbClr>
                  </a:gs>
                  <a:gs pos="60000">
                    <a:srgbClr val="12529F">
                      <a:alpha val="100000"/>
                    </a:srgbClr>
                  </a:gs>
                </a:gsLst>
                <a:lin ang="2700000"/>
              </a:gradFill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6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5</a:t>
                </a:r>
                <a:endParaRPr lang="en-US" sz="1100"/>
              </a:p>
            </p:txBody>
          </p:sp>
        </p:grpSp>
      </p:grpSp>
      <p:sp>
        <p:nvSpPr>
          <p:cNvPr id="30" name="TextBox 30"/>
          <p:cNvSpPr txBox="1"/>
          <p:nvPr/>
        </p:nvSpPr>
        <p:spPr>
          <a:xfrm>
            <a:off x="660400" y="128587"/>
            <a:ext cx="10858500" cy="900112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8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存在问题与建议</a:t>
            </a:r>
            <a:endParaRPr lang="en-US" sz="11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262658" y="1808064"/>
            <a:ext cx="5256241" cy="1371600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ctr" anchorCtr="0"/>
          <a:lstStyle/>
          <a:p>
            <a:pPr algn="r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48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谢谢观看</a:t>
            </a:r>
            <a:endParaRPr lang="en-US" sz="1100"/>
          </a:p>
        </p:txBody>
      </p:sp>
      <p:sp>
        <p:nvSpPr>
          <p:cNvPr id="3" name="TextBox 3"/>
          <p:cNvSpPr txBox="1"/>
          <p:nvPr/>
        </p:nvSpPr>
        <p:spPr>
          <a:xfrm>
            <a:off x="7861300" y="3690485"/>
            <a:ext cx="3657600" cy="274320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ctr" anchorCtr="0"/>
          <a:lstStyle/>
          <a:p>
            <a:pPr algn="r">
              <a:lnSpc>
                <a:spcPct val="120000"/>
              </a:lnSpc>
              <a:spcBef>
                <a:spcPts val="1000"/>
              </a:spcBef>
              <a:defRPr/>
            </a:pPr>
            <a:endParaRPr lang="en-US" sz="1100"/>
          </a:p>
        </p:txBody>
      </p:sp>
      <p:sp>
        <p:nvSpPr>
          <p:cNvPr id="4" name="TextBox 4"/>
          <p:cNvSpPr txBox="1"/>
          <p:nvPr/>
        </p:nvSpPr>
        <p:spPr>
          <a:xfrm>
            <a:off x="7861300" y="3964805"/>
            <a:ext cx="3657600" cy="274320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ctr" anchorCtr="0"/>
          <a:lstStyle/>
          <a:p>
            <a:pPr algn="r">
              <a:lnSpc>
                <a:spcPct val="108000"/>
              </a:lnSpc>
              <a:spcBef>
                <a:spcPts val="1000"/>
              </a:spcBef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548084" y="2787105"/>
            <a:ext cx="5853924" cy="870297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项目概述与新增功能</a:t>
            </a:r>
            <a:endParaRPr lang="en-US" sz="1100"/>
          </a:p>
        </p:txBody>
      </p:sp>
      <p:sp>
        <p:nvSpPr>
          <p:cNvPr id="3" name="TextBox 3"/>
          <p:cNvSpPr txBox="1"/>
          <p:nvPr/>
        </p:nvSpPr>
        <p:spPr>
          <a:xfrm>
            <a:off x="5548084" y="3662908"/>
            <a:ext cx="5853924" cy="780850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t" anchorCtr="0"/>
          <a:lstStyle/>
          <a:p>
            <a:pPr algn="l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sz="1600" b="0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介绍小米便签应用的整体情况，重点阐述本次新增的两大核心功能，旨在提升用户体验与效率。</a:t>
            </a:r>
            <a:endParaRPr lang="en-US" sz="1100"/>
          </a:p>
        </p:txBody>
      </p:sp>
      <p:sp>
        <p:nvSpPr>
          <p:cNvPr id="4" name="TextBox 4"/>
          <p:cNvSpPr txBox="1"/>
          <p:nvPr/>
        </p:nvSpPr>
        <p:spPr>
          <a:xfrm>
            <a:off x="7861300" y="6409690"/>
            <a:ext cx="3657600" cy="274320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ctr" anchorCtr="0"/>
          <a:lstStyle/>
          <a:p>
            <a:pPr algn="r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 rot="0">
            <a:off x="660400" y="1130300"/>
            <a:ext cx="10883900" cy="4907622"/>
            <a:chOff x="660400" y="1226478"/>
            <a:chExt cx="10883900" cy="4907622"/>
          </a:xfrm>
        </p:grpSpPr>
        <p:sp>
          <p:nvSpPr>
            <p:cNvPr id="4" name="TextBox 4"/>
            <p:cNvSpPr txBox="1"/>
            <p:nvPr/>
          </p:nvSpPr>
          <p:spPr>
            <a:xfrm>
              <a:off x="660400" y="1226478"/>
              <a:ext cx="10858500" cy="791850"/>
            </a:xfrm>
            <a:prstGeom prst="rect">
              <a:avLst/>
            </a:prstGeom>
            <a:ln>
              <a:headEnd type="none"/>
              <a:tailEnd type="none"/>
            </a:ln>
          </p:spPr>
          <p:txBody>
            <a:bodyPr vert="horz" wrap="square" lIns="91440" tIns="45720" rIns="91440" bIns="45720" rtlCol="0" anchor="t" anchorCtr="1"/>
            <a:lstStyle/>
            <a:p>
              <a:pPr algn="ctr">
                <a:defRPr/>
              </a:pPr>
              <a:r>
                <a:rPr lang="en-US" sz="2400" b="1" i="0">
                  <a:solidFill>
                    <a:srgbClr val="00000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了解小米便签的基本构成与功能定位</a:t>
              </a:r>
              <a:endParaRPr lang="en-US" sz="1100"/>
            </a:p>
          </p:txBody>
        </p:sp>
        <p:grpSp>
          <p:nvGrpSpPr>
            <p:cNvPr id="5" name="Group 5"/>
            <p:cNvGrpSpPr/>
            <p:nvPr/>
          </p:nvGrpSpPr>
          <p:grpSpPr>
            <a:xfrm rot="0">
              <a:off x="660400" y="2242588"/>
              <a:ext cx="10858500" cy="1083545"/>
              <a:chOff x="660400" y="1926336"/>
              <a:chExt cx="10858500" cy="916519"/>
            </a:xfrm>
          </p:grpSpPr>
          <p:sp>
            <p:nvSpPr>
              <p:cNvPr id="6" name="TextBox 6"/>
              <p:cNvSpPr txBox="1"/>
              <p:nvPr/>
            </p:nvSpPr>
            <p:spPr>
              <a:xfrm>
                <a:off x="660400" y="1926336"/>
                <a:ext cx="1112726" cy="916519"/>
              </a:xfrm>
              <a:prstGeom prst="roundRect">
                <a:avLst/>
              </a:pr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24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01</a:t>
                </a:r>
                <a:endParaRPr lang="en-US" sz="1100"/>
              </a:p>
            </p:txBody>
          </p:sp>
          <p:sp>
            <p:nvSpPr>
              <p:cNvPr id="7" name="AutoShape 7"/>
              <p:cNvSpPr/>
              <p:nvPr/>
            </p:nvSpPr>
            <p:spPr>
              <a:xfrm>
                <a:off x="2006600" y="1926336"/>
                <a:ext cx="9512300" cy="916519"/>
              </a:xfrm>
              <a:prstGeom prst="roundRect">
                <a:avLst/>
              </a:prstGeom>
              <a:ln w="12700">
                <a:solidFill>
                  <a:srgbClr val="12529F">
                    <a:alpha val="100000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4927303" y="1986205"/>
                <a:ext cx="6342323" cy="79678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 strike="noStrike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小米便签是一款功能丰富的个人笔记应用，旨在帮助用户高效记录和管理日常信息。</a:t>
                </a:r>
                <a:endParaRPr lang="en-US" sz="1100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2198484" y="1986205"/>
                <a:ext cx="2602116" cy="79678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应用定位</a:t>
                </a:r>
                <a:endParaRPr lang="en-US" sz="1100"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 rot="0">
              <a:off x="673100" y="3646571"/>
              <a:ext cx="10858500" cy="1083545"/>
              <a:chOff x="673100" y="3028970"/>
              <a:chExt cx="10858500" cy="916519"/>
            </a:xfrm>
          </p:grpSpPr>
          <p:sp>
            <p:nvSpPr>
              <p:cNvPr id="11" name="TextBox 11"/>
              <p:cNvSpPr txBox="1"/>
              <p:nvPr/>
            </p:nvSpPr>
            <p:spPr>
              <a:xfrm>
                <a:off x="673100" y="3028970"/>
                <a:ext cx="1112726" cy="916519"/>
              </a:xfrm>
              <a:prstGeom prst="roundRect">
                <a:avLst/>
              </a:prstGeom>
              <a:solidFill>
                <a:srgbClr val="162E46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24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02</a:t>
                </a:r>
                <a:endParaRPr lang="en-US" sz="1100"/>
              </a:p>
            </p:txBody>
          </p:sp>
          <p:sp>
            <p:nvSpPr>
              <p:cNvPr id="12" name="AutoShape 12"/>
              <p:cNvSpPr/>
              <p:nvPr/>
            </p:nvSpPr>
            <p:spPr>
              <a:xfrm>
                <a:off x="2019300" y="3028970"/>
                <a:ext cx="9512300" cy="916519"/>
              </a:xfrm>
              <a:prstGeom prst="roundRect">
                <a:avLst/>
              </a:prstGeom>
              <a:ln w="12700">
                <a:solidFill>
                  <a:srgbClr val="12529F">
                    <a:alpha val="100000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4940003" y="3088839"/>
                <a:ext cx="6342323" cy="79678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 strike="noStrike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支持文本便签、文件夹管理、提醒、桌面小部件、云同步等多种实用功能，满足用户多样化需求。</a:t>
                </a:r>
                <a:endParaRPr lang="en-US" sz="1100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2211184" y="3088839"/>
                <a:ext cx="2602116" cy="79678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核心功能</a:t>
                </a:r>
                <a:endParaRPr lang="en-US" sz="1100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 rot="0">
              <a:off x="685800" y="5050555"/>
              <a:ext cx="10858500" cy="1083545"/>
              <a:chOff x="685800" y="4131605"/>
              <a:chExt cx="10858500" cy="916519"/>
            </a:xfrm>
          </p:grpSpPr>
          <p:sp>
            <p:nvSpPr>
              <p:cNvPr id="16" name="TextBox 16"/>
              <p:cNvSpPr txBox="1"/>
              <p:nvPr/>
            </p:nvSpPr>
            <p:spPr>
              <a:xfrm>
                <a:off x="685800" y="4131605"/>
                <a:ext cx="1112726" cy="916519"/>
              </a:xfrm>
              <a:prstGeom prst="roundRect">
                <a:avLst/>
              </a:pr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24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03</a:t>
                </a:r>
                <a:endParaRPr lang="en-US" sz="1100"/>
              </a:p>
            </p:txBody>
          </p:sp>
          <p:sp>
            <p:nvSpPr>
              <p:cNvPr id="17" name="AutoShape 17"/>
              <p:cNvSpPr/>
              <p:nvPr/>
            </p:nvSpPr>
            <p:spPr>
              <a:xfrm>
                <a:off x="2032000" y="4131605"/>
                <a:ext cx="9512300" cy="916519"/>
              </a:xfrm>
              <a:prstGeom prst="roundRect">
                <a:avLst/>
              </a:prstGeom>
              <a:ln w="12700">
                <a:solidFill>
                  <a:srgbClr val="12529F">
                    <a:alpha val="100000"/>
                  </a:srgbClr>
                </a:solidFill>
                <a:prstDash val="solid"/>
                <a:headEnd type="none"/>
                <a:tailEnd type="none"/>
              </a:ln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4952703" y="4191474"/>
                <a:ext cx="6342323" cy="79678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 strike="noStrike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本次开发主要围绕两大核心功能进行设计与实现：搜索功能增强与置顶功能，以解决现有痛点，提升应用价值。</a:t>
                </a:r>
                <a:endParaRPr lang="en-US" sz="1100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2223884" y="4191474"/>
                <a:ext cx="2602116" cy="79678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本次目标</a:t>
                </a:r>
                <a:endParaRPr lang="en-US" sz="1100"/>
              </a:p>
            </p:txBody>
          </p:sp>
        </p:grpSp>
      </p:grpSp>
      <p:sp>
        <p:nvSpPr>
          <p:cNvPr id="20" name="TextBox 20"/>
          <p:cNvSpPr txBox="1"/>
          <p:nvPr/>
        </p:nvSpPr>
        <p:spPr>
          <a:xfrm>
            <a:off x="660400" y="128587"/>
            <a:ext cx="10858500" cy="900112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8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便签应用总览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 rot="0">
            <a:off x="1214901" y="1260924"/>
            <a:ext cx="9759520" cy="4456468"/>
            <a:chOff x="1214901" y="1260924"/>
            <a:chExt cx="9759520" cy="4456468"/>
          </a:xfrm>
        </p:grpSpPr>
        <p:grpSp>
          <p:nvGrpSpPr>
            <p:cNvPr id="4" name="Group 4"/>
            <p:cNvGrpSpPr/>
            <p:nvPr/>
          </p:nvGrpSpPr>
          <p:grpSpPr>
            <a:xfrm rot="0">
              <a:off x="1214901" y="2790017"/>
              <a:ext cx="9749497" cy="1366452"/>
              <a:chOff x="1214901" y="2782656"/>
              <a:chExt cx="9749497" cy="1366452"/>
            </a:xfrm>
          </p:grpSpPr>
          <p:sp>
            <p:nvSpPr>
              <p:cNvPr id="5" name="AutoShape 5"/>
              <p:cNvSpPr/>
              <p:nvPr/>
            </p:nvSpPr>
            <p:spPr>
              <a:xfrm>
                <a:off x="1214901" y="2782656"/>
                <a:ext cx="9749497" cy="1366452"/>
              </a:xfrm>
              <a:prstGeom prst="rect">
                <a:avLst/>
              </a:prstGeom>
              <a:solidFill>
                <a:srgbClr val="858588">
                  <a:alpha val="10196"/>
                </a:srgbClr>
              </a:solidFill>
              <a:ln>
                <a:prstDash val="solid"/>
                <a:headEnd type="none"/>
                <a:tailEnd type="none"/>
              </a:ln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1639945" y="2782656"/>
                <a:ext cx="595394" cy="595391"/>
              </a:xfrm>
              <a:prstGeom prst="rect">
                <a:avLst/>
              </a:prstGeom>
              <a:gradFill>
                <a:gsLst>
                  <a:gs pos="0">
                    <a:srgbClr val="858588">
                      <a:alpha val="100000"/>
                      <a:lumMod val="60000"/>
                      <a:lumOff val="40000"/>
                    </a:srgbClr>
                  </a:gs>
                  <a:gs pos="60000">
                    <a:srgbClr val="858588">
                      <a:alpha val="100000"/>
                    </a:srgbClr>
                  </a:gs>
                </a:gsLst>
                <a:lin ang="2700000"/>
              </a:gradFill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20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01</a:t>
                </a:r>
                <a:endParaRPr lang="en-US" sz="1100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2394883" y="2893883"/>
                <a:ext cx="7070911" cy="471616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b" anchorCtr="0"/>
              <a:lstStyle/>
              <a:p>
                <a:pPr algn="l">
                  <a:lnSpc>
                    <a:spcPct val="100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搜索功能增强</a:t>
                </a:r>
                <a:endParaRPr lang="en-US" sz="1100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2394883" y="3365500"/>
                <a:ext cx="7070911" cy="69114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针对原有搜索体验不佳的问题，进行全方位优化。提供实时、全局、模糊搜索能力，显著提升查找效率。</a:t>
                </a:r>
                <a:endParaRPr lang="en-US" sz="1100"/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1214901" y="1260924"/>
              <a:ext cx="9749497" cy="950202"/>
            </a:xfrm>
            <a:prstGeom prst="rect">
              <a:avLst/>
            </a:prstGeom>
            <a:ln>
              <a:headEnd type="none"/>
              <a:tailEnd type="none"/>
            </a:ln>
          </p:spPr>
          <p:txBody>
            <a:bodyPr vert="horz" wrap="square" lIns="91440" tIns="45720" rIns="91440" bIns="45720" rtlCol="0" anchor="t" anchorCtr="0"/>
            <a:lstStyle/>
            <a:p>
              <a:pPr algn="l">
                <a:defRPr/>
              </a:pPr>
              <a:r>
                <a:rPr lang="en-US" sz="2400" b="1" i="0">
                  <a:solidFill>
                    <a:srgbClr val="00000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快速了解本次新增的两大核心功能及其价值</a:t>
              </a:r>
              <a:endParaRPr lang="en-US" sz="1100"/>
            </a:p>
          </p:txBody>
        </p:sp>
        <p:grpSp>
          <p:nvGrpSpPr>
            <p:cNvPr id="10" name="Group 10"/>
            <p:cNvGrpSpPr/>
            <p:nvPr/>
          </p:nvGrpSpPr>
          <p:grpSpPr>
            <a:xfrm rot="0">
              <a:off x="1224924" y="4350940"/>
              <a:ext cx="9749497" cy="1366452"/>
              <a:chOff x="1224924" y="4357730"/>
              <a:chExt cx="9749497" cy="1366452"/>
            </a:xfrm>
          </p:grpSpPr>
          <p:sp>
            <p:nvSpPr>
              <p:cNvPr id="11" name="AutoShape 11"/>
              <p:cNvSpPr/>
              <p:nvPr/>
            </p:nvSpPr>
            <p:spPr>
              <a:xfrm>
                <a:off x="1224924" y="4357730"/>
                <a:ext cx="9749497" cy="1366452"/>
              </a:xfrm>
              <a:prstGeom prst="rect">
                <a:avLst/>
              </a:prstGeom>
              <a:solidFill>
                <a:srgbClr val="162E46">
                  <a:alpha val="10196"/>
                </a:srgbClr>
              </a:solidFill>
              <a:ln>
                <a:prstDash val="solid"/>
                <a:headEnd type="none"/>
                <a:tailEnd type="none"/>
              </a:ln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1649968" y="4357730"/>
                <a:ext cx="595394" cy="595391"/>
              </a:xfrm>
              <a:prstGeom prst="rect">
                <a:avLst/>
              </a:prstGeom>
              <a:gradFill>
                <a:gsLst>
                  <a:gs pos="0">
                    <a:srgbClr val="162E46">
                      <a:alpha val="100000"/>
                      <a:lumMod val="60000"/>
                      <a:lumOff val="40000"/>
                    </a:srgbClr>
                  </a:gs>
                  <a:gs pos="60000">
                    <a:srgbClr val="162E46">
                      <a:alpha val="100000"/>
                    </a:srgbClr>
                  </a:gs>
                </a:gsLst>
                <a:lin ang="2700000"/>
              </a:gradFill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20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02</a:t>
                </a:r>
                <a:endParaRPr lang="en-US" sz="1100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2394883" y="4468957"/>
                <a:ext cx="7070911" cy="471616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b" anchorCtr="0"/>
              <a:lstStyle/>
              <a:p>
                <a:pPr algn="l">
                  <a:lnSpc>
                    <a:spcPct val="100000"/>
                  </a:lnSpc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置顶功能</a:t>
                </a:r>
                <a:endParaRPr lang="en-US" sz="1100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2394883" y="4940574"/>
                <a:ext cx="7070911" cy="69114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允许用户将重要便签固定在列表顶部，通过视觉标识和优先排序，确保关键信息不被淹没，实现快速访问。</a:t>
                </a:r>
                <a:endParaRPr lang="en-US" sz="1100"/>
              </a:p>
            </p:txBody>
          </p:sp>
        </p:grpSp>
      </p:grpSp>
      <p:sp>
        <p:nvSpPr>
          <p:cNvPr id="15" name="TextBox 15"/>
          <p:cNvSpPr txBox="1"/>
          <p:nvPr/>
        </p:nvSpPr>
        <p:spPr>
          <a:xfrm>
            <a:off x="660400" y="128587"/>
            <a:ext cx="10858500" cy="900112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8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新增功能概览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548084" y="2787105"/>
            <a:ext cx="5853924" cy="870297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6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搜索功能增强详解</a:t>
            </a:r>
            <a:endParaRPr lang="en-US" sz="1100"/>
          </a:p>
        </p:txBody>
      </p:sp>
      <p:sp>
        <p:nvSpPr>
          <p:cNvPr id="3" name="TextBox 3"/>
          <p:cNvSpPr txBox="1"/>
          <p:nvPr/>
        </p:nvSpPr>
        <p:spPr>
          <a:xfrm>
            <a:off x="5548084" y="3662908"/>
            <a:ext cx="5853924" cy="780850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t" anchorCtr="0"/>
          <a:lstStyle/>
          <a:p>
            <a:pPr algn="l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sz="1600" b="0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深入剖析搜索功能增强的设计思路、技术实现与最终效果，展示其在提升应用效率方面的关键作用。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 rot="0">
            <a:off x="660400" y="1130300"/>
            <a:ext cx="10858500" cy="5003800"/>
            <a:chOff x="660400" y="1130300"/>
            <a:chExt cx="10858500" cy="5003800"/>
          </a:xfrm>
        </p:grpSpPr>
        <p:sp>
          <p:nvSpPr>
            <p:cNvPr id="4" name="AutoShape 4"/>
            <p:cNvSpPr/>
            <p:nvPr/>
          </p:nvSpPr>
          <p:spPr>
            <a:xfrm>
              <a:off x="660400" y="1130300"/>
              <a:ext cx="10858500" cy="5003800"/>
            </a:xfrm>
            <a:prstGeom prst="roundRect">
              <a:avLst>
                <a:gd name="adj" fmla="val 4421"/>
              </a:avLst>
            </a:prstGeom>
            <a:solidFill>
              <a:srgbClr val="12529F">
                <a:alpha val="100000"/>
              </a:srgbClr>
            </a:solidFill>
            <a:ln>
              <a:prstDash val="solid"/>
              <a:headEnd type="none"/>
              <a:tailEnd type="none"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1049651" y="1348831"/>
              <a:ext cx="10080000" cy="972000"/>
            </a:xfrm>
            <a:prstGeom prst="rect">
              <a:avLst/>
            </a:prstGeom>
            <a:ln>
              <a:headEnd type="none"/>
              <a:tailEnd type="none"/>
            </a:ln>
          </p:spPr>
          <p:txBody>
            <a:bodyPr vert="horz" wrap="square" lIns="91440" tIns="45720" rIns="91440" bIns="45720" rtlCol="0" anchor="ctr" anchorCtr="0"/>
            <a:lstStyle/>
            <a:p>
              <a:pPr algn="ctr">
                <a:defRPr/>
              </a:pPr>
              <a:r>
                <a:rPr lang="en-US" sz="2400" b="1" i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明确功能优化的出发点与最终呈现形式</a:t>
              </a:r>
              <a:endParaRPr lang="en-US" sz="1100"/>
            </a:p>
          </p:txBody>
        </p:sp>
        <p:grpSp>
          <p:nvGrpSpPr>
            <p:cNvPr id="6" name="Group 6"/>
            <p:cNvGrpSpPr/>
            <p:nvPr/>
          </p:nvGrpSpPr>
          <p:grpSpPr>
            <a:xfrm rot="0">
              <a:off x="1229651" y="2690273"/>
              <a:ext cx="9720000" cy="828000"/>
              <a:chOff x="1906307" y="2053636"/>
              <a:chExt cx="9720000" cy="828000"/>
            </a:xfrm>
          </p:grpSpPr>
          <p:sp>
            <p:nvSpPr>
              <p:cNvPr id="7" name="TextBox 7"/>
              <p:cNvSpPr txBox="1"/>
              <p:nvPr/>
            </p:nvSpPr>
            <p:spPr>
              <a:xfrm>
                <a:off x="1906307" y="2179636"/>
                <a:ext cx="575606" cy="576000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12529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01</a:t>
                </a:r>
                <a:endParaRPr lang="en-US" sz="1100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5651074" y="2053636"/>
                <a:ext cx="5975233" cy="82800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FFFFFF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原有搜索仅支持系统级，入口不便，且无过滤效果，仅靠高亮显示，难以快速定位目标便签。</a:t>
                </a:r>
                <a:endParaRPr lang="en-US" sz="1100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2626494" y="2053636"/>
                <a:ext cx="2880000" cy="82800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spcBef>
                    <a:spcPts val="0"/>
                  </a:spcBef>
                  <a:defRPr/>
                </a:pPr>
                <a:r>
                  <a:rPr lang="en-US" sz="1800" b="1" i="0">
                    <a:solidFill>
                      <a:srgbClr val="FFFFFF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问题背景</a:t>
                </a:r>
                <a:endParaRPr lang="en-US" sz="1100"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 rot="0">
              <a:off x="1229651" y="3811515"/>
              <a:ext cx="9720000" cy="828000"/>
              <a:chOff x="1906307" y="3057001"/>
              <a:chExt cx="9720000" cy="828000"/>
            </a:xfrm>
          </p:grpSpPr>
          <p:sp>
            <p:nvSpPr>
              <p:cNvPr id="11" name="TextBox 11"/>
              <p:cNvSpPr txBox="1"/>
              <p:nvPr/>
            </p:nvSpPr>
            <p:spPr>
              <a:xfrm>
                <a:off x="1906307" y="3183001"/>
                <a:ext cx="575606" cy="576000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12529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02</a:t>
                </a:r>
                <a:endParaRPr lang="en-US" sz="1100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5651074" y="3057001"/>
                <a:ext cx="5975233" cy="82800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FFFFFF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在便签列表页提供直接搜索入口，支持实时输入实时过滤，使用户能快速从海量便签中定位所需内容。</a:t>
                </a:r>
                <a:endParaRPr lang="en-US" sz="1100"/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2626494" y="3057001"/>
                <a:ext cx="2880000" cy="82800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spcBef>
                    <a:spcPts val="0"/>
                  </a:spcBef>
                  <a:defRPr/>
                </a:pPr>
                <a:r>
                  <a:rPr lang="en-US" sz="1800" b="1" i="0">
                    <a:solidFill>
                      <a:srgbClr val="FFFFFF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设计目标</a:t>
                </a:r>
                <a:endParaRPr lang="en-US" sz="1100"/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 rot="0">
              <a:off x="1229651" y="4932758"/>
              <a:ext cx="9720000" cy="828000"/>
              <a:chOff x="1906307" y="4060366"/>
              <a:chExt cx="9720000" cy="828000"/>
            </a:xfrm>
          </p:grpSpPr>
          <p:sp>
            <p:nvSpPr>
              <p:cNvPr id="15" name="TextBox 15"/>
              <p:cNvSpPr txBox="1"/>
              <p:nvPr/>
            </p:nvSpPr>
            <p:spPr>
              <a:xfrm>
                <a:off x="1906307" y="4186366"/>
                <a:ext cx="575606" cy="576000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12529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03</a:t>
                </a:r>
                <a:endParaRPr lang="en-US" sz="1100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5651074" y="4060366"/>
                <a:ext cx="5975233" cy="82800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0000" tIns="46800" rIns="90000" bIns="46800" rtlCol="0" anchor="ctr" anchorCtr="0"/>
              <a:lstStyle/>
              <a:p>
                <a:pPr algn="l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FFFFFF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新增一个位于顶部的搜索框，默认隐藏，可通过菜单唤起。输入关键词后，列表将动态过滤显示匹配结果。</a:t>
                </a:r>
                <a:endParaRPr lang="en-US" sz="1100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2626494" y="4060366"/>
                <a:ext cx="2880000" cy="828000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0"/>
              <a:lstStyle/>
              <a:p>
                <a:pPr algn="l">
                  <a:spcBef>
                    <a:spcPts val="0"/>
                  </a:spcBef>
                  <a:defRPr/>
                </a:pPr>
                <a:r>
                  <a:rPr lang="en-US" sz="1800" b="1" i="0">
                    <a:solidFill>
                      <a:srgbClr val="FFFFFF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功能形态</a:t>
                </a:r>
                <a:endParaRPr lang="en-US" sz="1100"/>
              </a:p>
            </p:txBody>
          </p:sp>
        </p:grpSp>
        <p:sp>
          <p:nvSpPr>
            <p:cNvPr id="18" name="AutoShape 18"/>
            <p:cNvSpPr/>
            <p:nvPr/>
          </p:nvSpPr>
          <p:spPr>
            <a:xfrm>
              <a:off x="1229651" y="2505552"/>
              <a:ext cx="9720000" cy="0"/>
            </a:xfrm>
            <a:prstGeom prst="line">
              <a:avLst/>
            </a:prstGeom>
            <a:ln w="6350">
              <a:solidFill>
                <a:srgbClr val="FFFFFF">
                  <a:alpha val="50196"/>
                </a:srgbClr>
              </a:solidFill>
              <a:prstDash val="solid"/>
              <a:headEnd type="none"/>
              <a:tailEnd type="none"/>
            </a:ln>
          </p:spPr>
        </p:sp>
        <p:sp>
          <p:nvSpPr>
            <p:cNvPr id="19" name="AutoShape 19"/>
            <p:cNvSpPr/>
            <p:nvPr/>
          </p:nvSpPr>
          <p:spPr>
            <a:xfrm>
              <a:off x="1229651" y="3664894"/>
              <a:ext cx="9720000" cy="0"/>
            </a:xfrm>
            <a:prstGeom prst="line">
              <a:avLst/>
            </a:prstGeom>
            <a:ln w="6350">
              <a:solidFill>
                <a:srgbClr val="FFFFFF">
                  <a:alpha val="50196"/>
                </a:srgbClr>
              </a:solidFill>
              <a:prstDash val="solid"/>
              <a:headEnd type="none"/>
              <a:tailEnd type="none"/>
            </a:ln>
          </p:spPr>
        </p:sp>
        <p:sp>
          <p:nvSpPr>
            <p:cNvPr id="20" name="AutoShape 20"/>
            <p:cNvSpPr/>
            <p:nvPr/>
          </p:nvSpPr>
          <p:spPr>
            <a:xfrm>
              <a:off x="1229651" y="4786136"/>
              <a:ext cx="9720000" cy="0"/>
            </a:xfrm>
            <a:prstGeom prst="line">
              <a:avLst/>
            </a:prstGeom>
            <a:ln w="6350">
              <a:solidFill>
                <a:srgbClr val="FFFFFF">
                  <a:alpha val="50196"/>
                </a:srgbClr>
              </a:solidFill>
              <a:prstDash val="solid"/>
              <a:headEnd type="none"/>
              <a:tailEnd type="none"/>
            </a:ln>
          </p:spPr>
        </p:sp>
      </p:grpSp>
      <p:sp>
        <p:nvSpPr>
          <p:cNvPr id="21" name="TextBox 21"/>
          <p:cNvSpPr txBox="1"/>
          <p:nvPr/>
        </p:nvSpPr>
        <p:spPr>
          <a:xfrm>
            <a:off x="660400" y="128587"/>
            <a:ext cx="10858500" cy="900112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8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功能背景与描述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 rot="0">
            <a:off x="660399" y="1130304"/>
            <a:ext cx="10858501" cy="5003796"/>
            <a:chOff x="660399" y="1130304"/>
            <a:chExt cx="10858501" cy="5003796"/>
          </a:xfrm>
        </p:grpSpPr>
        <p:sp>
          <p:nvSpPr>
            <p:cNvPr id="4" name="AutoShape 4"/>
            <p:cNvSpPr/>
            <p:nvPr/>
          </p:nvSpPr>
          <p:spPr>
            <a:xfrm>
              <a:off x="1787076" y="3346423"/>
              <a:ext cx="2632524" cy="0"/>
            </a:xfrm>
            <a:prstGeom prst="line">
              <a:avLst/>
            </a:prstGeom>
            <a:ln w="9525">
              <a:solidFill>
                <a:srgbClr val="6323FA">
                  <a:alpha val="100000"/>
                </a:srgbClr>
              </a:solidFill>
              <a:prstDash val="solid"/>
              <a:headEnd type="none"/>
              <a:tailEnd type="none"/>
            </a:ln>
          </p:spPr>
        </p:sp>
        <p:sp>
          <p:nvSpPr>
            <p:cNvPr id="5" name="AutoShape 5"/>
            <p:cNvSpPr/>
            <p:nvPr/>
          </p:nvSpPr>
          <p:spPr>
            <a:xfrm>
              <a:off x="4915441" y="3346423"/>
              <a:ext cx="2343596" cy="0"/>
            </a:xfrm>
            <a:prstGeom prst="line">
              <a:avLst/>
            </a:prstGeom>
            <a:ln w="9525">
              <a:solidFill>
                <a:srgbClr val="6323FA">
                  <a:alpha val="100000"/>
                </a:srgbClr>
              </a:solidFill>
              <a:prstDash val="solid"/>
              <a:headEnd type="none"/>
              <a:tailEnd type="none"/>
            </a:ln>
          </p:spPr>
        </p:sp>
        <p:sp>
          <p:nvSpPr>
            <p:cNvPr id="6" name="AutoShape 6"/>
            <p:cNvSpPr/>
            <p:nvPr/>
          </p:nvSpPr>
          <p:spPr>
            <a:xfrm>
              <a:off x="7741405" y="3346423"/>
              <a:ext cx="2650819" cy="0"/>
            </a:xfrm>
            <a:prstGeom prst="line">
              <a:avLst/>
            </a:prstGeom>
            <a:ln w="9525">
              <a:solidFill>
                <a:srgbClr val="6323FA">
                  <a:alpha val="100000"/>
                </a:srgbClr>
              </a:solidFill>
              <a:prstDash val="solid"/>
              <a:headEnd type="none"/>
              <a:tailEnd type="none"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660399" y="1130304"/>
              <a:ext cx="10858500" cy="1372263"/>
            </a:xfrm>
            <a:prstGeom prst="rect">
              <a:avLst/>
            </a:prstGeom>
            <a:ln>
              <a:headEnd type="none"/>
              <a:tailEnd type="none"/>
            </a:ln>
          </p:spPr>
          <p:txBody>
            <a:bodyPr vert="horz" wrap="square" lIns="91440" tIns="45720" rIns="91440" bIns="45720" rtlCol="0" anchor="ctr" anchorCtr="0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i="0" strike="noStrike">
                  <a:solidFill>
                    <a:srgbClr val="00000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探究功能背后的技术细节与逻辑</a:t>
              </a:r>
              <a:endParaRPr lang="en-US" sz="1100"/>
            </a:p>
          </p:txBody>
        </p:sp>
        <p:grpSp>
          <p:nvGrpSpPr>
            <p:cNvPr id="8" name="Group 8"/>
            <p:cNvGrpSpPr/>
            <p:nvPr/>
          </p:nvGrpSpPr>
          <p:grpSpPr>
            <a:xfrm rot="0">
              <a:off x="660400" y="3105239"/>
              <a:ext cx="2405752" cy="3028861"/>
              <a:chOff x="402360" y="3105239"/>
              <a:chExt cx="2405752" cy="3028861"/>
            </a:xfrm>
          </p:grpSpPr>
          <p:sp>
            <p:nvSpPr>
              <p:cNvPr id="9" name="TextBox 9"/>
              <p:cNvSpPr txBox="1"/>
              <p:nvPr/>
            </p:nvSpPr>
            <p:spPr>
              <a:xfrm>
                <a:off x="1349069" y="3105239"/>
                <a:ext cx="482368" cy="482368"/>
              </a:xfrm>
              <a:prstGeom prst="roundRect">
                <a:avLst/>
              </a:pr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6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01</a:t>
                </a:r>
                <a:endParaRPr lang="en-US" sz="1100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402360" y="3669609"/>
                <a:ext cx="2405752" cy="792454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b" anchorCtr="1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界面布局修改</a:t>
                </a:r>
                <a:endParaRPr lang="en-US" sz="1100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402360" y="4462062"/>
                <a:ext cx="2405752" cy="1672038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1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在 `note_list.xml` 中添加包含搜索框和取消按钮的 LinearLayout，并设置其默认隐藏。</a:t>
                </a:r>
                <a:endParaRPr lang="en-US" sz="1100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0">
              <a:off x="3477983" y="3105239"/>
              <a:ext cx="2405752" cy="3028861"/>
              <a:chOff x="2643678" y="3105239"/>
              <a:chExt cx="2405752" cy="3028861"/>
            </a:xfrm>
          </p:grpSpPr>
          <p:sp>
            <p:nvSpPr>
              <p:cNvPr id="13" name="TextBox 13"/>
              <p:cNvSpPr txBox="1"/>
              <p:nvPr/>
            </p:nvSpPr>
            <p:spPr>
              <a:xfrm>
                <a:off x="3598768" y="3105239"/>
                <a:ext cx="482368" cy="482368"/>
              </a:xfrm>
              <a:prstGeom prst="roundRect">
                <a:avLst/>
              </a:pr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6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02</a:t>
                </a:r>
                <a:endParaRPr lang="en-US" sz="1100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2643678" y="3669609"/>
                <a:ext cx="2405752" cy="792454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b" anchorCtr="1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字符串资源</a:t>
                </a:r>
                <a:endParaRPr lang="en-US" sz="1100"/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2643678" y="4462062"/>
                <a:ext cx="2405752" cy="1672038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1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在 `strings.xml` 中定义搜索提示语、取消按钮文本等国际化字符串。</a:t>
                </a:r>
                <a:endParaRPr lang="en-US" sz="1100"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 rot="0">
              <a:off x="6295566" y="3105239"/>
              <a:ext cx="2405752" cy="3028861"/>
              <a:chOff x="4884996" y="3105239"/>
              <a:chExt cx="2405752" cy="3028861"/>
            </a:xfrm>
          </p:grpSpPr>
          <p:sp>
            <p:nvSpPr>
              <p:cNvPr id="17" name="TextBox 17"/>
              <p:cNvSpPr txBox="1"/>
              <p:nvPr/>
            </p:nvSpPr>
            <p:spPr>
              <a:xfrm>
                <a:off x="5848467" y="3105239"/>
                <a:ext cx="482368" cy="482368"/>
              </a:xfrm>
              <a:prstGeom prst="roundRect">
                <a:avLst/>
              </a:pr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6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03</a:t>
                </a:r>
                <a:endParaRPr lang="en-US" sz="1100"/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4884996" y="3669609"/>
                <a:ext cx="2405752" cy="792454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b" anchorCtr="1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逻辑与查询</a:t>
                </a:r>
                <a:endParaRPr lang="en-US" sz="1100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4884996" y="4462062"/>
                <a:ext cx="2405752" cy="1672038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1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在 `NotesListActivity` 中，为搜索框添加文本监听器，实时触发异步数据库查询，并根据关键词构建查询条件。</a:t>
                </a:r>
                <a:endParaRPr lang="en-US" sz="1100"/>
              </a:p>
            </p:txBody>
          </p:sp>
        </p:grpSp>
        <p:grpSp>
          <p:nvGrpSpPr>
            <p:cNvPr id="20" name="Group 20"/>
            <p:cNvGrpSpPr/>
            <p:nvPr/>
          </p:nvGrpSpPr>
          <p:grpSpPr>
            <a:xfrm rot="0">
              <a:off x="9113148" y="3105239"/>
              <a:ext cx="2405752" cy="3028861"/>
              <a:chOff x="7126314" y="3105239"/>
              <a:chExt cx="2405752" cy="3028861"/>
            </a:xfrm>
          </p:grpSpPr>
          <p:sp>
            <p:nvSpPr>
              <p:cNvPr id="21" name="TextBox 21"/>
              <p:cNvSpPr txBox="1"/>
              <p:nvPr/>
            </p:nvSpPr>
            <p:spPr>
              <a:xfrm>
                <a:off x="8098164" y="3105239"/>
                <a:ext cx="482368" cy="482368"/>
              </a:xfrm>
              <a:prstGeom prst="roundRect">
                <a:avLst/>
              </a:pr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0"/>
              <a:lstStyle/>
              <a:p>
                <a:pPr algn="ctr">
                  <a:defRPr/>
                </a:pPr>
                <a:r>
                  <a:rPr lang="en-US" sz="1600" b="1" i="0">
                    <a:solidFill>
                      <a:srgbClr val="FFFFF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04</a:t>
                </a:r>
                <a:endParaRPr lang="en-US" sz="1100"/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7126314" y="3669609"/>
                <a:ext cx="2405752" cy="792454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b" anchorCtr="1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菜单项处理</a:t>
                </a:r>
                <a:endParaRPr lang="en-US" sz="1100"/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7126314" y="4462062"/>
                <a:ext cx="2405752" cy="1672038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1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响应菜单栏的“搜索”按钮点击事件，调用 `showSearchBox()` 方法显示搜索框。</a:t>
                </a:r>
                <a:endParaRPr lang="en-US" sz="1100"/>
              </a:p>
            </p:txBody>
          </p:sp>
        </p:grpSp>
      </p:grpSp>
      <p:sp>
        <p:nvSpPr>
          <p:cNvPr id="24" name="TextBox 24"/>
          <p:cNvSpPr txBox="1"/>
          <p:nvPr/>
        </p:nvSpPr>
        <p:spPr>
          <a:xfrm>
            <a:off x="660400" y="128587"/>
            <a:ext cx="10858500" cy="900112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8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核心代码实现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 rot="0">
            <a:off x="660400" y="1150137"/>
            <a:ext cx="10858500" cy="4671543"/>
            <a:chOff x="660400" y="1150137"/>
            <a:chExt cx="10858500" cy="4671543"/>
          </a:xfrm>
        </p:grpSpPr>
        <p:sp>
          <p:nvSpPr>
            <p:cNvPr id="4" name="AutoShape 4"/>
            <p:cNvSpPr/>
            <p:nvPr/>
          </p:nvSpPr>
          <p:spPr>
            <a:xfrm>
              <a:off x="3308350" y="2169361"/>
              <a:ext cx="0" cy="3652319"/>
            </a:xfrm>
            <a:prstGeom prst="line">
              <a:avLst/>
            </a:prstGeom>
            <a:ln w="6350">
              <a:solidFill>
                <a:srgbClr val="768394">
                  <a:alpha val="50196"/>
                </a:srgbClr>
              </a:solidFill>
              <a:prstDash val="solid"/>
              <a:headEnd type="none"/>
              <a:tailEnd type="none"/>
            </a:ln>
          </p:spPr>
        </p:sp>
        <p:sp>
          <p:nvSpPr>
            <p:cNvPr id="5" name="AutoShape 5"/>
            <p:cNvSpPr/>
            <p:nvPr/>
          </p:nvSpPr>
          <p:spPr>
            <a:xfrm>
              <a:off x="8860790" y="2169361"/>
              <a:ext cx="0" cy="3652319"/>
            </a:xfrm>
            <a:prstGeom prst="line">
              <a:avLst/>
            </a:prstGeom>
            <a:ln w="6350">
              <a:solidFill>
                <a:srgbClr val="768394">
                  <a:alpha val="50196"/>
                </a:srgbClr>
              </a:solidFill>
              <a:prstDash val="solid"/>
              <a:headEnd type="none"/>
              <a:tailEnd type="none"/>
            </a:ln>
          </p:spPr>
        </p:sp>
        <p:sp>
          <p:nvSpPr>
            <p:cNvPr id="6" name="AutoShape 6"/>
            <p:cNvSpPr/>
            <p:nvPr/>
          </p:nvSpPr>
          <p:spPr>
            <a:xfrm>
              <a:off x="6089650" y="2169361"/>
              <a:ext cx="0" cy="3652319"/>
            </a:xfrm>
            <a:prstGeom prst="line">
              <a:avLst/>
            </a:prstGeom>
            <a:ln w="6350">
              <a:solidFill>
                <a:srgbClr val="768394">
                  <a:alpha val="50196"/>
                </a:srgbClr>
              </a:solidFill>
              <a:prstDash val="solid"/>
              <a:headEnd type="none"/>
              <a:tailEnd type="none"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660400" y="1150137"/>
              <a:ext cx="10858500" cy="667374"/>
            </a:xfrm>
            <a:prstGeom prst="rect">
              <a:avLst/>
            </a:prstGeom>
            <a:ln>
              <a:headEnd type="none"/>
              <a:tailEnd type="none"/>
            </a:ln>
          </p:spPr>
          <p:txBody>
            <a:bodyPr vert="horz" wrap="square" lIns="91440" tIns="45720" rIns="91440" bIns="45720" rtlCol="0" anchor="t" anchorCtr="1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i="0" strike="noStrike">
                  <a:solidFill>
                    <a:srgbClr val="00000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总结新搜索功能的核心优势与用户体验</a:t>
              </a:r>
              <a:endParaRPr lang="en-US" sz="1100"/>
            </a:p>
          </p:txBody>
        </p:sp>
        <p:grpSp>
          <p:nvGrpSpPr>
            <p:cNvPr id="8" name="Group 8"/>
            <p:cNvGrpSpPr/>
            <p:nvPr/>
          </p:nvGrpSpPr>
          <p:grpSpPr>
            <a:xfrm rot="0">
              <a:off x="704658" y="2169361"/>
              <a:ext cx="2549202" cy="3089399"/>
              <a:chOff x="704658" y="2169361"/>
              <a:chExt cx="2549202" cy="3089399"/>
            </a:xfrm>
          </p:grpSpPr>
          <p:sp>
            <p:nvSpPr>
              <p:cNvPr id="9" name="TextBox 9"/>
              <p:cNvSpPr txBox="1"/>
              <p:nvPr/>
            </p:nvSpPr>
            <p:spPr>
              <a:xfrm>
                <a:off x="704658" y="2169361"/>
                <a:ext cx="2549202" cy="875011"/>
              </a:xfrm>
              <a:prstGeom prst="roundRect">
                <a:avLst/>
              </a:prstGeom>
              <a:solidFill>
                <a:srgbClr val="12529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1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FFFFFF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实时搜索</a:t>
                </a:r>
                <a:endParaRPr lang="en-US" sz="1100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1630446" y="3312442"/>
                <a:ext cx="697627" cy="646331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1"/>
              <a:lstStyle/>
              <a:p>
                <a:pPr algn="ctr">
                  <a:defRPr/>
                </a:pPr>
                <a:r>
                  <a:rPr lang="en-US" sz="3600" b="1" i="0">
                    <a:solidFill>
                      <a:srgbClr val="12529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01</a:t>
                </a:r>
                <a:endParaRPr lang="en-US" sz="1100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807342" y="3991041"/>
                <a:ext cx="2343835" cy="1267719"/>
              </a:xfrm>
              <a:prstGeom prst="rect">
                <a:avLst/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1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用户输入过程中，列表即时更新，所见即所得。</a:t>
                </a:r>
                <a:endParaRPr lang="en-US" sz="1100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0">
              <a:off x="3377228" y="2169361"/>
              <a:ext cx="2549202" cy="3089399"/>
              <a:chOff x="3377228" y="2169361"/>
              <a:chExt cx="2549202" cy="3089399"/>
            </a:xfrm>
          </p:grpSpPr>
          <p:sp>
            <p:nvSpPr>
              <p:cNvPr id="13" name="TextBox 13"/>
              <p:cNvSpPr txBox="1"/>
              <p:nvPr/>
            </p:nvSpPr>
            <p:spPr>
              <a:xfrm>
                <a:off x="3377228" y="2169361"/>
                <a:ext cx="2549202" cy="875011"/>
              </a:xfrm>
              <a:prstGeom prst="roundRect">
                <a:avLst/>
              </a:prstGeom>
              <a:solidFill>
                <a:srgbClr val="162E46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1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FFFFFF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全局搜索</a:t>
                </a:r>
                <a:endParaRPr lang="en-US" sz="1100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4303016" y="3312442"/>
                <a:ext cx="697627" cy="646331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1"/>
              <a:lstStyle/>
              <a:p>
                <a:pPr algn="ctr">
                  <a:defRPr/>
                </a:pPr>
                <a:r>
                  <a:rPr lang="en-US" sz="3600" b="1" i="0">
                    <a:solidFill>
                      <a:srgbClr val="162E46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02</a:t>
                </a:r>
                <a:endParaRPr lang="en-US" sz="1100"/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3479912" y="3991041"/>
                <a:ext cx="2343835" cy="1267719"/>
              </a:xfrm>
              <a:prstGeom prst="rect">
                <a:avLst/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1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搜索范围覆盖所有便签，不受文件夹限制，实现一搜即达。</a:t>
                </a:r>
                <a:endParaRPr lang="en-US" sz="1100"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 rot="0">
              <a:off x="6207810" y="2169361"/>
              <a:ext cx="2549202" cy="3089399"/>
              <a:chOff x="6207810" y="2169361"/>
              <a:chExt cx="2549202" cy="3089399"/>
            </a:xfrm>
          </p:grpSpPr>
          <p:sp>
            <p:nvSpPr>
              <p:cNvPr id="17" name="TextBox 17"/>
              <p:cNvSpPr txBox="1"/>
              <p:nvPr/>
            </p:nvSpPr>
            <p:spPr>
              <a:xfrm>
                <a:off x="6207810" y="2169361"/>
                <a:ext cx="2549202" cy="875011"/>
              </a:xfrm>
              <a:prstGeom prst="roundRect">
                <a:avLst/>
              </a:prstGeom>
              <a:solidFill>
                <a:srgbClr val="E4E4EF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1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FFFFFF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模糊匹配</a:t>
                </a:r>
                <a:endParaRPr lang="en-US" sz="1100"/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7133598" y="3312442"/>
                <a:ext cx="697627" cy="646331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1"/>
              <a:lstStyle/>
              <a:p>
                <a:pPr algn="ctr">
                  <a:defRPr/>
                </a:pPr>
                <a:r>
                  <a:rPr lang="en-US" sz="3600" b="1" i="0">
                    <a:solidFill>
                      <a:srgbClr val="E4E4EF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03</a:t>
                </a:r>
                <a:endParaRPr lang="en-US" sz="1100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6310494" y="3991041"/>
                <a:ext cx="2343835" cy="1267719"/>
              </a:xfrm>
              <a:prstGeom prst="rect">
                <a:avLst/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1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使用 `LIKE` 操作符进行内容匹配，支持关键词的任意位置搜索。</a:t>
                </a:r>
                <a:endParaRPr lang="en-US" sz="1100"/>
              </a:p>
            </p:txBody>
          </p:sp>
        </p:grpSp>
        <p:grpSp>
          <p:nvGrpSpPr>
            <p:cNvPr id="20" name="Group 20"/>
            <p:cNvGrpSpPr/>
            <p:nvPr/>
          </p:nvGrpSpPr>
          <p:grpSpPr>
            <a:xfrm rot="0">
              <a:off x="8921327" y="2169361"/>
              <a:ext cx="2549202" cy="3089399"/>
              <a:chOff x="8921327" y="2169361"/>
              <a:chExt cx="2549202" cy="3089399"/>
            </a:xfrm>
          </p:grpSpPr>
          <p:sp>
            <p:nvSpPr>
              <p:cNvPr id="21" name="TextBox 21"/>
              <p:cNvSpPr txBox="1"/>
              <p:nvPr/>
            </p:nvSpPr>
            <p:spPr>
              <a:xfrm>
                <a:off x="8921327" y="2169361"/>
                <a:ext cx="2549202" cy="875011"/>
              </a:xfrm>
              <a:prstGeom prst="roundRect">
                <a:avLst/>
              </a:prstGeom>
              <a:solidFill>
                <a:srgbClr val="D6953E">
                  <a:alpha val="100000"/>
                </a:srgbClr>
              </a:solidFill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ctr" anchorCtr="1"/>
              <a:lstStyle/>
              <a:p>
                <a:pPr algn="ctr">
                  <a:defRPr/>
                </a:pPr>
                <a:r>
                  <a:rPr lang="en-US" sz="1800" b="1" i="0">
                    <a:solidFill>
                      <a:srgbClr val="FFFFFF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体验优化</a:t>
                </a:r>
                <a:endParaRPr lang="en-US" sz="1100"/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9847115" y="3312442"/>
                <a:ext cx="697627" cy="646331"/>
              </a:xfrm>
              <a:prstGeom prst="rect">
                <a:avLst/>
              </a:prstGeom>
              <a:ln>
                <a:headEnd type="none"/>
                <a:tailEnd type="none"/>
              </a:ln>
            </p:spPr>
            <p:txBody>
              <a:bodyPr vert="horz" wrap="none" lIns="91440" tIns="45720" rIns="91440" bIns="45720" rtlCol="0" anchor="ctr" anchorCtr="1"/>
              <a:lstStyle/>
              <a:p>
                <a:pPr algn="ctr">
                  <a:defRPr/>
                </a:pPr>
                <a:r>
                  <a:rPr lang="en-US" sz="3600" b="1" i="0">
                    <a:solidFill>
                      <a:srgbClr val="D6953E">
                        <a:alpha val="100000"/>
                      </a:srgbClr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</a:rPr>
                  <a:t>04</a:t>
                </a:r>
                <a:endParaRPr lang="en-US" sz="1100"/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9024011" y="3991041"/>
                <a:ext cx="2343835" cy="1267719"/>
              </a:xfrm>
              <a:prstGeom prst="rect">
                <a:avLst/>
              </a:prstGeom>
              <a:ln>
                <a:prstDash val="solid"/>
                <a:headEnd type="none"/>
                <a:tailEnd type="none"/>
              </a:ln>
            </p:spPr>
            <p:txBody>
              <a:bodyPr vert="horz" wrap="square" lIns="91440" tIns="45720" rIns="91440" bIns="45720" rtlCol="0" anchor="t" anchorCtr="1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sz="1200" b="0" i="0">
                    <a:solidFill>
                      <a:srgbClr val="000000">
                        <a:alpha val="100000"/>
                      </a:srgb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搜索框可显可隐，不干扰主界面布局；输入法弹出后可直接操作，体验流畅。</a:t>
                </a:r>
                <a:endParaRPr lang="en-US" sz="1100"/>
              </a:p>
            </p:txBody>
          </p:sp>
        </p:grpSp>
      </p:grpSp>
      <p:sp>
        <p:nvSpPr>
          <p:cNvPr id="24" name="TextBox 24"/>
          <p:cNvSpPr txBox="1"/>
          <p:nvPr/>
        </p:nvSpPr>
        <p:spPr>
          <a:xfrm>
            <a:off x="660400" y="128587"/>
            <a:ext cx="10858500" cy="900112"/>
          </a:xfrm>
          <a:prstGeom prst="rect">
            <a:avLst/>
          </a:prstGeom>
          <a:ln>
            <a:headEnd type="none"/>
            <a:tailEnd type="none"/>
          </a:ln>
        </p:spPr>
        <p:txBody>
          <a:bodyPr vert="horz" wrap="square" lIns="91440" tIns="45720" rIns="91440" bIns="45720" rtlCol="0" anchor="b" anchorCtr="0"/>
          <a:lstStyle/>
          <a:p>
            <a:pPr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8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功能特点与效果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1f5d4e4-dd9f-455b-9729-0f7f87a6a1b7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3415</Words>
  <Application>WPS 演示</Application>
  <PresentationFormat>On-screen Show (4:3)</PresentationFormat>
  <Paragraphs>420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</vt:lpstr>
      <vt:lpstr>Calibri</vt:lpstr>
      <vt:lpstr>Arial Unicode MS</vt:lpstr>
      <vt:lpstr>c1f5d4e4-dd9f-455b-9729-0f7f87a6a1b7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渝欢</cp:lastModifiedBy>
  <cp:revision>2</cp:revision>
  <dcterms:created xsi:type="dcterms:W3CDTF">2006-08-16T00:00:00Z</dcterms:created>
  <dcterms:modified xsi:type="dcterms:W3CDTF">2026-05-06T14:29:17Z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13488E3EE3D14D6EA7A9A989D221E8D8_12</vt:lpwstr>
  </property>
</Properties>
</file>