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14"/>
  </p:handoutMasterIdLst>
  <p:sldIdLst>
    <p:sldId id="359" r:id="rId3"/>
    <p:sldId id="384" r:id="rId5"/>
    <p:sldId id="388" r:id="rId6"/>
    <p:sldId id="389" r:id="rId7"/>
    <p:sldId id="391" r:id="rId8"/>
    <p:sldId id="395" r:id="rId9"/>
    <p:sldId id="399" r:id="rId10"/>
    <p:sldId id="400" r:id="rId11"/>
    <p:sldId id="402" r:id="rId12"/>
    <p:sldId id="406" r:id="rId13"/>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7182"/>
    <a:srgbClr val="F2E4FB"/>
    <a:srgbClr val="9CA391"/>
    <a:srgbClr val="E3CFD1"/>
    <a:srgbClr val="F2E4FD"/>
    <a:srgbClr val="FEFBEC"/>
    <a:srgbClr val="FBEADA"/>
    <a:srgbClr val="E3CAB4"/>
    <a:srgbClr val="CDBE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24"/>
    <p:restoredTop sz="94682"/>
  </p:normalViewPr>
  <p:slideViewPr>
    <p:cSldViewPr snapToGrid="0" snapToObjects="1">
      <p:cViewPr varScale="1">
        <p:scale>
          <a:sx n="119" d="100"/>
          <a:sy n="119" d="100"/>
        </p:scale>
        <p:origin x="584"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notesViewPr>
    <p:cSldViewPr snapToGrid="0" snapToObjects="1">
      <p:cViewPr varScale="1">
        <p:scale>
          <a:sx n="95" d="100"/>
          <a:sy n="95" d="100"/>
        </p:scale>
        <p:origin x="2504" y="19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5.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4B3C7D-7ED1-A34F-BCFC-1C01389AE58C}" type="datetimeFigureOut">
              <a:rPr kumimoji="1" lang="zh-CN" altLang="en-US" smtClean="0"/>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ED8CE-3D9F-CA47-A17E-9AD879C3B1C0}"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CF2CF-5EF1-D24F-8F8B-C67282AA038A}"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70782-008B-5B48-B01C-A994AC4AA046}"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E537F3-7F9D-4182-8C2D-F2D36A9B177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CE537F3-7F9D-4182-8C2D-F2D36A9B177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E537F3-7F9D-4182-8C2D-F2D36A9B177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CE537F3-7F9D-4182-8C2D-F2D36A9B177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E537F3-7F9D-4182-8C2D-F2D36A9B177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CE537F3-7F9D-4182-8C2D-F2D36A9B177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E537F3-7F9D-4182-8C2D-F2D36A9B177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CE537F3-7F9D-4182-8C2D-F2D36A9B177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accent1">
            <a:lumMod val="50000"/>
          </a:schemeClr>
        </a:solidFill>
        <a:effectLst/>
      </p:bgPr>
    </p:bg>
    <p:spTree>
      <p:nvGrpSpPr>
        <p:cNvPr id="1" name=""/>
        <p:cNvGrpSpPr/>
        <p:nvPr/>
      </p:nvGrpSpPr>
      <p:grpSpPr>
        <a:xfrm>
          <a:off x="0" y="0"/>
          <a:ext cx="0" cy="0"/>
          <a:chOff x="0" y="0"/>
          <a:chExt cx="0" cy="0"/>
        </a:xfrm>
      </p:grpSpPr>
      <p:cxnSp>
        <p:nvCxnSpPr>
          <p:cNvPr id="4" name="直线连接符 3"/>
          <p:cNvCxnSpPr/>
          <p:nvPr userDrawn="1"/>
        </p:nvCxnSpPr>
        <p:spPr>
          <a:xfrm flipH="1">
            <a:off x="225287" y="-251791"/>
            <a:ext cx="226530" cy="689113"/>
          </a:xfrm>
          <a:prstGeom prst="line">
            <a:avLst/>
          </a:prstGeom>
          <a:ln w="3175">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userDrawn="1"/>
        </p:nvCxnSpPr>
        <p:spPr>
          <a:xfrm flipH="1">
            <a:off x="-237410" y="-13392"/>
            <a:ext cx="716239" cy="556315"/>
          </a:xfrm>
          <a:prstGeom prst="line">
            <a:avLst/>
          </a:prstGeom>
          <a:ln w="3175">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直角三角形 1"/>
          <p:cNvSpPr/>
          <p:nvPr userDrawn="1"/>
        </p:nvSpPr>
        <p:spPr>
          <a:xfrm rot="14400000">
            <a:off x="-639564" y="-192553"/>
            <a:ext cx="988316" cy="808622"/>
          </a:xfrm>
          <a:prstGeom prst="rtTriangle">
            <a:avLst/>
          </a:prstGeom>
          <a:solidFill>
            <a:schemeClr val="accent4">
              <a:lumMod val="40000"/>
              <a:lumOff val="60000"/>
            </a:schemeClr>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直角三角形 3"/>
          <p:cNvSpPr/>
          <p:nvPr/>
        </p:nvSpPr>
        <p:spPr>
          <a:xfrm rot="14400000">
            <a:off x="-3647980" y="619468"/>
            <a:ext cx="6200603" cy="5073221"/>
          </a:xfrm>
          <a:prstGeom prst="rtTriangle">
            <a:avLst/>
          </a:prstGeom>
          <a:solidFill>
            <a:srgbClr val="E3CAB4"/>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E3CAB4"/>
              </a:solidFill>
              <a:cs typeface="+mn-lt"/>
            </a:endParaRPr>
          </a:p>
        </p:txBody>
      </p:sp>
      <p:sp>
        <p:nvSpPr>
          <p:cNvPr id="25" name="文本框 24"/>
          <p:cNvSpPr txBox="1"/>
          <p:nvPr/>
        </p:nvSpPr>
        <p:spPr>
          <a:xfrm>
            <a:off x="4023842" y="1871267"/>
            <a:ext cx="5059680" cy="2306955"/>
          </a:xfrm>
          <a:prstGeom prst="rect">
            <a:avLst/>
          </a:prstGeom>
          <a:noFill/>
        </p:spPr>
        <p:txBody>
          <a:bodyPr wrap="none" rtlCol="0">
            <a:spAutoFit/>
          </a:bodyPr>
          <a:lstStyle/>
          <a:p>
            <a:pPr algn="l"/>
            <a:r>
              <a:rPr kumimoji="1" lang="zh-CN" altLang="en-US" sz="4800">
                <a:solidFill>
                  <a:srgbClr val="7E7182"/>
                </a:solidFill>
              </a:rPr>
              <a:t>“装机推荐网站”</a:t>
            </a:r>
            <a:endParaRPr kumimoji="1" lang="zh-CN" altLang="en-US" sz="4800">
              <a:solidFill>
                <a:srgbClr val="7E7182"/>
              </a:solidFill>
            </a:endParaRPr>
          </a:p>
          <a:p>
            <a:pPr algn="l"/>
            <a:r>
              <a:rPr kumimoji="1" lang="en-US" altLang="zh-CN" sz="4800">
                <a:solidFill>
                  <a:srgbClr val="7E7182"/>
                </a:solidFill>
              </a:rPr>
              <a:t>	  </a:t>
            </a:r>
            <a:r>
              <a:rPr kumimoji="1" lang="zh-CN" altLang="en-US" sz="4800">
                <a:solidFill>
                  <a:srgbClr val="7E7182"/>
                </a:solidFill>
              </a:rPr>
              <a:t>软件系统</a:t>
            </a:r>
            <a:endParaRPr kumimoji="1" lang="zh-CN" altLang="en-US" sz="4800">
              <a:solidFill>
                <a:srgbClr val="7E7182"/>
              </a:solidFill>
            </a:endParaRPr>
          </a:p>
          <a:p>
            <a:pPr algn="l"/>
            <a:r>
              <a:rPr kumimoji="1" lang="zh-CN" altLang="en-US" sz="4800">
                <a:solidFill>
                  <a:srgbClr val="7E7182"/>
                </a:solidFill>
              </a:rPr>
              <a:t>  需求构思及描述</a:t>
            </a:r>
            <a:endParaRPr kumimoji="1" lang="zh-CN" altLang="en-US" sz="4800">
              <a:solidFill>
                <a:srgbClr val="7E7182"/>
              </a:solidFill>
            </a:endParaRPr>
          </a:p>
        </p:txBody>
      </p:sp>
      <p:sp>
        <p:nvSpPr>
          <p:cNvPr id="2" name="文本框 1"/>
          <p:cNvSpPr txBox="1"/>
          <p:nvPr/>
        </p:nvSpPr>
        <p:spPr>
          <a:xfrm>
            <a:off x="6041237" y="4967527"/>
            <a:ext cx="5008880" cy="398780"/>
          </a:xfrm>
          <a:prstGeom prst="rect">
            <a:avLst/>
          </a:prstGeom>
          <a:noFill/>
        </p:spPr>
        <p:txBody>
          <a:bodyPr wrap="none" rtlCol="0">
            <a:spAutoFit/>
          </a:bodyPr>
          <a:p>
            <a:r>
              <a:rPr kumimoji="1" lang="zh-CN" altLang="en-US" sz="2000">
                <a:solidFill>
                  <a:srgbClr val="7E7182"/>
                </a:solidFill>
              </a:rPr>
              <a:t>小组成员：姚子路、刘珺、余克雄、李甲泰</a:t>
            </a:r>
            <a:endParaRPr kumimoji="1" lang="zh-CN" altLang="en-US" sz="2000">
              <a:solidFill>
                <a:srgbClr val="7E7182"/>
              </a:solidFill>
            </a:endParaRPr>
          </a:p>
        </p:txBody>
      </p:sp>
      <p:sp>
        <p:nvSpPr>
          <p:cNvPr id="15" name="等腰三角形 14"/>
          <p:cNvSpPr/>
          <p:nvPr/>
        </p:nvSpPr>
        <p:spPr>
          <a:xfrm flipV="1">
            <a:off x="11176820" y="-62"/>
            <a:ext cx="1015660" cy="653564"/>
          </a:xfrm>
          <a:prstGeom prst="triangle">
            <a:avLst/>
          </a:prstGeom>
          <a:solidFill>
            <a:srgbClr val="CDBE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defRPr/>
            </a:pP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5" grpId="0"/>
      <p:bldP spid="2" grpId="0"/>
      <p:bldP spid="1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V="1">
            <a:off x="-1099284" y="1444859"/>
            <a:ext cx="6166851" cy="3968283"/>
          </a:xfrm>
          <a:prstGeom prst="triangle">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prstClr val="white"/>
              </a:solidFill>
              <a:ea typeface="字魂58号-创中黑" panose="00000500000000000000" pitchFamily="2" charset="-122"/>
              <a:cs typeface="+mn-lt"/>
              <a:sym typeface="字魂58号-创中黑" panose="00000500000000000000" pitchFamily="2" charset="-122"/>
            </a:endParaRPr>
          </a:p>
        </p:txBody>
      </p:sp>
      <p:cxnSp>
        <p:nvCxnSpPr>
          <p:cNvPr id="14" name="直接连接符 13"/>
          <p:cNvCxnSpPr/>
          <p:nvPr/>
        </p:nvCxnSpPr>
        <p:spPr>
          <a:xfrm flipH="1">
            <a:off x="9535887" y="-1743"/>
            <a:ext cx="2656115" cy="22028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等腰三角形 14"/>
          <p:cNvSpPr/>
          <p:nvPr/>
        </p:nvSpPr>
        <p:spPr>
          <a:xfrm rot="16200000" flipV="1">
            <a:off x="3899720" y="2151953"/>
            <a:ext cx="1015660" cy="653564"/>
          </a:xfrm>
          <a:prstGeom prst="triangle">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prstClr val="white"/>
              </a:solidFill>
              <a:ea typeface="字魂58号-创中黑" panose="00000500000000000000" pitchFamily="2" charset="-122"/>
              <a:cs typeface="+mn-lt"/>
              <a:sym typeface="字魂58号-创中黑" panose="00000500000000000000" pitchFamily="2" charset="-122"/>
            </a:endParaRPr>
          </a:p>
        </p:txBody>
      </p:sp>
      <p:cxnSp>
        <p:nvCxnSpPr>
          <p:cNvPr id="16" name="直接连接符 15"/>
          <p:cNvCxnSpPr/>
          <p:nvPr/>
        </p:nvCxnSpPr>
        <p:spPr>
          <a:xfrm flipH="1">
            <a:off x="3578217" y="4767072"/>
            <a:ext cx="1156115" cy="9588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840859" y="1970901"/>
            <a:ext cx="2849880" cy="1014730"/>
          </a:xfrm>
          <a:prstGeom prst="rect">
            <a:avLst/>
          </a:prstGeom>
          <a:noFill/>
        </p:spPr>
        <p:txBody>
          <a:bodyPr wrap="none" rtlCol="0">
            <a:spAutoFit/>
            <a:scene3d>
              <a:camera prst="orthographicFront"/>
              <a:lightRig rig="threePt" dir="t"/>
            </a:scene3d>
            <a:sp3d contourW="12700"/>
          </a:bodyPr>
          <a:lstStyle/>
          <a:p>
            <a:r>
              <a:rPr lang="en-US" altLang="zh-CN" sz="6000" dirty="0">
                <a:solidFill>
                  <a:schemeClr val="tx1">
                    <a:lumMod val="75000"/>
                    <a:lumOff val="25000"/>
                  </a:schemeClr>
                </a:solidFill>
                <a:ea typeface="字魂58号-创中黑" panose="00000500000000000000" pitchFamily="2" charset="-122"/>
                <a:cs typeface="+mn-lt"/>
                <a:sym typeface="字魂58号-创中黑" panose="00000500000000000000" pitchFamily="2" charset="-122"/>
              </a:rPr>
              <a:t>PART 01</a:t>
            </a:r>
            <a:endParaRPr lang="en-US" altLang="zh-CN" sz="6000" dirty="0">
              <a:solidFill>
                <a:schemeClr val="tx1">
                  <a:lumMod val="75000"/>
                  <a:lumOff val="25000"/>
                </a:schemeClr>
              </a:solidFill>
              <a:ea typeface="字魂58号-创中黑" panose="00000500000000000000" pitchFamily="2" charset="-122"/>
              <a:cs typeface="+mn-lt"/>
              <a:sym typeface="字魂58号-创中黑" panose="00000500000000000000" pitchFamily="2" charset="-122"/>
            </a:endParaRPr>
          </a:p>
        </p:txBody>
      </p:sp>
      <p:sp>
        <p:nvSpPr>
          <p:cNvPr id="18" name="文本框 17"/>
          <p:cNvSpPr txBox="1"/>
          <p:nvPr/>
        </p:nvSpPr>
        <p:spPr>
          <a:xfrm>
            <a:off x="4840859" y="3038719"/>
            <a:ext cx="2496820" cy="706755"/>
          </a:xfrm>
          <a:prstGeom prst="rect">
            <a:avLst/>
          </a:prstGeom>
          <a:noFill/>
        </p:spPr>
        <p:txBody>
          <a:bodyPr wrap="none" rtlCol="0">
            <a:spAutoFit/>
            <a:scene3d>
              <a:camera prst="orthographicFront"/>
              <a:lightRig rig="threePt" dir="t"/>
            </a:scene3d>
            <a:sp3d contourW="12700"/>
          </a:bodyPr>
          <a:lstStyle/>
          <a:p>
            <a:r>
              <a:rPr lang="en-US" altLang="zh-CN" sz="4000" dirty="0">
                <a:solidFill>
                  <a:schemeClr val="tx1">
                    <a:lumMod val="75000"/>
                    <a:lumOff val="25000"/>
                  </a:schemeClr>
                </a:solidFill>
                <a:ea typeface="字魂58号-创中黑" panose="00000500000000000000" pitchFamily="2" charset="-122"/>
                <a:sym typeface="字魂58号-创中黑" panose="00000500000000000000" pitchFamily="2" charset="-122"/>
              </a:rPr>
              <a:t>  </a:t>
            </a:r>
            <a:r>
              <a:rPr lang="zh-CN" altLang="en-US" sz="4000" dirty="0">
                <a:solidFill>
                  <a:schemeClr val="tx1">
                    <a:lumMod val="75000"/>
                    <a:lumOff val="25000"/>
                  </a:schemeClr>
                </a:solidFill>
                <a:ea typeface="字魂58号-创中黑" panose="00000500000000000000" pitchFamily="2" charset="-122"/>
                <a:sym typeface="字魂58号-创中黑" panose="00000500000000000000" pitchFamily="2" charset="-122"/>
              </a:rPr>
              <a:t>背景介绍</a:t>
            </a:r>
            <a:endParaRPr lang="zh-CN" altLang="en-US" sz="4000" dirty="0">
              <a:solidFill>
                <a:schemeClr val="tx1">
                  <a:lumMod val="75000"/>
                  <a:lumOff val="25000"/>
                </a:schemeClr>
              </a:solidFill>
              <a:ea typeface="字魂58号-创中黑" panose="00000500000000000000" pitchFamily="2" charset="-122"/>
              <a:sym typeface="字魂58号-创中黑" panose="00000500000000000000" pitchFamily="2" charset="-122"/>
            </a:endParaRPr>
          </a:p>
        </p:txBody>
      </p:sp>
      <p:sp>
        <p:nvSpPr>
          <p:cNvPr id="20" name="任意多边形 19"/>
          <p:cNvSpPr/>
          <p:nvPr/>
        </p:nvSpPr>
        <p:spPr>
          <a:xfrm>
            <a:off x="10445469" y="5500915"/>
            <a:ext cx="1746531" cy="1357087"/>
          </a:xfrm>
          <a:custGeom>
            <a:avLst/>
            <a:gdLst>
              <a:gd name="connsiteX0" fmla="*/ 1319464 w 1319464"/>
              <a:gd name="connsiteY0" fmla="*/ 0 h 1025247"/>
              <a:gd name="connsiteX1" fmla="*/ 1319464 w 1319464"/>
              <a:gd name="connsiteY1" fmla="*/ 1025247 h 1025247"/>
              <a:gd name="connsiteX2" fmla="*/ 0 w 1319464"/>
              <a:gd name="connsiteY2" fmla="*/ 1025247 h 1025247"/>
            </a:gdLst>
            <a:ahLst/>
            <a:cxnLst>
              <a:cxn ang="0">
                <a:pos x="connsiteX0" y="connsiteY0"/>
              </a:cxn>
              <a:cxn ang="0">
                <a:pos x="connsiteX1" y="connsiteY1"/>
              </a:cxn>
              <a:cxn ang="0">
                <a:pos x="connsiteX2" y="connsiteY2"/>
              </a:cxn>
            </a:cxnLst>
            <a:rect l="l" t="t" r="r" b="b"/>
            <a:pathLst>
              <a:path w="1319464" h="1025247">
                <a:moveTo>
                  <a:pt x="1319464" y="0"/>
                </a:moveTo>
                <a:lnTo>
                  <a:pt x="1319464" y="1025247"/>
                </a:lnTo>
                <a:lnTo>
                  <a:pt x="0" y="1025247"/>
                </a:lnTo>
                <a:close/>
              </a:path>
            </a:pathLst>
          </a:cu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ea typeface="字魂58号-创中黑" panose="00000500000000000000" pitchFamily="2" charset="-122"/>
              <a:cs typeface="+mn-lt"/>
              <a:sym typeface="字魂58号-创中黑" panose="00000500000000000000" pitchFamily="2" charset="-122"/>
            </a:endParaRPr>
          </a:p>
        </p:txBody>
      </p:sp>
      <p:cxnSp>
        <p:nvCxnSpPr>
          <p:cNvPr id="21" name="直接连接符 20"/>
          <p:cNvCxnSpPr/>
          <p:nvPr/>
        </p:nvCxnSpPr>
        <p:spPr>
          <a:xfrm flipH="1">
            <a:off x="9727812" y="6378595"/>
            <a:ext cx="578056" cy="4794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par>
                                <p:cTn id="32" presetID="22" presetClass="entr" presetSubtype="4"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1"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5" grpId="0" bldLvl="0" animBg="1"/>
      <p:bldP spid="17" grpId="0"/>
      <p:bldP spid="18" grpId="0"/>
      <p:bldP spid="2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p:nvPr/>
        </p:nvCxnSpPr>
        <p:spPr>
          <a:xfrm>
            <a:off x="0" y="635000"/>
            <a:ext cx="4229100" cy="0"/>
          </a:xfrm>
          <a:prstGeom prst="line">
            <a:avLst/>
          </a:prstGeom>
          <a:ln>
            <a:solidFill>
              <a:srgbClr val="E3CAB4"/>
            </a:solidFil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962900" y="635000"/>
            <a:ext cx="4229100" cy="0"/>
          </a:xfrm>
          <a:prstGeom prst="line">
            <a:avLst/>
          </a:prstGeom>
          <a:ln>
            <a:solidFill>
              <a:srgbClr val="E3CAB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191761" y="345292"/>
            <a:ext cx="1808480" cy="58356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字魂58号-创中黑" panose="00000500000000000000" pitchFamily="2" charset="-122"/>
                <a:ea typeface="字魂58号-创中黑" panose="00000500000000000000" pitchFamily="2" charset="-122"/>
                <a:sym typeface="字魂58号-创中黑" panose="00000500000000000000" pitchFamily="2" charset="-122"/>
              </a:rPr>
              <a:t>背景介绍</a:t>
            </a:r>
            <a:endParaRPr lang="zh-CN" altLang="en-US" sz="32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27" name="直接连接符 26"/>
          <p:cNvCxnSpPr/>
          <p:nvPr/>
        </p:nvCxnSpPr>
        <p:spPr>
          <a:xfrm>
            <a:off x="1301516" y="5842663"/>
            <a:ext cx="9586644" cy="0"/>
          </a:xfrm>
          <a:prstGeom prst="line">
            <a:avLst/>
          </a:prstGeom>
          <a:ln w="19050">
            <a:solidFill>
              <a:srgbClr val="E3CAB4"/>
            </a:solidFill>
          </a:ln>
          <a:effectLst>
            <a:outerShdw blurRad="6350" dist="254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2178685" y="1807845"/>
            <a:ext cx="8133080" cy="2861310"/>
          </a:xfrm>
          <a:prstGeom prst="rect">
            <a:avLst/>
          </a:prstGeom>
          <a:noFill/>
        </p:spPr>
        <p:txBody>
          <a:bodyPr wrap="square" rtlCol="0">
            <a:spAutoFit/>
          </a:bodyPr>
          <a:p>
            <a:r>
              <a:rPr lang="en-US" altLang="zh-CN"/>
              <a:t>    </a:t>
            </a:r>
            <a:r>
              <a:rPr lang="zh-CN" altLang="en-US"/>
              <a:t>随着人们生活水平的提高以及科技的快速发展，电脑已经基本成为了办公与生活中不可或缺的平台工具。然而，面对市场上种类繁多功能不一的许多电脑配件，很多没有了解的购买者在装机时往往会陷入迷茫。</a:t>
            </a:r>
            <a:endParaRPr lang="zh-CN" altLang="en-US"/>
          </a:p>
          <a:p>
            <a:r>
              <a:rPr lang="zh-CN" altLang="en-US"/>
              <a:t>    首先是装机方案的选择，装机时选择直接购买整机或者用购物平台给的装机方案往往都是性价比极低的。其次是各个配件组合后的兼容性问题，配件之间不兼容往往会导致最终电脑无法成功点亮。</a:t>
            </a:r>
            <a:endParaRPr lang="zh-CN" altLang="en-US"/>
          </a:p>
          <a:p>
            <a:r>
              <a:rPr lang="zh-CN" altLang="en-US"/>
              <a:t>    本软件就是针对上述的问题提出的一个解决方案，让用户可以用最合适的花费买到符合需求且性价比高的装机组合。不论是对于电脑知识欠缺但急于装机的小白，还是电脑城的商家，或者是从事企业单位办公电脑采购人员，这个软件都是很好的工具。</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V="1">
            <a:off x="-1099284" y="1444859"/>
            <a:ext cx="6166851" cy="3968283"/>
          </a:xfrm>
          <a:prstGeom prst="triangle">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14" name="直接连接符 13"/>
          <p:cNvCxnSpPr/>
          <p:nvPr/>
        </p:nvCxnSpPr>
        <p:spPr>
          <a:xfrm flipH="1">
            <a:off x="9535887" y="-1743"/>
            <a:ext cx="2656115" cy="22028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等腰三角形 14"/>
          <p:cNvSpPr/>
          <p:nvPr/>
        </p:nvSpPr>
        <p:spPr>
          <a:xfrm rot="16200000" flipV="1">
            <a:off x="3899720" y="2151953"/>
            <a:ext cx="1015660" cy="653564"/>
          </a:xfrm>
          <a:prstGeom prst="triangle">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16" name="直接连接符 15"/>
          <p:cNvCxnSpPr/>
          <p:nvPr/>
        </p:nvCxnSpPr>
        <p:spPr>
          <a:xfrm flipH="1">
            <a:off x="3578217" y="4767072"/>
            <a:ext cx="1156115" cy="9588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840859" y="1970901"/>
            <a:ext cx="2849880" cy="1014730"/>
          </a:xfrm>
          <a:prstGeom prst="rect">
            <a:avLst/>
          </a:prstGeom>
          <a:noFill/>
        </p:spPr>
        <p:txBody>
          <a:bodyPr wrap="none" rtlCol="0">
            <a:spAutoFit/>
            <a:scene3d>
              <a:camera prst="orthographicFront"/>
              <a:lightRig rig="threePt" dir="t"/>
            </a:scene3d>
            <a:sp3d contourW="12700"/>
          </a:bodyPr>
          <a:lstStyle/>
          <a:p>
            <a:r>
              <a:rPr lang="en-US" altLang="zh-CN" sz="6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PART 02</a:t>
            </a:r>
            <a:endParaRPr lang="zh-CN" altLang="en-US" sz="6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文本框 17"/>
          <p:cNvSpPr txBox="1"/>
          <p:nvPr/>
        </p:nvSpPr>
        <p:spPr>
          <a:xfrm>
            <a:off x="4840859" y="3038719"/>
            <a:ext cx="2722880" cy="706755"/>
          </a:xfrm>
          <a:prstGeom prst="rect">
            <a:avLst/>
          </a:prstGeom>
          <a:noFill/>
        </p:spPr>
        <p:txBody>
          <a:bodyPr wrap="none" rtlCol="0">
            <a:spAutoFit/>
            <a:scene3d>
              <a:camera prst="orthographicFront"/>
              <a:lightRig rig="threePt" dir="t"/>
            </a:scene3d>
            <a:sp3d contourW="12700"/>
          </a:bodyPr>
          <a:lstStyle/>
          <a:p>
            <a:r>
              <a:rPr lang="zh-CN" altLang="en-US" sz="4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欲解决问题</a:t>
            </a:r>
            <a:endParaRPr lang="zh-CN" altLang="en-US" sz="4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任意多边形 19"/>
          <p:cNvSpPr/>
          <p:nvPr/>
        </p:nvSpPr>
        <p:spPr>
          <a:xfrm>
            <a:off x="10445469" y="5500915"/>
            <a:ext cx="1746531" cy="1357087"/>
          </a:xfrm>
          <a:custGeom>
            <a:avLst/>
            <a:gdLst>
              <a:gd name="connsiteX0" fmla="*/ 1319464 w 1319464"/>
              <a:gd name="connsiteY0" fmla="*/ 0 h 1025247"/>
              <a:gd name="connsiteX1" fmla="*/ 1319464 w 1319464"/>
              <a:gd name="connsiteY1" fmla="*/ 1025247 h 1025247"/>
              <a:gd name="connsiteX2" fmla="*/ 0 w 1319464"/>
              <a:gd name="connsiteY2" fmla="*/ 1025247 h 1025247"/>
            </a:gdLst>
            <a:ahLst/>
            <a:cxnLst>
              <a:cxn ang="0">
                <a:pos x="connsiteX0" y="connsiteY0"/>
              </a:cxn>
              <a:cxn ang="0">
                <a:pos x="connsiteX1" y="connsiteY1"/>
              </a:cxn>
              <a:cxn ang="0">
                <a:pos x="connsiteX2" y="connsiteY2"/>
              </a:cxn>
            </a:cxnLst>
            <a:rect l="l" t="t" r="r" b="b"/>
            <a:pathLst>
              <a:path w="1319464" h="1025247">
                <a:moveTo>
                  <a:pt x="1319464" y="0"/>
                </a:moveTo>
                <a:lnTo>
                  <a:pt x="1319464" y="1025247"/>
                </a:lnTo>
                <a:lnTo>
                  <a:pt x="0" y="1025247"/>
                </a:lnTo>
                <a:close/>
              </a:path>
            </a:pathLst>
          </a:cu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21" name="直接连接符 20"/>
          <p:cNvCxnSpPr/>
          <p:nvPr/>
        </p:nvCxnSpPr>
        <p:spPr>
          <a:xfrm flipH="1">
            <a:off x="9727812" y="6378595"/>
            <a:ext cx="578056" cy="4794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par>
                                <p:cTn id="32" presetID="22" presetClass="entr" presetSubtype="4"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1"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5" grpId="0" bldLvl="0" animBg="1"/>
      <p:bldP spid="17" grpId="0"/>
      <p:bldP spid="18" grpId="0"/>
      <p:bldP spid="20"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5"/>
          <p:cNvSpPr/>
          <p:nvPr/>
        </p:nvSpPr>
        <p:spPr bwMode="auto">
          <a:xfrm>
            <a:off x="6273011" y="1753244"/>
            <a:ext cx="4472877" cy="994775"/>
          </a:xfrm>
          <a:custGeom>
            <a:avLst/>
            <a:gdLst>
              <a:gd name="T0" fmla="*/ 433 w 2183"/>
              <a:gd name="T1" fmla="*/ 0 h 483"/>
              <a:gd name="T2" fmla="*/ 1942 w 2183"/>
              <a:gd name="T3" fmla="*/ 0 h 483"/>
              <a:gd name="T4" fmla="*/ 2183 w 2183"/>
              <a:gd name="T5" fmla="*/ 241 h 483"/>
              <a:gd name="T6" fmla="*/ 1942 w 2183"/>
              <a:gd name="T7" fmla="*/ 483 h 483"/>
              <a:gd name="T8" fmla="*/ 433 w 2183"/>
              <a:gd name="T9" fmla="*/ 483 h 483"/>
              <a:gd name="T10" fmla="*/ 0 w 2183"/>
              <a:gd name="T11" fmla="*/ 320 h 483"/>
              <a:gd name="T12" fmla="*/ 433 w 2183"/>
              <a:gd name="T13" fmla="*/ 0 h 483"/>
            </a:gdLst>
            <a:ahLst/>
            <a:cxnLst>
              <a:cxn ang="0">
                <a:pos x="T0" y="T1"/>
              </a:cxn>
              <a:cxn ang="0">
                <a:pos x="T2" y="T3"/>
              </a:cxn>
              <a:cxn ang="0">
                <a:pos x="T4" y="T5"/>
              </a:cxn>
              <a:cxn ang="0">
                <a:pos x="T6" y="T7"/>
              </a:cxn>
              <a:cxn ang="0">
                <a:pos x="T8" y="T9"/>
              </a:cxn>
              <a:cxn ang="0">
                <a:pos x="T10" y="T11"/>
              </a:cxn>
              <a:cxn ang="0">
                <a:pos x="T12" y="T13"/>
              </a:cxn>
            </a:cxnLst>
            <a:rect l="0" t="0" r="r" b="b"/>
            <a:pathLst>
              <a:path w="2183" h="483">
                <a:moveTo>
                  <a:pt x="433" y="0"/>
                </a:moveTo>
                <a:cubicBezTo>
                  <a:pt x="1942" y="0"/>
                  <a:pt x="1942" y="0"/>
                  <a:pt x="1942" y="0"/>
                </a:cubicBezTo>
                <a:cubicBezTo>
                  <a:pt x="2075" y="0"/>
                  <a:pt x="2183" y="108"/>
                  <a:pt x="2183" y="241"/>
                </a:cubicBezTo>
                <a:cubicBezTo>
                  <a:pt x="2183" y="375"/>
                  <a:pt x="2075" y="483"/>
                  <a:pt x="1942" y="483"/>
                </a:cubicBezTo>
                <a:cubicBezTo>
                  <a:pt x="433" y="483"/>
                  <a:pt x="433" y="483"/>
                  <a:pt x="433" y="483"/>
                </a:cubicBezTo>
                <a:cubicBezTo>
                  <a:pt x="272" y="483"/>
                  <a:pt x="205" y="265"/>
                  <a:pt x="0" y="320"/>
                </a:cubicBezTo>
                <a:cubicBezTo>
                  <a:pt x="81" y="239"/>
                  <a:pt x="256" y="0"/>
                  <a:pt x="433" y="0"/>
                </a:cubicBezTo>
                <a:close/>
              </a:path>
            </a:pathLst>
          </a:custGeom>
          <a:solidFill>
            <a:srgbClr val="E3CAB4"/>
          </a:solidFill>
          <a:ln>
            <a:noFill/>
          </a:ln>
        </p:spPr>
        <p:txBody>
          <a:bodyPr vert="horz" wrap="square" lIns="91440" tIns="45720" rIns="91440" bIns="45720" numCol="1" anchor="ctr" anchorCtr="0" compatLnSpc="1"/>
          <a:lstStyle/>
          <a:p>
            <a:pPr algn="ctr"/>
            <a:endParaRPr lang="en-US" sz="2400" b="1">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44" name="Group 27"/>
          <p:cNvGrpSpPr/>
          <p:nvPr/>
        </p:nvGrpSpPr>
        <p:grpSpPr>
          <a:xfrm>
            <a:off x="4964667" y="1923845"/>
            <a:ext cx="1589476" cy="1077672"/>
            <a:chOff x="5155735" y="2183152"/>
            <a:chExt cx="1589476" cy="1077672"/>
          </a:xfrm>
        </p:grpSpPr>
        <p:sp>
          <p:nvSpPr>
            <p:cNvPr id="45" name="Freeform 6"/>
            <p:cNvSpPr/>
            <p:nvPr/>
          </p:nvSpPr>
          <p:spPr bwMode="auto">
            <a:xfrm>
              <a:off x="5155735" y="2183152"/>
              <a:ext cx="1589476" cy="1077672"/>
            </a:xfrm>
            <a:custGeom>
              <a:avLst/>
              <a:gdLst>
                <a:gd name="T0" fmla="*/ 443 w 776"/>
                <a:gd name="T1" fmla="*/ 421 h 523"/>
                <a:gd name="T2" fmla="*/ 444 w 776"/>
                <a:gd name="T3" fmla="*/ 420 h 523"/>
                <a:gd name="T4" fmla="*/ 776 w 776"/>
                <a:gd name="T5" fmla="*/ 64 h 523"/>
                <a:gd name="T6" fmla="*/ 335 w 776"/>
                <a:gd name="T7" fmla="*/ 24 h 523"/>
                <a:gd name="T8" fmla="*/ 90 w 776"/>
                <a:gd name="T9" fmla="*/ 92 h 523"/>
                <a:gd name="T10" fmla="*/ 103 w 776"/>
                <a:gd name="T11" fmla="*/ 433 h 523"/>
                <a:gd name="T12" fmla="*/ 443 w 776"/>
                <a:gd name="T13" fmla="*/ 421 h 523"/>
              </a:gdLst>
              <a:ahLst/>
              <a:cxnLst>
                <a:cxn ang="0">
                  <a:pos x="T0" y="T1"/>
                </a:cxn>
                <a:cxn ang="0">
                  <a:pos x="T2" y="T3"/>
                </a:cxn>
                <a:cxn ang="0">
                  <a:pos x="T4" y="T5"/>
                </a:cxn>
                <a:cxn ang="0">
                  <a:pos x="T6" y="T7"/>
                </a:cxn>
                <a:cxn ang="0">
                  <a:pos x="T8" y="T9"/>
                </a:cxn>
                <a:cxn ang="0">
                  <a:pos x="T10" y="T11"/>
                </a:cxn>
                <a:cxn ang="0">
                  <a:pos x="T12" y="T13"/>
                </a:cxn>
              </a:cxnLst>
              <a:rect l="0" t="0" r="r" b="b"/>
              <a:pathLst>
                <a:path w="776" h="523">
                  <a:moveTo>
                    <a:pt x="443" y="421"/>
                  </a:moveTo>
                  <a:cubicBezTo>
                    <a:pt x="444" y="420"/>
                    <a:pt x="444" y="420"/>
                    <a:pt x="444" y="420"/>
                  </a:cubicBezTo>
                  <a:cubicBezTo>
                    <a:pt x="776" y="64"/>
                    <a:pt x="776" y="64"/>
                    <a:pt x="776" y="64"/>
                  </a:cubicBezTo>
                  <a:cubicBezTo>
                    <a:pt x="648" y="201"/>
                    <a:pt x="488" y="70"/>
                    <a:pt x="335" y="24"/>
                  </a:cubicBezTo>
                  <a:cubicBezTo>
                    <a:pt x="250" y="0"/>
                    <a:pt x="155" y="23"/>
                    <a:pt x="90" y="92"/>
                  </a:cubicBezTo>
                  <a:cubicBezTo>
                    <a:pt x="0" y="189"/>
                    <a:pt x="5" y="342"/>
                    <a:pt x="103" y="433"/>
                  </a:cubicBezTo>
                  <a:cubicBezTo>
                    <a:pt x="200" y="523"/>
                    <a:pt x="353" y="518"/>
                    <a:pt x="443" y="421"/>
                  </a:cubicBezTo>
                  <a:close/>
                </a:path>
              </a:pathLst>
            </a:custGeom>
            <a:gradFill>
              <a:gsLst>
                <a:gs pos="0">
                  <a:schemeClr val="bg1">
                    <a:lumMod val="95000"/>
                  </a:schemeClr>
                </a:gs>
                <a:gs pos="100000">
                  <a:schemeClr val="bg2">
                    <a:lumMod val="95000"/>
                  </a:schemeClr>
                </a:gs>
              </a:gsLst>
              <a:lin ang="5400000" scaled="1"/>
            </a:gradFill>
            <a:ln>
              <a:noFill/>
            </a:ln>
          </p:spPr>
          <p:txBody>
            <a:bodyPr vert="horz" wrap="square" lIns="91440" tIns="45720" rIns="91440" bIns="45720" numCol="1" anchor="ctr" anchorCtr="0" compatLnSpc="1"/>
            <a:lstStyle/>
            <a:p>
              <a:pPr algn="ctr"/>
              <a:endParaRPr lang="en-US" sz="2400" b="1">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6" name="Freeform 7"/>
            <p:cNvSpPr/>
            <p:nvPr/>
          </p:nvSpPr>
          <p:spPr bwMode="auto">
            <a:xfrm>
              <a:off x="5226619" y="2234814"/>
              <a:ext cx="952724" cy="955127"/>
            </a:xfrm>
            <a:custGeom>
              <a:avLst/>
              <a:gdLst>
                <a:gd name="T0" fmla="*/ 386 w 465"/>
                <a:gd name="T1" fmla="*/ 375 h 464"/>
                <a:gd name="T2" fmla="*/ 376 w 465"/>
                <a:gd name="T3" fmla="*/ 78 h 464"/>
                <a:gd name="T4" fmla="*/ 79 w 465"/>
                <a:gd name="T5" fmla="*/ 89 h 464"/>
                <a:gd name="T6" fmla="*/ 90 w 465"/>
                <a:gd name="T7" fmla="*/ 386 h 464"/>
                <a:gd name="T8" fmla="*/ 386 w 465"/>
                <a:gd name="T9" fmla="*/ 375 h 464"/>
              </a:gdLst>
              <a:ahLst/>
              <a:cxnLst>
                <a:cxn ang="0">
                  <a:pos x="T0" y="T1"/>
                </a:cxn>
                <a:cxn ang="0">
                  <a:pos x="T2" y="T3"/>
                </a:cxn>
                <a:cxn ang="0">
                  <a:pos x="T4" y="T5"/>
                </a:cxn>
                <a:cxn ang="0">
                  <a:pos x="T6" y="T7"/>
                </a:cxn>
                <a:cxn ang="0">
                  <a:pos x="T8" y="T9"/>
                </a:cxn>
              </a:cxnLst>
              <a:rect l="0" t="0" r="r" b="b"/>
              <a:pathLst>
                <a:path w="465" h="464">
                  <a:moveTo>
                    <a:pt x="386" y="375"/>
                  </a:moveTo>
                  <a:cubicBezTo>
                    <a:pt x="465" y="291"/>
                    <a:pt x="460" y="157"/>
                    <a:pt x="376" y="78"/>
                  </a:cubicBezTo>
                  <a:cubicBezTo>
                    <a:pt x="291" y="0"/>
                    <a:pt x="158" y="4"/>
                    <a:pt x="79" y="89"/>
                  </a:cubicBezTo>
                  <a:cubicBezTo>
                    <a:pt x="0" y="173"/>
                    <a:pt x="5" y="307"/>
                    <a:pt x="90" y="386"/>
                  </a:cubicBezTo>
                  <a:cubicBezTo>
                    <a:pt x="174" y="464"/>
                    <a:pt x="308" y="460"/>
                    <a:pt x="386" y="375"/>
                  </a:cubicBezTo>
                  <a:close/>
                </a:path>
              </a:pathLst>
            </a:custGeom>
            <a:gradFill flip="none" rotWithShape="1">
              <a:gsLst>
                <a:gs pos="0">
                  <a:schemeClr val="bg1"/>
                </a:gs>
                <a:gs pos="100000">
                  <a:schemeClr val="bg1">
                    <a:lumMod val="85000"/>
                  </a:schemeClr>
                </a:gs>
              </a:gsLst>
              <a:path path="circle">
                <a:fillToRect t="100000" r="100000"/>
              </a:path>
              <a:tileRect l="-100000" b="-100000"/>
            </a:gradFill>
            <a:ln>
              <a:noFill/>
            </a:ln>
          </p:spPr>
          <p:txBody>
            <a:bodyPr vert="horz" wrap="square" lIns="91440" tIns="45720" rIns="91440" bIns="45720" numCol="1" anchor="ctr" anchorCtr="0" compatLnSpc="1"/>
            <a:lstStyle/>
            <a:p>
              <a:pPr algn="ctr"/>
              <a:r>
                <a:rPr lang="en-US" sz="2400" b="1" dirty="0">
                  <a:solidFill>
                    <a:srgbClr val="7E7182"/>
                  </a:solidFill>
                  <a:latin typeface="字魂58号-创中黑" panose="00000500000000000000" pitchFamily="2" charset="-122"/>
                  <a:ea typeface="字魂58号-创中黑" panose="00000500000000000000" pitchFamily="2" charset="-122"/>
                  <a:sym typeface="字魂58号-创中黑" panose="00000500000000000000" pitchFamily="2" charset="-122"/>
                </a:rPr>
                <a:t>01</a:t>
              </a:r>
              <a:endParaRPr lang="en-US" sz="2400" b="1" dirty="0">
                <a:solidFill>
                  <a:srgbClr val="7E7182"/>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47" name="Freeform 5"/>
          <p:cNvSpPr/>
          <p:nvPr/>
        </p:nvSpPr>
        <p:spPr bwMode="auto">
          <a:xfrm flipH="1">
            <a:off x="993092" y="2718707"/>
            <a:ext cx="4472877" cy="994775"/>
          </a:xfrm>
          <a:custGeom>
            <a:avLst/>
            <a:gdLst>
              <a:gd name="T0" fmla="*/ 433 w 2183"/>
              <a:gd name="T1" fmla="*/ 0 h 483"/>
              <a:gd name="T2" fmla="*/ 1942 w 2183"/>
              <a:gd name="T3" fmla="*/ 0 h 483"/>
              <a:gd name="T4" fmla="*/ 2183 w 2183"/>
              <a:gd name="T5" fmla="*/ 241 h 483"/>
              <a:gd name="T6" fmla="*/ 1942 w 2183"/>
              <a:gd name="T7" fmla="*/ 483 h 483"/>
              <a:gd name="T8" fmla="*/ 433 w 2183"/>
              <a:gd name="T9" fmla="*/ 483 h 483"/>
              <a:gd name="T10" fmla="*/ 0 w 2183"/>
              <a:gd name="T11" fmla="*/ 320 h 483"/>
              <a:gd name="T12" fmla="*/ 433 w 2183"/>
              <a:gd name="T13" fmla="*/ 0 h 483"/>
            </a:gdLst>
            <a:ahLst/>
            <a:cxnLst>
              <a:cxn ang="0">
                <a:pos x="T0" y="T1"/>
              </a:cxn>
              <a:cxn ang="0">
                <a:pos x="T2" y="T3"/>
              </a:cxn>
              <a:cxn ang="0">
                <a:pos x="T4" y="T5"/>
              </a:cxn>
              <a:cxn ang="0">
                <a:pos x="T6" y="T7"/>
              </a:cxn>
              <a:cxn ang="0">
                <a:pos x="T8" y="T9"/>
              </a:cxn>
              <a:cxn ang="0">
                <a:pos x="T10" y="T11"/>
              </a:cxn>
              <a:cxn ang="0">
                <a:pos x="T12" y="T13"/>
              </a:cxn>
            </a:cxnLst>
            <a:rect l="0" t="0" r="r" b="b"/>
            <a:pathLst>
              <a:path w="2183" h="483">
                <a:moveTo>
                  <a:pt x="433" y="0"/>
                </a:moveTo>
                <a:cubicBezTo>
                  <a:pt x="1942" y="0"/>
                  <a:pt x="1942" y="0"/>
                  <a:pt x="1942" y="0"/>
                </a:cubicBezTo>
                <a:cubicBezTo>
                  <a:pt x="2075" y="0"/>
                  <a:pt x="2183" y="108"/>
                  <a:pt x="2183" y="241"/>
                </a:cubicBezTo>
                <a:cubicBezTo>
                  <a:pt x="2183" y="375"/>
                  <a:pt x="2075" y="483"/>
                  <a:pt x="1942" y="483"/>
                </a:cubicBezTo>
                <a:cubicBezTo>
                  <a:pt x="433" y="483"/>
                  <a:pt x="433" y="483"/>
                  <a:pt x="433" y="483"/>
                </a:cubicBezTo>
                <a:cubicBezTo>
                  <a:pt x="272" y="483"/>
                  <a:pt x="205" y="265"/>
                  <a:pt x="0" y="320"/>
                </a:cubicBezTo>
                <a:cubicBezTo>
                  <a:pt x="81" y="239"/>
                  <a:pt x="256" y="0"/>
                  <a:pt x="433" y="0"/>
                </a:cubicBezTo>
                <a:close/>
              </a:path>
            </a:pathLst>
          </a:custGeom>
          <a:solidFill>
            <a:srgbClr val="E3CAB4"/>
          </a:solidFill>
          <a:ln>
            <a:noFill/>
          </a:ln>
        </p:spPr>
        <p:txBody>
          <a:bodyPr vert="horz" wrap="square" lIns="91440" tIns="45720" rIns="91440" bIns="45720" numCol="1" anchor="ctr" anchorCtr="0" compatLnSpc="1"/>
          <a:lstStyle/>
          <a:p>
            <a:pPr algn="ctr"/>
            <a:endParaRPr lang="en-US" sz="2400" b="1">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48" name="Group 26"/>
          <p:cNvGrpSpPr/>
          <p:nvPr/>
        </p:nvGrpSpPr>
        <p:grpSpPr>
          <a:xfrm>
            <a:off x="5184837" y="2889308"/>
            <a:ext cx="1589476" cy="1077672"/>
            <a:chOff x="5375906" y="3148615"/>
            <a:chExt cx="1589476" cy="1077672"/>
          </a:xfrm>
        </p:grpSpPr>
        <p:sp>
          <p:nvSpPr>
            <p:cNvPr id="49" name="Freeform 6"/>
            <p:cNvSpPr/>
            <p:nvPr/>
          </p:nvSpPr>
          <p:spPr bwMode="auto">
            <a:xfrm flipH="1">
              <a:off x="5375906" y="3148615"/>
              <a:ext cx="1589476" cy="1077672"/>
            </a:xfrm>
            <a:custGeom>
              <a:avLst/>
              <a:gdLst>
                <a:gd name="T0" fmla="*/ 443 w 776"/>
                <a:gd name="T1" fmla="*/ 421 h 523"/>
                <a:gd name="T2" fmla="*/ 444 w 776"/>
                <a:gd name="T3" fmla="*/ 420 h 523"/>
                <a:gd name="T4" fmla="*/ 776 w 776"/>
                <a:gd name="T5" fmla="*/ 64 h 523"/>
                <a:gd name="T6" fmla="*/ 335 w 776"/>
                <a:gd name="T7" fmla="*/ 24 h 523"/>
                <a:gd name="T8" fmla="*/ 90 w 776"/>
                <a:gd name="T9" fmla="*/ 92 h 523"/>
                <a:gd name="T10" fmla="*/ 103 w 776"/>
                <a:gd name="T11" fmla="*/ 433 h 523"/>
                <a:gd name="T12" fmla="*/ 443 w 776"/>
                <a:gd name="T13" fmla="*/ 421 h 523"/>
              </a:gdLst>
              <a:ahLst/>
              <a:cxnLst>
                <a:cxn ang="0">
                  <a:pos x="T0" y="T1"/>
                </a:cxn>
                <a:cxn ang="0">
                  <a:pos x="T2" y="T3"/>
                </a:cxn>
                <a:cxn ang="0">
                  <a:pos x="T4" y="T5"/>
                </a:cxn>
                <a:cxn ang="0">
                  <a:pos x="T6" y="T7"/>
                </a:cxn>
                <a:cxn ang="0">
                  <a:pos x="T8" y="T9"/>
                </a:cxn>
                <a:cxn ang="0">
                  <a:pos x="T10" y="T11"/>
                </a:cxn>
                <a:cxn ang="0">
                  <a:pos x="T12" y="T13"/>
                </a:cxn>
              </a:cxnLst>
              <a:rect l="0" t="0" r="r" b="b"/>
              <a:pathLst>
                <a:path w="776" h="523">
                  <a:moveTo>
                    <a:pt x="443" y="421"/>
                  </a:moveTo>
                  <a:cubicBezTo>
                    <a:pt x="444" y="420"/>
                    <a:pt x="444" y="420"/>
                    <a:pt x="444" y="420"/>
                  </a:cubicBezTo>
                  <a:cubicBezTo>
                    <a:pt x="776" y="64"/>
                    <a:pt x="776" y="64"/>
                    <a:pt x="776" y="64"/>
                  </a:cubicBezTo>
                  <a:cubicBezTo>
                    <a:pt x="648" y="201"/>
                    <a:pt x="488" y="70"/>
                    <a:pt x="335" y="24"/>
                  </a:cubicBezTo>
                  <a:cubicBezTo>
                    <a:pt x="250" y="0"/>
                    <a:pt x="155" y="23"/>
                    <a:pt x="90" y="92"/>
                  </a:cubicBezTo>
                  <a:cubicBezTo>
                    <a:pt x="0" y="189"/>
                    <a:pt x="5" y="342"/>
                    <a:pt x="103" y="433"/>
                  </a:cubicBezTo>
                  <a:cubicBezTo>
                    <a:pt x="200" y="523"/>
                    <a:pt x="353" y="518"/>
                    <a:pt x="443" y="421"/>
                  </a:cubicBezTo>
                  <a:close/>
                </a:path>
              </a:pathLst>
            </a:custGeom>
            <a:gradFill>
              <a:gsLst>
                <a:gs pos="0">
                  <a:schemeClr val="bg1">
                    <a:lumMod val="95000"/>
                  </a:schemeClr>
                </a:gs>
                <a:gs pos="100000">
                  <a:schemeClr val="bg2">
                    <a:lumMod val="95000"/>
                  </a:schemeClr>
                </a:gs>
              </a:gsLst>
              <a:lin ang="5400000" scaled="1"/>
            </a:gradFill>
            <a:ln>
              <a:noFill/>
            </a:ln>
          </p:spPr>
          <p:txBody>
            <a:bodyPr vert="horz" wrap="square" lIns="91440" tIns="45720" rIns="91440" bIns="45720" numCol="1" anchor="ctr" anchorCtr="0" compatLnSpc="1"/>
            <a:lstStyle/>
            <a:p>
              <a:pPr algn="ctr"/>
              <a:endParaRPr lang="en-US" sz="2400" b="1">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0" name="Freeform 7"/>
            <p:cNvSpPr/>
            <p:nvPr/>
          </p:nvSpPr>
          <p:spPr bwMode="auto">
            <a:xfrm flipH="1">
              <a:off x="5941774" y="3200277"/>
              <a:ext cx="952724" cy="955127"/>
            </a:xfrm>
            <a:custGeom>
              <a:avLst/>
              <a:gdLst>
                <a:gd name="T0" fmla="*/ 386 w 465"/>
                <a:gd name="T1" fmla="*/ 375 h 464"/>
                <a:gd name="T2" fmla="*/ 376 w 465"/>
                <a:gd name="T3" fmla="*/ 78 h 464"/>
                <a:gd name="T4" fmla="*/ 79 w 465"/>
                <a:gd name="T5" fmla="*/ 89 h 464"/>
                <a:gd name="T6" fmla="*/ 90 w 465"/>
                <a:gd name="T7" fmla="*/ 386 h 464"/>
                <a:gd name="T8" fmla="*/ 386 w 465"/>
                <a:gd name="T9" fmla="*/ 375 h 464"/>
              </a:gdLst>
              <a:ahLst/>
              <a:cxnLst>
                <a:cxn ang="0">
                  <a:pos x="T0" y="T1"/>
                </a:cxn>
                <a:cxn ang="0">
                  <a:pos x="T2" y="T3"/>
                </a:cxn>
                <a:cxn ang="0">
                  <a:pos x="T4" y="T5"/>
                </a:cxn>
                <a:cxn ang="0">
                  <a:pos x="T6" y="T7"/>
                </a:cxn>
                <a:cxn ang="0">
                  <a:pos x="T8" y="T9"/>
                </a:cxn>
              </a:cxnLst>
              <a:rect l="0" t="0" r="r" b="b"/>
              <a:pathLst>
                <a:path w="465" h="464">
                  <a:moveTo>
                    <a:pt x="386" y="375"/>
                  </a:moveTo>
                  <a:cubicBezTo>
                    <a:pt x="465" y="291"/>
                    <a:pt x="460" y="157"/>
                    <a:pt x="376" y="78"/>
                  </a:cubicBezTo>
                  <a:cubicBezTo>
                    <a:pt x="291" y="0"/>
                    <a:pt x="158" y="4"/>
                    <a:pt x="79" y="89"/>
                  </a:cubicBezTo>
                  <a:cubicBezTo>
                    <a:pt x="0" y="173"/>
                    <a:pt x="5" y="307"/>
                    <a:pt x="90" y="386"/>
                  </a:cubicBezTo>
                  <a:cubicBezTo>
                    <a:pt x="174" y="464"/>
                    <a:pt x="308" y="460"/>
                    <a:pt x="386" y="375"/>
                  </a:cubicBezTo>
                  <a:close/>
                </a:path>
              </a:pathLst>
            </a:custGeom>
            <a:gradFill flip="none" rotWithShape="1">
              <a:gsLst>
                <a:gs pos="0">
                  <a:schemeClr val="bg1"/>
                </a:gs>
                <a:gs pos="100000">
                  <a:schemeClr val="bg1">
                    <a:lumMod val="85000"/>
                  </a:schemeClr>
                </a:gs>
              </a:gsLst>
              <a:path path="circle">
                <a:fillToRect t="100000" r="100000"/>
              </a:path>
              <a:tileRect l="-100000" b="-100000"/>
            </a:gradFill>
            <a:ln>
              <a:noFill/>
            </a:ln>
          </p:spPr>
          <p:txBody>
            <a:bodyPr vert="horz" wrap="square" lIns="91440" tIns="45720" rIns="91440" bIns="45720" numCol="1" anchor="ctr" anchorCtr="0" compatLnSpc="1"/>
            <a:lstStyle/>
            <a:p>
              <a:pPr algn="ctr"/>
              <a:r>
                <a:rPr lang="en-US" sz="2400" b="1" dirty="0">
                  <a:solidFill>
                    <a:srgbClr val="7E7182"/>
                  </a:solidFill>
                  <a:latin typeface="字魂58号-创中黑" panose="00000500000000000000" pitchFamily="2" charset="-122"/>
                  <a:ea typeface="字魂58号-创中黑" panose="00000500000000000000" pitchFamily="2" charset="-122"/>
                  <a:sym typeface="字魂58号-创中黑" panose="00000500000000000000" pitchFamily="2" charset="-122"/>
                </a:rPr>
                <a:t>02</a:t>
              </a:r>
              <a:endParaRPr lang="en-US" sz="2400" b="1" dirty="0">
                <a:solidFill>
                  <a:srgbClr val="7E7182"/>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51" name="Freeform 5"/>
          <p:cNvSpPr/>
          <p:nvPr/>
        </p:nvSpPr>
        <p:spPr bwMode="auto">
          <a:xfrm>
            <a:off x="6343895" y="3684169"/>
            <a:ext cx="4472877" cy="994775"/>
          </a:xfrm>
          <a:custGeom>
            <a:avLst/>
            <a:gdLst>
              <a:gd name="T0" fmla="*/ 433 w 2183"/>
              <a:gd name="T1" fmla="*/ 0 h 483"/>
              <a:gd name="T2" fmla="*/ 1942 w 2183"/>
              <a:gd name="T3" fmla="*/ 0 h 483"/>
              <a:gd name="T4" fmla="*/ 2183 w 2183"/>
              <a:gd name="T5" fmla="*/ 241 h 483"/>
              <a:gd name="T6" fmla="*/ 1942 w 2183"/>
              <a:gd name="T7" fmla="*/ 483 h 483"/>
              <a:gd name="T8" fmla="*/ 433 w 2183"/>
              <a:gd name="T9" fmla="*/ 483 h 483"/>
              <a:gd name="T10" fmla="*/ 0 w 2183"/>
              <a:gd name="T11" fmla="*/ 320 h 483"/>
              <a:gd name="T12" fmla="*/ 433 w 2183"/>
              <a:gd name="T13" fmla="*/ 0 h 483"/>
            </a:gdLst>
            <a:ahLst/>
            <a:cxnLst>
              <a:cxn ang="0">
                <a:pos x="T0" y="T1"/>
              </a:cxn>
              <a:cxn ang="0">
                <a:pos x="T2" y="T3"/>
              </a:cxn>
              <a:cxn ang="0">
                <a:pos x="T4" y="T5"/>
              </a:cxn>
              <a:cxn ang="0">
                <a:pos x="T6" y="T7"/>
              </a:cxn>
              <a:cxn ang="0">
                <a:pos x="T8" y="T9"/>
              </a:cxn>
              <a:cxn ang="0">
                <a:pos x="T10" y="T11"/>
              </a:cxn>
              <a:cxn ang="0">
                <a:pos x="T12" y="T13"/>
              </a:cxn>
            </a:cxnLst>
            <a:rect l="0" t="0" r="r" b="b"/>
            <a:pathLst>
              <a:path w="2183" h="483">
                <a:moveTo>
                  <a:pt x="433" y="0"/>
                </a:moveTo>
                <a:cubicBezTo>
                  <a:pt x="1942" y="0"/>
                  <a:pt x="1942" y="0"/>
                  <a:pt x="1942" y="0"/>
                </a:cubicBezTo>
                <a:cubicBezTo>
                  <a:pt x="2075" y="0"/>
                  <a:pt x="2183" y="108"/>
                  <a:pt x="2183" y="241"/>
                </a:cubicBezTo>
                <a:cubicBezTo>
                  <a:pt x="2183" y="375"/>
                  <a:pt x="2075" y="483"/>
                  <a:pt x="1942" y="483"/>
                </a:cubicBezTo>
                <a:cubicBezTo>
                  <a:pt x="433" y="483"/>
                  <a:pt x="433" y="483"/>
                  <a:pt x="433" y="483"/>
                </a:cubicBezTo>
                <a:cubicBezTo>
                  <a:pt x="272" y="483"/>
                  <a:pt x="205" y="265"/>
                  <a:pt x="0" y="320"/>
                </a:cubicBezTo>
                <a:cubicBezTo>
                  <a:pt x="81" y="239"/>
                  <a:pt x="256" y="0"/>
                  <a:pt x="433" y="0"/>
                </a:cubicBezTo>
                <a:close/>
              </a:path>
            </a:pathLst>
          </a:custGeom>
          <a:solidFill>
            <a:srgbClr val="E3CAB4"/>
          </a:solidFill>
          <a:ln>
            <a:noFill/>
          </a:ln>
        </p:spPr>
        <p:txBody>
          <a:bodyPr vert="horz" wrap="square" lIns="91440" tIns="45720" rIns="91440" bIns="45720" numCol="1" anchor="ctr" anchorCtr="0" compatLnSpc="1"/>
          <a:lstStyle/>
          <a:p>
            <a:pPr algn="ctr"/>
            <a:endParaRPr lang="en-US" sz="2400" b="1">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52" name="Group 25"/>
          <p:cNvGrpSpPr/>
          <p:nvPr/>
        </p:nvGrpSpPr>
        <p:grpSpPr>
          <a:xfrm>
            <a:off x="5035551" y="3854771"/>
            <a:ext cx="1589476" cy="1077672"/>
            <a:chOff x="5226619" y="4114078"/>
            <a:chExt cx="1589476" cy="1077672"/>
          </a:xfrm>
        </p:grpSpPr>
        <p:sp>
          <p:nvSpPr>
            <p:cNvPr id="53" name="Freeform 6"/>
            <p:cNvSpPr/>
            <p:nvPr/>
          </p:nvSpPr>
          <p:spPr bwMode="auto">
            <a:xfrm>
              <a:off x="5226619" y="4114078"/>
              <a:ext cx="1589476" cy="1077672"/>
            </a:xfrm>
            <a:custGeom>
              <a:avLst/>
              <a:gdLst>
                <a:gd name="T0" fmla="*/ 443 w 776"/>
                <a:gd name="T1" fmla="*/ 421 h 523"/>
                <a:gd name="T2" fmla="*/ 444 w 776"/>
                <a:gd name="T3" fmla="*/ 420 h 523"/>
                <a:gd name="T4" fmla="*/ 776 w 776"/>
                <a:gd name="T5" fmla="*/ 64 h 523"/>
                <a:gd name="T6" fmla="*/ 335 w 776"/>
                <a:gd name="T7" fmla="*/ 24 h 523"/>
                <a:gd name="T8" fmla="*/ 90 w 776"/>
                <a:gd name="T9" fmla="*/ 92 h 523"/>
                <a:gd name="T10" fmla="*/ 103 w 776"/>
                <a:gd name="T11" fmla="*/ 433 h 523"/>
                <a:gd name="T12" fmla="*/ 443 w 776"/>
                <a:gd name="T13" fmla="*/ 421 h 523"/>
              </a:gdLst>
              <a:ahLst/>
              <a:cxnLst>
                <a:cxn ang="0">
                  <a:pos x="T0" y="T1"/>
                </a:cxn>
                <a:cxn ang="0">
                  <a:pos x="T2" y="T3"/>
                </a:cxn>
                <a:cxn ang="0">
                  <a:pos x="T4" y="T5"/>
                </a:cxn>
                <a:cxn ang="0">
                  <a:pos x="T6" y="T7"/>
                </a:cxn>
                <a:cxn ang="0">
                  <a:pos x="T8" y="T9"/>
                </a:cxn>
                <a:cxn ang="0">
                  <a:pos x="T10" y="T11"/>
                </a:cxn>
                <a:cxn ang="0">
                  <a:pos x="T12" y="T13"/>
                </a:cxn>
              </a:cxnLst>
              <a:rect l="0" t="0" r="r" b="b"/>
              <a:pathLst>
                <a:path w="776" h="523">
                  <a:moveTo>
                    <a:pt x="443" y="421"/>
                  </a:moveTo>
                  <a:cubicBezTo>
                    <a:pt x="444" y="420"/>
                    <a:pt x="444" y="420"/>
                    <a:pt x="444" y="420"/>
                  </a:cubicBezTo>
                  <a:cubicBezTo>
                    <a:pt x="776" y="64"/>
                    <a:pt x="776" y="64"/>
                    <a:pt x="776" y="64"/>
                  </a:cubicBezTo>
                  <a:cubicBezTo>
                    <a:pt x="648" y="201"/>
                    <a:pt x="488" y="70"/>
                    <a:pt x="335" y="24"/>
                  </a:cubicBezTo>
                  <a:cubicBezTo>
                    <a:pt x="250" y="0"/>
                    <a:pt x="155" y="23"/>
                    <a:pt x="90" y="92"/>
                  </a:cubicBezTo>
                  <a:cubicBezTo>
                    <a:pt x="0" y="189"/>
                    <a:pt x="5" y="342"/>
                    <a:pt x="103" y="433"/>
                  </a:cubicBezTo>
                  <a:cubicBezTo>
                    <a:pt x="200" y="523"/>
                    <a:pt x="353" y="518"/>
                    <a:pt x="443" y="421"/>
                  </a:cubicBezTo>
                  <a:close/>
                </a:path>
              </a:pathLst>
            </a:custGeom>
            <a:gradFill>
              <a:gsLst>
                <a:gs pos="0">
                  <a:schemeClr val="bg1">
                    <a:lumMod val="95000"/>
                  </a:schemeClr>
                </a:gs>
                <a:gs pos="100000">
                  <a:schemeClr val="bg2">
                    <a:lumMod val="95000"/>
                  </a:schemeClr>
                </a:gs>
              </a:gsLst>
              <a:lin ang="5400000" scaled="1"/>
            </a:gradFill>
            <a:ln>
              <a:noFill/>
            </a:ln>
          </p:spPr>
          <p:txBody>
            <a:bodyPr vert="horz" wrap="square" lIns="91440" tIns="45720" rIns="91440" bIns="45720" numCol="1" anchor="ctr" anchorCtr="0" compatLnSpc="1"/>
            <a:lstStyle/>
            <a:p>
              <a:pPr algn="ctr"/>
              <a:endParaRPr lang="en-US" sz="2400" b="1">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4" name="Freeform 7"/>
            <p:cNvSpPr/>
            <p:nvPr/>
          </p:nvSpPr>
          <p:spPr bwMode="auto">
            <a:xfrm>
              <a:off x="5297503" y="4165740"/>
              <a:ext cx="952724" cy="955127"/>
            </a:xfrm>
            <a:custGeom>
              <a:avLst/>
              <a:gdLst>
                <a:gd name="T0" fmla="*/ 386 w 465"/>
                <a:gd name="T1" fmla="*/ 375 h 464"/>
                <a:gd name="T2" fmla="*/ 376 w 465"/>
                <a:gd name="T3" fmla="*/ 78 h 464"/>
                <a:gd name="T4" fmla="*/ 79 w 465"/>
                <a:gd name="T5" fmla="*/ 89 h 464"/>
                <a:gd name="T6" fmla="*/ 90 w 465"/>
                <a:gd name="T7" fmla="*/ 386 h 464"/>
                <a:gd name="T8" fmla="*/ 386 w 465"/>
                <a:gd name="T9" fmla="*/ 375 h 464"/>
              </a:gdLst>
              <a:ahLst/>
              <a:cxnLst>
                <a:cxn ang="0">
                  <a:pos x="T0" y="T1"/>
                </a:cxn>
                <a:cxn ang="0">
                  <a:pos x="T2" y="T3"/>
                </a:cxn>
                <a:cxn ang="0">
                  <a:pos x="T4" y="T5"/>
                </a:cxn>
                <a:cxn ang="0">
                  <a:pos x="T6" y="T7"/>
                </a:cxn>
                <a:cxn ang="0">
                  <a:pos x="T8" y="T9"/>
                </a:cxn>
              </a:cxnLst>
              <a:rect l="0" t="0" r="r" b="b"/>
              <a:pathLst>
                <a:path w="465" h="464">
                  <a:moveTo>
                    <a:pt x="386" y="375"/>
                  </a:moveTo>
                  <a:cubicBezTo>
                    <a:pt x="465" y="291"/>
                    <a:pt x="460" y="157"/>
                    <a:pt x="376" y="78"/>
                  </a:cubicBezTo>
                  <a:cubicBezTo>
                    <a:pt x="291" y="0"/>
                    <a:pt x="158" y="4"/>
                    <a:pt x="79" y="89"/>
                  </a:cubicBezTo>
                  <a:cubicBezTo>
                    <a:pt x="0" y="173"/>
                    <a:pt x="5" y="307"/>
                    <a:pt x="90" y="386"/>
                  </a:cubicBezTo>
                  <a:cubicBezTo>
                    <a:pt x="174" y="464"/>
                    <a:pt x="308" y="460"/>
                    <a:pt x="386" y="375"/>
                  </a:cubicBezTo>
                  <a:close/>
                </a:path>
              </a:pathLst>
            </a:custGeom>
            <a:gradFill flip="none" rotWithShape="1">
              <a:gsLst>
                <a:gs pos="0">
                  <a:schemeClr val="bg1"/>
                </a:gs>
                <a:gs pos="100000">
                  <a:schemeClr val="bg1">
                    <a:lumMod val="85000"/>
                  </a:schemeClr>
                </a:gs>
              </a:gsLst>
              <a:path path="circle">
                <a:fillToRect t="100000" r="100000"/>
              </a:path>
              <a:tileRect l="-100000" b="-100000"/>
            </a:gradFill>
            <a:ln>
              <a:noFill/>
            </a:ln>
          </p:spPr>
          <p:txBody>
            <a:bodyPr vert="horz" wrap="square" lIns="91440" tIns="45720" rIns="91440" bIns="45720" numCol="1" anchor="ctr" anchorCtr="0" compatLnSpc="1"/>
            <a:lstStyle/>
            <a:p>
              <a:pPr algn="ctr"/>
              <a:r>
                <a:rPr lang="en-US" sz="2400" b="1" dirty="0">
                  <a:solidFill>
                    <a:srgbClr val="7E7182"/>
                  </a:solidFill>
                  <a:latin typeface="字魂58号-创中黑" panose="00000500000000000000" pitchFamily="2" charset="-122"/>
                  <a:ea typeface="字魂58号-创中黑" panose="00000500000000000000" pitchFamily="2" charset="-122"/>
                  <a:sym typeface="字魂58号-创中黑" panose="00000500000000000000" pitchFamily="2" charset="-122"/>
                </a:rPr>
                <a:t>03</a:t>
              </a:r>
              <a:endParaRPr lang="en-US" sz="2400" b="1" dirty="0">
                <a:solidFill>
                  <a:srgbClr val="7E7182"/>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55" name="Freeform 5"/>
          <p:cNvSpPr/>
          <p:nvPr/>
        </p:nvSpPr>
        <p:spPr bwMode="auto">
          <a:xfrm flipH="1">
            <a:off x="993092" y="4649633"/>
            <a:ext cx="4472877" cy="994775"/>
          </a:xfrm>
          <a:custGeom>
            <a:avLst/>
            <a:gdLst>
              <a:gd name="T0" fmla="*/ 433 w 2183"/>
              <a:gd name="T1" fmla="*/ 0 h 483"/>
              <a:gd name="T2" fmla="*/ 1942 w 2183"/>
              <a:gd name="T3" fmla="*/ 0 h 483"/>
              <a:gd name="T4" fmla="*/ 2183 w 2183"/>
              <a:gd name="T5" fmla="*/ 241 h 483"/>
              <a:gd name="T6" fmla="*/ 1942 w 2183"/>
              <a:gd name="T7" fmla="*/ 483 h 483"/>
              <a:gd name="T8" fmla="*/ 433 w 2183"/>
              <a:gd name="T9" fmla="*/ 483 h 483"/>
              <a:gd name="T10" fmla="*/ 0 w 2183"/>
              <a:gd name="T11" fmla="*/ 320 h 483"/>
              <a:gd name="T12" fmla="*/ 433 w 2183"/>
              <a:gd name="T13" fmla="*/ 0 h 483"/>
            </a:gdLst>
            <a:ahLst/>
            <a:cxnLst>
              <a:cxn ang="0">
                <a:pos x="T0" y="T1"/>
              </a:cxn>
              <a:cxn ang="0">
                <a:pos x="T2" y="T3"/>
              </a:cxn>
              <a:cxn ang="0">
                <a:pos x="T4" y="T5"/>
              </a:cxn>
              <a:cxn ang="0">
                <a:pos x="T6" y="T7"/>
              </a:cxn>
              <a:cxn ang="0">
                <a:pos x="T8" y="T9"/>
              </a:cxn>
              <a:cxn ang="0">
                <a:pos x="T10" y="T11"/>
              </a:cxn>
              <a:cxn ang="0">
                <a:pos x="T12" y="T13"/>
              </a:cxn>
            </a:cxnLst>
            <a:rect l="0" t="0" r="r" b="b"/>
            <a:pathLst>
              <a:path w="2183" h="483">
                <a:moveTo>
                  <a:pt x="433" y="0"/>
                </a:moveTo>
                <a:cubicBezTo>
                  <a:pt x="1942" y="0"/>
                  <a:pt x="1942" y="0"/>
                  <a:pt x="1942" y="0"/>
                </a:cubicBezTo>
                <a:cubicBezTo>
                  <a:pt x="2075" y="0"/>
                  <a:pt x="2183" y="108"/>
                  <a:pt x="2183" y="241"/>
                </a:cubicBezTo>
                <a:cubicBezTo>
                  <a:pt x="2183" y="375"/>
                  <a:pt x="2075" y="483"/>
                  <a:pt x="1942" y="483"/>
                </a:cubicBezTo>
                <a:cubicBezTo>
                  <a:pt x="433" y="483"/>
                  <a:pt x="433" y="483"/>
                  <a:pt x="433" y="483"/>
                </a:cubicBezTo>
                <a:cubicBezTo>
                  <a:pt x="272" y="483"/>
                  <a:pt x="205" y="265"/>
                  <a:pt x="0" y="320"/>
                </a:cubicBezTo>
                <a:cubicBezTo>
                  <a:pt x="81" y="239"/>
                  <a:pt x="256" y="0"/>
                  <a:pt x="433" y="0"/>
                </a:cubicBezTo>
                <a:close/>
              </a:path>
            </a:pathLst>
          </a:custGeom>
          <a:solidFill>
            <a:srgbClr val="E3CAB4"/>
          </a:solidFill>
          <a:ln>
            <a:noFill/>
          </a:ln>
        </p:spPr>
        <p:txBody>
          <a:bodyPr vert="horz" wrap="square" lIns="91440" tIns="45720" rIns="91440" bIns="45720" numCol="1" anchor="ctr" anchorCtr="0" compatLnSpc="1"/>
          <a:lstStyle/>
          <a:p>
            <a:pPr algn="ctr"/>
            <a:endParaRPr lang="en-US" sz="2400" b="1">
              <a:solidFill>
                <a:schemeClr val="accent4"/>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56" name="Group 24"/>
          <p:cNvGrpSpPr/>
          <p:nvPr/>
        </p:nvGrpSpPr>
        <p:grpSpPr>
          <a:xfrm>
            <a:off x="5184837" y="4820235"/>
            <a:ext cx="1589476" cy="1077672"/>
            <a:chOff x="5375906" y="5079542"/>
            <a:chExt cx="1589476" cy="1077672"/>
          </a:xfrm>
        </p:grpSpPr>
        <p:sp>
          <p:nvSpPr>
            <p:cNvPr id="57" name="Freeform 6"/>
            <p:cNvSpPr/>
            <p:nvPr/>
          </p:nvSpPr>
          <p:spPr bwMode="auto">
            <a:xfrm flipH="1">
              <a:off x="5375906" y="5079542"/>
              <a:ext cx="1589476" cy="1077672"/>
            </a:xfrm>
            <a:custGeom>
              <a:avLst/>
              <a:gdLst>
                <a:gd name="T0" fmla="*/ 443 w 776"/>
                <a:gd name="T1" fmla="*/ 421 h 523"/>
                <a:gd name="T2" fmla="*/ 444 w 776"/>
                <a:gd name="T3" fmla="*/ 420 h 523"/>
                <a:gd name="T4" fmla="*/ 776 w 776"/>
                <a:gd name="T5" fmla="*/ 64 h 523"/>
                <a:gd name="T6" fmla="*/ 335 w 776"/>
                <a:gd name="T7" fmla="*/ 24 h 523"/>
                <a:gd name="T8" fmla="*/ 90 w 776"/>
                <a:gd name="T9" fmla="*/ 92 h 523"/>
                <a:gd name="T10" fmla="*/ 103 w 776"/>
                <a:gd name="T11" fmla="*/ 433 h 523"/>
                <a:gd name="T12" fmla="*/ 443 w 776"/>
                <a:gd name="T13" fmla="*/ 421 h 523"/>
              </a:gdLst>
              <a:ahLst/>
              <a:cxnLst>
                <a:cxn ang="0">
                  <a:pos x="T0" y="T1"/>
                </a:cxn>
                <a:cxn ang="0">
                  <a:pos x="T2" y="T3"/>
                </a:cxn>
                <a:cxn ang="0">
                  <a:pos x="T4" y="T5"/>
                </a:cxn>
                <a:cxn ang="0">
                  <a:pos x="T6" y="T7"/>
                </a:cxn>
                <a:cxn ang="0">
                  <a:pos x="T8" y="T9"/>
                </a:cxn>
                <a:cxn ang="0">
                  <a:pos x="T10" y="T11"/>
                </a:cxn>
                <a:cxn ang="0">
                  <a:pos x="T12" y="T13"/>
                </a:cxn>
              </a:cxnLst>
              <a:rect l="0" t="0" r="r" b="b"/>
              <a:pathLst>
                <a:path w="776" h="523">
                  <a:moveTo>
                    <a:pt x="443" y="421"/>
                  </a:moveTo>
                  <a:cubicBezTo>
                    <a:pt x="444" y="420"/>
                    <a:pt x="444" y="420"/>
                    <a:pt x="444" y="420"/>
                  </a:cubicBezTo>
                  <a:cubicBezTo>
                    <a:pt x="776" y="64"/>
                    <a:pt x="776" y="64"/>
                    <a:pt x="776" y="64"/>
                  </a:cubicBezTo>
                  <a:cubicBezTo>
                    <a:pt x="648" y="201"/>
                    <a:pt x="488" y="70"/>
                    <a:pt x="335" y="24"/>
                  </a:cubicBezTo>
                  <a:cubicBezTo>
                    <a:pt x="250" y="0"/>
                    <a:pt x="155" y="23"/>
                    <a:pt x="90" y="92"/>
                  </a:cubicBezTo>
                  <a:cubicBezTo>
                    <a:pt x="0" y="189"/>
                    <a:pt x="5" y="342"/>
                    <a:pt x="103" y="433"/>
                  </a:cubicBezTo>
                  <a:cubicBezTo>
                    <a:pt x="200" y="523"/>
                    <a:pt x="353" y="518"/>
                    <a:pt x="443" y="421"/>
                  </a:cubicBezTo>
                  <a:close/>
                </a:path>
              </a:pathLst>
            </a:custGeom>
            <a:gradFill>
              <a:gsLst>
                <a:gs pos="0">
                  <a:schemeClr val="bg1">
                    <a:lumMod val="95000"/>
                  </a:schemeClr>
                </a:gs>
                <a:gs pos="100000">
                  <a:schemeClr val="bg2">
                    <a:lumMod val="95000"/>
                  </a:schemeClr>
                </a:gs>
              </a:gsLst>
              <a:lin ang="5400000" scaled="1"/>
            </a:gradFill>
            <a:ln>
              <a:noFill/>
            </a:ln>
          </p:spPr>
          <p:txBody>
            <a:bodyPr vert="horz" wrap="square" lIns="91440" tIns="45720" rIns="91440" bIns="45720" numCol="1" anchor="ctr" anchorCtr="0" compatLnSpc="1"/>
            <a:lstStyle/>
            <a:p>
              <a:pPr algn="ctr"/>
              <a:endParaRPr lang="en-US" sz="2400" b="1">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8" name="Freeform 7"/>
            <p:cNvSpPr/>
            <p:nvPr/>
          </p:nvSpPr>
          <p:spPr bwMode="auto">
            <a:xfrm flipH="1">
              <a:off x="5941774" y="5131204"/>
              <a:ext cx="952724" cy="955127"/>
            </a:xfrm>
            <a:custGeom>
              <a:avLst/>
              <a:gdLst>
                <a:gd name="T0" fmla="*/ 386 w 465"/>
                <a:gd name="T1" fmla="*/ 375 h 464"/>
                <a:gd name="T2" fmla="*/ 376 w 465"/>
                <a:gd name="T3" fmla="*/ 78 h 464"/>
                <a:gd name="T4" fmla="*/ 79 w 465"/>
                <a:gd name="T5" fmla="*/ 89 h 464"/>
                <a:gd name="T6" fmla="*/ 90 w 465"/>
                <a:gd name="T7" fmla="*/ 386 h 464"/>
                <a:gd name="T8" fmla="*/ 386 w 465"/>
                <a:gd name="T9" fmla="*/ 375 h 464"/>
              </a:gdLst>
              <a:ahLst/>
              <a:cxnLst>
                <a:cxn ang="0">
                  <a:pos x="T0" y="T1"/>
                </a:cxn>
                <a:cxn ang="0">
                  <a:pos x="T2" y="T3"/>
                </a:cxn>
                <a:cxn ang="0">
                  <a:pos x="T4" y="T5"/>
                </a:cxn>
                <a:cxn ang="0">
                  <a:pos x="T6" y="T7"/>
                </a:cxn>
                <a:cxn ang="0">
                  <a:pos x="T8" y="T9"/>
                </a:cxn>
              </a:cxnLst>
              <a:rect l="0" t="0" r="r" b="b"/>
              <a:pathLst>
                <a:path w="465" h="464">
                  <a:moveTo>
                    <a:pt x="386" y="375"/>
                  </a:moveTo>
                  <a:cubicBezTo>
                    <a:pt x="465" y="291"/>
                    <a:pt x="460" y="157"/>
                    <a:pt x="376" y="78"/>
                  </a:cubicBezTo>
                  <a:cubicBezTo>
                    <a:pt x="291" y="0"/>
                    <a:pt x="158" y="4"/>
                    <a:pt x="79" y="89"/>
                  </a:cubicBezTo>
                  <a:cubicBezTo>
                    <a:pt x="0" y="173"/>
                    <a:pt x="5" y="307"/>
                    <a:pt x="90" y="386"/>
                  </a:cubicBezTo>
                  <a:cubicBezTo>
                    <a:pt x="174" y="464"/>
                    <a:pt x="308" y="460"/>
                    <a:pt x="386" y="375"/>
                  </a:cubicBezTo>
                  <a:close/>
                </a:path>
              </a:pathLst>
            </a:custGeom>
            <a:gradFill flip="none" rotWithShape="1">
              <a:gsLst>
                <a:gs pos="0">
                  <a:schemeClr val="bg1"/>
                </a:gs>
                <a:gs pos="100000">
                  <a:schemeClr val="bg1">
                    <a:lumMod val="85000"/>
                  </a:schemeClr>
                </a:gs>
              </a:gsLst>
              <a:path path="circle">
                <a:fillToRect t="100000" r="100000"/>
              </a:path>
              <a:tileRect l="-100000" b="-100000"/>
            </a:gradFill>
            <a:ln>
              <a:noFill/>
            </a:ln>
          </p:spPr>
          <p:txBody>
            <a:bodyPr vert="horz" wrap="square" lIns="91440" tIns="45720" rIns="91440" bIns="45720" numCol="1" anchor="ctr" anchorCtr="0" compatLnSpc="1"/>
            <a:lstStyle/>
            <a:p>
              <a:pPr algn="ctr"/>
              <a:r>
                <a:rPr lang="en-US" sz="2400" b="1" dirty="0">
                  <a:solidFill>
                    <a:srgbClr val="7E7182"/>
                  </a:solidFill>
                  <a:latin typeface="字魂58号-创中黑" panose="00000500000000000000" pitchFamily="2" charset="-122"/>
                  <a:ea typeface="字魂58号-创中黑" panose="00000500000000000000" pitchFamily="2" charset="-122"/>
                  <a:sym typeface="字魂58号-创中黑" panose="00000500000000000000" pitchFamily="2" charset="-122"/>
                </a:rPr>
                <a:t>04</a:t>
              </a:r>
              <a:endParaRPr lang="en-US" sz="2400" b="1" dirty="0">
                <a:solidFill>
                  <a:srgbClr val="7E7182"/>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nvGrpSpPr>
          <p:cNvPr id="59" name="Group 44"/>
          <p:cNvGrpSpPr/>
          <p:nvPr/>
        </p:nvGrpSpPr>
        <p:grpSpPr>
          <a:xfrm>
            <a:off x="4257384" y="4880320"/>
            <a:ext cx="533403" cy="533403"/>
            <a:chOff x="9085263" y="2676525"/>
            <a:chExt cx="579437" cy="579438"/>
          </a:xfrm>
          <a:solidFill>
            <a:schemeClr val="bg1"/>
          </a:solidFill>
        </p:grpSpPr>
        <p:sp>
          <p:nvSpPr>
            <p:cNvPr id="60" name="Freeform 98"/>
            <p:cNvSpPr>
              <a:spLocks noEditPoints="1"/>
            </p:cNvSpPr>
            <p:nvPr/>
          </p:nvSpPr>
          <p:spPr bwMode="auto">
            <a:xfrm>
              <a:off x="9085263" y="2676525"/>
              <a:ext cx="579437" cy="579438"/>
            </a:xfrm>
            <a:custGeom>
              <a:avLst/>
              <a:gdLst>
                <a:gd name="T0" fmla="*/ 199 w 3650"/>
                <a:gd name="T1" fmla="*/ 3163 h 3649"/>
                <a:gd name="T2" fmla="*/ 212 w 3650"/>
                <a:gd name="T3" fmla="*/ 3337 h 3649"/>
                <a:gd name="T4" fmla="*/ 345 w 3650"/>
                <a:gd name="T5" fmla="*/ 3450 h 3649"/>
                <a:gd name="T6" fmla="*/ 518 w 3650"/>
                <a:gd name="T7" fmla="*/ 3437 h 3649"/>
                <a:gd name="T8" fmla="*/ 941 w 3650"/>
                <a:gd name="T9" fmla="*/ 2387 h 3649"/>
                <a:gd name="T10" fmla="*/ 2326 w 3650"/>
                <a:gd name="T11" fmla="*/ 187 h 3649"/>
                <a:gd name="T12" fmla="*/ 1968 w 3650"/>
                <a:gd name="T13" fmla="*/ 245 h 3649"/>
                <a:gd name="T14" fmla="*/ 1639 w 3650"/>
                <a:gd name="T15" fmla="*/ 418 h 3649"/>
                <a:gd name="T16" fmla="*/ 1369 w 3650"/>
                <a:gd name="T17" fmla="*/ 710 h 3649"/>
                <a:gd name="T18" fmla="*/ 1216 w 3650"/>
                <a:gd name="T19" fmla="*/ 1080 h 3649"/>
                <a:gd name="T20" fmla="*/ 1201 w 3650"/>
                <a:gd name="T21" fmla="*/ 1487 h 3649"/>
                <a:gd name="T22" fmla="*/ 1327 w 3650"/>
                <a:gd name="T23" fmla="*/ 1867 h 3649"/>
                <a:gd name="T24" fmla="*/ 1582 w 3650"/>
                <a:gd name="T25" fmla="*/ 2181 h 3649"/>
                <a:gd name="T26" fmla="*/ 1916 w 3650"/>
                <a:gd name="T27" fmla="*/ 2383 h 3649"/>
                <a:gd name="T28" fmla="*/ 2288 w 3650"/>
                <a:gd name="T29" fmla="*/ 2458 h 3649"/>
                <a:gd name="T30" fmla="*/ 2663 w 3650"/>
                <a:gd name="T31" fmla="*/ 2408 h 3649"/>
                <a:gd name="T32" fmla="*/ 3007 w 3650"/>
                <a:gd name="T33" fmla="*/ 2232 h 3649"/>
                <a:gd name="T34" fmla="*/ 3283 w 3650"/>
                <a:gd name="T35" fmla="*/ 1936 h 3649"/>
                <a:gd name="T36" fmla="*/ 3437 w 3650"/>
                <a:gd name="T37" fmla="*/ 1566 h 3649"/>
                <a:gd name="T38" fmla="*/ 3451 w 3650"/>
                <a:gd name="T39" fmla="*/ 1159 h 3649"/>
                <a:gd name="T40" fmla="*/ 3324 w 3650"/>
                <a:gd name="T41" fmla="*/ 779 h 3649"/>
                <a:gd name="T42" fmla="*/ 3073 w 3650"/>
                <a:gd name="T43" fmla="*/ 467 h 3649"/>
                <a:gd name="T44" fmla="*/ 2754 w 3650"/>
                <a:gd name="T45" fmla="*/ 270 h 3649"/>
                <a:gd name="T46" fmla="*/ 2399 w 3650"/>
                <a:gd name="T47" fmla="*/ 189 h 3649"/>
                <a:gd name="T48" fmla="*/ 2579 w 3650"/>
                <a:gd name="T49" fmla="*/ 23 h 3649"/>
                <a:gd name="T50" fmla="*/ 2980 w 3650"/>
                <a:gd name="T51" fmla="*/ 172 h 3649"/>
                <a:gd name="T52" fmla="*/ 3323 w 3650"/>
                <a:gd name="T53" fmla="*/ 451 h 3649"/>
                <a:gd name="T54" fmla="*/ 3549 w 3650"/>
                <a:gd name="T55" fmla="*/ 816 h 3649"/>
                <a:gd name="T56" fmla="*/ 3647 w 3650"/>
                <a:gd name="T57" fmla="*/ 1236 h 3649"/>
                <a:gd name="T58" fmla="*/ 3605 w 3650"/>
                <a:gd name="T59" fmla="*/ 1667 h 3649"/>
                <a:gd name="T60" fmla="*/ 3429 w 3650"/>
                <a:gd name="T61" fmla="*/ 2057 h 3649"/>
                <a:gd name="T62" fmla="*/ 3127 w 3650"/>
                <a:gd name="T63" fmla="*/ 2378 h 3649"/>
                <a:gd name="T64" fmla="*/ 2744 w 3650"/>
                <a:gd name="T65" fmla="*/ 2579 h 3649"/>
                <a:gd name="T66" fmla="*/ 2326 w 3650"/>
                <a:gd name="T67" fmla="*/ 2647 h 3649"/>
                <a:gd name="T68" fmla="*/ 1909 w 3650"/>
                <a:gd name="T69" fmla="*/ 2579 h 3649"/>
                <a:gd name="T70" fmla="*/ 1527 w 3650"/>
                <a:gd name="T71" fmla="*/ 2379 h 3649"/>
                <a:gd name="T72" fmla="*/ 1482 w 3650"/>
                <a:gd name="T73" fmla="*/ 2672 h 3649"/>
                <a:gd name="T74" fmla="*/ 1473 w 3650"/>
                <a:gd name="T75" fmla="*/ 2760 h 3649"/>
                <a:gd name="T76" fmla="*/ 595 w 3650"/>
                <a:gd name="T77" fmla="*/ 3608 h 3649"/>
                <a:gd name="T78" fmla="*/ 368 w 3650"/>
                <a:gd name="T79" fmla="*/ 3647 h 3649"/>
                <a:gd name="T80" fmla="*/ 157 w 3650"/>
                <a:gd name="T81" fmla="*/ 3558 h 3649"/>
                <a:gd name="T82" fmla="*/ 23 w 3650"/>
                <a:gd name="T83" fmla="*/ 3371 h 3649"/>
                <a:gd name="T84" fmla="*/ 10 w 3650"/>
                <a:gd name="T85" fmla="*/ 3141 h 3649"/>
                <a:gd name="T86" fmla="*/ 122 w 3650"/>
                <a:gd name="T87" fmla="*/ 2940 h 3649"/>
                <a:gd name="T88" fmla="*/ 941 w 3650"/>
                <a:gd name="T89" fmla="*/ 2160 h 3649"/>
                <a:gd name="T90" fmla="*/ 1168 w 3650"/>
                <a:gd name="T91" fmla="*/ 2348 h 3649"/>
                <a:gd name="T92" fmla="*/ 1136 w 3650"/>
                <a:gd name="T93" fmla="*/ 1905 h 3649"/>
                <a:gd name="T94" fmla="*/ 1013 w 3650"/>
                <a:gd name="T95" fmla="*/ 1497 h 3649"/>
                <a:gd name="T96" fmla="*/ 1028 w 3650"/>
                <a:gd name="T97" fmla="*/ 1063 h 3649"/>
                <a:gd name="T98" fmla="*/ 1178 w 3650"/>
                <a:gd name="T99" fmla="*/ 662 h 3649"/>
                <a:gd name="T100" fmla="*/ 1456 w 3650"/>
                <a:gd name="T101" fmla="*/ 325 h 3649"/>
                <a:gd name="T102" fmla="*/ 1827 w 3650"/>
                <a:gd name="T103" fmla="*/ 96 h 3649"/>
                <a:gd name="T104" fmla="*/ 2241 w 3650"/>
                <a:gd name="T105" fmla="*/ 2 h 3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50" h="3649">
                  <a:moveTo>
                    <a:pt x="675" y="2654"/>
                  </a:moveTo>
                  <a:lnTo>
                    <a:pt x="254" y="3073"/>
                  </a:lnTo>
                  <a:lnTo>
                    <a:pt x="231" y="3100"/>
                  </a:lnTo>
                  <a:lnTo>
                    <a:pt x="212" y="3131"/>
                  </a:lnTo>
                  <a:lnTo>
                    <a:pt x="199" y="3163"/>
                  </a:lnTo>
                  <a:lnTo>
                    <a:pt x="190" y="3198"/>
                  </a:lnTo>
                  <a:lnTo>
                    <a:pt x="188" y="3234"/>
                  </a:lnTo>
                  <a:lnTo>
                    <a:pt x="190" y="3270"/>
                  </a:lnTo>
                  <a:lnTo>
                    <a:pt x="199" y="3304"/>
                  </a:lnTo>
                  <a:lnTo>
                    <a:pt x="212" y="3337"/>
                  </a:lnTo>
                  <a:lnTo>
                    <a:pt x="231" y="3367"/>
                  </a:lnTo>
                  <a:lnTo>
                    <a:pt x="254" y="3395"/>
                  </a:lnTo>
                  <a:lnTo>
                    <a:pt x="282" y="3418"/>
                  </a:lnTo>
                  <a:lnTo>
                    <a:pt x="312" y="3437"/>
                  </a:lnTo>
                  <a:lnTo>
                    <a:pt x="345" y="3450"/>
                  </a:lnTo>
                  <a:lnTo>
                    <a:pt x="379" y="3459"/>
                  </a:lnTo>
                  <a:lnTo>
                    <a:pt x="415" y="3461"/>
                  </a:lnTo>
                  <a:lnTo>
                    <a:pt x="451" y="3459"/>
                  </a:lnTo>
                  <a:lnTo>
                    <a:pt x="486" y="3450"/>
                  </a:lnTo>
                  <a:lnTo>
                    <a:pt x="518" y="3437"/>
                  </a:lnTo>
                  <a:lnTo>
                    <a:pt x="549" y="3418"/>
                  </a:lnTo>
                  <a:lnTo>
                    <a:pt x="576" y="3395"/>
                  </a:lnTo>
                  <a:lnTo>
                    <a:pt x="995" y="2974"/>
                  </a:lnTo>
                  <a:lnTo>
                    <a:pt x="675" y="2654"/>
                  </a:lnTo>
                  <a:close/>
                  <a:moveTo>
                    <a:pt x="941" y="2387"/>
                  </a:moveTo>
                  <a:lnTo>
                    <a:pt x="807" y="2521"/>
                  </a:lnTo>
                  <a:lnTo>
                    <a:pt x="1128" y="2842"/>
                  </a:lnTo>
                  <a:lnTo>
                    <a:pt x="1262" y="2708"/>
                  </a:lnTo>
                  <a:lnTo>
                    <a:pt x="941" y="2387"/>
                  </a:lnTo>
                  <a:close/>
                  <a:moveTo>
                    <a:pt x="2326" y="187"/>
                  </a:moveTo>
                  <a:lnTo>
                    <a:pt x="2253" y="189"/>
                  </a:lnTo>
                  <a:lnTo>
                    <a:pt x="2181" y="197"/>
                  </a:lnTo>
                  <a:lnTo>
                    <a:pt x="2109" y="208"/>
                  </a:lnTo>
                  <a:lnTo>
                    <a:pt x="2037" y="225"/>
                  </a:lnTo>
                  <a:lnTo>
                    <a:pt x="1968" y="245"/>
                  </a:lnTo>
                  <a:lnTo>
                    <a:pt x="1898" y="270"/>
                  </a:lnTo>
                  <a:lnTo>
                    <a:pt x="1831" y="301"/>
                  </a:lnTo>
                  <a:lnTo>
                    <a:pt x="1764" y="335"/>
                  </a:lnTo>
                  <a:lnTo>
                    <a:pt x="1701" y="374"/>
                  </a:lnTo>
                  <a:lnTo>
                    <a:pt x="1639" y="418"/>
                  </a:lnTo>
                  <a:lnTo>
                    <a:pt x="1579" y="467"/>
                  </a:lnTo>
                  <a:lnTo>
                    <a:pt x="1523" y="520"/>
                  </a:lnTo>
                  <a:lnTo>
                    <a:pt x="1467" y="580"/>
                  </a:lnTo>
                  <a:lnTo>
                    <a:pt x="1415" y="644"/>
                  </a:lnTo>
                  <a:lnTo>
                    <a:pt x="1369" y="710"/>
                  </a:lnTo>
                  <a:lnTo>
                    <a:pt x="1327" y="779"/>
                  </a:lnTo>
                  <a:lnTo>
                    <a:pt x="1292" y="851"/>
                  </a:lnTo>
                  <a:lnTo>
                    <a:pt x="1261" y="926"/>
                  </a:lnTo>
                  <a:lnTo>
                    <a:pt x="1235" y="1002"/>
                  </a:lnTo>
                  <a:lnTo>
                    <a:pt x="1216" y="1080"/>
                  </a:lnTo>
                  <a:lnTo>
                    <a:pt x="1201" y="1159"/>
                  </a:lnTo>
                  <a:lnTo>
                    <a:pt x="1192" y="1241"/>
                  </a:lnTo>
                  <a:lnTo>
                    <a:pt x="1190" y="1323"/>
                  </a:lnTo>
                  <a:lnTo>
                    <a:pt x="1192" y="1405"/>
                  </a:lnTo>
                  <a:lnTo>
                    <a:pt x="1201" y="1487"/>
                  </a:lnTo>
                  <a:lnTo>
                    <a:pt x="1216" y="1566"/>
                  </a:lnTo>
                  <a:lnTo>
                    <a:pt x="1235" y="1645"/>
                  </a:lnTo>
                  <a:lnTo>
                    <a:pt x="1261" y="1721"/>
                  </a:lnTo>
                  <a:lnTo>
                    <a:pt x="1292" y="1795"/>
                  </a:lnTo>
                  <a:lnTo>
                    <a:pt x="1327" y="1867"/>
                  </a:lnTo>
                  <a:lnTo>
                    <a:pt x="1369" y="1936"/>
                  </a:lnTo>
                  <a:lnTo>
                    <a:pt x="1415" y="2003"/>
                  </a:lnTo>
                  <a:lnTo>
                    <a:pt x="1467" y="2066"/>
                  </a:lnTo>
                  <a:lnTo>
                    <a:pt x="1523" y="2126"/>
                  </a:lnTo>
                  <a:lnTo>
                    <a:pt x="1582" y="2181"/>
                  </a:lnTo>
                  <a:lnTo>
                    <a:pt x="1644" y="2232"/>
                  </a:lnTo>
                  <a:lnTo>
                    <a:pt x="1709" y="2277"/>
                  </a:lnTo>
                  <a:lnTo>
                    <a:pt x="1776" y="2317"/>
                  </a:lnTo>
                  <a:lnTo>
                    <a:pt x="1845" y="2353"/>
                  </a:lnTo>
                  <a:lnTo>
                    <a:pt x="1916" y="2383"/>
                  </a:lnTo>
                  <a:lnTo>
                    <a:pt x="1989" y="2408"/>
                  </a:lnTo>
                  <a:lnTo>
                    <a:pt x="2062" y="2428"/>
                  </a:lnTo>
                  <a:lnTo>
                    <a:pt x="2137" y="2443"/>
                  </a:lnTo>
                  <a:lnTo>
                    <a:pt x="2212" y="2453"/>
                  </a:lnTo>
                  <a:lnTo>
                    <a:pt x="2288" y="2458"/>
                  </a:lnTo>
                  <a:lnTo>
                    <a:pt x="2364" y="2458"/>
                  </a:lnTo>
                  <a:lnTo>
                    <a:pt x="2440" y="2453"/>
                  </a:lnTo>
                  <a:lnTo>
                    <a:pt x="2515" y="2443"/>
                  </a:lnTo>
                  <a:lnTo>
                    <a:pt x="2589" y="2428"/>
                  </a:lnTo>
                  <a:lnTo>
                    <a:pt x="2663" y="2408"/>
                  </a:lnTo>
                  <a:lnTo>
                    <a:pt x="2735" y="2383"/>
                  </a:lnTo>
                  <a:lnTo>
                    <a:pt x="2807" y="2353"/>
                  </a:lnTo>
                  <a:lnTo>
                    <a:pt x="2876" y="2317"/>
                  </a:lnTo>
                  <a:lnTo>
                    <a:pt x="2943" y="2277"/>
                  </a:lnTo>
                  <a:lnTo>
                    <a:pt x="3007" y="2232"/>
                  </a:lnTo>
                  <a:lnTo>
                    <a:pt x="3070" y="2181"/>
                  </a:lnTo>
                  <a:lnTo>
                    <a:pt x="3129" y="2126"/>
                  </a:lnTo>
                  <a:lnTo>
                    <a:pt x="3185" y="2066"/>
                  </a:lnTo>
                  <a:lnTo>
                    <a:pt x="3236" y="2003"/>
                  </a:lnTo>
                  <a:lnTo>
                    <a:pt x="3283" y="1936"/>
                  </a:lnTo>
                  <a:lnTo>
                    <a:pt x="3324" y="1867"/>
                  </a:lnTo>
                  <a:lnTo>
                    <a:pt x="3360" y="1795"/>
                  </a:lnTo>
                  <a:lnTo>
                    <a:pt x="3391" y="1721"/>
                  </a:lnTo>
                  <a:lnTo>
                    <a:pt x="3417" y="1645"/>
                  </a:lnTo>
                  <a:lnTo>
                    <a:pt x="3437" y="1566"/>
                  </a:lnTo>
                  <a:lnTo>
                    <a:pt x="3451" y="1487"/>
                  </a:lnTo>
                  <a:lnTo>
                    <a:pt x="3460" y="1405"/>
                  </a:lnTo>
                  <a:lnTo>
                    <a:pt x="3462" y="1323"/>
                  </a:lnTo>
                  <a:lnTo>
                    <a:pt x="3460" y="1241"/>
                  </a:lnTo>
                  <a:lnTo>
                    <a:pt x="3451" y="1159"/>
                  </a:lnTo>
                  <a:lnTo>
                    <a:pt x="3437" y="1080"/>
                  </a:lnTo>
                  <a:lnTo>
                    <a:pt x="3417" y="1002"/>
                  </a:lnTo>
                  <a:lnTo>
                    <a:pt x="3391" y="926"/>
                  </a:lnTo>
                  <a:lnTo>
                    <a:pt x="3360" y="851"/>
                  </a:lnTo>
                  <a:lnTo>
                    <a:pt x="3324" y="779"/>
                  </a:lnTo>
                  <a:lnTo>
                    <a:pt x="3283" y="710"/>
                  </a:lnTo>
                  <a:lnTo>
                    <a:pt x="3236" y="644"/>
                  </a:lnTo>
                  <a:lnTo>
                    <a:pt x="3185" y="580"/>
                  </a:lnTo>
                  <a:lnTo>
                    <a:pt x="3129" y="520"/>
                  </a:lnTo>
                  <a:lnTo>
                    <a:pt x="3073" y="467"/>
                  </a:lnTo>
                  <a:lnTo>
                    <a:pt x="3013" y="418"/>
                  </a:lnTo>
                  <a:lnTo>
                    <a:pt x="2951" y="374"/>
                  </a:lnTo>
                  <a:lnTo>
                    <a:pt x="2887" y="335"/>
                  </a:lnTo>
                  <a:lnTo>
                    <a:pt x="2822" y="300"/>
                  </a:lnTo>
                  <a:lnTo>
                    <a:pt x="2754" y="270"/>
                  </a:lnTo>
                  <a:lnTo>
                    <a:pt x="2684" y="245"/>
                  </a:lnTo>
                  <a:lnTo>
                    <a:pt x="2615" y="225"/>
                  </a:lnTo>
                  <a:lnTo>
                    <a:pt x="2543" y="208"/>
                  </a:lnTo>
                  <a:lnTo>
                    <a:pt x="2471" y="197"/>
                  </a:lnTo>
                  <a:lnTo>
                    <a:pt x="2399" y="189"/>
                  </a:lnTo>
                  <a:lnTo>
                    <a:pt x="2326" y="187"/>
                  </a:lnTo>
                  <a:close/>
                  <a:moveTo>
                    <a:pt x="2326" y="0"/>
                  </a:moveTo>
                  <a:lnTo>
                    <a:pt x="2411" y="2"/>
                  </a:lnTo>
                  <a:lnTo>
                    <a:pt x="2495" y="10"/>
                  </a:lnTo>
                  <a:lnTo>
                    <a:pt x="2579" y="23"/>
                  </a:lnTo>
                  <a:lnTo>
                    <a:pt x="2662" y="42"/>
                  </a:lnTo>
                  <a:lnTo>
                    <a:pt x="2744" y="66"/>
                  </a:lnTo>
                  <a:lnTo>
                    <a:pt x="2825" y="96"/>
                  </a:lnTo>
                  <a:lnTo>
                    <a:pt x="2903" y="132"/>
                  </a:lnTo>
                  <a:lnTo>
                    <a:pt x="2980" y="172"/>
                  </a:lnTo>
                  <a:lnTo>
                    <a:pt x="3055" y="217"/>
                  </a:lnTo>
                  <a:lnTo>
                    <a:pt x="3127" y="269"/>
                  </a:lnTo>
                  <a:lnTo>
                    <a:pt x="3197" y="325"/>
                  </a:lnTo>
                  <a:lnTo>
                    <a:pt x="3262" y="387"/>
                  </a:lnTo>
                  <a:lnTo>
                    <a:pt x="3323" y="451"/>
                  </a:lnTo>
                  <a:lnTo>
                    <a:pt x="3378" y="519"/>
                  </a:lnTo>
                  <a:lnTo>
                    <a:pt x="3429" y="589"/>
                  </a:lnTo>
                  <a:lnTo>
                    <a:pt x="3474" y="662"/>
                  </a:lnTo>
                  <a:lnTo>
                    <a:pt x="3514" y="738"/>
                  </a:lnTo>
                  <a:lnTo>
                    <a:pt x="3549" y="816"/>
                  </a:lnTo>
                  <a:lnTo>
                    <a:pt x="3580" y="896"/>
                  </a:lnTo>
                  <a:lnTo>
                    <a:pt x="3605" y="979"/>
                  </a:lnTo>
                  <a:lnTo>
                    <a:pt x="3625" y="1063"/>
                  </a:lnTo>
                  <a:lnTo>
                    <a:pt x="3639" y="1148"/>
                  </a:lnTo>
                  <a:lnTo>
                    <a:pt x="3647" y="1236"/>
                  </a:lnTo>
                  <a:lnTo>
                    <a:pt x="3650" y="1323"/>
                  </a:lnTo>
                  <a:lnTo>
                    <a:pt x="3647" y="1411"/>
                  </a:lnTo>
                  <a:lnTo>
                    <a:pt x="3639" y="1498"/>
                  </a:lnTo>
                  <a:lnTo>
                    <a:pt x="3625" y="1583"/>
                  </a:lnTo>
                  <a:lnTo>
                    <a:pt x="3605" y="1667"/>
                  </a:lnTo>
                  <a:lnTo>
                    <a:pt x="3580" y="1750"/>
                  </a:lnTo>
                  <a:lnTo>
                    <a:pt x="3549" y="1830"/>
                  </a:lnTo>
                  <a:lnTo>
                    <a:pt x="3514" y="1908"/>
                  </a:lnTo>
                  <a:lnTo>
                    <a:pt x="3474" y="1984"/>
                  </a:lnTo>
                  <a:lnTo>
                    <a:pt x="3429" y="2057"/>
                  </a:lnTo>
                  <a:lnTo>
                    <a:pt x="3378" y="2128"/>
                  </a:lnTo>
                  <a:lnTo>
                    <a:pt x="3323" y="2196"/>
                  </a:lnTo>
                  <a:lnTo>
                    <a:pt x="3262" y="2260"/>
                  </a:lnTo>
                  <a:lnTo>
                    <a:pt x="3197" y="2321"/>
                  </a:lnTo>
                  <a:lnTo>
                    <a:pt x="3127" y="2378"/>
                  </a:lnTo>
                  <a:lnTo>
                    <a:pt x="3055" y="2429"/>
                  </a:lnTo>
                  <a:lnTo>
                    <a:pt x="2980" y="2474"/>
                  </a:lnTo>
                  <a:lnTo>
                    <a:pt x="2903" y="2514"/>
                  </a:lnTo>
                  <a:lnTo>
                    <a:pt x="2825" y="2550"/>
                  </a:lnTo>
                  <a:lnTo>
                    <a:pt x="2744" y="2579"/>
                  </a:lnTo>
                  <a:lnTo>
                    <a:pt x="2662" y="2604"/>
                  </a:lnTo>
                  <a:lnTo>
                    <a:pt x="2579" y="2623"/>
                  </a:lnTo>
                  <a:lnTo>
                    <a:pt x="2495" y="2636"/>
                  </a:lnTo>
                  <a:lnTo>
                    <a:pt x="2411" y="2644"/>
                  </a:lnTo>
                  <a:lnTo>
                    <a:pt x="2326" y="2647"/>
                  </a:lnTo>
                  <a:lnTo>
                    <a:pt x="2242" y="2644"/>
                  </a:lnTo>
                  <a:lnTo>
                    <a:pt x="2158" y="2636"/>
                  </a:lnTo>
                  <a:lnTo>
                    <a:pt x="2074" y="2623"/>
                  </a:lnTo>
                  <a:lnTo>
                    <a:pt x="1991" y="2604"/>
                  </a:lnTo>
                  <a:lnTo>
                    <a:pt x="1909" y="2579"/>
                  </a:lnTo>
                  <a:lnTo>
                    <a:pt x="1829" y="2551"/>
                  </a:lnTo>
                  <a:lnTo>
                    <a:pt x="1751" y="2515"/>
                  </a:lnTo>
                  <a:lnTo>
                    <a:pt x="1673" y="2475"/>
                  </a:lnTo>
                  <a:lnTo>
                    <a:pt x="1599" y="2430"/>
                  </a:lnTo>
                  <a:lnTo>
                    <a:pt x="1527" y="2379"/>
                  </a:lnTo>
                  <a:lnTo>
                    <a:pt x="1459" y="2323"/>
                  </a:lnTo>
                  <a:lnTo>
                    <a:pt x="1301" y="2481"/>
                  </a:lnTo>
                  <a:lnTo>
                    <a:pt x="1461" y="2641"/>
                  </a:lnTo>
                  <a:lnTo>
                    <a:pt x="1473" y="2656"/>
                  </a:lnTo>
                  <a:lnTo>
                    <a:pt x="1482" y="2672"/>
                  </a:lnTo>
                  <a:lnTo>
                    <a:pt x="1488" y="2690"/>
                  </a:lnTo>
                  <a:lnTo>
                    <a:pt x="1489" y="2708"/>
                  </a:lnTo>
                  <a:lnTo>
                    <a:pt x="1488" y="2727"/>
                  </a:lnTo>
                  <a:lnTo>
                    <a:pt x="1482" y="2744"/>
                  </a:lnTo>
                  <a:lnTo>
                    <a:pt x="1473" y="2760"/>
                  </a:lnTo>
                  <a:lnTo>
                    <a:pt x="1461" y="2774"/>
                  </a:lnTo>
                  <a:lnTo>
                    <a:pt x="709" y="3527"/>
                  </a:lnTo>
                  <a:lnTo>
                    <a:pt x="674" y="3558"/>
                  </a:lnTo>
                  <a:lnTo>
                    <a:pt x="636" y="3586"/>
                  </a:lnTo>
                  <a:lnTo>
                    <a:pt x="595" y="3608"/>
                  </a:lnTo>
                  <a:lnTo>
                    <a:pt x="552" y="3626"/>
                  </a:lnTo>
                  <a:lnTo>
                    <a:pt x="508" y="3639"/>
                  </a:lnTo>
                  <a:lnTo>
                    <a:pt x="462" y="3647"/>
                  </a:lnTo>
                  <a:lnTo>
                    <a:pt x="415" y="3649"/>
                  </a:lnTo>
                  <a:lnTo>
                    <a:pt x="368" y="3647"/>
                  </a:lnTo>
                  <a:lnTo>
                    <a:pt x="322" y="3639"/>
                  </a:lnTo>
                  <a:lnTo>
                    <a:pt x="278" y="3626"/>
                  </a:lnTo>
                  <a:lnTo>
                    <a:pt x="236" y="3608"/>
                  </a:lnTo>
                  <a:lnTo>
                    <a:pt x="195" y="3586"/>
                  </a:lnTo>
                  <a:lnTo>
                    <a:pt x="157" y="3558"/>
                  </a:lnTo>
                  <a:lnTo>
                    <a:pt x="122" y="3527"/>
                  </a:lnTo>
                  <a:lnTo>
                    <a:pt x="91" y="3492"/>
                  </a:lnTo>
                  <a:lnTo>
                    <a:pt x="63" y="3454"/>
                  </a:lnTo>
                  <a:lnTo>
                    <a:pt x="41" y="3413"/>
                  </a:lnTo>
                  <a:lnTo>
                    <a:pt x="23" y="3371"/>
                  </a:lnTo>
                  <a:lnTo>
                    <a:pt x="10" y="3327"/>
                  </a:lnTo>
                  <a:lnTo>
                    <a:pt x="2" y="3281"/>
                  </a:lnTo>
                  <a:lnTo>
                    <a:pt x="0" y="3234"/>
                  </a:lnTo>
                  <a:lnTo>
                    <a:pt x="2" y="3187"/>
                  </a:lnTo>
                  <a:lnTo>
                    <a:pt x="10" y="3141"/>
                  </a:lnTo>
                  <a:lnTo>
                    <a:pt x="23" y="3097"/>
                  </a:lnTo>
                  <a:lnTo>
                    <a:pt x="41" y="3054"/>
                  </a:lnTo>
                  <a:lnTo>
                    <a:pt x="63" y="3013"/>
                  </a:lnTo>
                  <a:lnTo>
                    <a:pt x="91" y="2975"/>
                  </a:lnTo>
                  <a:lnTo>
                    <a:pt x="122" y="2940"/>
                  </a:lnTo>
                  <a:lnTo>
                    <a:pt x="875" y="2188"/>
                  </a:lnTo>
                  <a:lnTo>
                    <a:pt x="889" y="2176"/>
                  </a:lnTo>
                  <a:lnTo>
                    <a:pt x="905" y="2167"/>
                  </a:lnTo>
                  <a:lnTo>
                    <a:pt x="922" y="2161"/>
                  </a:lnTo>
                  <a:lnTo>
                    <a:pt x="941" y="2160"/>
                  </a:lnTo>
                  <a:lnTo>
                    <a:pt x="959" y="2161"/>
                  </a:lnTo>
                  <a:lnTo>
                    <a:pt x="977" y="2167"/>
                  </a:lnTo>
                  <a:lnTo>
                    <a:pt x="993" y="2176"/>
                  </a:lnTo>
                  <a:lnTo>
                    <a:pt x="1008" y="2188"/>
                  </a:lnTo>
                  <a:lnTo>
                    <a:pt x="1168" y="2348"/>
                  </a:lnTo>
                  <a:lnTo>
                    <a:pt x="1326" y="2190"/>
                  </a:lnTo>
                  <a:lnTo>
                    <a:pt x="1271" y="2124"/>
                  </a:lnTo>
                  <a:lnTo>
                    <a:pt x="1221" y="2053"/>
                  </a:lnTo>
                  <a:lnTo>
                    <a:pt x="1176" y="1980"/>
                  </a:lnTo>
                  <a:lnTo>
                    <a:pt x="1136" y="1905"/>
                  </a:lnTo>
                  <a:lnTo>
                    <a:pt x="1101" y="1827"/>
                  </a:lnTo>
                  <a:lnTo>
                    <a:pt x="1071" y="1747"/>
                  </a:lnTo>
                  <a:lnTo>
                    <a:pt x="1046" y="1666"/>
                  </a:lnTo>
                  <a:lnTo>
                    <a:pt x="1028" y="1582"/>
                  </a:lnTo>
                  <a:lnTo>
                    <a:pt x="1013" y="1497"/>
                  </a:lnTo>
                  <a:lnTo>
                    <a:pt x="1004" y="1410"/>
                  </a:lnTo>
                  <a:lnTo>
                    <a:pt x="1002" y="1323"/>
                  </a:lnTo>
                  <a:lnTo>
                    <a:pt x="1004" y="1236"/>
                  </a:lnTo>
                  <a:lnTo>
                    <a:pt x="1013" y="1148"/>
                  </a:lnTo>
                  <a:lnTo>
                    <a:pt x="1028" y="1063"/>
                  </a:lnTo>
                  <a:lnTo>
                    <a:pt x="1046" y="979"/>
                  </a:lnTo>
                  <a:lnTo>
                    <a:pt x="1072" y="896"/>
                  </a:lnTo>
                  <a:lnTo>
                    <a:pt x="1102" y="816"/>
                  </a:lnTo>
                  <a:lnTo>
                    <a:pt x="1137" y="738"/>
                  </a:lnTo>
                  <a:lnTo>
                    <a:pt x="1178" y="662"/>
                  </a:lnTo>
                  <a:lnTo>
                    <a:pt x="1223" y="589"/>
                  </a:lnTo>
                  <a:lnTo>
                    <a:pt x="1274" y="519"/>
                  </a:lnTo>
                  <a:lnTo>
                    <a:pt x="1329" y="451"/>
                  </a:lnTo>
                  <a:lnTo>
                    <a:pt x="1389" y="387"/>
                  </a:lnTo>
                  <a:lnTo>
                    <a:pt x="1456" y="325"/>
                  </a:lnTo>
                  <a:lnTo>
                    <a:pt x="1525" y="269"/>
                  </a:lnTo>
                  <a:lnTo>
                    <a:pt x="1597" y="217"/>
                  </a:lnTo>
                  <a:lnTo>
                    <a:pt x="1672" y="172"/>
                  </a:lnTo>
                  <a:lnTo>
                    <a:pt x="1749" y="132"/>
                  </a:lnTo>
                  <a:lnTo>
                    <a:pt x="1827" y="96"/>
                  </a:lnTo>
                  <a:lnTo>
                    <a:pt x="1908" y="66"/>
                  </a:lnTo>
                  <a:lnTo>
                    <a:pt x="1990" y="42"/>
                  </a:lnTo>
                  <a:lnTo>
                    <a:pt x="2073" y="23"/>
                  </a:lnTo>
                  <a:lnTo>
                    <a:pt x="2157" y="10"/>
                  </a:lnTo>
                  <a:lnTo>
                    <a:pt x="2241" y="2"/>
                  </a:lnTo>
                  <a:lnTo>
                    <a:pt x="2326" y="0"/>
                  </a:lnTo>
                  <a:close/>
                </a:path>
              </a:pathLst>
            </a:custGeom>
            <a:grpFill/>
            <a:ln w="0">
              <a:noFill/>
              <a:prstDash val="solid"/>
              <a:round/>
            </a:ln>
          </p:spPr>
          <p:txBody>
            <a:bodyPr vert="horz" wrap="square" lIns="91440" tIns="45720" rIns="91440" bIns="45720" numCol="1" anchor="t" anchorCtr="0" compatLnSpc="1"/>
            <a:lstStyle/>
            <a:p>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1" name="Freeform 99"/>
            <p:cNvSpPr>
              <a:spLocks noEditPoints="1"/>
            </p:cNvSpPr>
            <p:nvPr/>
          </p:nvSpPr>
          <p:spPr bwMode="auto">
            <a:xfrm>
              <a:off x="9309100" y="2741613"/>
              <a:ext cx="290512" cy="290513"/>
            </a:xfrm>
            <a:custGeom>
              <a:avLst/>
              <a:gdLst>
                <a:gd name="T0" fmla="*/ 793 w 1834"/>
                <a:gd name="T1" fmla="*/ 199 h 1834"/>
                <a:gd name="T2" fmla="*/ 613 w 1834"/>
                <a:gd name="T3" fmla="*/ 254 h 1834"/>
                <a:gd name="T4" fmla="*/ 450 w 1834"/>
                <a:gd name="T5" fmla="*/ 356 h 1834"/>
                <a:gd name="T6" fmla="*/ 318 w 1834"/>
                <a:gd name="T7" fmla="*/ 502 h 1834"/>
                <a:gd name="T8" fmla="*/ 230 w 1834"/>
                <a:gd name="T9" fmla="*/ 671 h 1834"/>
                <a:gd name="T10" fmla="*/ 190 w 1834"/>
                <a:gd name="T11" fmla="*/ 855 h 1834"/>
                <a:gd name="T12" fmla="*/ 198 w 1834"/>
                <a:gd name="T13" fmla="*/ 1041 h 1834"/>
                <a:gd name="T14" fmla="*/ 253 w 1834"/>
                <a:gd name="T15" fmla="*/ 1221 h 1834"/>
                <a:gd name="T16" fmla="*/ 356 w 1834"/>
                <a:gd name="T17" fmla="*/ 1384 h 1834"/>
                <a:gd name="T18" fmla="*/ 502 w 1834"/>
                <a:gd name="T19" fmla="*/ 1516 h 1834"/>
                <a:gd name="T20" fmla="*/ 672 w 1834"/>
                <a:gd name="T21" fmla="*/ 1604 h 1834"/>
                <a:gd name="T22" fmla="*/ 855 w 1834"/>
                <a:gd name="T23" fmla="*/ 1644 h 1834"/>
                <a:gd name="T24" fmla="*/ 1041 w 1834"/>
                <a:gd name="T25" fmla="*/ 1636 h 1834"/>
                <a:gd name="T26" fmla="*/ 1220 w 1834"/>
                <a:gd name="T27" fmla="*/ 1581 h 1834"/>
                <a:gd name="T28" fmla="*/ 1384 w 1834"/>
                <a:gd name="T29" fmla="*/ 1478 h 1834"/>
                <a:gd name="T30" fmla="*/ 1517 w 1834"/>
                <a:gd name="T31" fmla="*/ 1332 h 1834"/>
                <a:gd name="T32" fmla="*/ 1604 w 1834"/>
                <a:gd name="T33" fmla="*/ 1163 h 1834"/>
                <a:gd name="T34" fmla="*/ 1644 w 1834"/>
                <a:gd name="T35" fmla="*/ 979 h 1834"/>
                <a:gd name="T36" fmla="*/ 1635 w 1834"/>
                <a:gd name="T37" fmla="*/ 793 h 1834"/>
                <a:gd name="T38" fmla="*/ 1580 w 1834"/>
                <a:gd name="T39" fmla="*/ 614 h 1834"/>
                <a:gd name="T40" fmla="*/ 1478 w 1834"/>
                <a:gd name="T41" fmla="*/ 450 h 1834"/>
                <a:gd name="T42" fmla="*/ 1332 w 1834"/>
                <a:gd name="T43" fmla="*/ 317 h 1834"/>
                <a:gd name="T44" fmla="*/ 1161 w 1834"/>
                <a:gd name="T45" fmla="*/ 230 h 1834"/>
                <a:gd name="T46" fmla="*/ 979 w 1834"/>
                <a:gd name="T47" fmla="*/ 190 h 1834"/>
                <a:gd name="T48" fmla="*/ 988 w 1834"/>
                <a:gd name="T49" fmla="*/ 3 h 1834"/>
                <a:gd name="T50" fmla="*/ 1195 w 1834"/>
                <a:gd name="T51" fmla="*/ 43 h 1834"/>
                <a:gd name="T52" fmla="*/ 1390 w 1834"/>
                <a:gd name="T53" fmla="*/ 132 h 1834"/>
                <a:gd name="T54" fmla="*/ 1565 w 1834"/>
                <a:gd name="T55" fmla="*/ 269 h 1834"/>
                <a:gd name="T56" fmla="*/ 1702 w 1834"/>
                <a:gd name="T57" fmla="*/ 444 h 1834"/>
                <a:gd name="T58" fmla="*/ 1791 w 1834"/>
                <a:gd name="T59" fmla="*/ 639 h 1834"/>
                <a:gd name="T60" fmla="*/ 1831 w 1834"/>
                <a:gd name="T61" fmla="*/ 846 h 1834"/>
                <a:gd name="T62" fmla="*/ 1823 w 1834"/>
                <a:gd name="T63" fmla="*/ 1057 h 1834"/>
                <a:gd name="T64" fmla="*/ 1767 w 1834"/>
                <a:gd name="T65" fmla="*/ 1262 h 1834"/>
                <a:gd name="T66" fmla="*/ 1661 w 1834"/>
                <a:gd name="T67" fmla="*/ 1452 h 1834"/>
                <a:gd name="T68" fmla="*/ 1565 w 1834"/>
                <a:gd name="T69" fmla="*/ 1565 h 1834"/>
                <a:gd name="T70" fmla="*/ 1390 w 1834"/>
                <a:gd name="T71" fmla="*/ 1702 h 1834"/>
                <a:gd name="T72" fmla="*/ 1195 w 1834"/>
                <a:gd name="T73" fmla="*/ 1791 h 1834"/>
                <a:gd name="T74" fmla="*/ 988 w 1834"/>
                <a:gd name="T75" fmla="*/ 1831 h 1834"/>
                <a:gd name="T76" fmla="*/ 777 w 1834"/>
                <a:gd name="T77" fmla="*/ 1823 h 1834"/>
                <a:gd name="T78" fmla="*/ 572 w 1834"/>
                <a:gd name="T79" fmla="*/ 1766 h 1834"/>
                <a:gd name="T80" fmla="*/ 382 w 1834"/>
                <a:gd name="T81" fmla="*/ 1662 h 1834"/>
                <a:gd name="T82" fmla="*/ 218 w 1834"/>
                <a:gd name="T83" fmla="*/ 1510 h 1834"/>
                <a:gd name="T84" fmla="*/ 96 w 1834"/>
                <a:gd name="T85" fmla="*/ 1327 h 1834"/>
                <a:gd name="T86" fmla="*/ 24 w 1834"/>
                <a:gd name="T87" fmla="*/ 1127 h 1834"/>
                <a:gd name="T88" fmla="*/ 0 w 1834"/>
                <a:gd name="T89" fmla="*/ 917 h 1834"/>
                <a:gd name="T90" fmla="*/ 24 w 1834"/>
                <a:gd name="T91" fmla="*/ 707 h 1834"/>
                <a:gd name="T92" fmla="*/ 96 w 1834"/>
                <a:gd name="T93" fmla="*/ 507 h 1834"/>
                <a:gd name="T94" fmla="*/ 218 w 1834"/>
                <a:gd name="T95" fmla="*/ 324 h 1834"/>
                <a:gd name="T96" fmla="*/ 382 w 1834"/>
                <a:gd name="T97" fmla="*/ 173 h 1834"/>
                <a:gd name="T98" fmla="*/ 572 w 1834"/>
                <a:gd name="T99" fmla="*/ 68 h 1834"/>
                <a:gd name="T100" fmla="*/ 777 w 1834"/>
                <a:gd name="T101" fmla="*/ 11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4" h="1834">
                  <a:moveTo>
                    <a:pt x="917" y="188"/>
                  </a:moveTo>
                  <a:lnTo>
                    <a:pt x="855" y="190"/>
                  </a:lnTo>
                  <a:lnTo>
                    <a:pt x="793" y="199"/>
                  </a:lnTo>
                  <a:lnTo>
                    <a:pt x="732" y="211"/>
                  </a:lnTo>
                  <a:lnTo>
                    <a:pt x="672" y="230"/>
                  </a:lnTo>
                  <a:lnTo>
                    <a:pt x="613" y="254"/>
                  </a:lnTo>
                  <a:lnTo>
                    <a:pt x="556" y="283"/>
                  </a:lnTo>
                  <a:lnTo>
                    <a:pt x="502" y="317"/>
                  </a:lnTo>
                  <a:lnTo>
                    <a:pt x="450" y="356"/>
                  </a:lnTo>
                  <a:lnTo>
                    <a:pt x="402" y="402"/>
                  </a:lnTo>
                  <a:lnTo>
                    <a:pt x="356" y="450"/>
                  </a:lnTo>
                  <a:lnTo>
                    <a:pt x="318" y="502"/>
                  </a:lnTo>
                  <a:lnTo>
                    <a:pt x="283" y="556"/>
                  </a:lnTo>
                  <a:lnTo>
                    <a:pt x="253" y="614"/>
                  </a:lnTo>
                  <a:lnTo>
                    <a:pt x="230" y="671"/>
                  </a:lnTo>
                  <a:lnTo>
                    <a:pt x="211" y="732"/>
                  </a:lnTo>
                  <a:lnTo>
                    <a:pt x="198" y="793"/>
                  </a:lnTo>
                  <a:lnTo>
                    <a:pt x="190" y="855"/>
                  </a:lnTo>
                  <a:lnTo>
                    <a:pt x="188" y="917"/>
                  </a:lnTo>
                  <a:lnTo>
                    <a:pt x="190" y="979"/>
                  </a:lnTo>
                  <a:lnTo>
                    <a:pt x="198" y="1041"/>
                  </a:lnTo>
                  <a:lnTo>
                    <a:pt x="211" y="1102"/>
                  </a:lnTo>
                  <a:lnTo>
                    <a:pt x="230" y="1163"/>
                  </a:lnTo>
                  <a:lnTo>
                    <a:pt x="253" y="1221"/>
                  </a:lnTo>
                  <a:lnTo>
                    <a:pt x="283" y="1278"/>
                  </a:lnTo>
                  <a:lnTo>
                    <a:pt x="318" y="1332"/>
                  </a:lnTo>
                  <a:lnTo>
                    <a:pt x="356" y="1384"/>
                  </a:lnTo>
                  <a:lnTo>
                    <a:pt x="402" y="1432"/>
                  </a:lnTo>
                  <a:lnTo>
                    <a:pt x="450" y="1478"/>
                  </a:lnTo>
                  <a:lnTo>
                    <a:pt x="502" y="1516"/>
                  </a:lnTo>
                  <a:lnTo>
                    <a:pt x="556" y="1551"/>
                  </a:lnTo>
                  <a:lnTo>
                    <a:pt x="613" y="1581"/>
                  </a:lnTo>
                  <a:lnTo>
                    <a:pt x="672" y="1604"/>
                  </a:lnTo>
                  <a:lnTo>
                    <a:pt x="732" y="1623"/>
                  </a:lnTo>
                  <a:lnTo>
                    <a:pt x="793" y="1636"/>
                  </a:lnTo>
                  <a:lnTo>
                    <a:pt x="855" y="1644"/>
                  </a:lnTo>
                  <a:lnTo>
                    <a:pt x="917" y="1646"/>
                  </a:lnTo>
                  <a:lnTo>
                    <a:pt x="979" y="1644"/>
                  </a:lnTo>
                  <a:lnTo>
                    <a:pt x="1041" y="1636"/>
                  </a:lnTo>
                  <a:lnTo>
                    <a:pt x="1102" y="1623"/>
                  </a:lnTo>
                  <a:lnTo>
                    <a:pt x="1161" y="1604"/>
                  </a:lnTo>
                  <a:lnTo>
                    <a:pt x="1220" y="1581"/>
                  </a:lnTo>
                  <a:lnTo>
                    <a:pt x="1278" y="1551"/>
                  </a:lnTo>
                  <a:lnTo>
                    <a:pt x="1332" y="1516"/>
                  </a:lnTo>
                  <a:lnTo>
                    <a:pt x="1384" y="1478"/>
                  </a:lnTo>
                  <a:lnTo>
                    <a:pt x="1432" y="1432"/>
                  </a:lnTo>
                  <a:lnTo>
                    <a:pt x="1478" y="1384"/>
                  </a:lnTo>
                  <a:lnTo>
                    <a:pt x="1517" y="1332"/>
                  </a:lnTo>
                  <a:lnTo>
                    <a:pt x="1551" y="1278"/>
                  </a:lnTo>
                  <a:lnTo>
                    <a:pt x="1580" y="1221"/>
                  </a:lnTo>
                  <a:lnTo>
                    <a:pt x="1604" y="1163"/>
                  </a:lnTo>
                  <a:lnTo>
                    <a:pt x="1623" y="1102"/>
                  </a:lnTo>
                  <a:lnTo>
                    <a:pt x="1635" y="1041"/>
                  </a:lnTo>
                  <a:lnTo>
                    <a:pt x="1644" y="979"/>
                  </a:lnTo>
                  <a:lnTo>
                    <a:pt x="1646" y="917"/>
                  </a:lnTo>
                  <a:lnTo>
                    <a:pt x="1644" y="855"/>
                  </a:lnTo>
                  <a:lnTo>
                    <a:pt x="1635" y="793"/>
                  </a:lnTo>
                  <a:lnTo>
                    <a:pt x="1623" y="732"/>
                  </a:lnTo>
                  <a:lnTo>
                    <a:pt x="1604" y="671"/>
                  </a:lnTo>
                  <a:lnTo>
                    <a:pt x="1580" y="614"/>
                  </a:lnTo>
                  <a:lnTo>
                    <a:pt x="1551" y="556"/>
                  </a:lnTo>
                  <a:lnTo>
                    <a:pt x="1517" y="502"/>
                  </a:lnTo>
                  <a:lnTo>
                    <a:pt x="1478" y="450"/>
                  </a:lnTo>
                  <a:lnTo>
                    <a:pt x="1432" y="402"/>
                  </a:lnTo>
                  <a:lnTo>
                    <a:pt x="1384" y="356"/>
                  </a:lnTo>
                  <a:lnTo>
                    <a:pt x="1332" y="317"/>
                  </a:lnTo>
                  <a:lnTo>
                    <a:pt x="1278" y="283"/>
                  </a:lnTo>
                  <a:lnTo>
                    <a:pt x="1220" y="254"/>
                  </a:lnTo>
                  <a:lnTo>
                    <a:pt x="1161" y="230"/>
                  </a:lnTo>
                  <a:lnTo>
                    <a:pt x="1102" y="211"/>
                  </a:lnTo>
                  <a:lnTo>
                    <a:pt x="1041" y="199"/>
                  </a:lnTo>
                  <a:lnTo>
                    <a:pt x="979" y="190"/>
                  </a:lnTo>
                  <a:lnTo>
                    <a:pt x="917" y="188"/>
                  </a:lnTo>
                  <a:close/>
                  <a:moveTo>
                    <a:pt x="917" y="0"/>
                  </a:moveTo>
                  <a:lnTo>
                    <a:pt x="988" y="3"/>
                  </a:lnTo>
                  <a:lnTo>
                    <a:pt x="1058" y="11"/>
                  </a:lnTo>
                  <a:lnTo>
                    <a:pt x="1127" y="24"/>
                  </a:lnTo>
                  <a:lnTo>
                    <a:pt x="1195" y="43"/>
                  </a:lnTo>
                  <a:lnTo>
                    <a:pt x="1262" y="68"/>
                  </a:lnTo>
                  <a:lnTo>
                    <a:pt x="1327" y="97"/>
                  </a:lnTo>
                  <a:lnTo>
                    <a:pt x="1390" y="132"/>
                  </a:lnTo>
                  <a:lnTo>
                    <a:pt x="1452" y="173"/>
                  </a:lnTo>
                  <a:lnTo>
                    <a:pt x="1510" y="218"/>
                  </a:lnTo>
                  <a:lnTo>
                    <a:pt x="1565" y="269"/>
                  </a:lnTo>
                  <a:lnTo>
                    <a:pt x="1616" y="324"/>
                  </a:lnTo>
                  <a:lnTo>
                    <a:pt x="1661" y="382"/>
                  </a:lnTo>
                  <a:lnTo>
                    <a:pt x="1702" y="444"/>
                  </a:lnTo>
                  <a:lnTo>
                    <a:pt x="1737" y="507"/>
                  </a:lnTo>
                  <a:lnTo>
                    <a:pt x="1767" y="572"/>
                  </a:lnTo>
                  <a:lnTo>
                    <a:pt x="1791" y="639"/>
                  </a:lnTo>
                  <a:lnTo>
                    <a:pt x="1810" y="707"/>
                  </a:lnTo>
                  <a:lnTo>
                    <a:pt x="1823" y="776"/>
                  </a:lnTo>
                  <a:lnTo>
                    <a:pt x="1831" y="846"/>
                  </a:lnTo>
                  <a:lnTo>
                    <a:pt x="1834" y="917"/>
                  </a:lnTo>
                  <a:lnTo>
                    <a:pt x="1831" y="988"/>
                  </a:lnTo>
                  <a:lnTo>
                    <a:pt x="1823" y="1057"/>
                  </a:lnTo>
                  <a:lnTo>
                    <a:pt x="1810" y="1127"/>
                  </a:lnTo>
                  <a:lnTo>
                    <a:pt x="1791" y="1196"/>
                  </a:lnTo>
                  <a:lnTo>
                    <a:pt x="1767" y="1262"/>
                  </a:lnTo>
                  <a:lnTo>
                    <a:pt x="1737" y="1327"/>
                  </a:lnTo>
                  <a:lnTo>
                    <a:pt x="1702" y="1391"/>
                  </a:lnTo>
                  <a:lnTo>
                    <a:pt x="1661" y="1452"/>
                  </a:lnTo>
                  <a:lnTo>
                    <a:pt x="1616" y="1510"/>
                  </a:lnTo>
                  <a:lnTo>
                    <a:pt x="1565" y="1565"/>
                  </a:lnTo>
                  <a:lnTo>
                    <a:pt x="1565" y="1565"/>
                  </a:lnTo>
                  <a:lnTo>
                    <a:pt x="1510" y="1616"/>
                  </a:lnTo>
                  <a:lnTo>
                    <a:pt x="1452" y="1662"/>
                  </a:lnTo>
                  <a:lnTo>
                    <a:pt x="1390" y="1702"/>
                  </a:lnTo>
                  <a:lnTo>
                    <a:pt x="1327" y="1738"/>
                  </a:lnTo>
                  <a:lnTo>
                    <a:pt x="1262" y="1766"/>
                  </a:lnTo>
                  <a:lnTo>
                    <a:pt x="1195" y="1791"/>
                  </a:lnTo>
                  <a:lnTo>
                    <a:pt x="1127" y="1810"/>
                  </a:lnTo>
                  <a:lnTo>
                    <a:pt x="1058" y="1823"/>
                  </a:lnTo>
                  <a:lnTo>
                    <a:pt x="988" y="1831"/>
                  </a:lnTo>
                  <a:lnTo>
                    <a:pt x="917" y="1834"/>
                  </a:lnTo>
                  <a:lnTo>
                    <a:pt x="846" y="1831"/>
                  </a:lnTo>
                  <a:lnTo>
                    <a:pt x="777" y="1823"/>
                  </a:lnTo>
                  <a:lnTo>
                    <a:pt x="707" y="1810"/>
                  </a:lnTo>
                  <a:lnTo>
                    <a:pt x="638" y="1791"/>
                  </a:lnTo>
                  <a:lnTo>
                    <a:pt x="572" y="1766"/>
                  </a:lnTo>
                  <a:lnTo>
                    <a:pt x="507" y="1738"/>
                  </a:lnTo>
                  <a:lnTo>
                    <a:pt x="443" y="1702"/>
                  </a:lnTo>
                  <a:lnTo>
                    <a:pt x="382" y="1662"/>
                  </a:lnTo>
                  <a:lnTo>
                    <a:pt x="324" y="1616"/>
                  </a:lnTo>
                  <a:lnTo>
                    <a:pt x="269" y="1565"/>
                  </a:lnTo>
                  <a:lnTo>
                    <a:pt x="218" y="1510"/>
                  </a:lnTo>
                  <a:lnTo>
                    <a:pt x="172" y="1452"/>
                  </a:lnTo>
                  <a:lnTo>
                    <a:pt x="132" y="1391"/>
                  </a:lnTo>
                  <a:lnTo>
                    <a:pt x="96" y="1327"/>
                  </a:lnTo>
                  <a:lnTo>
                    <a:pt x="68" y="1262"/>
                  </a:lnTo>
                  <a:lnTo>
                    <a:pt x="43" y="1196"/>
                  </a:lnTo>
                  <a:lnTo>
                    <a:pt x="24" y="1127"/>
                  </a:lnTo>
                  <a:lnTo>
                    <a:pt x="11" y="1057"/>
                  </a:lnTo>
                  <a:lnTo>
                    <a:pt x="3" y="988"/>
                  </a:lnTo>
                  <a:lnTo>
                    <a:pt x="0" y="917"/>
                  </a:lnTo>
                  <a:lnTo>
                    <a:pt x="3" y="846"/>
                  </a:lnTo>
                  <a:lnTo>
                    <a:pt x="11" y="776"/>
                  </a:lnTo>
                  <a:lnTo>
                    <a:pt x="24" y="707"/>
                  </a:lnTo>
                  <a:lnTo>
                    <a:pt x="43" y="639"/>
                  </a:lnTo>
                  <a:lnTo>
                    <a:pt x="68" y="572"/>
                  </a:lnTo>
                  <a:lnTo>
                    <a:pt x="96" y="507"/>
                  </a:lnTo>
                  <a:lnTo>
                    <a:pt x="132" y="444"/>
                  </a:lnTo>
                  <a:lnTo>
                    <a:pt x="172" y="382"/>
                  </a:lnTo>
                  <a:lnTo>
                    <a:pt x="218" y="324"/>
                  </a:lnTo>
                  <a:lnTo>
                    <a:pt x="269" y="269"/>
                  </a:lnTo>
                  <a:lnTo>
                    <a:pt x="324" y="218"/>
                  </a:lnTo>
                  <a:lnTo>
                    <a:pt x="382" y="173"/>
                  </a:lnTo>
                  <a:lnTo>
                    <a:pt x="443" y="132"/>
                  </a:lnTo>
                  <a:lnTo>
                    <a:pt x="507" y="97"/>
                  </a:lnTo>
                  <a:lnTo>
                    <a:pt x="572" y="68"/>
                  </a:lnTo>
                  <a:lnTo>
                    <a:pt x="638" y="43"/>
                  </a:lnTo>
                  <a:lnTo>
                    <a:pt x="707" y="24"/>
                  </a:lnTo>
                  <a:lnTo>
                    <a:pt x="777" y="11"/>
                  </a:lnTo>
                  <a:lnTo>
                    <a:pt x="846" y="3"/>
                  </a:lnTo>
                  <a:lnTo>
                    <a:pt x="917" y="0"/>
                  </a:lnTo>
                  <a:close/>
                </a:path>
              </a:pathLst>
            </a:custGeom>
            <a:grpFill/>
            <a:ln w="0">
              <a:noFill/>
              <a:prstDash val="solid"/>
              <a:round/>
            </a:ln>
          </p:spPr>
          <p:txBody>
            <a:bodyPr vert="horz" wrap="square" lIns="91440" tIns="45720" rIns="91440" bIns="45720" numCol="1" anchor="t" anchorCtr="0" compatLnSpc="1"/>
            <a:lstStyle/>
            <a:p>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2" name="Freeform 100"/>
            <p:cNvSpPr/>
            <p:nvPr/>
          </p:nvSpPr>
          <p:spPr bwMode="auto">
            <a:xfrm>
              <a:off x="9394825" y="2808288"/>
              <a:ext cx="119062" cy="47625"/>
            </a:xfrm>
            <a:custGeom>
              <a:avLst/>
              <a:gdLst>
                <a:gd name="T0" fmla="*/ 352 w 753"/>
                <a:gd name="T1" fmla="*/ 0 h 304"/>
                <a:gd name="T2" fmla="*/ 402 w 753"/>
                <a:gd name="T3" fmla="*/ 0 h 304"/>
                <a:gd name="T4" fmla="*/ 452 w 753"/>
                <a:gd name="T5" fmla="*/ 4 h 304"/>
                <a:gd name="T6" fmla="*/ 502 w 753"/>
                <a:gd name="T7" fmla="*/ 15 h 304"/>
                <a:gd name="T8" fmla="*/ 551 w 753"/>
                <a:gd name="T9" fmla="*/ 31 h 304"/>
                <a:gd name="T10" fmla="*/ 598 w 753"/>
                <a:gd name="T11" fmla="*/ 51 h 304"/>
                <a:gd name="T12" fmla="*/ 644 w 753"/>
                <a:gd name="T13" fmla="*/ 77 h 304"/>
                <a:gd name="T14" fmla="*/ 687 w 753"/>
                <a:gd name="T15" fmla="*/ 107 h 304"/>
                <a:gd name="T16" fmla="*/ 727 w 753"/>
                <a:gd name="T17" fmla="*/ 143 h 304"/>
                <a:gd name="T18" fmla="*/ 740 w 753"/>
                <a:gd name="T19" fmla="*/ 160 h 304"/>
                <a:gd name="T20" fmla="*/ 749 w 753"/>
                <a:gd name="T21" fmla="*/ 179 h 304"/>
                <a:gd name="T22" fmla="*/ 753 w 753"/>
                <a:gd name="T23" fmla="*/ 200 h 304"/>
                <a:gd name="T24" fmla="*/ 753 w 753"/>
                <a:gd name="T25" fmla="*/ 220 h 304"/>
                <a:gd name="T26" fmla="*/ 749 w 753"/>
                <a:gd name="T27" fmla="*/ 241 h 304"/>
                <a:gd name="T28" fmla="*/ 740 w 753"/>
                <a:gd name="T29" fmla="*/ 260 h 304"/>
                <a:gd name="T30" fmla="*/ 727 w 753"/>
                <a:gd name="T31" fmla="*/ 276 h 304"/>
                <a:gd name="T32" fmla="*/ 712 w 753"/>
                <a:gd name="T33" fmla="*/ 288 h 304"/>
                <a:gd name="T34" fmla="*/ 696 w 753"/>
                <a:gd name="T35" fmla="*/ 297 h 304"/>
                <a:gd name="T36" fmla="*/ 678 w 753"/>
                <a:gd name="T37" fmla="*/ 302 h 304"/>
                <a:gd name="T38" fmla="*/ 660 w 753"/>
                <a:gd name="T39" fmla="*/ 304 h 304"/>
                <a:gd name="T40" fmla="*/ 643 w 753"/>
                <a:gd name="T41" fmla="*/ 302 h 304"/>
                <a:gd name="T42" fmla="*/ 625 w 753"/>
                <a:gd name="T43" fmla="*/ 297 h 304"/>
                <a:gd name="T44" fmla="*/ 608 w 753"/>
                <a:gd name="T45" fmla="*/ 288 h 304"/>
                <a:gd name="T46" fmla="*/ 594 w 753"/>
                <a:gd name="T47" fmla="*/ 276 h 304"/>
                <a:gd name="T48" fmla="*/ 563 w 753"/>
                <a:gd name="T49" fmla="*/ 249 h 304"/>
                <a:gd name="T50" fmla="*/ 529 w 753"/>
                <a:gd name="T51" fmla="*/ 226 h 304"/>
                <a:gd name="T52" fmla="*/ 492 w 753"/>
                <a:gd name="T53" fmla="*/ 209 h 304"/>
                <a:gd name="T54" fmla="*/ 454 w 753"/>
                <a:gd name="T55" fmla="*/ 197 h 304"/>
                <a:gd name="T56" fmla="*/ 416 w 753"/>
                <a:gd name="T57" fmla="*/ 189 h 304"/>
                <a:gd name="T58" fmla="*/ 377 w 753"/>
                <a:gd name="T59" fmla="*/ 187 h 304"/>
                <a:gd name="T60" fmla="*/ 337 w 753"/>
                <a:gd name="T61" fmla="*/ 189 h 304"/>
                <a:gd name="T62" fmla="*/ 300 w 753"/>
                <a:gd name="T63" fmla="*/ 197 h 304"/>
                <a:gd name="T64" fmla="*/ 262 w 753"/>
                <a:gd name="T65" fmla="*/ 209 h 304"/>
                <a:gd name="T66" fmla="*/ 226 w 753"/>
                <a:gd name="T67" fmla="*/ 226 h 304"/>
                <a:gd name="T68" fmla="*/ 191 w 753"/>
                <a:gd name="T69" fmla="*/ 249 h 304"/>
                <a:gd name="T70" fmla="*/ 160 w 753"/>
                <a:gd name="T71" fmla="*/ 276 h 304"/>
                <a:gd name="T72" fmla="*/ 144 w 753"/>
                <a:gd name="T73" fmla="*/ 289 h 304"/>
                <a:gd name="T74" fmla="*/ 124 w 753"/>
                <a:gd name="T75" fmla="*/ 298 h 304"/>
                <a:gd name="T76" fmla="*/ 104 w 753"/>
                <a:gd name="T77" fmla="*/ 303 h 304"/>
                <a:gd name="T78" fmla="*/ 84 w 753"/>
                <a:gd name="T79" fmla="*/ 303 h 304"/>
                <a:gd name="T80" fmla="*/ 63 w 753"/>
                <a:gd name="T81" fmla="*/ 298 h 304"/>
                <a:gd name="T82" fmla="*/ 44 w 753"/>
                <a:gd name="T83" fmla="*/ 289 h 304"/>
                <a:gd name="T84" fmla="*/ 28 w 753"/>
                <a:gd name="T85" fmla="*/ 276 h 304"/>
                <a:gd name="T86" fmla="*/ 14 w 753"/>
                <a:gd name="T87" fmla="*/ 260 h 304"/>
                <a:gd name="T88" fmla="*/ 4 w 753"/>
                <a:gd name="T89" fmla="*/ 241 h 304"/>
                <a:gd name="T90" fmla="*/ 0 w 753"/>
                <a:gd name="T91" fmla="*/ 220 h 304"/>
                <a:gd name="T92" fmla="*/ 0 w 753"/>
                <a:gd name="T93" fmla="*/ 200 h 304"/>
                <a:gd name="T94" fmla="*/ 4 w 753"/>
                <a:gd name="T95" fmla="*/ 179 h 304"/>
                <a:gd name="T96" fmla="*/ 14 w 753"/>
                <a:gd name="T97" fmla="*/ 160 h 304"/>
                <a:gd name="T98" fmla="*/ 28 w 753"/>
                <a:gd name="T99" fmla="*/ 143 h 304"/>
                <a:gd name="T100" fmla="*/ 67 w 753"/>
                <a:gd name="T101" fmla="*/ 107 h 304"/>
                <a:gd name="T102" fmla="*/ 110 w 753"/>
                <a:gd name="T103" fmla="*/ 77 h 304"/>
                <a:gd name="T104" fmla="*/ 156 w 753"/>
                <a:gd name="T105" fmla="*/ 51 h 304"/>
                <a:gd name="T106" fmla="*/ 202 w 753"/>
                <a:gd name="T107" fmla="*/ 31 h 304"/>
                <a:gd name="T108" fmla="*/ 251 w 753"/>
                <a:gd name="T109" fmla="*/ 15 h 304"/>
                <a:gd name="T110" fmla="*/ 301 w 753"/>
                <a:gd name="T111" fmla="*/ 4 h 304"/>
                <a:gd name="T112" fmla="*/ 352 w 753"/>
                <a:gd name="T11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3" h="304">
                  <a:moveTo>
                    <a:pt x="352" y="0"/>
                  </a:moveTo>
                  <a:lnTo>
                    <a:pt x="402" y="0"/>
                  </a:lnTo>
                  <a:lnTo>
                    <a:pt x="452" y="4"/>
                  </a:lnTo>
                  <a:lnTo>
                    <a:pt x="502" y="15"/>
                  </a:lnTo>
                  <a:lnTo>
                    <a:pt x="551" y="31"/>
                  </a:lnTo>
                  <a:lnTo>
                    <a:pt x="598" y="51"/>
                  </a:lnTo>
                  <a:lnTo>
                    <a:pt x="644" y="77"/>
                  </a:lnTo>
                  <a:lnTo>
                    <a:pt x="687" y="107"/>
                  </a:lnTo>
                  <a:lnTo>
                    <a:pt x="727" y="143"/>
                  </a:lnTo>
                  <a:lnTo>
                    <a:pt x="740" y="160"/>
                  </a:lnTo>
                  <a:lnTo>
                    <a:pt x="749" y="179"/>
                  </a:lnTo>
                  <a:lnTo>
                    <a:pt x="753" y="200"/>
                  </a:lnTo>
                  <a:lnTo>
                    <a:pt x="753" y="220"/>
                  </a:lnTo>
                  <a:lnTo>
                    <a:pt x="749" y="241"/>
                  </a:lnTo>
                  <a:lnTo>
                    <a:pt x="740" y="260"/>
                  </a:lnTo>
                  <a:lnTo>
                    <a:pt x="727" y="276"/>
                  </a:lnTo>
                  <a:lnTo>
                    <a:pt x="712" y="288"/>
                  </a:lnTo>
                  <a:lnTo>
                    <a:pt x="696" y="297"/>
                  </a:lnTo>
                  <a:lnTo>
                    <a:pt x="678" y="302"/>
                  </a:lnTo>
                  <a:lnTo>
                    <a:pt x="660" y="304"/>
                  </a:lnTo>
                  <a:lnTo>
                    <a:pt x="643" y="302"/>
                  </a:lnTo>
                  <a:lnTo>
                    <a:pt x="625" y="297"/>
                  </a:lnTo>
                  <a:lnTo>
                    <a:pt x="608" y="288"/>
                  </a:lnTo>
                  <a:lnTo>
                    <a:pt x="594" y="276"/>
                  </a:lnTo>
                  <a:lnTo>
                    <a:pt x="563" y="249"/>
                  </a:lnTo>
                  <a:lnTo>
                    <a:pt x="529" y="226"/>
                  </a:lnTo>
                  <a:lnTo>
                    <a:pt x="492" y="209"/>
                  </a:lnTo>
                  <a:lnTo>
                    <a:pt x="454" y="197"/>
                  </a:lnTo>
                  <a:lnTo>
                    <a:pt x="416" y="189"/>
                  </a:lnTo>
                  <a:lnTo>
                    <a:pt x="377" y="187"/>
                  </a:lnTo>
                  <a:lnTo>
                    <a:pt x="337" y="189"/>
                  </a:lnTo>
                  <a:lnTo>
                    <a:pt x="300" y="197"/>
                  </a:lnTo>
                  <a:lnTo>
                    <a:pt x="262" y="209"/>
                  </a:lnTo>
                  <a:lnTo>
                    <a:pt x="226" y="226"/>
                  </a:lnTo>
                  <a:lnTo>
                    <a:pt x="191" y="249"/>
                  </a:lnTo>
                  <a:lnTo>
                    <a:pt x="160" y="276"/>
                  </a:lnTo>
                  <a:lnTo>
                    <a:pt x="144" y="289"/>
                  </a:lnTo>
                  <a:lnTo>
                    <a:pt x="124" y="298"/>
                  </a:lnTo>
                  <a:lnTo>
                    <a:pt x="104" y="303"/>
                  </a:lnTo>
                  <a:lnTo>
                    <a:pt x="84" y="303"/>
                  </a:lnTo>
                  <a:lnTo>
                    <a:pt x="63" y="298"/>
                  </a:lnTo>
                  <a:lnTo>
                    <a:pt x="44" y="289"/>
                  </a:lnTo>
                  <a:lnTo>
                    <a:pt x="28" y="276"/>
                  </a:lnTo>
                  <a:lnTo>
                    <a:pt x="14" y="260"/>
                  </a:lnTo>
                  <a:lnTo>
                    <a:pt x="4" y="241"/>
                  </a:lnTo>
                  <a:lnTo>
                    <a:pt x="0" y="220"/>
                  </a:lnTo>
                  <a:lnTo>
                    <a:pt x="0" y="200"/>
                  </a:lnTo>
                  <a:lnTo>
                    <a:pt x="4" y="179"/>
                  </a:lnTo>
                  <a:lnTo>
                    <a:pt x="14" y="160"/>
                  </a:lnTo>
                  <a:lnTo>
                    <a:pt x="28" y="143"/>
                  </a:lnTo>
                  <a:lnTo>
                    <a:pt x="67" y="107"/>
                  </a:lnTo>
                  <a:lnTo>
                    <a:pt x="110" y="77"/>
                  </a:lnTo>
                  <a:lnTo>
                    <a:pt x="156" y="51"/>
                  </a:lnTo>
                  <a:lnTo>
                    <a:pt x="202" y="31"/>
                  </a:lnTo>
                  <a:lnTo>
                    <a:pt x="251" y="15"/>
                  </a:lnTo>
                  <a:lnTo>
                    <a:pt x="301" y="4"/>
                  </a:lnTo>
                  <a:lnTo>
                    <a:pt x="352" y="0"/>
                  </a:lnTo>
                  <a:close/>
                </a:path>
              </a:pathLst>
            </a:custGeom>
            <a:grpFill/>
            <a:ln w="0">
              <a:noFill/>
              <a:prstDash val="solid"/>
              <a:round/>
            </a:ln>
          </p:spPr>
          <p:txBody>
            <a:bodyPr vert="horz" wrap="square" lIns="91440" tIns="45720" rIns="91440" bIns="45720" numCol="1" anchor="t" anchorCtr="0" compatLnSpc="1"/>
            <a:lstStyle/>
            <a:p>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63" name="Freeform 124"/>
          <p:cNvSpPr>
            <a:spLocks noEditPoints="1"/>
          </p:cNvSpPr>
          <p:nvPr/>
        </p:nvSpPr>
        <p:spPr bwMode="auto">
          <a:xfrm>
            <a:off x="6914625" y="2016195"/>
            <a:ext cx="533403" cy="470560"/>
          </a:xfrm>
          <a:custGeom>
            <a:avLst/>
            <a:gdLst>
              <a:gd name="T0" fmla="*/ 1495 w 3650"/>
              <a:gd name="T1" fmla="*/ 3047 h 3224"/>
              <a:gd name="T2" fmla="*/ 1498 w 3650"/>
              <a:gd name="T3" fmla="*/ 3044 h 3224"/>
              <a:gd name="T4" fmla="*/ 198 w 3650"/>
              <a:gd name="T5" fmla="*/ 981 h 3224"/>
              <a:gd name="T6" fmla="*/ 179 w 3650"/>
              <a:gd name="T7" fmla="*/ 1543 h 3224"/>
              <a:gd name="T8" fmla="*/ 342 w 3650"/>
              <a:gd name="T9" fmla="*/ 1579 h 3224"/>
              <a:gd name="T10" fmla="*/ 3250 w 3650"/>
              <a:gd name="T11" fmla="*/ 1591 h 3224"/>
              <a:gd name="T12" fmla="*/ 3423 w 3650"/>
              <a:gd name="T13" fmla="*/ 1451 h 3224"/>
              <a:gd name="T14" fmla="*/ 3470 w 3650"/>
              <a:gd name="T15" fmla="*/ 1227 h 3224"/>
              <a:gd name="T16" fmla="*/ 3366 w 3650"/>
              <a:gd name="T17" fmla="*/ 1029 h 3224"/>
              <a:gd name="T18" fmla="*/ 617 w 3650"/>
              <a:gd name="T19" fmla="*/ 728 h 3224"/>
              <a:gd name="T20" fmla="*/ 529 w 3650"/>
              <a:gd name="T21" fmla="*/ 784 h 3224"/>
              <a:gd name="T22" fmla="*/ 521 w 3650"/>
              <a:gd name="T23" fmla="*/ 1746 h 3224"/>
              <a:gd name="T24" fmla="*/ 585 w 3650"/>
              <a:gd name="T25" fmla="*/ 1816 h 3224"/>
              <a:gd name="T26" fmla="*/ 627 w 3650"/>
              <a:gd name="T27" fmla="*/ 1821 h 3224"/>
              <a:gd name="T28" fmla="*/ 761 w 3650"/>
              <a:gd name="T29" fmla="*/ 1822 h 3224"/>
              <a:gd name="T30" fmla="*/ 949 w 3650"/>
              <a:gd name="T31" fmla="*/ 1822 h 3224"/>
              <a:gd name="T32" fmla="*/ 1083 w 3650"/>
              <a:gd name="T33" fmla="*/ 1822 h 3224"/>
              <a:gd name="T34" fmla="*/ 3024 w 3650"/>
              <a:gd name="T35" fmla="*/ 175 h 3224"/>
              <a:gd name="T36" fmla="*/ 2568 w 3650"/>
              <a:gd name="T37" fmla="*/ 398 h 3224"/>
              <a:gd name="T38" fmla="*/ 1772 w 3650"/>
              <a:gd name="T39" fmla="*/ 645 h 3224"/>
              <a:gd name="T40" fmla="*/ 1441 w 3650"/>
              <a:gd name="T41" fmla="*/ 1850 h 3224"/>
              <a:gd name="T42" fmla="*/ 2255 w 3650"/>
              <a:gd name="T43" fmla="*/ 2034 h 3224"/>
              <a:gd name="T44" fmla="*/ 3022 w 3650"/>
              <a:gd name="T45" fmla="*/ 2373 h 3224"/>
              <a:gd name="T46" fmla="*/ 3028 w 3650"/>
              <a:gd name="T47" fmla="*/ 2371 h 3224"/>
              <a:gd name="T48" fmla="*/ 3026 w 3650"/>
              <a:gd name="T49" fmla="*/ 177 h 3224"/>
              <a:gd name="T50" fmla="*/ 3116 w 3650"/>
              <a:gd name="T51" fmla="*/ 24 h 3224"/>
              <a:gd name="T52" fmla="*/ 3202 w 3650"/>
              <a:gd name="T53" fmla="*/ 148 h 3224"/>
              <a:gd name="T54" fmla="*/ 3368 w 3650"/>
              <a:gd name="T55" fmla="*/ 817 h 3224"/>
              <a:gd name="T56" fmla="*/ 3571 w 3650"/>
              <a:gd name="T57" fmla="*/ 1003 h 3224"/>
              <a:gd name="T58" fmla="*/ 3650 w 3650"/>
              <a:gd name="T59" fmla="*/ 1274 h 3224"/>
              <a:gd name="T60" fmla="*/ 3571 w 3650"/>
              <a:gd name="T61" fmla="*/ 1546 h 3224"/>
              <a:gd name="T62" fmla="*/ 3368 w 3650"/>
              <a:gd name="T63" fmla="*/ 1732 h 3224"/>
              <a:gd name="T64" fmla="*/ 3202 w 3650"/>
              <a:gd name="T65" fmla="*/ 2402 h 3224"/>
              <a:gd name="T66" fmla="*/ 3116 w 3650"/>
              <a:gd name="T67" fmla="*/ 2525 h 3224"/>
              <a:gd name="T68" fmla="*/ 2964 w 3650"/>
              <a:gd name="T69" fmla="*/ 2540 h 3224"/>
              <a:gd name="T70" fmla="*/ 2369 w 3650"/>
              <a:gd name="T71" fmla="*/ 2262 h 3224"/>
              <a:gd name="T72" fmla="*/ 1621 w 3650"/>
              <a:gd name="T73" fmla="*/ 2055 h 3224"/>
              <a:gd name="T74" fmla="*/ 1675 w 3650"/>
              <a:gd name="T75" fmla="*/ 3040 h 3224"/>
              <a:gd name="T76" fmla="*/ 1624 w 3650"/>
              <a:gd name="T77" fmla="*/ 3170 h 3224"/>
              <a:gd name="T78" fmla="*/ 1495 w 3650"/>
              <a:gd name="T79" fmla="*/ 3224 h 3224"/>
              <a:gd name="T80" fmla="*/ 969 w 3650"/>
              <a:gd name="T81" fmla="*/ 3182 h 3224"/>
              <a:gd name="T82" fmla="*/ 470 w 3650"/>
              <a:gd name="T83" fmla="*/ 1956 h 3224"/>
              <a:gd name="T84" fmla="*/ 352 w 3650"/>
              <a:gd name="T85" fmla="*/ 1797 h 3224"/>
              <a:gd name="T86" fmla="*/ 124 w 3650"/>
              <a:gd name="T87" fmla="*/ 1729 h 3224"/>
              <a:gd name="T88" fmla="*/ 12 w 3650"/>
              <a:gd name="T89" fmla="*/ 1598 h 3224"/>
              <a:gd name="T90" fmla="*/ 12 w 3650"/>
              <a:gd name="T91" fmla="*/ 951 h 3224"/>
              <a:gd name="T92" fmla="*/ 124 w 3650"/>
              <a:gd name="T93" fmla="*/ 821 h 3224"/>
              <a:gd name="T94" fmla="*/ 352 w 3650"/>
              <a:gd name="T95" fmla="*/ 755 h 3224"/>
              <a:gd name="T96" fmla="*/ 465 w 3650"/>
              <a:gd name="T97" fmla="*/ 598 h 3224"/>
              <a:gd name="T98" fmla="*/ 622 w 3650"/>
              <a:gd name="T99" fmla="*/ 552 h 3224"/>
              <a:gd name="T100" fmla="*/ 739 w 3650"/>
              <a:gd name="T101" fmla="*/ 552 h 3224"/>
              <a:gd name="T102" fmla="*/ 940 w 3650"/>
              <a:gd name="T103" fmla="*/ 551 h 3224"/>
              <a:gd name="T104" fmla="*/ 1123 w 3650"/>
              <a:gd name="T105" fmla="*/ 549 h 3224"/>
              <a:gd name="T106" fmla="*/ 1352 w 3650"/>
              <a:gd name="T107" fmla="*/ 533 h 3224"/>
              <a:gd name="T108" fmla="*/ 2169 w 3650"/>
              <a:gd name="T109" fmla="*/ 357 h 3224"/>
              <a:gd name="T110" fmla="*/ 2935 w 3650"/>
              <a:gd name="T111" fmla="*/ 23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50" h="3224">
                <a:moveTo>
                  <a:pt x="702" y="1998"/>
                </a:moveTo>
                <a:lnTo>
                  <a:pt x="1082" y="3046"/>
                </a:lnTo>
                <a:lnTo>
                  <a:pt x="1083" y="3047"/>
                </a:lnTo>
                <a:lnTo>
                  <a:pt x="1084" y="3047"/>
                </a:lnTo>
                <a:lnTo>
                  <a:pt x="1495" y="3047"/>
                </a:lnTo>
                <a:lnTo>
                  <a:pt x="1497" y="3047"/>
                </a:lnTo>
                <a:lnTo>
                  <a:pt x="1498" y="3046"/>
                </a:lnTo>
                <a:lnTo>
                  <a:pt x="1498" y="3046"/>
                </a:lnTo>
                <a:lnTo>
                  <a:pt x="1498" y="3045"/>
                </a:lnTo>
                <a:lnTo>
                  <a:pt x="1498" y="3044"/>
                </a:lnTo>
                <a:lnTo>
                  <a:pt x="1118" y="1998"/>
                </a:lnTo>
                <a:lnTo>
                  <a:pt x="702" y="1998"/>
                </a:lnTo>
                <a:close/>
                <a:moveTo>
                  <a:pt x="229" y="971"/>
                </a:moveTo>
                <a:lnTo>
                  <a:pt x="212" y="974"/>
                </a:lnTo>
                <a:lnTo>
                  <a:pt x="198" y="981"/>
                </a:lnTo>
                <a:lnTo>
                  <a:pt x="187" y="993"/>
                </a:lnTo>
                <a:lnTo>
                  <a:pt x="179" y="1008"/>
                </a:lnTo>
                <a:lnTo>
                  <a:pt x="176" y="1023"/>
                </a:lnTo>
                <a:lnTo>
                  <a:pt x="176" y="1527"/>
                </a:lnTo>
                <a:lnTo>
                  <a:pt x="179" y="1543"/>
                </a:lnTo>
                <a:lnTo>
                  <a:pt x="187" y="1558"/>
                </a:lnTo>
                <a:lnTo>
                  <a:pt x="198" y="1569"/>
                </a:lnTo>
                <a:lnTo>
                  <a:pt x="212" y="1576"/>
                </a:lnTo>
                <a:lnTo>
                  <a:pt x="229" y="1579"/>
                </a:lnTo>
                <a:lnTo>
                  <a:pt x="342" y="1579"/>
                </a:lnTo>
                <a:lnTo>
                  <a:pt x="342" y="971"/>
                </a:lnTo>
                <a:lnTo>
                  <a:pt x="229" y="971"/>
                </a:lnTo>
                <a:close/>
                <a:moveTo>
                  <a:pt x="3204" y="946"/>
                </a:moveTo>
                <a:lnTo>
                  <a:pt x="3204" y="1604"/>
                </a:lnTo>
                <a:lnTo>
                  <a:pt x="3250" y="1591"/>
                </a:lnTo>
                <a:lnTo>
                  <a:pt x="3292" y="1573"/>
                </a:lnTo>
                <a:lnTo>
                  <a:pt x="3330" y="1550"/>
                </a:lnTo>
                <a:lnTo>
                  <a:pt x="3366" y="1521"/>
                </a:lnTo>
                <a:lnTo>
                  <a:pt x="3397" y="1489"/>
                </a:lnTo>
                <a:lnTo>
                  <a:pt x="3423" y="1451"/>
                </a:lnTo>
                <a:lnTo>
                  <a:pt x="3444" y="1411"/>
                </a:lnTo>
                <a:lnTo>
                  <a:pt x="3461" y="1368"/>
                </a:lnTo>
                <a:lnTo>
                  <a:pt x="3470" y="1323"/>
                </a:lnTo>
                <a:lnTo>
                  <a:pt x="3474" y="1274"/>
                </a:lnTo>
                <a:lnTo>
                  <a:pt x="3470" y="1227"/>
                </a:lnTo>
                <a:lnTo>
                  <a:pt x="3461" y="1181"/>
                </a:lnTo>
                <a:lnTo>
                  <a:pt x="3444" y="1138"/>
                </a:lnTo>
                <a:lnTo>
                  <a:pt x="3423" y="1098"/>
                </a:lnTo>
                <a:lnTo>
                  <a:pt x="3397" y="1061"/>
                </a:lnTo>
                <a:lnTo>
                  <a:pt x="3366" y="1029"/>
                </a:lnTo>
                <a:lnTo>
                  <a:pt x="3330" y="1000"/>
                </a:lnTo>
                <a:lnTo>
                  <a:pt x="3292" y="977"/>
                </a:lnTo>
                <a:lnTo>
                  <a:pt x="3250" y="958"/>
                </a:lnTo>
                <a:lnTo>
                  <a:pt x="3204" y="946"/>
                </a:lnTo>
                <a:close/>
                <a:moveTo>
                  <a:pt x="617" y="728"/>
                </a:moveTo>
                <a:lnTo>
                  <a:pt x="595" y="731"/>
                </a:lnTo>
                <a:lnTo>
                  <a:pt x="574" y="739"/>
                </a:lnTo>
                <a:lnTo>
                  <a:pt x="555" y="750"/>
                </a:lnTo>
                <a:lnTo>
                  <a:pt x="540" y="765"/>
                </a:lnTo>
                <a:lnTo>
                  <a:pt x="529" y="784"/>
                </a:lnTo>
                <a:lnTo>
                  <a:pt x="521" y="805"/>
                </a:lnTo>
                <a:lnTo>
                  <a:pt x="518" y="827"/>
                </a:lnTo>
                <a:lnTo>
                  <a:pt x="518" y="827"/>
                </a:lnTo>
                <a:lnTo>
                  <a:pt x="518" y="1722"/>
                </a:lnTo>
                <a:lnTo>
                  <a:pt x="521" y="1746"/>
                </a:lnTo>
                <a:lnTo>
                  <a:pt x="529" y="1768"/>
                </a:lnTo>
                <a:lnTo>
                  <a:pt x="541" y="1785"/>
                </a:lnTo>
                <a:lnTo>
                  <a:pt x="557" y="1801"/>
                </a:lnTo>
                <a:lnTo>
                  <a:pt x="577" y="1813"/>
                </a:lnTo>
                <a:lnTo>
                  <a:pt x="585" y="1816"/>
                </a:lnTo>
                <a:lnTo>
                  <a:pt x="592" y="1819"/>
                </a:lnTo>
                <a:lnTo>
                  <a:pt x="601" y="1820"/>
                </a:lnTo>
                <a:lnTo>
                  <a:pt x="611" y="1821"/>
                </a:lnTo>
                <a:lnTo>
                  <a:pt x="615" y="1821"/>
                </a:lnTo>
                <a:lnTo>
                  <a:pt x="627" y="1821"/>
                </a:lnTo>
                <a:lnTo>
                  <a:pt x="645" y="1821"/>
                </a:lnTo>
                <a:lnTo>
                  <a:pt x="667" y="1821"/>
                </a:lnTo>
                <a:lnTo>
                  <a:pt x="696" y="1822"/>
                </a:lnTo>
                <a:lnTo>
                  <a:pt x="727" y="1822"/>
                </a:lnTo>
                <a:lnTo>
                  <a:pt x="761" y="1822"/>
                </a:lnTo>
                <a:lnTo>
                  <a:pt x="797" y="1822"/>
                </a:lnTo>
                <a:lnTo>
                  <a:pt x="836" y="1822"/>
                </a:lnTo>
                <a:lnTo>
                  <a:pt x="874" y="1822"/>
                </a:lnTo>
                <a:lnTo>
                  <a:pt x="911" y="1822"/>
                </a:lnTo>
                <a:lnTo>
                  <a:pt x="949" y="1822"/>
                </a:lnTo>
                <a:lnTo>
                  <a:pt x="983" y="1822"/>
                </a:lnTo>
                <a:lnTo>
                  <a:pt x="1014" y="1822"/>
                </a:lnTo>
                <a:lnTo>
                  <a:pt x="1042" y="1822"/>
                </a:lnTo>
                <a:lnTo>
                  <a:pt x="1065" y="1822"/>
                </a:lnTo>
                <a:lnTo>
                  <a:pt x="1083" y="1822"/>
                </a:lnTo>
                <a:lnTo>
                  <a:pt x="1094" y="1822"/>
                </a:lnTo>
                <a:lnTo>
                  <a:pt x="1097" y="1822"/>
                </a:lnTo>
                <a:lnTo>
                  <a:pt x="1097" y="728"/>
                </a:lnTo>
                <a:lnTo>
                  <a:pt x="617" y="728"/>
                </a:lnTo>
                <a:close/>
                <a:moveTo>
                  <a:pt x="3024" y="175"/>
                </a:moveTo>
                <a:lnTo>
                  <a:pt x="3023" y="175"/>
                </a:lnTo>
                <a:lnTo>
                  <a:pt x="3022" y="177"/>
                </a:lnTo>
                <a:lnTo>
                  <a:pt x="2872" y="256"/>
                </a:lnTo>
                <a:lnTo>
                  <a:pt x="2722" y="330"/>
                </a:lnTo>
                <a:lnTo>
                  <a:pt x="2568" y="398"/>
                </a:lnTo>
                <a:lnTo>
                  <a:pt x="2413" y="459"/>
                </a:lnTo>
                <a:lnTo>
                  <a:pt x="2255" y="514"/>
                </a:lnTo>
                <a:lnTo>
                  <a:pt x="2096" y="564"/>
                </a:lnTo>
                <a:lnTo>
                  <a:pt x="1936" y="607"/>
                </a:lnTo>
                <a:lnTo>
                  <a:pt x="1772" y="645"/>
                </a:lnTo>
                <a:lnTo>
                  <a:pt x="1608" y="676"/>
                </a:lnTo>
                <a:lnTo>
                  <a:pt x="1441" y="700"/>
                </a:lnTo>
                <a:lnTo>
                  <a:pt x="1274" y="719"/>
                </a:lnTo>
                <a:lnTo>
                  <a:pt x="1274" y="1831"/>
                </a:lnTo>
                <a:lnTo>
                  <a:pt x="1441" y="1850"/>
                </a:lnTo>
                <a:lnTo>
                  <a:pt x="1608" y="1874"/>
                </a:lnTo>
                <a:lnTo>
                  <a:pt x="1772" y="1905"/>
                </a:lnTo>
                <a:lnTo>
                  <a:pt x="1936" y="1943"/>
                </a:lnTo>
                <a:lnTo>
                  <a:pt x="2096" y="1986"/>
                </a:lnTo>
                <a:lnTo>
                  <a:pt x="2255" y="2034"/>
                </a:lnTo>
                <a:lnTo>
                  <a:pt x="2412" y="2091"/>
                </a:lnTo>
                <a:lnTo>
                  <a:pt x="2568" y="2152"/>
                </a:lnTo>
                <a:lnTo>
                  <a:pt x="2722" y="2219"/>
                </a:lnTo>
                <a:lnTo>
                  <a:pt x="2872" y="2293"/>
                </a:lnTo>
                <a:lnTo>
                  <a:pt x="3022" y="2373"/>
                </a:lnTo>
                <a:lnTo>
                  <a:pt x="3023" y="2373"/>
                </a:lnTo>
                <a:lnTo>
                  <a:pt x="3024" y="2374"/>
                </a:lnTo>
                <a:lnTo>
                  <a:pt x="3026" y="2373"/>
                </a:lnTo>
                <a:lnTo>
                  <a:pt x="3027" y="2372"/>
                </a:lnTo>
                <a:lnTo>
                  <a:pt x="3028" y="2371"/>
                </a:lnTo>
                <a:lnTo>
                  <a:pt x="3028" y="2370"/>
                </a:lnTo>
                <a:lnTo>
                  <a:pt x="3028" y="180"/>
                </a:lnTo>
                <a:lnTo>
                  <a:pt x="3028" y="179"/>
                </a:lnTo>
                <a:lnTo>
                  <a:pt x="3027" y="178"/>
                </a:lnTo>
                <a:lnTo>
                  <a:pt x="3026" y="177"/>
                </a:lnTo>
                <a:lnTo>
                  <a:pt x="3024" y="175"/>
                </a:lnTo>
                <a:close/>
                <a:moveTo>
                  <a:pt x="3026" y="0"/>
                </a:moveTo>
                <a:lnTo>
                  <a:pt x="3056" y="2"/>
                </a:lnTo>
                <a:lnTo>
                  <a:pt x="3087" y="11"/>
                </a:lnTo>
                <a:lnTo>
                  <a:pt x="3116" y="24"/>
                </a:lnTo>
                <a:lnTo>
                  <a:pt x="3141" y="43"/>
                </a:lnTo>
                <a:lnTo>
                  <a:pt x="3163" y="65"/>
                </a:lnTo>
                <a:lnTo>
                  <a:pt x="3181" y="90"/>
                </a:lnTo>
                <a:lnTo>
                  <a:pt x="3194" y="118"/>
                </a:lnTo>
                <a:lnTo>
                  <a:pt x="3202" y="148"/>
                </a:lnTo>
                <a:lnTo>
                  <a:pt x="3204" y="180"/>
                </a:lnTo>
                <a:lnTo>
                  <a:pt x="3204" y="767"/>
                </a:lnTo>
                <a:lnTo>
                  <a:pt x="3262" y="779"/>
                </a:lnTo>
                <a:lnTo>
                  <a:pt x="3316" y="795"/>
                </a:lnTo>
                <a:lnTo>
                  <a:pt x="3368" y="817"/>
                </a:lnTo>
                <a:lnTo>
                  <a:pt x="3417" y="845"/>
                </a:lnTo>
                <a:lnTo>
                  <a:pt x="3461" y="878"/>
                </a:lnTo>
                <a:lnTo>
                  <a:pt x="3503" y="916"/>
                </a:lnTo>
                <a:lnTo>
                  <a:pt x="3539" y="957"/>
                </a:lnTo>
                <a:lnTo>
                  <a:pt x="3571" y="1003"/>
                </a:lnTo>
                <a:lnTo>
                  <a:pt x="3599" y="1052"/>
                </a:lnTo>
                <a:lnTo>
                  <a:pt x="3620" y="1104"/>
                </a:lnTo>
                <a:lnTo>
                  <a:pt x="3637" y="1158"/>
                </a:lnTo>
                <a:lnTo>
                  <a:pt x="3647" y="1216"/>
                </a:lnTo>
                <a:lnTo>
                  <a:pt x="3650" y="1274"/>
                </a:lnTo>
                <a:lnTo>
                  <a:pt x="3647" y="1334"/>
                </a:lnTo>
                <a:lnTo>
                  <a:pt x="3637" y="1390"/>
                </a:lnTo>
                <a:lnTo>
                  <a:pt x="3620" y="1446"/>
                </a:lnTo>
                <a:lnTo>
                  <a:pt x="3599" y="1498"/>
                </a:lnTo>
                <a:lnTo>
                  <a:pt x="3571" y="1546"/>
                </a:lnTo>
                <a:lnTo>
                  <a:pt x="3539" y="1592"/>
                </a:lnTo>
                <a:lnTo>
                  <a:pt x="3503" y="1634"/>
                </a:lnTo>
                <a:lnTo>
                  <a:pt x="3461" y="1672"/>
                </a:lnTo>
                <a:lnTo>
                  <a:pt x="3417" y="1705"/>
                </a:lnTo>
                <a:lnTo>
                  <a:pt x="3368" y="1732"/>
                </a:lnTo>
                <a:lnTo>
                  <a:pt x="3316" y="1755"/>
                </a:lnTo>
                <a:lnTo>
                  <a:pt x="3262" y="1771"/>
                </a:lnTo>
                <a:lnTo>
                  <a:pt x="3204" y="1782"/>
                </a:lnTo>
                <a:lnTo>
                  <a:pt x="3204" y="2370"/>
                </a:lnTo>
                <a:lnTo>
                  <a:pt x="3202" y="2402"/>
                </a:lnTo>
                <a:lnTo>
                  <a:pt x="3194" y="2432"/>
                </a:lnTo>
                <a:lnTo>
                  <a:pt x="3181" y="2459"/>
                </a:lnTo>
                <a:lnTo>
                  <a:pt x="3163" y="2485"/>
                </a:lnTo>
                <a:lnTo>
                  <a:pt x="3141" y="2507"/>
                </a:lnTo>
                <a:lnTo>
                  <a:pt x="3116" y="2525"/>
                </a:lnTo>
                <a:lnTo>
                  <a:pt x="3086" y="2539"/>
                </a:lnTo>
                <a:lnTo>
                  <a:pt x="3055" y="2548"/>
                </a:lnTo>
                <a:lnTo>
                  <a:pt x="3024" y="2550"/>
                </a:lnTo>
                <a:lnTo>
                  <a:pt x="2994" y="2548"/>
                </a:lnTo>
                <a:lnTo>
                  <a:pt x="2964" y="2540"/>
                </a:lnTo>
                <a:lnTo>
                  <a:pt x="2935" y="2527"/>
                </a:lnTo>
                <a:lnTo>
                  <a:pt x="2797" y="2453"/>
                </a:lnTo>
                <a:lnTo>
                  <a:pt x="2657" y="2384"/>
                </a:lnTo>
                <a:lnTo>
                  <a:pt x="2514" y="2320"/>
                </a:lnTo>
                <a:lnTo>
                  <a:pt x="2369" y="2262"/>
                </a:lnTo>
                <a:lnTo>
                  <a:pt x="2223" y="2210"/>
                </a:lnTo>
                <a:lnTo>
                  <a:pt x="2075" y="2163"/>
                </a:lnTo>
                <a:lnTo>
                  <a:pt x="1926" y="2122"/>
                </a:lnTo>
                <a:lnTo>
                  <a:pt x="1774" y="2086"/>
                </a:lnTo>
                <a:lnTo>
                  <a:pt x="1621" y="2055"/>
                </a:lnTo>
                <a:lnTo>
                  <a:pt x="1467" y="2031"/>
                </a:lnTo>
                <a:lnTo>
                  <a:pt x="1312" y="2012"/>
                </a:lnTo>
                <a:lnTo>
                  <a:pt x="1664" y="2984"/>
                </a:lnTo>
                <a:lnTo>
                  <a:pt x="1671" y="3012"/>
                </a:lnTo>
                <a:lnTo>
                  <a:pt x="1675" y="3040"/>
                </a:lnTo>
                <a:lnTo>
                  <a:pt x="1672" y="3068"/>
                </a:lnTo>
                <a:lnTo>
                  <a:pt x="1667" y="3096"/>
                </a:lnTo>
                <a:lnTo>
                  <a:pt x="1657" y="3122"/>
                </a:lnTo>
                <a:lnTo>
                  <a:pt x="1641" y="3148"/>
                </a:lnTo>
                <a:lnTo>
                  <a:pt x="1624" y="3170"/>
                </a:lnTo>
                <a:lnTo>
                  <a:pt x="1602" y="3189"/>
                </a:lnTo>
                <a:lnTo>
                  <a:pt x="1578" y="3204"/>
                </a:lnTo>
                <a:lnTo>
                  <a:pt x="1552" y="3215"/>
                </a:lnTo>
                <a:lnTo>
                  <a:pt x="1524" y="3222"/>
                </a:lnTo>
                <a:lnTo>
                  <a:pt x="1495" y="3224"/>
                </a:lnTo>
                <a:lnTo>
                  <a:pt x="1084" y="3224"/>
                </a:lnTo>
                <a:lnTo>
                  <a:pt x="1053" y="3221"/>
                </a:lnTo>
                <a:lnTo>
                  <a:pt x="1022" y="3213"/>
                </a:lnTo>
                <a:lnTo>
                  <a:pt x="994" y="3200"/>
                </a:lnTo>
                <a:lnTo>
                  <a:pt x="969" y="3182"/>
                </a:lnTo>
                <a:lnTo>
                  <a:pt x="948" y="3160"/>
                </a:lnTo>
                <a:lnTo>
                  <a:pt x="929" y="3134"/>
                </a:lnTo>
                <a:lnTo>
                  <a:pt x="916" y="3106"/>
                </a:lnTo>
                <a:lnTo>
                  <a:pt x="507" y="1975"/>
                </a:lnTo>
                <a:lnTo>
                  <a:pt x="470" y="1956"/>
                </a:lnTo>
                <a:lnTo>
                  <a:pt x="438" y="1932"/>
                </a:lnTo>
                <a:lnTo>
                  <a:pt x="409" y="1903"/>
                </a:lnTo>
                <a:lnTo>
                  <a:pt x="385" y="1871"/>
                </a:lnTo>
                <a:lnTo>
                  <a:pt x="366" y="1835"/>
                </a:lnTo>
                <a:lnTo>
                  <a:pt x="352" y="1797"/>
                </a:lnTo>
                <a:lnTo>
                  <a:pt x="344" y="1755"/>
                </a:lnTo>
                <a:lnTo>
                  <a:pt x="229" y="1755"/>
                </a:lnTo>
                <a:lnTo>
                  <a:pt x="191" y="1752"/>
                </a:lnTo>
                <a:lnTo>
                  <a:pt x="156" y="1743"/>
                </a:lnTo>
                <a:lnTo>
                  <a:pt x="124" y="1729"/>
                </a:lnTo>
                <a:lnTo>
                  <a:pt x="94" y="1710"/>
                </a:lnTo>
                <a:lnTo>
                  <a:pt x="67" y="1688"/>
                </a:lnTo>
                <a:lnTo>
                  <a:pt x="44" y="1662"/>
                </a:lnTo>
                <a:lnTo>
                  <a:pt x="25" y="1632"/>
                </a:lnTo>
                <a:lnTo>
                  <a:pt x="12" y="1598"/>
                </a:lnTo>
                <a:lnTo>
                  <a:pt x="3" y="1563"/>
                </a:lnTo>
                <a:lnTo>
                  <a:pt x="0" y="1527"/>
                </a:lnTo>
                <a:lnTo>
                  <a:pt x="0" y="1023"/>
                </a:lnTo>
                <a:lnTo>
                  <a:pt x="3" y="987"/>
                </a:lnTo>
                <a:lnTo>
                  <a:pt x="12" y="951"/>
                </a:lnTo>
                <a:lnTo>
                  <a:pt x="25" y="919"/>
                </a:lnTo>
                <a:lnTo>
                  <a:pt x="44" y="888"/>
                </a:lnTo>
                <a:lnTo>
                  <a:pt x="67" y="862"/>
                </a:lnTo>
                <a:lnTo>
                  <a:pt x="94" y="839"/>
                </a:lnTo>
                <a:lnTo>
                  <a:pt x="124" y="821"/>
                </a:lnTo>
                <a:lnTo>
                  <a:pt x="156" y="806"/>
                </a:lnTo>
                <a:lnTo>
                  <a:pt x="191" y="797"/>
                </a:lnTo>
                <a:lnTo>
                  <a:pt x="229" y="795"/>
                </a:lnTo>
                <a:lnTo>
                  <a:pt x="344" y="795"/>
                </a:lnTo>
                <a:lnTo>
                  <a:pt x="352" y="755"/>
                </a:lnTo>
                <a:lnTo>
                  <a:pt x="365" y="717"/>
                </a:lnTo>
                <a:lnTo>
                  <a:pt x="384" y="682"/>
                </a:lnTo>
                <a:lnTo>
                  <a:pt x="406" y="650"/>
                </a:lnTo>
                <a:lnTo>
                  <a:pt x="434" y="623"/>
                </a:lnTo>
                <a:lnTo>
                  <a:pt x="465" y="598"/>
                </a:lnTo>
                <a:lnTo>
                  <a:pt x="499" y="578"/>
                </a:lnTo>
                <a:lnTo>
                  <a:pt x="536" y="564"/>
                </a:lnTo>
                <a:lnTo>
                  <a:pt x="576" y="555"/>
                </a:lnTo>
                <a:lnTo>
                  <a:pt x="617" y="552"/>
                </a:lnTo>
                <a:lnTo>
                  <a:pt x="622" y="552"/>
                </a:lnTo>
                <a:lnTo>
                  <a:pt x="633" y="552"/>
                </a:lnTo>
                <a:lnTo>
                  <a:pt x="651" y="552"/>
                </a:lnTo>
                <a:lnTo>
                  <a:pt x="676" y="552"/>
                </a:lnTo>
                <a:lnTo>
                  <a:pt x="705" y="552"/>
                </a:lnTo>
                <a:lnTo>
                  <a:pt x="739" y="552"/>
                </a:lnTo>
                <a:lnTo>
                  <a:pt x="775" y="551"/>
                </a:lnTo>
                <a:lnTo>
                  <a:pt x="815" y="551"/>
                </a:lnTo>
                <a:lnTo>
                  <a:pt x="856" y="551"/>
                </a:lnTo>
                <a:lnTo>
                  <a:pt x="898" y="551"/>
                </a:lnTo>
                <a:lnTo>
                  <a:pt x="940" y="551"/>
                </a:lnTo>
                <a:lnTo>
                  <a:pt x="982" y="551"/>
                </a:lnTo>
                <a:lnTo>
                  <a:pt x="1022" y="549"/>
                </a:lnTo>
                <a:lnTo>
                  <a:pt x="1059" y="549"/>
                </a:lnTo>
                <a:lnTo>
                  <a:pt x="1093" y="549"/>
                </a:lnTo>
                <a:lnTo>
                  <a:pt x="1123" y="549"/>
                </a:lnTo>
                <a:lnTo>
                  <a:pt x="1147" y="549"/>
                </a:lnTo>
                <a:lnTo>
                  <a:pt x="1166" y="549"/>
                </a:lnTo>
                <a:lnTo>
                  <a:pt x="1178" y="549"/>
                </a:lnTo>
                <a:lnTo>
                  <a:pt x="1183" y="548"/>
                </a:lnTo>
                <a:lnTo>
                  <a:pt x="1352" y="533"/>
                </a:lnTo>
                <a:lnTo>
                  <a:pt x="1519" y="511"/>
                </a:lnTo>
                <a:lnTo>
                  <a:pt x="1683" y="482"/>
                </a:lnTo>
                <a:lnTo>
                  <a:pt x="1847" y="447"/>
                </a:lnTo>
                <a:lnTo>
                  <a:pt x="2009" y="406"/>
                </a:lnTo>
                <a:lnTo>
                  <a:pt x="2169" y="357"/>
                </a:lnTo>
                <a:lnTo>
                  <a:pt x="2326" y="303"/>
                </a:lnTo>
                <a:lnTo>
                  <a:pt x="2482" y="242"/>
                </a:lnTo>
                <a:lnTo>
                  <a:pt x="2636" y="175"/>
                </a:lnTo>
                <a:lnTo>
                  <a:pt x="2786" y="102"/>
                </a:lnTo>
                <a:lnTo>
                  <a:pt x="2935" y="23"/>
                </a:lnTo>
                <a:lnTo>
                  <a:pt x="2964" y="9"/>
                </a:lnTo>
                <a:lnTo>
                  <a:pt x="2995" y="2"/>
                </a:lnTo>
                <a:lnTo>
                  <a:pt x="3026"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4" name="Freeform 164"/>
          <p:cNvSpPr>
            <a:spLocks noEditPoints="1"/>
          </p:cNvSpPr>
          <p:nvPr/>
        </p:nvSpPr>
        <p:spPr bwMode="auto">
          <a:xfrm>
            <a:off x="4270379" y="2978620"/>
            <a:ext cx="533403" cy="474948"/>
          </a:xfrm>
          <a:custGeom>
            <a:avLst/>
            <a:gdLst>
              <a:gd name="T0" fmla="*/ 171 w 3653"/>
              <a:gd name="T1" fmla="*/ 2242 h 3248"/>
              <a:gd name="T2" fmla="*/ 171 w 3653"/>
              <a:gd name="T3" fmla="*/ 2273 h 3248"/>
              <a:gd name="T4" fmla="*/ 1756 w 3653"/>
              <a:gd name="T5" fmla="*/ 3070 h 3248"/>
              <a:gd name="T6" fmla="*/ 1897 w 3653"/>
              <a:gd name="T7" fmla="*/ 3070 h 3248"/>
              <a:gd name="T8" fmla="*/ 3481 w 3653"/>
              <a:gd name="T9" fmla="*/ 2273 h 3248"/>
              <a:gd name="T10" fmla="*/ 3481 w 3653"/>
              <a:gd name="T11" fmla="*/ 2242 h 3248"/>
              <a:gd name="T12" fmla="*/ 2005 w 3653"/>
              <a:gd name="T13" fmla="*/ 2572 h 3248"/>
              <a:gd name="T14" fmla="*/ 1827 w 3653"/>
              <a:gd name="T15" fmla="*/ 2614 h 3248"/>
              <a:gd name="T16" fmla="*/ 1647 w 3653"/>
              <a:gd name="T17" fmla="*/ 2572 h 3248"/>
              <a:gd name="T18" fmla="*/ 1962 w 3653"/>
              <a:gd name="T19" fmla="*/ 1956 h 3248"/>
              <a:gd name="T20" fmla="*/ 1780 w 3653"/>
              <a:gd name="T21" fmla="*/ 1977 h 3248"/>
              <a:gd name="T22" fmla="*/ 571 w 3653"/>
              <a:gd name="T23" fmla="*/ 1401 h 3248"/>
              <a:gd name="T24" fmla="*/ 169 w 3653"/>
              <a:gd name="T25" fmla="*/ 1617 h 3248"/>
              <a:gd name="T26" fmla="*/ 177 w 3653"/>
              <a:gd name="T27" fmla="*/ 1648 h 3248"/>
              <a:gd name="T28" fmla="*/ 1791 w 3653"/>
              <a:gd name="T29" fmla="*/ 2444 h 3248"/>
              <a:gd name="T30" fmla="*/ 1931 w 3653"/>
              <a:gd name="T31" fmla="*/ 2421 h 3248"/>
              <a:gd name="T32" fmla="*/ 3485 w 3653"/>
              <a:gd name="T33" fmla="*/ 1631 h 3248"/>
              <a:gd name="T34" fmla="*/ 3476 w 3653"/>
              <a:gd name="T35" fmla="*/ 1600 h 3248"/>
              <a:gd name="T36" fmla="*/ 1791 w 3653"/>
              <a:gd name="T37" fmla="*/ 171 h 3248"/>
              <a:gd name="T38" fmla="*/ 177 w 3653"/>
              <a:gd name="T39" fmla="*/ 966 h 3248"/>
              <a:gd name="T40" fmla="*/ 169 w 3653"/>
              <a:gd name="T41" fmla="*/ 997 h 3248"/>
              <a:gd name="T42" fmla="*/ 1722 w 3653"/>
              <a:gd name="T43" fmla="*/ 1788 h 3248"/>
              <a:gd name="T44" fmla="*/ 1862 w 3653"/>
              <a:gd name="T45" fmla="*/ 1810 h 3248"/>
              <a:gd name="T46" fmla="*/ 3476 w 3653"/>
              <a:gd name="T47" fmla="*/ 1014 h 3248"/>
              <a:gd name="T48" fmla="*/ 3485 w 3653"/>
              <a:gd name="T49" fmla="*/ 983 h 3248"/>
              <a:gd name="T50" fmla="*/ 1930 w 3653"/>
              <a:gd name="T51" fmla="*/ 192 h 3248"/>
              <a:gd name="T52" fmla="*/ 1827 w 3653"/>
              <a:gd name="T53" fmla="*/ 0 h 3248"/>
              <a:gd name="T54" fmla="*/ 2005 w 3653"/>
              <a:gd name="T55" fmla="*/ 42 h 3248"/>
              <a:gd name="T56" fmla="*/ 3613 w 3653"/>
              <a:gd name="T57" fmla="*/ 870 h 3248"/>
              <a:gd name="T58" fmla="*/ 3653 w 3653"/>
              <a:gd name="T59" fmla="*/ 990 h 3248"/>
              <a:gd name="T60" fmla="*/ 3615 w 3653"/>
              <a:gd name="T61" fmla="*/ 1109 h 3248"/>
              <a:gd name="T62" fmla="*/ 3541 w 3653"/>
              <a:gd name="T63" fmla="*/ 1171 h 3248"/>
              <a:gd name="T64" fmla="*/ 3593 w 3653"/>
              <a:gd name="T65" fmla="*/ 1481 h 3248"/>
              <a:gd name="T66" fmla="*/ 3650 w 3653"/>
              <a:gd name="T67" fmla="*/ 1591 h 3248"/>
              <a:gd name="T68" fmla="*/ 3630 w 3653"/>
              <a:gd name="T69" fmla="*/ 1717 h 3248"/>
              <a:gd name="T70" fmla="*/ 3541 w 3653"/>
              <a:gd name="T71" fmla="*/ 1805 h 3248"/>
              <a:gd name="T72" fmla="*/ 3593 w 3653"/>
              <a:gd name="T73" fmla="*/ 2114 h 3248"/>
              <a:gd name="T74" fmla="*/ 3650 w 3653"/>
              <a:gd name="T75" fmla="*/ 2225 h 3248"/>
              <a:gd name="T76" fmla="*/ 3630 w 3653"/>
              <a:gd name="T77" fmla="*/ 2350 h 3248"/>
              <a:gd name="T78" fmla="*/ 3541 w 3653"/>
              <a:gd name="T79" fmla="*/ 2439 h 3248"/>
              <a:gd name="T80" fmla="*/ 1872 w 3653"/>
              <a:gd name="T81" fmla="*/ 3245 h 3248"/>
              <a:gd name="T82" fmla="*/ 1690 w 3653"/>
              <a:gd name="T83" fmla="*/ 3224 h 3248"/>
              <a:gd name="T84" fmla="*/ 60 w 3653"/>
              <a:gd name="T85" fmla="*/ 2401 h 3248"/>
              <a:gd name="T86" fmla="*/ 2 w 3653"/>
              <a:gd name="T87" fmla="*/ 2290 h 3248"/>
              <a:gd name="T88" fmla="*/ 22 w 3653"/>
              <a:gd name="T89" fmla="*/ 2164 h 3248"/>
              <a:gd name="T90" fmla="*/ 112 w 3653"/>
              <a:gd name="T91" fmla="*/ 2077 h 3248"/>
              <a:gd name="T92" fmla="*/ 60 w 3653"/>
              <a:gd name="T93" fmla="*/ 1768 h 3248"/>
              <a:gd name="T94" fmla="*/ 2 w 3653"/>
              <a:gd name="T95" fmla="*/ 1657 h 3248"/>
              <a:gd name="T96" fmla="*/ 22 w 3653"/>
              <a:gd name="T97" fmla="*/ 1532 h 3248"/>
              <a:gd name="T98" fmla="*/ 112 w 3653"/>
              <a:gd name="T99" fmla="*/ 1443 h 3248"/>
              <a:gd name="T100" fmla="*/ 60 w 3653"/>
              <a:gd name="T101" fmla="*/ 1134 h 3248"/>
              <a:gd name="T102" fmla="*/ 2 w 3653"/>
              <a:gd name="T103" fmla="*/ 1023 h 3248"/>
              <a:gd name="T104" fmla="*/ 22 w 3653"/>
              <a:gd name="T105" fmla="*/ 898 h 3248"/>
              <a:gd name="T106" fmla="*/ 112 w 3653"/>
              <a:gd name="T107" fmla="*/ 809 h 3248"/>
              <a:gd name="T108" fmla="*/ 1780 w 3653"/>
              <a:gd name="T109" fmla="*/ 2 h 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3" h="3248">
                <a:moveTo>
                  <a:pt x="571" y="2035"/>
                </a:moveTo>
                <a:lnTo>
                  <a:pt x="187" y="2226"/>
                </a:lnTo>
                <a:lnTo>
                  <a:pt x="177" y="2234"/>
                </a:lnTo>
                <a:lnTo>
                  <a:pt x="171" y="2242"/>
                </a:lnTo>
                <a:lnTo>
                  <a:pt x="169" y="2251"/>
                </a:lnTo>
                <a:lnTo>
                  <a:pt x="167" y="2257"/>
                </a:lnTo>
                <a:lnTo>
                  <a:pt x="169" y="2265"/>
                </a:lnTo>
                <a:lnTo>
                  <a:pt x="171" y="2273"/>
                </a:lnTo>
                <a:lnTo>
                  <a:pt x="177" y="2282"/>
                </a:lnTo>
                <a:lnTo>
                  <a:pt x="187" y="2288"/>
                </a:lnTo>
                <a:lnTo>
                  <a:pt x="1722" y="3055"/>
                </a:lnTo>
                <a:lnTo>
                  <a:pt x="1756" y="3070"/>
                </a:lnTo>
                <a:lnTo>
                  <a:pt x="1791" y="3077"/>
                </a:lnTo>
                <a:lnTo>
                  <a:pt x="1827" y="3080"/>
                </a:lnTo>
                <a:lnTo>
                  <a:pt x="1862" y="3077"/>
                </a:lnTo>
                <a:lnTo>
                  <a:pt x="1897" y="3070"/>
                </a:lnTo>
                <a:lnTo>
                  <a:pt x="1931" y="3055"/>
                </a:lnTo>
                <a:lnTo>
                  <a:pt x="3466" y="2288"/>
                </a:lnTo>
                <a:lnTo>
                  <a:pt x="3476" y="2282"/>
                </a:lnTo>
                <a:lnTo>
                  <a:pt x="3481" y="2273"/>
                </a:lnTo>
                <a:lnTo>
                  <a:pt x="3485" y="2265"/>
                </a:lnTo>
                <a:lnTo>
                  <a:pt x="3485" y="2257"/>
                </a:lnTo>
                <a:lnTo>
                  <a:pt x="3485" y="2251"/>
                </a:lnTo>
                <a:lnTo>
                  <a:pt x="3481" y="2242"/>
                </a:lnTo>
                <a:lnTo>
                  <a:pt x="3476" y="2234"/>
                </a:lnTo>
                <a:lnTo>
                  <a:pt x="3466" y="2226"/>
                </a:lnTo>
                <a:lnTo>
                  <a:pt x="3081" y="2035"/>
                </a:lnTo>
                <a:lnTo>
                  <a:pt x="2005" y="2572"/>
                </a:lnTo>
                <a:lnTo>
                  <a:pt x="1962" y="2590"/>
                </a:lnTo>
                <a:lnTo>
                  <a:pt x="1918" y="2603"/>
                </a:lnTo>
                <a:lnTo>
                  <a:pt x="1872" y="2611"/>
                </a:lnTo>
                <a:lnTo>
                  <a:pt x="1827" y="2614"/>
                </a:lnTo>
                <a:lnTo>
                  <a:pt x="1780" y="2611"/>
                </a:lnTo>
                <a:lnTo>
                  <a:pt x="1735" y="2603"/>
                </a:lnTo>
                <a:lnTo>
                  <a:pt x="1690" y="2590"/>
                </a:lnTo>
                <a:lnTo>
                  <a:pt x="1647" y="2572"/>
                </a:lnTo>
                <a:lnTo>
                  <a:pt x="571" y="2035"/>
                </a:lnTo>
                <a:close/>
                <a:moveTo>
                  <a:pt x="3081" y="1401"/>
                </a:moveTo>
                <a:lnTo>
                  <a:pt x="2005" y="1938"/>
                </a:lnTo>
                <a:lnTo>
                  <a:pt x="1962" y="1956"/>
                </a:lnTo>
                <a:lnTo>
                  <a:pt x="1918" y="1969"/>
                </a:lnTo>
                <a:lnTo>
                  <a:pt x="1872" y="1977"/>
                </a:lnTo>
                <a:lnTo>
                  <a:pt x="1827" y="1980"/>
                </a:lnTo>
                <a:lnTo>
                  <a:pt x="1780" y="1977"/>
                </a:lnTo>
                <a:lnTo>
                  <a:pt x="1735" y="1969"/>
                </a:lnTo>
                <a:lnTo>
                  <a:pt x="1690" y="1956"/>
                </a:lnTo>
                <a:lnTo>
                  <a:pt x="1647" y="1938"/>
                </a:lnTo>
                <a:lnTo>
                  <a:pt x="571" y="1401"/>
                </a:lnTo>
                <a:lnTo>
                  <a:pt x="187" y="1593"/>
                </a:lnTo>
                <a:lnTo>
                  <a:pt x="177" y="1600"/>
                </a:lnTo>
                <a:lnTo>
                  <a:pt x="171" y="1608"/>
                </a:lnTo>
                <a:lnTo>
                  <a:pt x="169" y="1617"/>
                </a:lnTo>
                <a:lnTo>
                  <a:pt x="167" y="1624"/>
                </a:lnTo>
                <a:lnTo>
                  <a:pt x="169" y="1631"/>
                </a:lnTo>
                <a:lnTo>
                  <a:pt x="171" y="1639"/>
                </a:lnTo>
                <a:lnTo>
                  <a:pt x="177" y="1648"/>
                </a:lnTo>
                <a:lnTo>
                  <a:pt x="187" y="1655"/>
                </a:lnTo>
                <a:lnTo>
                  <a:pt x="1722" y="2421"/>
                </a:lnTo>
                <a:lnTo>
                  <a:pt x="1756" y="2436"/>
                </a:lnTo>
                <a:lnTo>
                  <a:pt x="1791" y="2444"/>
                </a:lnTo>
                <a:lnTo>
                  <a:pt x="1827" y="2446"/>
                </a:lnTo>
                <a:lnTo>
                  <a:pt x="1862" y="2444"/>
                </a:lnTo>
                <a:lnTo>
                  <a:pt x="1897" y="2436"/>
                </a:lnTo>
                <a:lnTo>
                  <a:pt x="1931" y="2421"/>
                </a:lnTo>
                <a:lnTo>
                  <a:pt x="3466" y="1655"/>
                </a:lnTo>
                <a:lnTo>
                  <a:pt x="3476" y="1648"/>
                </a:lnTo>
                <a:lnTo>
                  <a:pt x="3481" y="1639"/>
                </a:lnTo>
                <a:lnTo>
                  <a:pt x="3485" y="1631"/>
                </a:lnTo>
                <a:lnTo>
                  <a:pt x="3485" y="1624"/>
                </a:lnTo>
                <a:lnTo>
                  <a:pt x="3485" y="1617"/>
                </a:lnTo>
                <a:lnTo>
                  <a:pt x="3481" y="1608"/>
                </a:lnTo>
                <a:lnTo>
                  <a:pt x="3476" y="1600"/>
                </a:lnTo>
                <a:lnTo>
                  <a:pt x="3466" y="1593"/>
                </a:lnTo>
                <a:lnTo>
                  <a:pt x="3081" y="1401"/>
                </a:lnTo>
                <a:close/>
                <a:moveTo>
                  <a:pt x="1827" y="168"/>
                </a:moveTo>
                <a:lnTo>
                  <a:pt x="1791" y="171"/>
                </a:lnTo>
                <a:lnTo>
                  <a:pt x="1756" y="179"/>
                </a:lnTo>
                <a:lnTo>
                  <a:pt x="1722" y="192"/>
                </a:lnTo>
                <a:lnTo>
                  <a:pt x="187" y="959"/>
                </a:lnTo>
                <a:lnTo>
                  <a:pt x="177" y="966"/>
                </a:lnTo>
                <a:lnTo>
                  <a:pt x="171" y="974"/>
                </a:lnTo>
                <a:lnTo>
                  <a:pt x="169" y="983"/>
                </a:lnTo>
                <a:lnTo>
                  <a:pt x="167" y="990"/>
                </a:lnTo>
                <a:lnTo>
                  <a:pt x="169" y="997"/>
                </a:lnTo>
                <a:lnTo>
                  <a:pt x="171" y="1005"/>
                </a:lnTo>
                <a:lnTo>
                  <a:pt x="177" y="1014"/>
                </a:lnTo>
                <a:lnTo>
                  <a:pt x="187" y="1021"/>
                </a:lnTo>
                <a:lnTo>
                  <a:pt x="1722" y="1788"/>
                </a:lnTo>
                <a:lnTo>
                  <a:pt x="1756" y="1802"/>
                </a:lnTo>
                <a:lnTo>
                  <a:pt x="1791" y="1810"/>
                </a:lnTo>
                <a:lnTo>
                  <a:pt x="1827" y="1812"/>
                </a:lnTo>
                <a:lnTo>
                  <a:pt x="1862" y="1810"/>
                </a:lnTo>
                <a:lnTo>
                  <a:pt x="1897" y="1802"/>
                </a:lnTo>
                <a:lnTo>
                  <a:pt x="1931" y="1788"/>
                </a:lnTo>
                <a:lnTo>
                  <a:pt x="3466" y="1021"/>
                </a:lnTo>
                <a:lnTo>
                  <a:pt x="3476" y="1014"/>
                </a:lnTo>
                <a:lnTo>
                  <a:pt x="3481" y="1005"/>
                </a:lnTo>
                <a:lnTo>
                  <a:pt x="3485" y="997"/>
                </a:lnTo>
                <a:lnTo>
                  <a:pt x="3485" y="990"/>
                </a:lnTo>
                <a:lnTo>
                  <a:pt x="3485" y="983"/>
                </a:lnTo>
                <a:lnTo>
                  <a:pt x="3481" y="974"/>
                </a:lnTo>
                <a:lnTo>
                  <a:pt x="3476" y="966"/>
                </a:lnTo>
                <a:lnTo>
                  <a:pt x="3466" y="959"/>
                </a:lnTo>
                <a:lnTo>
                  <a:pt x="1930" y="192"/>
                </a:lnTo>
                <a:lnTo>
                  <a:pt x="1897" y="179"/>
                </a:lnTo>
                <a:lnTo>
                  <a:pt x="1862" y="171"/>
                </a:lnTo>
                <a:lnTo>
                  <a:pt x="1827" y="168"/>
                </a:lnTo>
                <a:close/>
                <a:moveTo>
                  <a:pt x="1827" y="0"/>
                </a:moveTo>
                <a:lnTo>
                  <a:pt x="1872" y="2"/>
                </a:lnTo>
                <a:lnTo>
                  <a:pt x="1918" y="10"/>
                </a:lnTo>
                <a:lnTo>
                  <a:pt x="1962" y="23"/>
                </a:lnTo>
                <a:lnTo>
                  <a:pt x="2005" y="42"/>
                </a:lnTo>
                <a:lnTo>
                  <a:pt x="3541" y="809"/>
                </a:lnTo>
                <a:lnTo>
                  <a:pt x="3569" y="826"/>
                </a:lnTo>
                <a:lnTo>
                  <a:pt x="3593" y="847"/>
                </a:lnTo>
                <a:lnTo>
                  <a:pt x="3613" y="870"/>
                </a:lnTo>
                <a:lnTo>
                  <a:pt x="3630" y="898"/>
                </a:lnTo>
                <a:lnTo>
                  <a:pt x="3642" y="927"/>
                </a:lnTo>
                <a:lnTo>
                  <a:pt x="3650" y="958"/>
                </a:lnTo>
                <a:lnTo>
                  <a:pt x="3653" y="990"/>
                </a:lnTo>
                <a:lnTo>
                  <a:pt x="3650" y="1023"/>
                </a:lnTo>
                <a:lnTo>
                  <a:pt x="3642" y="1054"/>
                </a:lnTo>
                <a:lnTo>
                  <a:pt x="3630" y="1083"/>
                </a:lnTo>
                <a:lnTo>
                  <a:pt x="3615" y="1109"/>
                </a:lnTo>
                <a:lnTo>
                  <a:pt x="3593" y="1134"/>
                </a:lnTo>
                <a:lnTo>
                  <a:pt x="3569" y="1154"/>
                </a:lnTo>
                <a:lnTo>
                  <a:pt x="3541" y="1171"/>
                </a:lnTo>
                <a:lnTo>
                  <a:pt x="3541" y="1171"/>
                </a:lnTo>
                <a:lnTo>
                  <a:pt x="3268" y="1307"/>
                </a:lnTo>
                <a:lnTo>
                  <a:pt x="3541" y="1443"/>
                </a:lnTo>
                <a:lnTo>
                  <a:pt x="3569" y="1460"/>
                </a:lnTo>
                <a:lnTo>
                  <a:pt x="3593" y="1481"/>
                </a:lnTo>
                <a:lnTo>
                  <a:pt x="3613" y="1504"/>
                </a:lnTo>
                <a:lnTo>
                  <a:pt x="3630" y="1532"/>
                </a:lnTo>
                <a:lnTo>
                  <a:pt x="3642" y="1560"/>
                </a:lnTo>
                <a:lnTo>
                  <a:pt x="3650" y="1591"/>
                </a:lnTo>
                <a:lnTo>
                  <a:pt x="3653" y="1624"/>
                </a:lnTo>
                <a:lnTo>
                  <a:pt x="3650" y="1657"/>
                </a:lnTo>
                <a:lnTo>
                  <a:pt x="3642" y="1688"/>
                </a:lnTo>
                <a:lnTo>
                  <a:pt x="3630" y="1717"/>
                </a:lnTo>
                <a:lnTo>
                  <a:pt x="3613" y="1743"/>
                </a:lnTo>
                <a:lnTo>
                  <a:pt x="3593" y="1768"/>
                </a:lnTo>
                <a:lnTo>
                  <a:pt x="3569" y="1788"/>
                </a:lnTo>
                <a:lnTo>
                  <a:pt x="3541" y="1805"/>
                </a:lnTo>
                <a:lnTo>
                  <a:pt x="3268" y="1940"/>
                </a:lnTo>
                <a:lnTo>
                  <a:pt x="3541" y="2077"/>
                </a:lnTo>
                <a:lnTo>
                  <a:pt x="3569" y="2093"/>
                </a:lnTo>
                <a:lnTo>
                  <a:pt x="3593" y="2114"/>
                </a:lnTo>
                <a:lnTo>
                  <a:pt x="3613" y="2138"/>
                </a:lnTo>
                <a:lnTo>
                  <a:pt x="3630" y="2164"/>
                </a:lnTo>
                <a:lnTo>
                  <a:pt x="3642" y="2194"/>
                </a:lnTo>
                <a:lnTo>
                  <a:pt x="3650" y="2225"/>
                </a:lnTo>
                <a:lnTo>
                  <a:pt x="3653" y="2257"/>
                </a:lnTo>
                <a:lnTo>
                  <a:pt x="3650" y="2290"/>
                </a:lnTo>
                <a:lnTo>
                  <a:pt x="3642" y="2322"/>
                </a:lnTo>
                <a:lnTo>
                  <a:pt x="3630" y="2350"/>
                </a:lnTo>
                <a:lnTo>
                  <a:pt x="3615" y="2377"/>
                </a:lnTo>
                <a:lnTo>
                  <a:pt x="3593" y="2401"/>
                </a:lnTo>
                <a:lnTo>
                  <a:pt x="3569" y="2421"/>
                </a:lnTo>
                <a:lnTo>
                  <a:pt x="3541" y="2439"/>
                </a:lnTo>
                <a:lnTo>
                  <a:pt x="2005" y="3206"/>
                </a:lnTo>
                <a:lnTo>
                  <a:pt x="1962" y="3224"/>
                </a:lnTo>
                <a:lnTo>
                  <a:pt x="1918" y="3237"/>
                </a:lnTo>
                <a:lnTo>
                  <a:pt x="1872" y="3245"/>
                </a:lnTo>
                <a:lnTo>
                  <a:pt x="1827" y="3248"/>
                </a:lnTo>
                <a:lnTo>
                  <a:pt x="1780" y="3245"/>
                </a:lnTo>
                <a:lnTo>
                  <a:pt x="1735" y="3237"/>
                </a:lnTo>
                <a:lnTo>
                  <a:pt x="1690" y="3224"/>
                </a:lnTo>
                <a:lnTo>
                  <a:pt x="1647" y="3206"/>
                </a:lnTo>
                <a:lnTo>
                  <a:pt x="112" y="2439"/>
                </a:lnTo>
                <a:lnTo>
                  <a:pt x="84" y="2421"/>
                </a:lnTo>
                <a:lnTo>
                  <a:pt x="60" y="2401"/>
                </a:lnTo>
                <a:lnTo>
                  <a:pt x="39" y="2377"/>
                </a:lnTo>
                <a:lnTo>
                  <a:pt x="22" y="2350"/>
                </a:lnTo>
                <a:lnTo>
                  <a:pt x="10" y="2322"/>
                </a:lnTo>
                <a:lnTo>
                  <a:pt x="2" y="2290"/>
                </a:lnTo>
                <a:lnTo>
                  <a:pt x="0" y="2257"/>
                </a:lnTo>
                <a:lnTo>
                  <a:pt x="2" y="2225"/>
                </a:lnTo>
                <a:lnTo>
                  <a:pt x="10" y="2194"/>
                </a:lnTo>
                <a:lnTo>
                  <a:pt x="22" y="2164"/>
                </a:lnTo>
                <a:lnTo>
                  <a:pt x="39" y="2138"/>
                </a:lnTo>
                <a:lnTo>
                  <a:pt x="60" y="2114"/>
                </a:lnTo>
                <a:lnTo>
                  <a:pt x="84" y="2093"/>
                </a:lnTo>
                <a:lnTo>
                  <a:pt x="112" y="2077"/>
                </a:lnTo>
                <a:lnTo>
                  <a:pt x="384" y="1940"/>
                </a:lnTo>
                <a:lnTo>
                  <a:pt x="112" y="1805"/>
                </a:lnTo>
                <a:lnTo>
                  <a:pt x="84" y="1788"/>
                </a:lnTo>
                <a:lnTo>
                  <a:pt x="60" y="1768"/>
                </a:lnTo>
                <a:lnTo>
                  <a:pt x="39" y="1743"/>
                </a:lnTo>
                <a:lnTo>
                  <a:pt x="22" y="1717"/>
                </a:lnTo>
                <a:lnTo>
                  <a:pt x="10" y="1688"/>
                </a:lnTo>
                <a:lnTo>
                  <a:pt x="2" y="1657"/>
                </a:lnTo>
                <a:lnTo>
                  <a:pt x="0" y="1624"/>
                </a:lnTo>
                <a:lnTo>
                  <a:pt x="2" y="1591"/>
                </a:lnTo>
                <a:lnTo>
                  <a:pt x="10" y="1560"/>
                </a:lnTo>
                <a:lnTo>
                  <a:pt x="22" y="1532"/>
                </a:lnTo>
                <a:lnTo>
                  <a:pt x="39" y="1504"/>
                </a:lnTo>
                <a:lnTo>
                  <a:pt x="60" y="1481"/>
                </a:lnTo>
                <a:lnTo>
                  <a:pt x="84" y="1460"/>
                </a:lnTo>
                <a:lnTo>
                  <a:pt x="112" y="1443"/>
                </a:lnTo>
                <a:lnTo>
                  <a:pt x="384" y="1307"/>
                </a:lnTo>
                <a:lnTo>
                  <a:pt x="112" y="1171"/>
                </a:lnTo>
                <a:lnTo>
                  <a:pt x="84" y="1154"/>
                </a:lnTo>
                <a:lnTo>
                  <a:pt x="60" y="1134"/>
                </a:lnTo>
                <a:lnTo>
                  <a:pt x="39" y="1109"/>
                </a:lnTo>
                <a:lnTo>
                  <a:pt x="22" y="1083"/>
                </a:lnTo>
                <a:lnTo>
                  <a:pt x="10" y="1054"/>
                </a:lnTo>
                <a:lnTo>
                  <a:pt x="2" y="1023"/>
                </a:lnTo>
                <a:lnTo>
                  <a:pt x="0" y="990"/>
                </a:lnTo>
                <a:lnTo>
                  <a:pt x="2" y="958"/>
                </a:lnTo>
                <a:lnTo>
                  <a:pt x="10" y="927"/>
                </a:lnTo>
                <a:lnTo>
                  <a:pt x="22" y="898"/>
                </a:lnTo>
                <a:lnTo>
                  <a:pt x="39" y="870"/>
                </a:lnTo>
                <a:lnTo>
                  <a:pt x="60" y="847"/>
                </a:lnTo>
                <a:lnTo>
                  <a:pt x="84" y="826"/>
                </a:lnTo>
                <a:lnTo>
                  <a:pt x="112" y="809"/>
                </a:lnTo>
                <a:lnTo>
                  <a:pt x="1647" y="42"/>
                </a:lnTo>
                <a:lnTo>
                  <a:pt x="1690" y="23"/>
                </a:lnTo>
                <a:lnTo>
                  <a:pt x="1735" y="10"/>
                </a:lnTo>
                <a:lnTo>
                  <a:pt x="1780" y="2"/>
                </a:lnTo>
                <a:lnTo>
                  <a:pt x="18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65" name="Group 50"/>
          <p:cNvGrpSpPr/>
          <p:nvPr/>
        </p:nvGrpSpPr>
        <p:grpSpPr>
          <a:xfrm>
            <a:off x="6950781" y="4002537"/>
            <a:ext cx="534868" cy="358040"/>
            <a:chOff x="666750" y="3544888"/>
            <a:chExt cx="581025" cy="388938"/>
          </a:xfrm>
          <a:solidFill>
            <a:schemeClr val="bg1"/>
          </a:solidFill>
        </p:grpSpPr>
        <p:sp>
          <p:nvSpPr>
            <p:cNvPr id="66" name="Freeform 256"/>
            <p:cNvSpPr/>
            <p:nvPr/>
          </p:nvSpPr>
          <p:spPr bwMode="auto">
            <a:xfrm>
              <a:off x="755650" y="3598863"/>
              <a:ext cx="403225" cy="214313"/>
            </a:xfrm>
            <a:custGeom>
              <a:avLst/>
              <a:gdLst>
                <a:gd name="T0" fmla="*/ 79 w 2542"/>
                <a:gd name="T1" fmla="*/ 0 h 1347"/>
                <a:gd name="T2" fmla="*/ 2463 w 2542"/>
                <a:gd name="T3" fmla="*/ 0 h 1347"/>
                <a:gd name="T4" fmla="*/ 2484 w 2542"/>
                <a:gd name="T5" fmla="*/ 2 h 1347"/>
                <a:gd name="T6" fmla="*/ 2503 w 2542"/>
                <a:gd name="T7" fmla="*/ 10 h 1347"/>
                <a:gd name="T8" fmla="*/ 2520 w 2542"/>
                <a:gd name="T9" fmla="*/ 22 h 1347"/>
                <a:gd name="T10" fmla="*/ 2532 w 2542"/>
                <a:gd name="T11" fmla="*/ 38 h 1347"/>
                <a:gd name="T12" fmla="*/ 2540 w 2542"/>
                <a:gd name="T13" fmla="*/ 57 h 1347"/>
                <a:gd name="T14" fmla="*/ 2542 w 2542"/>
                <a:gd name="T15" fmla="*/ 78 h 1347"/>
                <a:gd name="T16" fmla="*/ 2542 w 2542"/>
                <a:gd name="T17" fmla="*/ 1268 h 1347"/>
                <a:gd name="T18" fmla="*/ 2540 w 2542"/>
                <a:gd name="T19" fmla="*/ 1289 h 1347"/>
                <a:gd name="T20" fmla="*/ 2532 w 2542"/>
                <a:gd name="T21" fmla="*/ 1308 h 1347"/>
                <a:gd name="T22" fmla="*/ 2520 w 2542"/>
                <a:gd name="T23" fmla="*/ 1323 h 1347"/>
                <a:gd name="T24" fmla="*/ 2503 w 2542"/>
                <a:gd name="T25" fmla="*/ 1337 h 1347"/>
                <a:gd name="T26" fmla="*/ 2484 w 2542"/>
                <a:gd name="T27" fmla="*/ 1344 h 1347"/>
                <a:gd name="T28" fmla="*/ 2463 w 2542"/>
                <a:gd name="T29" fmla="*/ 1347 h 1347"/>
                <a:gd name="T30" fmla="*/ 2442 w 2542"/>
                <a:gd name="T31" fmla="*/ 1344 h 1347"/>
                <a:gd name="T32" fmla="*/ 2424 w 2542"/>
                <a:gd name="T33" fmla="*/ 1337 h 1347"/>
                <a:gd name="T34" fmla="*/ 2408 w 2542"/>
                <a:gd name="T35" fmla="*/ 1323 h 1347"/>
                <a:gd name="T36" fmla="*/ 2396 w 2542"/>
                <a:gd name="T37" fmla="*/ 1308 h 1347"/>
                <a:gd name="T38" fmla="*/ 2388 w 2542"/>
                <a:gd name="T39" fmla="*/ 1289 h 1347"/>
                <a:gd name="T40" fmla="*/ 2385 w 2542"/>
                <a:gd name="T41" fmla="*/ 1268 h 1347"/>
                <a:gd name="T42" fmla="*/ 2385 w 2542"/>
                <a:gd name="T43" fmla="*/ 157 h 1347"/>
                <a:gd name="T44" fmla="*/ 157 w 2542"/>
                <a:gd name="T45" fmla="*/ 157 h 1347"/>
                <a:gd name="T46" fmla="*/ 157 w 2542"/>
                <a:gd name="T47" fmla="*/ 1268 h 1347"/>
                <a:gd name="T48" fmla="*/ 154 w 2542"/>
                <a:gd name="T49" fmla="*/ 1289 h 1347"/>
                <a:gd name="T50" fmla="*/ 146 w 2542"/>
                <a:gd name="T51" fmla="*/ 1308 h 1347"/>
                <a:gd name="T52" fmla="*/ 134 w 2542"/>
                <a:gd name="T53" fmla="*/ 1323 h 1347"/>
                <a:gd name="T54" fmla="*/ 118 w 2542"/>
                <a:gd name="T55" fmla="*/ 1337 h 1347"/>
                <a:gd name="T56" fmla="*/ 100 w 2542"/>
                <a:gd name="T57" fmla="*/ 1344 h 1347"/>
                <a:gd name="T58" fmla="*/ 79 w 2542"/>
                <a:gd name="T59" fmla="*/ 1347 h 1347"/>
                <a:gd name="T60" fmla="*/ 58 w 2542"/>
                <a:gd name="T61" fmla="*/ 1344 h 1347"/>
                <a:gd name="T62" fmla="*/ 39 w 2542"/>
                <a:gd name="T63" fmla="*/ 1337 h 1347"/>
                <a:gd name="T64" fmla="*/ 22 w 2542"/>
                <a:gd name="T65" fmla="*/ 1323 h 1347"/>
                <a:gd name="T66" fmla="*/ 10 w 2542"/>
                <a:gd name="T67" fmla="*/ 1308 h 1347"/>
                <a:gd name="T68" fmla="*/ 2 w 2542"/>
                <a:gd name="T69" fmla="*/ 1289 h 1347"/>
                <a:gd name="T70" fmla="*/ 0 w 2542"/>
                <a:gd name="T71" fmla="*/ 1268 h 1347"/>
                <a:gd name="T72" fmla="*/ 0 w 2542"/>
                <a:gd name="T73" fmla="*/ 78 h 1347"/>
                <a:gd name="T74" fmla="*/ 2 w 2542"/>
                <a:gd name="T75" fmla="*/ 57 h 1347"/>
                <a:gd name="T76" fmla="*/ 10 w 2542"/>
                <a:gd name="T77" fmla="*/ 38 h 1347"/>
                <a:gd name="T78" fmla="*/ 22 w 2542"/>
                <a:gd name="T79" fmla="*/ 22 h 1347"/>
                <a:gd name="T80" fmla="*/ 39 w 2542"/>
                <a:gd name="T81" fmla="*/ 10 h 1347"/>
                <a:gd name="T82" fmla="*/ 58 w 2542"/>
                <a:gd name="T83" fmla="*/ 2 h 1347"/>
                <a:gd name="T84" fmla="*/ 79 w 2542"/>
                <a:gd name="T85"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2" h="1347">
                  <a:moveTo>
                    <a:pt x="79" y="0"/>
                  </a:moveTo>
                  <a:lnTo>
                    <a:pt x="2463" y="0"/>
                  </a:lnTo>
                  <a:lnTo>
                    <a:pt x="2484" y="2"/>
                  </a:lnTo>
                  <a:lnTo>
                    <a:pt x="2503" y="10"/>
                  </a:lnTo>
                  <a:lnTo>
                    <a:pt x="2520" y="22"/>
                  </a:lnTo>
                  <a:lnTo>
                    <a:pt x="2532" y="38"/>
                  </a:lnTo>
                  <a:lnTo>
                    <a:pt x="2540" y="57"/>
                  </a:lnTo>
                  <a:lnTo>
                    <a:pt x="2542" y="78"/>
                  </a:lnTo>
                  <a:lnTo>
                    <a:pt x="2542" y="1268"/>
                  </a:lnTo>
                  <a:lnTo>
                    <a:pt x="2540" y="1289"/>
                  </a:lnTo>
                  <a:lnTo>
                    <a:pt x="2532" y="1308"/>
                  </a:lnTo>
                  <a:lnTo>
                    <a:pt x="2520" y="1323"/>
                  </a:lnTo>
                  <a:lnTo>
                    <a:pt x="2503" y="1337"/>
                  </a:lnTo>
                  <a:lnTo>
                    <a:pt x="2484" y="1344"/>
                  </a:lnTo>
                  <a:lnTo>
                    <a:pt x="2463" y="1347"/>
                  </a:lnTo>
                  <a:lnTo>
                    <a:pt x="2442" y="1344"/>
                  </a:lnTo>
                  <a:lnTo>
                    <a:pt x="2424" y="1337"/>
                  </a:lnTo>
                  <a:lnTo>
                    <a:pt x="2408" y="1323"/>
                  </a:lnTo>
                  <a:lnTo>
                    <a:pt x="2396" y="1308"/>
                  </a:lnTo>
                  <a:lnTo>
                    <a:pt x="2388" y="1289"/>
                  </a:lnTo>
                  <a:lnTo>
                    <a:pt x="2385" y="1268"/>
                  </a:lnTo>
                  <a:lnTo>
                    <a:pt x="2385" y="157"/>
                  </a:lnTo>
                  <a:lnTo>
                    <a:pt x="157" y="157"/>
                  </a:lnTo>
                  <a:lnTo>
                    <a:pt x="157" y="1268"/>
                  </a:lnTo>
                  <a:lnTo>
                    <a:pt x="154" y="1289"/>
                  </a:lnTo>
                  <a:lnTo>
                    <a:pt x="146" y="1308"/>
                  </a:lnTo>
                  <a:lnTo>
                    <a:pt x="134" y="1323"/>
                  </a:lnTo>
                  <a:lnTo>
                    <a:pt x="118" y="1337"/>
                  </a:lnTo>
                  <a:lnTo>
                    <a:pt x="100" y="1344"/>
                  </a:lnTo>
                  <a:lnTo>
                    <a:pt x="79" y="1347"/>
                  </a:lnTo>
                  <a:lnTo>
                    <a:pt x="58" y="1344"/>
                  </a:lnTo>
                  <a:lnTo>
                    <a:pt x="39" y="1337"/>
                  </a:lnTo>
                  <a:lnTo>
                    <a:pt x="22" y="1323"/>
                  </a:lnTo>
                  <a:lnTo>
                    <a:pt x="10" y="1308"/>
                  </a:lnTo>
                  <a:lnTo>
                    <a:pt x="2" y="1289"/>
                  </a:lnTo>
                  <a:lnTo>
                    <a:pt x="0" y="1268"/>
                  </a:lnTo>
                  <a:lnTo>
                    <a:pt x="0" y="78"/>
                  </a:lnTo>
                  <a:lnTo>
                    <a:pt x="2" y="57"/>
                  </a:lnTo>
                  <a:lnTo>
                    <a:pt x="10" y="38"/>
                  </a:lnTo>
                  <a:lnTo>
                    <a:pt x="22" y="22"/>
                  </a:lnTo>
                  <a:lnTo>
                    <a:pt x="39" y="10"/>
                  </a:lnTo>
                  <a:lnTo>
                    <a:pt x="58" y="2"/>
                  </a:lnTo>
                  <a:lnTo>
                    <a:pt x="79" y="0"/>
                  </a:lnTo>
                  <a:close/>
                </a:path>
              </a:pathLst>
            </a:custGeom>
            <a:grpFill/>
            <a:ln w="0">
              <a:noFill/>
              <a:prstDash val="solid"/>
              <a:round/>
            </a:ln>
          </p:spPr>
          <p:txBody>
            <a:bodyPr vert="horz" wrap="square" lIns="91440" tIns="45720" rIns="91440" bIns="45720" numCol="1" anchor="t" anchorCtr="0" compatLnSpc="1"/>
            <a:lstStyle/>
            <a:p>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7" name="Freeform 257"/>
            <p:cNvSpPr>
              <a:spLocks noEditPoints="1"/>
            </p:cNvSpPr>
            <p:nvPr/>
          </p:nvSpPr>
          <p:spPr bwMode="auto">
            <a:xfrm>
              <a:off x="666750" y="3544888"/>
              <a:ext cx="581025" cy="388938"/>
            </a:xfrm>
            <a:custGeom>
              <a:avLst/>
              <a:gdLst>
                <a:gd name="T0" fmla="*/ 145 w 3660"/>
                <a:gd name="T1" fmla="*/ 2140 h 2453"/>
                <a:gd name="T2" fmla="*/ 191 w 3660"/>
                <a:gd name="T3" fmla="*/ 2237 h 2453"/>
                <a:gd name="T4" fmla="*/ 277 w 3660"/>
                <a:gd name="T5" fmla="*/ 2298 h 2453"/>
                <a:gd name="T6" fmla="*/ 3311 w 3660"/>
                <a:gd name="T7" fmla="*/ 2311 h 2453"/>
                <a:gd name="T8" fmla="*/ 3415 w 3660"/>
                <a:gd name="T9" fmla="*/ 2282 h 2453"/>
                <a:gd name="T10" fmla="*/ 3490 w 3660"/>
                <a:gd name="T11" fmla="*/ 2208 h 2453"/>
                <a:gd name="T12" fmla="*/ 3518 w 3660"/>
                <a:gd name="T13" fmla="*/ 2102 h 2453"/>
                <a:gd name="T14" fmla="*/ 2264 w 3660"/>
                <a:gd name="T15" fmla="*/ 2071 h 2453"/>
                <a:gd name="T16" fmla="*/ 2189 w 3660"/>
                <a:gd name="T17" fmla="*/ 2163 h 2453"/>
                <a:gd name="T18" fmla="*/ 2081 w 3660"/>
                <a:gd name="T19" fmla="*/ 2210 h 2453"/>
                <a:gd name="T20" fmla="*/ 1579 w 3660"/>
                <a:gd name="T21" fmla="*/ 2210 h 2453"/>
                <a:gd name="T22" fmla="*/ 1471 w 3660"/>
                <a:gd name="T23" fmla="*/ 2163 h 2453"/>
                <a:gd name="T24" fmla="*/ 1396 w 3660"/>
                <a:gd name="T25" fmla="*/ 2071 h 2453"/>
                <a:gd name="T26" fmla="*/ 454 w 3660"/>
                <a:gd name="T27" fmla="*/ 157 h 2453"/>
                <a:gd name="T28" fmla="*/ 397 w 3660"/>
                <a:gd name="T29" fmla="*/ 181 h 2453"/>
                <a:gd name="T30" fmla="*/ 374 w 3660"/>
                <a:gd name="T31" fmla="*/ 237 h 2453"/>
                <a:gd name="T32" fmla="*/ 1460 w 3660"/>
                <a:gd name="T33" fmla="*/ 1895 h 2453"/>
                <a:gd name="T34" fmla="*/ 1503 w 3660"/>
                <a:gd name="T35" fmla="*/ 1927 h 2453"/>
                <a:gd name="T36" fmla="*/ 1516 w 3660"/>
                <a:gd name="T37" fmla="*/ 1988 h 2453"/>
                <a:gd name="T38" fmla="*/ 1554 w 3660"/>
                <a:gd name="T39" fmla="*/ 2048 h 2453"/>
                <a:gd name="T40" fmla="*/ 1621 w 3660"/>
                <a:gd name="T41" fmla="*/ 2072 h 2453"/>
                <a:gd name="T42" fmla="*/ 2086 w 3660"/>
                <a:gd name="T43" fmla="*/ 2061 h 2453"/>
                <a:gd name="T44" fmla="*/ 2136 w 3660"/>
                <a:gd name="T45" fmla="*/ 2011 h 2453"/>
                <a:gd name="T46" fmla="*/ 2149 w 3660"/>
                <a:gd name="T47" fmla="*/ 1944 h 2453"/>
                <a:gd name="T48" fmla="*/ 2186 w 3660"/>
                <a:gd name="T49" fmla="*/ 1900 h 2453"/>
                <a:gd name="T50" fmla="*/ 2220 w 3660"/>
                <a:gd name="T51" fmla="*/ 1893 h 2453"/>
                <a:gd name="T52" fmla="*/ 3284 w 3660"/>
                <a:gd name="T53" fmla="*/ 216 h 2453"/>
                <a:gd name="T54" fmla="*/ 3246 w 3660"/>
                <a:gd name="T55" fmla="*/ 168 h 2453"/>
                <a:gd name="T56" fmla="*/ 454 w 3660"/>
                <a:gd name="T57" fmla="*/ 157 h 2453"/>
                <a:gd name="T58" fmla="*/ 3244 w 3660"/>
                <a:gd name="T59" fmla="*/ 3 h 2453"/>
                <a:gd name="T60" fmla="*/ 3346 w 3660"/>
                <a:gd name="T61" fmla="*/ 45 h 2453"/>
                <a:gd name="T62" fmla="*/ 3417 w 3660"/>
                <a:gd name="T63" fmla="*/ 128 h 2453"/>
                <a:gd name="T64" fmla="*/ 3444 w 3660"/>
                <a:gd name="T65" fmla="*/ 237 h 2453"/>
                <a:gd name="T66" fmla="*/ 3608 w 3660"/>
                <a:gd name="T67" fmla="*/ 1895 h 2453"/>
                <a:gd name="T68" fmla="*/ 3650 w 3660"/>
                <a:gd name="T69" fmla="*/ 1928 h 2453"/>
                <a:gd name="T70" fmla="*/ 3660 w 3660"/>
                <a:gd name="T71" fmla="*/ 2102 h 2453"/>
                <a:gd name="T72" fmla="*/ 3632 w 3660"/>
                <a:gd name="T73" fmla="*/ 2239 h 2453"/>
                <a:gd name="T74" fmla="*/ 3558 w 3660"/>
                <a:gd name="T75" fmla="*/ 2350 h 2453"/>
                <a:gd name="T76" fmla="*/ 3446 w 3660"/>
                <a:gd name="T77" fmla="*/ 2425 h 2453"/>
                <a:gd name="T78" fmla="*/ 3311 w 3660"/>
                <a:gd name="T79" fmla="*/ 2453 h 2453"/>
                <a:gd name="T80" fmla="*/ 257 w 3660"/>
                <a:gd name="T81" fmla="*/ 2440 h 2453"/>
                <a:gd name="T82" fmla="*/ 136 w 3660"/>
                <a:gd name="T83" fmla="*/ 2380 h 2453"/>
                <a:gd name="T84" fmla="*/ 48 w 3660"/>
                <a:gd name="T85" fmla="*/ 2279 h 2453"/>
                <a:gd name="T86" fmla="*/ 3 w 3660"/>
                <a:gd name="T87" fmla="*/ 2150 h 2453"/>
                <a:gd name="T88" fmla="*/ 2 w 3660"/>
                <a:gd name="T89" fmla="*/ 1945 h 2453"/>
                <a:gd name="T90" fmla="*/ 35 w 3660"/>
                <a:gd name="T91" fmla="*/ 1903 h 2453"/>
                <a:gd name="T92" fmla="*/ 216 w 3660"/>
                <a:gd name="T93" fmla="*/ 1893 h 2453"/>
                <a:gd name="T94" fmla="*/ 228 w 3660"/>
                <a:gd name="T95" fmla="*/ 163 h 2453"/>
                <a:gd name="T96" fmla="*/ 286 w 3660"/>
                <a:gd name="T97" fmla="*/ 70 h 2453"/>
                <a:gd name="T98" fmla="*/ 379 w 3660"/>
                <a:gd name="T99" fmla="*/ 12 h 2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60" h="2453">
                  <a:moveTo>
                    <a:pt x="142" y="2035"/>
                  </a:moveTo>
                  <a:lnTo>
                    <a:pt x="142" y="2102"/>
                  </a:lnTo>
                  <a:lnTo>
                    <a:pt x="145" y="2140"/>
                  </a:lnTo>
                  <a:lnTo>
                    <a:pt x="155" y="2176"/>
                  </a:lnTo>
                  <a:lnTo>
                    <a:pt x="170" y="2208"/>
                  </a:lnTo>
                  <a:lnTo>
                    <a:pt x="191" y="2237"/>
                  </a:lnTo>
                  <a:lnTo>
                    <a:pt x="216" y="2262"/>
                  </a:lnTo>
                  <a:lnTo>
                    <a:pt x="245" y="2282"/>
                  </a:lnTo>
                  <a:lnTo>
                    <a:pt x="277" y="2298"/>
                  </a:lnTo>
                  <a:lnTo>
                    <a:pt x="313" y="2308"/>
                  </a:lnTo>
                  <a:lnTo>
                    <a:pt x="349" y="2311"/>
                  </a:lnTo>
                  <a:lnTo>
                    <a:pt x="3311" y="2311"/>
                  </a:lnTo>
                  <a:lnTo>
                    <a:pt x="3347" y="2308"/>
                  </a:lnTo>
                  <a:lnTo>
                    <a:pt x="3383" y="2298"/>
                  </a:lnTo>
                  <a:lnTo>
                    <a:pt x="3415" y="2282"/>
                  </a:lnTo>
                  <a:lnTo>
                    <a:pt x="3444" y="2262"/>
                  </a:lnTo>
                  <a:lnTo>
                    <a:pt x="3469" y="2237"/>
                  </a:lnTo>
                  <a:lnTo>
                    <a:pt x="3490" y="2208"/>
                  </a:lnTo>
                  <a:lnTo>
                    <a:pt x="3505" y="2176"/>
                  </a:lnTo>
                  <a:lnTo>
                    <a:pt x="3515" y="2140"/>
                  </a:lnTo>
                  <a:lnTo>
                    <a:pt x="3518" y="2102"/>
                  </a:lnTo>
                  <a:lnTo>
                    <a:pt x="3518" y="2035"/>
                  </a:lnTo>
                  <a:lnTo>
                    <a:pt x="2279" y="2035"/>
                  </a:lnTo>
                  <a:lnTo>
                    <a:pt x="2264" y="2071"/>
                  </a:lnTo>
                  <a:lnTo>
                    <a:pt x="2244" y="2106"/>
                  </a:lnTo>
                  <a:lnTo>
                    <a:pt x="2219" y="2137"/>
                  </a:lnTo>
                  <a:lnTo>
                    <a:pt x="2189" y="2163"/>
                  </a:lnTo>
                  <a:lnTo>
                    <a:pt x="2156" y="2184"/>
                  </a:lnTo>
                  <a:lnTo>
                    <a:pt x="2119" y="2200"/>
                  </a:lnTo>
                  <a:lnTo>
                    <a:pt x="2081" y="2210"/>
                  </a:lnTo>
                  <a:lnTo>
                    <a:pt x="2039" y="2213"/>
                  </a:lnTo>
                  <a:lnTo>
                    <a:pt x="1621" y="2213"/>
                  </a:lnTo>
                  <a:lnTo>
                    <a:pt x="1579" y="2210"/>
                  </a:lnTo>
                  <a:lnTo>
                    <a:pt x="1541" y="2200"/>
                  </a:lnTo>
                  <a:lnTo>
                    <a:pt x="1504" y="2184"/>
                  </a:lnTo>
                  <a:lnTo>
                    <a:pt x="1471" y="2163"/>
                  </a:lnTo>
                  <a:lnTo>
                    <a:pt x="1441" y="2137"/>
                  </a:lnTo>
                  <a:lnTo>
                    <a:pt x="1416" y="2106"/>
                  </a:lnTo>
                  <a:lnTo>
                    <a:pt x="1396" y="2071"/>
                  </a:lnTo>
                  <a:lnTo>
                    <a:pt x="1381" y="2035"/>
                  </a:lnTo>
                  <a:lnTo>
                    <a:pt x="142" y="2035"/>
                  </a:lnTo>
                  <a:close/>
                  <a:moveTo>
                    <a:pt x="454" y="157"/>
                  </a:moveTo>
                  <a:lnTo>
                    <a:pt x="433" y="159"/>
                  </a:lnTo>
                  <a:lnTo>
                    <a:pt x="414" y="168"/>
                  </a:lnTo>
                  <a:lnTo>
                    <a:pt x="397" y="181"/>
                  </a:lnTo>
                  <a:lnTo>
                    <a:pt x="385" y="197"/>
                  </a:lnTo>
                  <a:lnTo>
                    <a:pt x="376" y="216"/>
                  </a:lnTo>
                  <a:lnTo>
                    <a:pt x="374" y="237"/>
                  </a:lnTo>
                  <a:lnTo>
                    <a:pt x="374" y="1893"/>
                  </a:lnTo>
                  <a:lnTo>
                    <a:pt x="1441" y="1893"/>
                  </a:lnTo>
                  <a:lnTo>
                    <a:pt x="1460" y="1895"/>
                  </a:lnTo>
                  <a:lnTo>
                    <a:pt x="1477" y="1902"/>
                  </a:lnTo>
                  <a:lnTo>
                    <a:pt x="1492" y="1913"/>
                  </a:lnTo>
                  <a:lnTo>
                    <a:pt x="1503" y="1927"/>
                  </a:lnTo>
                  <a:lnTo>
                    <a:pt x="1511" y="1945"/>
                  </a:lnTo>
                  <a:lnTo>
                    <a:pt x="1513" y="1964"/>
                  </a:lnTo>
                  <a:lnTo>
                    <a:pt x="1516" y="1988"/>
                  </a:lnTo>
                  <a:lnTo>
                    <a:pt x="1524" y="2011"/>
                  </a:lnTo>
                  <a:lnTo>
                    <a:pt x="1537" y="2031"/>
                  </a:lnTo>
                  <a:lnTo>
                    <a:pt x="1554" y="2048"/>
                  </a:lnTo>
                  <a:lnTo>
                    <a:pt x="1574" y="2061"/>
                  </a:lnTo>
                  <a:lnTo>
                    <a:pt x="1597" y="2069"/>
                  </a:lnTo>
                  <a:lnTo>
                    <a:pt x="1621" y="2072"/>
                  </a:lnTo>
                  <a:lnTo>
                    <a:pt x="2039" y="2072"/>
                  </a:lnTo>
                  <a:lnTo>
                    <a:pt x="2063" y="2069"/>
                  </a:lnTo>
                  <a:lnTo>
                    <a:pt x="2086" y="2061"/>
                  </a:lnTo>
                  <a:lnTo>
                    <a:pt x="2106" y="2048"/>
                  </a:lnTo>
                  <a:lnTo>
                    <a:pt x="2123" y="2031"/>
                  </a:lnTo>
                  <a:lnTo>
                    <a:pt x="2136" y="2011"/>
                  </a:lnTo>
                  <a:lnTo>
                    <a:pt x="2144" y="1988"/>
                  </a:lnTo>
                  <a:lnTo>
                    <a:pt x="2147" y="1964"/>
                  </a:lnTo>
                  <a:lnTo>
                    <a:pt x="2149" y="1944"/>
                  </a:lnTo>
                  <a:lnTo>
                    <a:pt x="2157" y="1926"/>
                  </a:lnTo>
                  <a:lnTo>
                    <a:pt x="2170" y="1912"/>
                  </a:lnTo>
                  <a:lnTo>
                    <a:pt x="2186" y="1900"/>
                  </a:lnTo>
                  <a:lnTo>
                    <a:pt x="2205" y="1894"/>
                  </a:lnTo>
                  <a:lnTo>
                    <a:pt x="2213" y="1893"/>
                  </a:lnTo>
                  <a:lnTo>
                    <a:pt x="2220" y="1893"/>
                  </a:lnTo>
                  <a:lnTo>
                    <a:pt x="3286" y="1893"/>
                  </a:lnTo>
                  <a:lnTo>
                    <a:pt x="3286" y="237"/>
                  </a:lnTo>
                  <a:lnTo>
                    <a:pt x="3284" y="216"/>
                  </a:lnTo>
                  <a:lnTo>
                    <a:pt x="3275" y="197"/>
                  </a:lnTo>
                  <a:lnTo>
                    <a:pt x="3263" y="181"/>
                  </a:lnTo>
                  <a:lnTo>
                    <a:pt x="3246" y="168"/>
                  </a:lnTo>
                  <a:lnTo>
                    <a:pt x="3227" y="159"/>
                  </a:lnTo>
                  <a:lnTo>
                    <a:pt x="3206" y="157"/>
                  </a:lnTo>
                  <a:lnTo>
                    <a:pt x="454" y="157"/>
                  </a:lnTo>
                  <a:close/>
                  <a:moveTo>
                    <a:pt x="454" y="0"/>
                  </a:moveTo>
                  <a:lnTo>
                    <a:pt x="3206" y="0"/>
                  </a:lnTo>
                  <a:lnTo>
                    <a:pt x="3244" y="3"/>
                  </a:lnTo>
                  <a:lnTo>
                    <a:pt x="3281" y="12"/>
                  </a:lnTo>
                  <a:lnTo>
                    <a:pt x="3315" y="26"/>
                  </a:lnTo>
                  <a:lnTo>
                    <a:pt x="3346" y="45"/>
                  </a:lnTo>
                  <a:lnTo>
                    <a:pt x="3374" y="70"/>
                  </a:lnTo>
                  <a:lnTo>
                    <a:pt x="3398" y="97"/>
                  </a:lnTo>
                  <a:lnTo>
                    <a:pt x="3417" y="128"/>
                  </a:lnTo>
                  <a:lnTo>
                    <a:pt x="3432" y="163"/>
                  </a:lnTo>
                  <a:lnTo>
                    <a:pt x="3440" y="199"/>
                  </a:lnTo>
                  <a:lnTo>
                    <a:pt x="3444" y="237"/>
                  </a:lnTo>
                  <a:lnTo>
                    <a:pt x="3444" y="1893"/>
                  </a:lnTo>
                  <a:lnTo>
                    <a:pt x="3589" y="1893"/>
                  </a:lnTo>
                  <a:lnTo>
                    <a:pt x="3608" y="1895"/>
                  </a:lnTo>
                  <a:lnTo>
                    <a:pt x="3625" y="1903"/>
                  </a:lnTo>
                  <a:lnTo>
                    <a:pt x="3639" y="1914"/>
                  </a:lnTo>
                  <a:lnTo>
                    <a:pt x="3650" y="1928"/>
                  </a:lnTo>
                  <a:lnTo>
                    <a:pt x="3658" y="1945"/>
                  </a:lnTo>
                  <a:lnTo>
                    <a:pt x="3660" y="1964"/>
                  </a:lnTo>
                  <a:lnTo>
                    <a:pt x="3660" y="2102"/>
                  </a:lnTo>
                  <a:lnTo>
                    <a:pt x="3657" y="2150"/>
                  </a:lnTo>
                  <a:lnTo>
                    <a:pt x="3648" y="2196"/>
                  </a:lnTo>
                  <a:lnTo>
                    <a:pt x="3632" y="2239"/>
                  </a:lnTo>
                  <a:lnTo>
                    <a:pt x="3612" y="2279"/>
                  </a:lnTo>
                  <a:lnTo>
                    <a:pt x="3587" y="2317"/>
                  </a:lnTo>
                  <a:lnTo>
                    <a:pt x="3558" y="2350"/>
                  </a:lnTo>
                  <a:lnTo>
                    <a:pt x="3524" y="2380"/>
                  </a:lnTo>
                  <a:lnTo>
                    <a:pt x="3487" y="2404"/>
                  </a:lnTo>
                  <a:lnTo>
                    <a:pt x="3446" y="2425"/>
                  </a:lnTo>
                  <a:lnTo>
                    <a:pt x="3403" y="2440"/>
                  </a:lnTo>
                  <a:lnTo>
                    <a:pt x="3357" y="2450"/>
                  </a:lnTo>
                  <a:lnTo>
                    <a:pt x="3311" y="2453"/>
                  </a:lnTo>
                  <a:lnTo>
                    <a:pt x="349" y="2453"/>
                  </a:lnTo>
                  <a:lnTo>
                    <a:pt x="303" y="2450"/>
                  </a:lnTo>
                  <a:lnTo>
                    <a:pt x="257" y="2440"/>
                  </a:lnTo>
                  <a:lnTo>
                    <a:pt x="214" y="2425"/>
                  </a:lnTo>
                  <a:lnTo>
                    <a:pt x="173" y="2404"/>
                  </a:lnTo>
                  <a:lnTo>
                    <a:pt x="136" y="2380"/>
                  </a:lnTo>
                  <a:lnTo>
                    <a:pt x="102" y="2350"/>
                  </a:lnTo>
                  <a:lnTo>
                    <a:pt x="73" y="2317"/>
                  </a:lnTo>
                  <a:lnTo>
                    <a:pt x="48" y="2279"/>
                  </a:lnTo>
                  <a:lnTo>
                    <a:pt x="28" y="2239"/>
                  </a:lnTo>
                  <a:lnTo>
                    <a:pt x="12" y="2196"/>
                  </a:lnTo>
                  <a:lnTo>
                    <a:pt x="3" y="2150"/>
                  </a:lnTo>
                  <a:lnTo>
                    <a:pt x="0" y="2102"/>
                  </a:lnTo>
                  <a:lnTo>
                    <a:pt x="0" y="1964"/>
                  </a:lnTo>
                  <a:lnTo>
                    <a:pt x="2" y="1945"/>
                  </a:lnTo>
                  <a:lnTo>
                    <a:pt x="10" y="1928"/>
                  </a:lnTo>
                  <a:lnTo>
                    <a:pt x="21" y="1914"/>
                  </a:lnTo>
                  <a:lnTo>
                    <a:pt x="35" y="1903"/>
                  </a:lnTo>
                  <a:lnTo>
                    <a:pt x="52" y="1895"/>
                  </a:lnTo>
                  <a:lnTo>
                    <a:pt x="71" y="1893"/>
                  </a:lnTo>
                  <a:lnTo>
                    <a:pt x="216" y="1893"/>
                  </a:lnTo>
                  <a:lnTo>
                    <a:pt x="216" y="237"/>
                  </a:lnTo>
                  <a:lnTo>
                    <a:pt x="220" y="199"/>
                  </a:lnTo>
                  <a:lnTo>
                    <a:pt x="228" y="163"/>
                  </a:lnTo>
                  <a:lnTo>
                    <a:pt x="243" y="128"/>
                  </a:lnTo>
                  <a:lnTo>
                    <a:pt x="262" y="97"/>
                  </a:lnTo>
                  <a:lnTo>
                    <a:pt x="286" y="70"/>
                  </a:lnTo>
                  <a:lnTo>
                    <a:pt x="314" y="45"/>
                  </a:lnTo>
                  <a:lnTo>
                    <a:pt x="345" y="26"/>
                  </a:lnTo>
                  <a:lnTo>
                    <a:pt x="379" y="12"/>
                  </a:lnTo>
                  <a:lnTo>
                    <a:pt x="416" y="3"/>
                  </a:lnTo>
                  <a:lnTo>
                    <a:pt x="454" y="0"/>
                  </a:lnTo>
                  <a:close/>
                </a:path>
              </a:pathLst>
            </a:custGeom>
            <a:grpFill/>
            <a:ln w="0">
              <a:noFill/>
              <a:prstDash val="solid"/>
              <a:round/>
            </a:ln>
          </p:spPr>
          <p:txBody>
            <a:bodyPr vert="horz" wrap="square" lIns="91440" tIns="45720" rIns="91440" bIns="45720" numCol="1" anchor="t" anchorCtr="0" compatLnSpc="1"/>
            <a:lstStyle/>
            <a:p>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8" name="Freeform 258"/>
            <p:cNvSpPr/>
            <p:nvPr/>
          </p:nvSpPr>
          <p:spPr bwMode="auto">
            <a:xfrm>
              <a:off x="876300" y="3667125"/>
              <a:ext cx="103188" cy="104775"/>
            </a:xfrm>
            <a:custGeom>
              <a:avLst/>
              <a:gdLst>
                <a:gd name="T0" fmla="*/ 575 w 654"/>
                <a:gd name="T1" fmla="*/ 0 h 653"/>
                <a:gd name="T2" fmla="*/ 595 w 654"/>
                <a:gd name="T3" fmla="*/ 3 h 653"/>
                <a:gd name="T4" fmla="*/ 614 w 654"/>
                <a:gd name="T5" fmla="*/ 10 h 653"/>
                <a:gd name="T6" fmla="*/ 630 w 654"/>
                <a:gd name="T7" fmla="*/ 23 h 653"/>
                <a:gd name="T8" fmla="*/ 644 w 654"/>
                <a:gd name="T9" fmla="*/ 40 h 653"/>
                <a:gd name="T10" fmla="*/ 652 w 654"/>
                <a:gd name="T11" fmla="*/ 59 h 653"/>
                <a:gd name="T12" fmla="*/ 654 w 654"/>
                <a:gd name="T13" fmla="*/ 79 h 653"/>
                <a:gd name="T14" fmla="*/ 652 w 654"/>
                <a:gd name="T15" fmla="*/ 99 h 653"/>
                <a:gd name="T16" fmla="*/ 644 w 654"/>
                <a:gd name="T17" fmla="*/ 118 h 653"/>
                <a:gd name="T18" fmla="*/ 630 w 654"/>
                <a:gd name="T19" fmla="*/ 135 h 653"/>
                <a:gd name="T20" fmla="*/ 136 w 654"/>
                <a:gd name="T21" fmla="*/ 630 h 653"/>
                <a:gd name="T22" fmla="*/ 118 w 654"/>
                <a:gd name="T23" fmla="*/ 643 h 653"/>
                <a:gd name="T24" fmla="*/ 99 w 654"/>
                <a:gd name="T25" fmla="*/ 651 h 653"/>
                <a:gd name="T26" fmla="*/ 79 w 654"/>
                <a:gd name="T27" fmla="*/ 653 h 653"/>
                <a:gd name="T28" fmla="*/ 59 w 654"/>
                <a:gd name="T29" fmla="*/ 651 h 653"/>
                <a:gd name="T30" fmla="*/ 40 w 654"/>
                <a:gd name="T31" fmla="*/ 643 h 653"/>
                <a:gd name="T32" fmla="*/ 24 w 654"/>
                <a:gd name="T33" fmla="*/ 630 h 653"/>
                <a:gd name="T34" fmla="*/ 12 w 654"/>
                <a:gd name="T35" fmla="*/ 613 h 653"/>
                <a:gd name="T36" fmla="*/ 4 w 654"/>
                <a:gd name="T37" fmla="*/ 594 h 653"/>
                <a:gd name="T38" fmla="*/ 0 w 654"/>
                <a:gd name="T39" fmla="*/ 574 h 653"/>
                <a:gd name="T40" fmla="*/ 4 w 654"/>
                <a:gd name="T41" fmla="*/ 554 h 653"/>
                <a:gd name="T42" fmla="*/ 12 w 654"/>
                <a:gd name="T43" fmla="*/ 535 h 653"/>
                <a:gd name="T44" fmla="*/ 24 w 654"/>
                <a:gd name="T45" fmla="*/ 519 h 653"/>
                <a:gd name="T46" fmla="*/ 520 w 654"/>
                <a:gd name="T47" fmla="*/ 23 h 653"/>
                <a:gd name="T48" fmla="*/ 536 w 654"/>
                <a:gd name="T49" fmla="*/ 10 h 653"/>
                <a:gd name="T50" fmla="*/ 555 w 654"/>
                <a:gd name="T51" fmla="*/ 3 h 653"/>
                <a:gd name="T52" fmla="*/ 575 w 654"/>
                <a:gd name="T53"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4" h="653">
                  <a:moveTo>
                    <a:pt x="575" y="0"/>
                  </a:moveTo>
                  <a:lnTo>
                    <a:pt x="595" y="3"/>
                  </a:lnTo>
                  <a:lnTo>
                    <a:pt x="614" y="10"/>
                  </a:lnTo>
                  <a:lnTo>
                    <a:pt x="630" y="23"/>
                  </a:lnTo>
                  <a:lnTo>
                    <a:pt x="644" y="40"/>
                  </a:lnTo>
                  <a:lnTo>
                    <a:pt x="652" y="59"/>
                  </a:lnTo>
                  <a:lnTo>
                    <a:pt x="654" y="79"/>
                  </a:lnTo>
                  <a:lnTo>
                    <a:pt x="652" y="99"/>
                  </a:lnTo>
                  <a:lnTo>
                    <a:pt x="644" y="118"/>
                  </a:lnTo>
                  <a:lnTo>
                    <a:pt x="630" y="135"/>
                  </a:lnTo>
                  <a:lnTo>
                    <a:pt x="136" y="630"/>
                  </a:lnTo>
                  <a:lnTo>
                    <a:pt x="118" y="643"/>
                  </a:lnTo>
                  <a:lnTo>
                    <a:pt x="99" y="651"/>
                  </a:lnTo>
                  <a:lnTo>
                    <a:pt x="79" y="653"/>
                  </a:lnTo>
                  <a:lnTo>
                    <a:pt x="59" y="651"/>
                  </a:lnTo>
                  <a:lnTo>
                    <a:pt x="40" y="643"/>
                  </a:lnTo>
                  <a:lnTo>
                    <a:pt x="24" y="630"/>
                  </a:lnTo>
                  <a:lnTo>
                    <a:pt x="12" y="613"/>
                  </a:lnTo>
                  <a:lnTo>
                    <a:pt x="4" y="594"/>
                  </a:lnTo>
                  <a:lnTo>
                    <a:pt x="0" y="574"/>
                  </a:lnTo>
                  <a:lnTo>
                    <a:pt x="4" y="554"/>
                  </a:lnTo>
                  <a:lnTo>
                    <a:pt x="12" y="535"/>
                  </a:lnTo>
                  <a:lnTo>
                    <a:pt x="24" y="519"/>
                  </a:lnTo>
                  <a:lnTo>
                    <a:pt x="520" y="23"/>
                  </a:lnTo>
                  <a:lnTo>
                    <a:pt x="536" y="10"/>
                  </a:lnTo>
                  <a:lnTo>
                    <a:pt x="555" y="3"/>
                  </a:lnTo>
                  <a:lnTo>
                    <a:pt x="575" y="0"/>
                  </a:lnTo>
                  <a:close/>
                </a:path>
              </a:pathLst>
            </a:custGeom>
            <a:grpFill/>
            <a:ln w="0">
              <a:noFill/>
              <a:prstDash val="solid"/>
              <a:round/>
            </a:ln>
          </p:spPr>
          <p:txBody>
            <a:bodyPr vert="horz" wrap="square" lIns="91440" tIns="45720" rIns="91440" bIns="45720" numCol="1" anchor="t" anchorCtr="0" compatLnSpc="1"/>
            <a:lstStyle/>
            <a:p>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9" name="Freeform 259"/>
            <p:cNvSpPr/>
            <p:nvPr/>
          </p:nvSpPr>
          <p:spPr bwMode="auto">
            <a:xfrm>
              <a:off x="969963" y="3713163"/>
              <a:ext cx="55563" cy="57150"/>
            </a:xfrm>
            <a:custGeom>
              <a:avLst/>
              <a:gdLst>
                <a:gd name="T0" fmla="*/ 276 w 355"/>
                <a:gd name="T1" fmla="*/ 0 h 355"/>
                <a:gd name="T2" fmla="*/ 296 w 355"/>
                <a:gd name="T3" fmla="*/ 3 h 355"/>
                <a:gd name="T4" fmla="*/ 315 w 355"/>
                <a:gd name="T5" fmla="*/ 11 h 355"/>
                <a:gd name="T6" fmla="*/ 331 w 355"/>
                <a:gd name="T7" fmla="*/ 23 h 355"/>
                <a:gd name="T8" fmla="*/ 345 w 355"/>
                <a:gd name="T9" fmla="*/ 40 h 355"/>
                <a:gd name="T10" fmla="*/ 351 w 355"/>
                <a:gd name="T11" fmla="*/ 59 h 355"/>
                <a:gd name="T12" fmla="*/ 355 w 355"/>
                <a:gd name="T13" fmla="*/ 79 h 355"/>
                <a:gd name="T14" fmla="*/ 351 w 355"/>
                <a:gd name="T15" fmla="*/ 99 h 355"/>
                <a:gd name="T16" fmla="*/ 345 w 355"/>
                <a:gd name="T17" fmla="*/ 118 h 355"/>
                <a:gd name="T18" fmla="*/ 331 w 355"/>
                <a:gd name="T19" fmla="*/ 135 h 355"/>
                <a:gd name="T20" fmla="*/ 134 w 355"/>
                <a:gd name="T21" fmla="*/ 333 h 355"/>
                <a:gd name="T22" fmla="*/ 117 w 355"/>
                <a:gd name="T23" fmla="*/ 345 h 355"/>
                <a:gd name="T24" fmla="*/ 98 w 355"/>
                <a:gd name="T25" fmla="*/ 353 h 355"/>
                <a:gd name="T26" fmla="*/ 78 w 355"/>
                <a:gd name="T27" fmla="*/ 355 h 355"/>
                <a:gd name="T28" fmla="*/ 59 w 355"/>
                <a:gd name="T29" fmla="*/ 353 h 355"/>
                <a:gd name="T30" fmla="*/ 40 w 355"/>
                <a:gd name="T31" fmla="*/ 345 h 355"/>
                <a:gd name="T32" fmla="*/ 23 w 355"/>
                <a:gd name="T33" fmla="*/ 333 h 355"/>
                <a:gd name="T34" fmla="*/ 10 w 355"/>
                <a:gd name="T35" fmla="*/ 315 h 355"/>
                <a:gd name="T36" fmla="*/ 2 w 355"/>
                <a:gd name="T37" fmla="*/ 296 h 355"/>
                <a:gd name="T38" fmla="*/ 0 w 355"/>
                <a:gd name="T39" fmla="*/ 276 h 355"/>
                <a:gd name="T40" fmla="*/ 2 w 355"/>
                <a:gd name="T41" fmla="*/ 256 h 355"/>
                <a:gd name="T42" fmla="*/ 10 w 355"/>
                <a:gd name="T43" fmla="*/ 237 h 355"/>
                <a:gd name="T44" fmla="*/ 23 w 355"/>
                <a:gd name="T45" fmla="*/ 221 h 355"/>
                <a:gd name="T46" fmla="*/ 220 w 355"/>
                <a:gd name="T47" fmla="*/ 23 h 355"/>
                <a:gd name="T48" fmla="*/ 237 w 355"/>
                <a:gd name="T49" fmla="*/ 11 h 355"/>
                <a:gd name="T50" fmla="*/ 256 w 355"/>
                <a:gd name="T51" fmla="*/ 3 h 355"/>
                <a:gd name="T52" fmla="*/ 276 w 355"/>
                <a:gd name="T53"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5" h="355">
                  <a:moveTo>
                    <a:pt x="276" y="0"/>
                  </a:moveTo>
                  <a:lnTo>
                    <a:pt x="296" y="3"/>
                  </a:lnTo>
                  <a:lnTo>
                    <a:pt x="315" y="11"/>
                  </a:lnTo>
                  <a:lnTo>
                    <a:pt x="331" y="23"/>
                  </a:lnTo>
                  <a:lnTo>
                    <a:pt x="345" y="40"/>
                  </a:lnTo>
                  <a:lnTo>
                    <a:pt x="351" y="59"/>
                  </a:lnTo>
                  <a:lnTo>
                    <a:pt x="355" y="79"/>
                  </a:lnTo>
                  <a:lnTo>
                    <a:pt x="351" y="99"/>
                  </a:lnTo>
                  <a:lnTo>
                    <a:pt x="345" y="118"/>
                  </a:lnTo>
                  <a:lnTo>
                    <a:pt x="331" y="135"/>
                  </a:lnTo>
                  <a:lnTo>
                    <a:pt x="134" y="333"/>
                  </a:lnTo>
                  <a:lnTo>
                    <a:pt x="117" y="345"/>
                  </a:lnTo>
                  <a:lnTo>
                    <a:pt x="98" y="353"/>
                  </a:lnTo>
                  <a:lnTo>
                    <a:pt x="78" y="355"/>
                  </a:lnTo>
                  <a:lnTo>
                    <a:pt x="59" y="353"/>
                  </a:lnTo>
                  <a:lnTo>
                    <a:pt x="40" y="345"/>
                  </a:lnTo>
                  <a:lnTo>
                    <a:pt x="23" y="333"/>
                  </a:lnTo>
                  <a:lnTo>
                    <a:pt x="10" y="315"/>
                  </a:lnTo>
                  <a:lnTo>
                    <a:pt x="2" y="296"/>
                  </a:lnTo>
                  <a:lnTo>
                    <a:pt x="0" y="276"/>
                  </a:lnTo>
                  <a:lnTo>
                    <a:pt x="2" y="256"/>
                  </a:lnTo>
                  <a:lnTo>
                    <a:pt x="10" y="237"/>
                  </a:lnTo>
                  <a:lnTo>
                    <a:pt x="23" y="221"/>
                  </a:lnTo>
                  <a:lnTo>
                    <a:pt x="220" y="23"/>
                  </a:lnTo>
                  <a:lnTo>
                    <a:pt x="237" y="11"/>
                  </a:lnTo>
                  <a:lnTo>
                    <a:pt x="256" y="3"/>
                  </a:lnTo>
                  <a:lnTo>
                    <a:pt x="276" y="0"/>
                  </a:lnTo>
                  <a:close/>
                </a:path>
              </a:pathLst>
            </a:custGeom>
            <a:grpFill/>
            <a:ln w="0">
              <a:noFill/>
              <a:prstDash val="solid"/>
              <a:round/>
            </a:ln>
          </p:spPr>
          <p:txBody>
            <a:bodyPr vert="horz" wrap="square" lIns="91440" tIns="45720" rIns="91440" bIns="45720" numCol="1" anchor="t" anchorCtr="0" compatLnSpc="1"/>
            <a:lstStyle/>
            <a:p>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70" name="Rectangle 28"/>
          <p:cNvSpPr/>
          <p:nvPr/>
        </p:nvSpPr>
        <p:spPr>
          <a:xfrm>
            <a:off x="7636605" y="1888324"/>
            <a:ext cx="50800" cy="727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4" name="Rectangle 87"/>
          <p:cNvSpPr/>
          <p:nvPr/>
        </p:nvSpPr>
        <p:spPr>
          <a:xfrm>
            <a:off x="7636605" y="3787003"/>
            <a:ext cx="50800" cy="727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8" name="Rectangle 92"/>
          <p:cNvSpPr/>
          <p:nvPr/>
        </p:nvSpPr>
        <p:spPr>
          <a:xfrm>
            <a:off x="4033295" y="2852228"/>
            <a:ext cx="50800" cy="727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2" name="Rectangle 96"/>
          <p:cNvSpPr/>
          <p:nvPr/>
        </p:nvSpPr>
        <p:spPr>
          <a:xfrm>
            <a:off x="4033295" y="4783155"/>
            <a:ext cx="50800" cy="727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6" name="Inhaltsplatzhalter 4"/>
          <p:cNvSpPr txBox="1"/>
          <p:nvPr/>
        </p:nvSpPr>
        <p:spPr>
          <a:xfrm>
            <a:off x="1333357" y="2979085"/>
            <a:ext cx="2456597" cy="715010"/>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900"/>
              </a:spcAft>
              <a:buNone/>
            </a:pPr>
            <a:r>
              <a:rPr lang="zh-CN" altLang="en-US" sz="1400" dirty="0">
                <a:latin typeface="字魂58号-创中黑" panose="00000500000000000000" pitchFamily="2" charset="-122"/>
                <a:ea typeface="字魂58号-创中黑" panose="00000500000000000000" pitchFamily="2" charset="-122"/>
                <a:cs typeface="华文黑体" pitchFamily="2" charset="-122"/>
                <a:sym typeface="字魂58号-创中黑" panose="00000500000000000000" pitchFamily="2" charset="-122"/>
              </a:rPr>
              <a:t>为清楚自身需求的用户筛选出高性价比、高可信度的配件</a:t>
            </a:r>
            <a:r>
              <a:rPr lang="zh-CN" altLang="en-US" sz="1100" dirty="0">
                <a:latin typeface="字魂58号-创中黑" panose="00000500000000000000" pitchFamily="2" charset="-122"/>
                <a:ea typeface="字魂58号-创中黑" panose="00000500000000000000" pitchFamily="2" charset="-122"/>
                <a:sym typeface="字魂58号-创中黑" panose="00000500000000000000" pitchFamily="2" charset="-122"/>
              </a:rPr>
              <a:t>。</a:t>
            </a:r>
            <a:endParaRPr lang="zh-CN" altLang="en-US" sz="1100" dirty="0">
              <a:latin typeface="字魂58号-创中黑" panose="00000500000000000000" pitchFamily="2" charset="-122"/>
              <a:ea typeface="字魂58号-创中黑" panose="00000500000000000000" pitchFamily="2" charset="-122"/>
              <a:cs typeface="Open Sans" panose="020B0606030504020204" pitchFamily="34" charset="0"/>
              <a:sym typeface="字魂58号-创中黑" panose="00000500000000000000" pitchFamily="2" charset="-122"/>
            </a:endParaRPr>
          </a:p>
          <a:p>
            <a:pPr marL="0" indent="0" algn="r">
              <a:lnSpc>
                <a:spcPct val="100000"/>
              </a:lnSpc>
              <a:spcAft>
                <a:spcPts val="900"/>
              </a:spcAft>
              <a:buNone/>
            </a:pPr>
            <a:r>
              <a:rPr lang="en-US" sz="1100" dirty="0">
                <a:latin typeface="字魂58号-创中黑" panose="00000500000000000000" pitchFamily="2" charset="-122"/>
                <a:ea typeface="字魂58号-创中黑" panose="00000500000000000000" pitchFamily="2" charset="-122"/>
                <a:sym typeface="字魂58号-创中黑" panose="00000500000000000000" pitchFamily="2" charset="-122"/>
              </a:rPr>
              <a:t>. </a:t>
            </a:r>
            <a:endParaRPr lang="en-US" sz="1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3" name="Inhaltsplatzhalter 4"/>
          <p:cNvSpPr txBox="1"/>
          <p:nvPr/>
        </p:nvSpPr>
        <p:spPr>
          <a:xfrm>
            <a:off x="1333376" y="4940276"/>
            <a:ext cx="2456597" cy="430530"/>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900"/>
              </a:spcAft>
              <a:buNone/>
            </a:pPr>
            <a:r>
              <a:rPr lang="zh-CN" altLang="en-US" sz="1400" dirty="0">
                <a:latin typeface="字魂58号-创中黑" panose="00000500000000000000" pitchFamily="2" charset="-122"/>
                <a:ea typeface="字魂58号-创中黑" panose="00000500000000000000" pitchFamily="2" charset="-122"/>
                <a:cs typeface="华文黑体" pitchFamily="2" charset="-122"/>
                <a:sym typeface="字魂58号-创中黑" panose="00000500000000000000" pitchFamily="2" charset="-122"/>
              </a:rPr>
              <a:t>对用户提供的已有配件之间的兼容性提供检测</a:t>
            </a:r>
            <a:r>
              <a:rPr lang="en-US" sz="1100" dirty="0">
                <a:latin typeface="字魂58号-创中黑" panose="00000500000000000000" pitchFamily="2" charset="-122"/>
                <a:ea typeface="字魂58号-创中黑" panose="00000500000000000000" pitchFamily="2" charset="-122"/>
                <a:sym typeface="字魂58号-创中黑" panose="00000500000000000000" pitchFamily="2" charset="-122"/>
              </a:rPr>
              <a:t>. </a:t>
            </a:r>
            <a:endParaRPr lang="en-US" sz="1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4" name="Inhaltsplatzhalter 4"/>
          <p:cNvSpPr txBox="1"/>
          <p:nvPr/>
        </p:nvSpPr>
        <p:spPr>
          <a:xfrm>
            <a:off x="7899570" y="1929798"/>
            <a:ext cx="2456597" cy="645795"/>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900"/>
              </a:spcAft>
              <a:buNone/>
            </a:pPr>
            <a:r>
              <a:rPr lang="zh-CN" altLang="en-US" sz="1400" dirty="0">
                <a:latin typeface="字魂58号-创中黑" panose="00000500000000000000" pitchFamily="2" charset="-122"/>
                <a:ea typeface="字魂58号-创中黑" panose="00000500000000000000" pitchFamily="2" charset="-122"/>
                <a:cs typeface="华文黑体" pitchFamily="2" charset="-122"/>
                <a:sym typeface="字魂58号-创中黑" panose="00000500000000000000" pitchFamily="2" charset="-122"/>
              </a:rPr>
              <a:t>帮助那些有装机需求但不知该如何搭配各种配件的小白顺利入门</a:t>
            </a:r>
            <a:r>
              <a:rPr lang="en-US" sz="1100" dirty="0">
                <a:latin typeface="字魂58号-创中黑" panose="00000500000000000000" pitchFamily="2" charset="-122"/>
                <a:ea typeface="字魂58号-创中黑" panose="00000500000000000000" pitchFamily="2" charset="-122"/>
                <a:sym typeface="字魂58号-创中黑" panose="00000500000000000000" pitchFamily="2" charset="-122"/>
              </a:rPr>
              <a:t>. </a:t>
            </a:r>
            <a:endParaRPr lang="en-US" sz="1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5" name="Inhaltsplatzhalter 4"/>
          <p:cNvSpPr txBox="1"/>
          <p:nvPr/>
        </p:nvSpPr>
        <p:spPr>
          <a:xfrm>
            <a:off x="7899296" y="3935414"/>
            <a:ext cx="2456597" cy="430530"/>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900"/>
              </a:spcAft>
              <a:buNone/>
            </a:pPr>
            <a:r>
              <a:rPr lang="zh-CN" altLang="en-US" sz="1400" dirty="0">
                <a:latin typeface="字魂58号-创中黑" panose="00000500000000000000" pitchFamily="2" charset="-122"/>
                <a:ea typeface="字魂58号-创中黑" panose="00000500000000000000" pitchFamily="2" charset="-122"/>
                <a:cs typeface="华文黑体" pitchFamily="2" charset="-122"/>
                <a:sym typeface="字魂58号-创中黑" panose="00000500000000000000" pitchFamily="2" charset="-122"/>
              </a:rPr>
              <a:t>在网站上提供用户热门选择的装机配置单和实用的知识点</a:t>
            </a:r>
            <a:r>
              <a:rPr lang="en-US" sz="1100" dirty="0">
                <a:latin typeface="字魂58号-创中黑" panose="00000500000000000000" pitchFamily="2" charset="-122"/>
                <a:ea typeface="字魂58号-创中黑" panose="00000500000000000000" pitchFamily="2" charset="-122"/>
                <a:sym typeface="字魂58号-创中黑" panose="00000500000000000000" pitchFamily="2" charset="-122"/>
              </a:rPr>
              <a:t>. </a:t>
            </a:r>
            <a:endParaRPr lang="en-US" sz="11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38" name="直接连接符 37"/>
          <p:cNvCxnSpPr/>
          <p:nvPr/>
        </p:nvCxnSpPr>
        <p:spPr>
          <a:xfrm>
            <a:off x="0" y="635000"/>
            <a:ext cx="4229100" cy="0"/>
          </a:xfrm>
          <a:prstGeom prst="line">
            <a:avLst/>
          </a:prstGeom>
          <a:ln>
            <a:solidFill>
              <a:srgbClr val="E3CAB4"/>
            </a:solidFill>
            <a:tailEnd type="ova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962900" y="635000"/>
            <a:ext cx="4229100" cy="0"/>
          </a:xfrm>
          <a:prstGeom prst="line">
            <a:avLst/>
          </a:prstGeom>
          <a:ln>
            <a:solidFill>
              <a:srgbClr val="E3CAB4"/>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decel="8000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2" accel="20000" decel="8000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1+#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animEffect transition="in" filter="fade">
                                      <p:cBhvr>
                                        <p:cTn id="18" dur="500"/>
                                        <p:tgtEl>
                                          <p:spTgt spid="63"/>
                                        </p:tgtEl>
                                      </p:cBhvr>
                                    </p:animEffect>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wipe(down)">
                                      <p:cBhvr>
                                        <p:cTn id="22" dur="500"/>
                                        <p:tgtEl>
                                          <p:spTgt spid="70"/>
                                        </p:tgtEl>
                                      </p:cBhvr>
                                    </p:animEffect>
                                  </p:childTnLst>
                                </p:cTn>
                              </p:par>
                            </p:childTnLst>
                          </p:cTn>
                        </p:par>
                        <p:par>
                          <p:cTn id="23" fill="hold">
                            <p:stCondLst>
                              <p:cond delay="1500"/>
                            </p:stCondLst>
                            <p:childTnLst>
                              <p:par>
                                <p:cTn id="24" presetID="2" presetClass="entr" presetSubtype="2" accel="20000" decel="80000"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1+#ppt_w/2"/>
                                          </p:val>
                                        </p:tav>
                                        <p:tav tm="100000">
                                          <p:val>
                                            <p:strVal val="#ppt_x"/>
                                          </p:val>
                                        </p:tav>
                                      </p:tavLst>
                                    </p:anim>
                                    <p:anim calcmode="lin" valueType="num">
                                      <p:cBhvr additive="base">
                                        <p:cTn id="27" dur="500" fill="hold"/>
                                        <p:tgtEl>
                                          <p:spTgt spid="48"/>
                                        </p:tgtEl>
                                        <p:attrNameLst>
                                          <p:attrName>ppt_y</p:attrName>
                                        </p:attrNameLst>
                                      </p:cBhvr>
                                      <p:tavLst>
                                        <p:tav tm="0">
                                          <p:val>
                                            <p:strVal val="#ppt_y"/>
                                          </p:val>
                                        </p:tav>
                                        <p:tav tm="100000">
                                          <p:val>
                                            <p:strVal val="#ppt_y"/>
                                          </p:val>
                                        </p:tav>
                                      </p:tavLst>
                                    </p:anim>
                                  </p:childTnLst>
                                </p:cTn>
                              </p:par>
                              <p:par>
                                <p:cTn id="28" presetID="2" presetClass="entr" presetSubtype="8" accel="20000" decel="80000" fill="hold" grpId="0" nodeType="with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500" fill="hold"/>
                                        <p:tgtEl>
                                          <p:spTgt spid="47"/>
                                        </p:tgtEl>
                                        <p:attrNameLst>
                                          <p:attrName>ppt_x</p:attrName>
                                        </p:attrNameLst>
                                      </p:cBhvr>
                                      <p:tavLst>
                                        <p:tav tm="0">
                                          <p:val>
                                            <p:strVal val="0-#ppt_w/2"/>
                                          </p:val>
                                        </p:tav>
                                        <p:tav tm="100000">
                                          <p:val>
                                            <p:strVal val="#ppt_x"/>
                                          </p:val>
                                        </p:tav>
                                      </p:tavLst>
                                    </p:anim>
                                    <p:anim calcmode="lin" valueType="num">
                                      <p:cBhvr additive="base">
                                        <p:cTn id="31" dur="500" fill="hold"/>
                                        <p:tgtEl>
                                          <p:spTgt spid="47"/>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500" fill="hold"/>
                                        <p:tgtEl>
                                          <p:spTgt spid="64"/>
                                        </p:tgtEl>
                                        <p:attrNameLst>
                                          <p:attrName>ppt_w</p:attrName>
                                        </p:attrNameLst>
                                      </p:cBhvr>
                                      <p:tavLst>
                                        <p:tav tm="0">
                                          <p:val>
                                            <p:fltVal val="0"/>
                                          </p:val>
                                        </p:tav>
                                        <p:tav tm="100000">
                                          <p:val>
                                            <p:strVal val="#ppt_w"/>
                                          </p:val>
                                        </p:tav>
                                      </p:tavLst>
                                    </p:anim>
                                    <p:anim calcmode="lin" valueType="num">
                                      <p:cBhvr>
                                        <p:cTn id="36" dur="500" fill="hold"/>
                                        <p:tgtEl>
                                          <p:spTgt spid="64"/>
                                        </p:tgtEl>
                                        <p:attrNameLst>
                                          <p:attrName>ppt_h</p:attrName>
                                        </p:attrNameLst>
                                      </p:cBhvr>
                                      <p:tavLst>
                                        <p:tav tm="0">
                                          <p:val>
                                            <p:fltVal val="0"/>
                                          </p:val>
                                        </p:tav>
                                        <p:tav tm="100000">
                                          <p:val>
                                            <p:strVal val="#ppt_h"/>
                                          </p:val>
                                        </p:tav>
                                      </p:tavLst>
                                    </p:anim>
                                    <p:animEffect transition="in" filter="fade">
                                      <p:cBhvr>
                                        <p:cTn id="37" dur="500"/>
                                        <p:tgtEl>
                                          <p:spTgt spid="64"/>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wipe(down)">
                                      <p:cBhvr>
                                        <p:cTn id="41" dur="500"/>
                                        <p:tgtEl>
                                          <p:spTgt spid="78"/>
                                        </p:tgtEl>
                                      </p:cBhvr>
                                    </p:animEffect>
                                  </p:childTnLst>
                                </p:cTn>
                              </p:par>
                            </p:childTnLst>
                          </p:cTn>
                        </p:par>
                        <p:par>
                          <p:cTn id="42" fill="hold">
                            <p:stCondLst>
                              <p:cond delay="3000"/>
                            </p:stCondLst>
                            <p:childTnLst>
                              <p:par>
                                <p:cTn id="43" presetID="2" presetClass="entr" presetSubtype="4" accel="20000" decel="80000" fill="hold" nodeType="after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fill="hold"/>
                                        <p:tgtEl>
                                          <p:spTgt spid="52"/>
                                        </p:tgtEl>
                                        <p:attrNameLst>
                                          <p:attrName>ppt_x</p:attrName>
                                        </p:attrNameLst>
                                      </p:cBhvr>
                                      <p:tavLst>
                                        <p:tav tm="0">
                                          <p:val>
                                            <p:strVal val="#ppt_x"/>
                                          </p:val>
                                        </p:tav>
                                        <p:tav tm="100000">
                                          <p:val>
                                            <p:strVal val="#ppt_x"/>
                                          </p:val>
                                        </p:tav>
                                      </p:tavLst>
                                    </p:anim>
                                    <p:anim calcmode="lin" valueType="num">
                                      <p:cBhvr additive="base">
                                        <p:cTn id="46" dur="500" fill="hold"/>
                                        <p:tgtEl>
                                          <p:spTgt spid="52"/>
                                        </p:tgtEl>
                                        <p:attrNameLst>
                                          <p:attrName>ppt_y</p:attrName>
                                        </p:attrNameLst>
                                      </p:cBhvr>
                                      <p:tavLst>
                                        <p:tav tm="0">
                                          <p:val>
                                            <p:strVal val="1+#ppt_h/2"/>
                                          </p:val>
                                        </p:tav>
                                        <p:tav tm="100000">
                                          <p:val>
                                            <p:strVal val="#ppt_y"/>
                                          </p:val>
                                        </p:tav>
                                      </p:tavLst>
                                    </p:anim>
                                  </p:childTnLst>
                                </p:cTn>
                              </p:par>
                              <p:par>
                                <p:cTn id="47" presetID="2" presetClass="entr" presetSubtype="2" accel="20000" decel="8000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500" fill="hold"/>
                                        <p:tgtEl>
                                          <p:spTgt spid="51"/>
                                        </p:tgtEl>
                                        <p:attrNameLst>
                                          <p:attrName>ppt_x</p:attrName>
                                        </p:attrNameLst>
                                      </p:cBhvr>
                                      <p:tavLst>
                                        <p:tav tm="0">
                                          <p:val>
                                            <p:strVal val="1+#ppt_w/2"/>
                                          </p:val>
                                        </p:tav>
                                        <p:tav tm="100000">
                                          <p:val>
                                            <p:strVal val="#ppt_x"/>
                                          </p:val>
                                        </p:tav>
                                      </p:tavLst>
                                    </p:anim>
                                    <p:anim calcmode="lin" valueType="num">
                                      <p:cBhvr additive="base">
                                        <p:cTn id="50" dur="500" fill="hold"/>
                                        <p:tgtEl>
                                          <p:spTgt spid="51"/>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53" presetClass="entr" presetSubtype="16"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animEffect transition="in" filter="fade">
                                      <p:cBhvr>
                                        <p:cTn id="56" dur="500"/>
                                        <p:tgtEl>
                                          <p:spTgt spid="65"/>
                                        </p:tgtEl>
                                      </p:cBhvr>
                                    </p:animEffec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wipe(down)">
                                      <p:cBhvr>
                                        <p:cTn id="60" dur="500"/>
                                        <p:tgtEl>
                                          <p:spTgt spid="74"/>
                                        </p:tgtEl>
                                      </p:cBhvr>
                                    </p:animEffect>
                                  </p:childTnLst>
                                </p:cTn>
                              </p:par>
                            </p:childTnLst>
                          </p:cTn>
                        </p:par>
                        <p:par>
                          <p:cTn id="61" fill="hold">
                            <p:stCondLst>
                              <p:cond delay="4500"/>
                            </p:stCondLst>
                            <p:childTnLst>
                              <p:par>
                                <p:cTn id="62" presetID="2" presetClass="entr" presetSubtype="2" accel="20000" decel="80000" fill="hold" nodeType="after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additive="base">
                                        <p:cTn id="64" dur="500" fill="hold"/>
                                        <p:tgtEl>
                                          <p:spTgt spid="56"/>
                                        </p:tgtEl>
                                        <p:attrNameLst>
                                          <p:attrName>ppt_x</p:attrName>
                                        </p:attrNameLst>
                                      </p:cBhvr>
                                      <p:tavLst>
                                        <p:tav tm="0">
                                          <p:val>
                                            <p:strVal val="1+#ppt_w/2"/>
                                          </p:val>
                                        </p:tav>
                                        <p:tav tm="100000">
                                          <p:val>
                                            <p:strVal val="#ppt_x"/>
                                          </p:val>
                                        </p:tav>
                                      </p:tavLst>
                                    </p:anim>
                                    <p:anim calcmode="lin" valueType="num">
                                      <p:cBhvr additive="base">
                                        <p:cTn id="65" dur="500" fill="hold"/>
                                        <p:tgtEl>
                                          <p:spTgt spid="56"/>
                                        </p:tgtEl>
                                        <p:attrNameLst>
                                          <p:attrName>ppt_y</p:attrName>
                                        </p:attrNameLst>
                                      </p:cBhvr>
                                      <p:tavLst>
                                        <p:tav tm="0">
                                          <p:val>
                                            <p:strVal val="#ppt_y"/>
                                          </p:val>
                                        </p:tav>
                                        <p:tav tm="100000">
                                          <p:val>
                                            <p:strVal val="#ppt_y"/>
                                          </p:val>
                                        </p:tav>
                                      </p:tavLst>
                                    </p:anim>
                                  </p:childTnLst>
                                </p:cTn>
                              </p:par>
                              <p:par>
                                <p:cTn id="66" presetID="2" presetClass="entr" presetSubtype="8" accel="20000" decel="80000"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 calcmode="lin" valueType="num">
                                      <p:cBhvr additive="base">
                                        <p:cTn id="68" dur="500" fill="hold"/>
                                        <p:tgtEl>
                                          <p:spTgt spid="55"/>
                                        </p:tgtEl>
                                        <p:attrNameLst>
                                          <p:attrName>ppt_x</p:attrName>
                                        </p:attrNameLst>
                                      </p:cBhvr>
                                      <p:tavLst>
                                        <p:tav tm="0">
                                          <p:val>
                                            <p:strVal val="0-#ppt_w/2"/>
                                          </p:val>
                                        </p:tav>
                                        <p:tav tm="100000">
                                          <p:val>
                                            <p:strVal val="#ppt_x"/>
                                          </p:val>
                                        </p:tav>
                                      </p:tavLst>
                                    </p:anim>
                                    <p:anim calcmode="lin" valueType="num">
                                      <p:cBhvr additive="base">
                                        <p:cTn id="69" dur="500" fill="hold"/>
                                        <p:tgtEl>
                                          <p:spTgt spid="55"/>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53" presetClass="entr" presetSubtype="16" fill="hold" nodeType="after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500" fill="hold"/>
                                        <p:tgtEl>
                                          <p:spTgt spid="59"/>
                                        </p:tgtEl>
                                        <p:attrNameLst>
                                          <p:attrName>ppt_w</p:attrName>
                                        </p:attrNameLst>
                                      </p:cBhvr>
                                      <p:tavLst>
                                        <p:tav tm="0">
                                          <p:val>
                                            <p:fltVal val="0"/>
                                          </p:val>
                                        </p:tav>
                                        <p:tav tm="100000">
                                          <p:val>
                                            <p:strVal val="#ppt_w"/>
                                          </p:val>
                                        </p:tav>
                                      </p:tavLst>
                                    </p:anim>
                                    <p:anim calcmode="lin" valueType="num">
                                      <p:cBhvr>
                                        <p:cTn id="74" dur="500" fill="hold"/>
                                        <p:tgtEl>
                                          <p:spTgt spid="59"/>
                                        </p:tgtEl>
                                        <p:attrNameLst>
                                          <p:attrName>ppt_h</p:attrName>
                                        </p:attrNameLst>
                                      </p:cBhvr>
                                      <p:tavLst>
                                        <p:tav tm="0">
                                          <p:val>
                                            <p:fltVal val="0"/>
                                          </p:val>
                                        </p:tav>
                                        <p:tav tm="100000">
                                          <p:val>
                                            <p:strVal val="#ppt_h"/>
                                          </p:val>
                                        </p:tav>
                                      </p:tavLst>
                                    </p:anim>
                                    <p:animEffect transition="in" filter="fade">
                                      <p:cBhvr>
                                        <p:cTn id="75" dur="500"/>
                                        <p:tgtEl>
                                          <p:spTgt spid="59"/>
                                        </p:tgtEl>
                                      </p:cBhvr>
                                    </p:animEffect>
                                  </p:childTnLst>
                                </p:cTn>
                              </p:par>
                            </p:childTnLst>
                          </p:cTn>
                        </p:par>
                        <p:par>
                          <p:cTn id="76" fill="hold">
                            <p:stCondLst>
                              <p:cond delay="5500"/>
                            </p:stCondLst>
                            <p:childTnLst>
                              <p:par>
                                <p:cTn id="77" presetID="22" presetClass="entr" presetSubtype="4" fill="hold" grpId="0"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wipe(down)">
                                      <p:cBhvr>
                                        <p:cTn id="79" dur="500"/>
                                        <p:tgtEl>
                                          <p:spTgt spid="82"/>
                                        </p:tgtEl>
                                      </p:cBhvr>
                                    </p:animEffect>
                                  </p:childTnLst>
                                </p:cTn>
                              </p:par>
                            </p:childTnLst>
                          </p:cTn>
                        </p:par>
                        <p:par>
                          <p:cTn id="80" fill="hold">
                            <p:stCondLst>
                              <p:cond delay="6000"/>
                            </p:stCondLst>
                            <p:childTnLst>
                              <p:par>
                                <p:cTn id="81" presetID="22" presetClass="entr" presetSubtype="2" fill="hold" grpId="0" nodeType="after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wipe(right)">
                                      <p:cBhvr>
                                        <p:cTn id="83" dur="500"/>
                                        <p:tgtEl>
                                          <p:spTgt spid="86"/>
                                        </p:tgtEl>
                                      </p:cBhvr>
                                    </p:animEffect>
                                  </p:childTnLst>
                                </p:cTn>
                              </p:par>
                            </p:childTnLst>
                          </p:cTn>
                        </p:par>
                        <p:par>
                          <p:cTn id="84" fill="hold">
                            <p:stCondLst>
                              <p:cond delay="6500"/>
                            </p:stCondLst>
                            <p:childTnLst>
                              <p:par>
                                <p:cTn id="85" presetID="22" presetClass="entr" presetSubtype="2" fill="hold" grpId="0" nodeType="after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right)">
                                      <p:cBhvr>
                                        <p:cTn id="87" dur="500"/>
                                        <p:tgtEl>
                                          <p:spTgt spid="93"/>
                                        </p:tgtEl>
                                      </p:cBhvr>
                                    </p:animEffect>
                                  </p:childTnLst>
                                </p:cTn>
                              </p:par>
                            </p:childTnLst>
                          </p:cTn>
                        </p:par>
                        <p:par>
                          <p:cTn id="88" fill="hold">
                            <p:stCondLst>
                              <p:cond delay="7000"/>
                            </p:stCondLst>
                            <p:childTnLst>
                              <p:par>
                                <p:cTn id="89" presetID="22" presetClass="entr" presetSubtype="2" fill="hold" grpId="0" nodeType="afterEffect">
                                  <p:stCondLst>
                                    <p:cond delay="0"/>
                                  </p:stCondLst>
                                  <p:childTnLst>
                                    <p:set>
                                      <p:cBhvr>
                                        <p:cTn id="90" dur="1" fill="hold">
                                          <p:stCondLst>
                                            <p:cond delay="0"/>
                                          </p:stCondLst>
                                        </p:cTn>
                                        <p:tgtEl>
                                          <p:spTgt spid="94"/>
                                        </p:tgtEl>
                                        <p:attrNameLst>
                                          <p:attrName>style.visibility</p:attrName>
                                        </p:attrNameLst>
                                      </p:cBhvr>
                                      <p:to>
                                        <p:strVal val="visible"/>
                                      </p:to>
                                    </p:set>
                                    <p:animEffect transition="in" filter="wipe(right)">
                                      <p:cBhvr>
                                        <p:cTn id="91" dur="500"/>
                                        <p:tgtEl>
                                          <p:spTgt spid="94"/>
                                        </p:tgtEl>
                                      </p:cBhvr>
                                    </p:animEffect>
                                  </p:childTnLst>
                                </p:cTn>
                              </p:par>
                            </p:childTnLst>
                          </p:cTn>
                        </p:par>
                        <p:par>
                          <p:cTn id="92" fill="hold">
                            <p:stCondLst>
                              <p:cond delay="7500"/>
                            </p:stCondLst>
                            <p:childTnLst>
                              <p:par>
                                <p:cTn id="93" presetID="22" presetClass="entr" presetSubtype="2" fill="hold" grpId="0" nodeType="after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wipe(right)">
                                      <p:cBhvr>
                                        <p:cTn id="9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47" grpId="0" bldLvl="0" animBg="1"/>
      <p:bldP spid="51" grpId="0" bldLvl="0" animBg="1"/>
      <p:bldP spid="55" grpId="0" bldLvl="0" animBg="1"/>
      <p:bldP spid="63" grpId="0" bldLvl="0" animBg="1"/>
      <p:bldP spid="64" grpId="0" bldLvl="0" animBg="1"/>
      <p:bldP spid="70" grpId="0" bldLvl="0" animBg="1"/>
      <p:bldP spid="74" grpId="0" bldLvl="0" animBg="1"/>
      <p:bldP spid="78" grpId="0" bldLvl="0" animBg="1"/>
      <p:bldP spid="82" grpId="0" bldLvl="0" animBg="1"/>
      <p:bldP spid="86"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V="1">
            <a:off x="-1099284" y="1444859"/>
            <a:ext cx="6166851" cy="3968283"/>
          </a:xfrm>
          <a:prstGeom prst="triangle">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14" name="直接连接符 13"/>
          <p:cNvCxnSpPr/>
          <p:nvPr/>
        </p:nvCxnSpPr>
        <p:spPr>
          <a:xfrm flipH="1">
            <a:off x="9535887" y="-1743"/>
            <a:ext cx="2656115" cy="22028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等腰三角形 14"/>
          <p:cNvSpPr/>
          <p:nvPr/>
        </p:nvSpPr>
        <p:spPr>
          <a:xfrm rot="16200000" flipV="1">
            <a:off x="3899720" y="2151953"/>
            <a:ext cx="1015660" cy="653564"/>
          </a:xfrm>
          <a:prstGeom prst="triangle">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16" name="直接连接符 15"/>
          <p:cNvCxnSpPr/>
          <p:nvPr/>
        </p:nvCxnSpPr>
        <p:spPr>
          <a:xfrm flipH="1">
            <a:off x="3578217" y="4767072"/>
            <a:ext cx="1156115" cy="9588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840859" y="1970901"/>
            <a:ext cx="2849880" cy="1014730"/>
          </a:xfrm>
          <a:prstGeom prst="rect">
            <a:avLst/>
          </a:prstGeom>
          <a:noFill/>
        </p:spPr>
        <p:txBody>
          <a:bodyPr wrap="none" rtlCol="0">
            <a:spAutoFit/>
            <a:scene3d>
              <a:camera prst="orthographicFront"/>
              <a:lightRig rig="threePt" dir="t"/>
            </a:scene3d>
            <a:sp3d contourW="12700"/>
          </a:bodyPr>
          <a:lstStyle/>
          <a:p>
            <a:r>
              <a:rPr lang="en-US" altLang="zh-CN" sz="6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PART 03</a:t>
            </a:r>
            <a:endParaRPr lang="zh-CN" altLang="en-US" sz="6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文本框 17"/>
          <p:cNvSpPr txBox="1"/>
          <p:nvPr/>
        </p:nvSpPr>
        <p:spPr>
          <a:xfrm>
            <a:off x="4840859" y="3038719"/>
            <a:ext cx="2468880" cy="706755"/>
          </a:xfrm>
          <a:prstGeom prst="rect">
            <a:avLst/>
          </a:prstGeom>
          <a:noFill/>
        </p:spPr>
        <p:txBody>
          <a:bodyPr wrap="none" rtlCol="0">
            <a:spAutoFit/>
            <a:scene3d>
              <a:camera prst="orthographicFront"/>
              <a:lightRig rig="threePt" dir="t"/>
            </a:scene3d>
            <a:sp3d contourW="12700"/>
          </a:bodyPr>
          <a:lstStyle/>
          <a:p>
            <a:r>
              <a:rPr lang="en-US" altLang="zh-CN" sz="4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r>
              <a:rPr lang="zh-CN" altLang="en-US" sz="4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软件创新</a:t>
            </a:r>
            <a:endParaRPr lang="zh-CN" altLang="en-US" sz="4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任意多边形 19"/>
          <p:cNvSpPr/>
          <p:nvPr/>
        </p:nvSpPr>
        <p:spPr>
          <a:xfrm>
            <a:off x="10445469" y="5500915"/>
            <a:ext cx="1746531" cy="1357087"/>
          </a:xfrm>
          <a:custGeom>
            <a:avLst/>
            <a:gdLst>
              <a:gd name="connsiteX0" fmla="*/ 1319464 w 1319464"/>
              <a:gd name="connsiteY0" fmla="*/ 0 h 1025247"/>
              <a:gd name="connsiteX1" fmla="*/ 1319464 w 1319464"/>
              <a:gd name="connsiteY1" fmla="*/ 1025247 h 1025247"/>
              <a:gd name="connsiteX2" fmla="*/ 0 w 1319464"/>
              <a:gd name="connsiteY2" fmla="*/ 1025247 h 1025247"/>
            </a:gdLst>
            <a:ahLst/>
            <a:cxnLst>
              <a:cxn ang="0">
                <a:pos x="connsiteX0" y="connsiteY0"/>
              </a:cxn>
              <a:cxn ang="0">
                <a:pos x="connsiteX1" y="connsiteY1"/>
              </a:cxn>
              <a:cxn ang="0">
                <a:pos x="connsiteX2" y="connsiteY2"/>
              </a:cxn>
            </a:cxnLst>
            <a:rect l="l" t="t" r="r" b="b"/>
            <a:pathLst>
              <a:path w="1319464" h="1025247">
                <a:moveTo>
                  <a:pt x="1319464" y="0"/>
                </a:moveTo>
                <a:lnTo>
                  <a:pt x="1319464" y="1025247"/>
                </a:lnTo>
                <a:lnTo>
                  <a:pt x="0" y="1025247"/>
                </a:lnTo>
                <a:close/>
              </a:path>
            </a:pathLst>
          </a:cu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21" name="直接连接符 20"/>
          <p:cNvCxnSpPr/>
          <p:nvPr/>
        </p:nvCxnSpPr>
        <p:spPr>
          <a:xfrm flipH="1">
            <a:off x="9727812" y="6378595"/>
            <a:ext cx="578056" cy="4794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par>
                                <p:cTn id="32" presetID="22" presetClass="entr" presetSubtype="4"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1"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5" grpId="0" bldLvl="0" animBg="1"/>
      <p:bldP spid="17" grpId="0"/>
      <p:bldP spid="18" grpId="0"/>
      <p:bldP spid="2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六边形 44"/>
          <p:cNvSpPr/>
          <p:nvPr/>
        </p:nvSpPr>
        <p:spPr>
          <a:xfrm>
            <a:off x="9269104" y="3029804"/>
            <a:ext cx="1337481" cy="1119117"/>
          </a:xfrm>
          <a:prstGeom prst="hexagon">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4" name="六边形 43"/>
          <p:cNvSpPr/>
          <p:nvPr/>
        </p:nvSpPr>
        <p:spPr>
          <a:xfrm>
            <a:off x="6580496" y="3029804"/>
            <a:ext cx="1337481" cy="1119117"/>
          </a:xfrm>
          <a:prstGeom prst="hexagon">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3" name="六边形 42"/>
          <p:cNvSpPr/>
          <p:nvPr/>
        </p:nvSpPr>
        <p:spPr>
          <a:xfrm>
            <a:off x="4034714" y="3032979"/>
            <a:ext cx="1337481" cy="1119117"/>
          </a:xfrm>
          <a:prstGeom prst="hexagon">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 name="六边形 1"/>
          <p:cNvSpPr/>
          <p:nvPr/>
        </p:nvSpPr>
        <p:spPr>
          <a:xfrm>
            <a:off x="1419368" y="3029804"/>
            <a:ext cx="1337481" cy="1119117"/>
          </a:xfrm>
          <a:prstGeom prst="hexagon">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 name="文本框 4"/>
          <p:cNvSpPr txBox="1"/>
          <p:nvPr/>
        </p:nvSpPr>
        <p:spPr>
          <a:xfrm>
            <a:off x="774463" y="2040870"/>
            <a:ext cx="2703831" cy="668020"/>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340">
              <a:lnSpc>
                <a:spcPts val="1500"/>
              </a:lnSpc>
              <a:defRPr/>
            </a:pPr>
            <a:r>
              <a:rPr lang="en-US" altLang="zh-CN"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1</a:t>
            </a: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、设计全面的问卷调查不同客户的需求，通过算法筛选出满足其要求的配置单</a:t>
            </a:r>
            <a:endPar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1" name="Shape 897"/>
          <p:cNvSpPr>
            <a:spLocks noChangeAspect="1"/>
          </p:cNvSpPr>
          <p:nvPr/>
        </p:nvSpPr>
        <p:spPr>
          <a:xfrm>
            <a:off x="1846116" y="4346052"/>
            <a:ext cx="503853" cy="503883"/>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E3CAB4"/>
          </a:solidFill>
          <a:ln>
            <a:noFill/>
          </a:ln>
        </p:spPr>
        <p:txBody>
          <a:bodyPr lIns="91404" tIns="91404" rIns="91404" bIns="91404" anchor="ctr" anchorCtr="0">
            <a:noAutofit/>
          </a:bodyPr>
          <a:lstStyle/>
          <a:p>
            <a:pPr algn="ctr" defTabSz="685165"/>
            <a:endParaRPr sz="1355" dirty="0">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12" name="文本框 11"/>
          <p:cNvSpPr txBox="1"/>
          <p:nvPr/>
        </p:nvSpPr>
        <p:spPr>
          <a:xfrm>
            <a:off x="3342459" y="5267962"/>
            <a:ext cx="2735580" cy="475615"/>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340">
              <a:lnSpc>
                <a:spcPts val="1500"/>
              </a:lnSpc>
              <a:defRPr/>
            </a:pP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2、针对用户已有的配件组合进行兼容性检测</a:t>
            </a:r>
            <a:endPar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3" name="Shape 897"/>
          <p:cNvSpPr>
            <a:spLocks noChangeAspect="1"/>
          </p:cNvSpPr>
          <p:nvPr/>
        </p:nvSpPr>
        <p:spPr>
          <a:xfrm>
            <a:off x="4458097" y="4346052"/>
            <a:ext cx="503853" cy="503883"/>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E3CAB4"/>
          </a:solidFill>
          <a:ln>
            <a:noFill/>
          </a:ln>
        </p:spPr>
        <p:txBody>
          <a:bodyPr lIns="91404" tIns="91404" rIns="91404" bIns="91404" anchor="ctr" anchorCtr="0">
            <a:noAutofit/>
          </a:bodyPr>
          <a:lstStyle/>
          <a:p>
            <a:pPr algn="ctr" defTabSz="685165"/>
            <a:endParaRPr sz="1355" dirty="0">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16" name="文本框 15"/>
          <p:cNvSpPr txBox="1"/>
          <p:nvPr/>
        </p:nvSpPr>
        <p:spPr>
          <a:xfrm>
            <a:off x="5945954" y="2137196"/>
            <a:ext cx="2750820" cy="475615"/>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340">
              <a:lnSpc>
                <a:spcPts val="1500"/>
              </a:lnSpc>
              <a:defRPr/>
            </a:pP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3、实时更新用户的热门选择并展示</a:t>
            </a:r>
            <a:endPar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7" name="Shape 897"/>
          <p:cNvSpPr>
            <a:spLocks noChangeAspect="1"/>
          </p:cNvSpPr>
          <p:nvPr/>
        </p:nvSpPr>
        <p:spPr>
          <a:xfrm>
            <a:off x="7070079" y="4346052"/>
            <a:ext cx="503853" cy="503883"/>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E3CAB4"/>
          </a:solidFill>
          <a:ln>
            <a:noFill/>
          </a:ln>
        </p:spPr>
        <p:txBody>
          <a:bodyPr lIns="91404" tIns="91404" rIns="91404" bIns="91404" anchor="ctr" anchorCtr="0">
            <a:noAutofit/>
          </a:bodyPr>
          <a:lstStyle/>
          <a:p>
            <a:pPr algn="ctr" defTabSz="685165"/>
            <a:endParaRPr sz="1355" dirty="0">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18" name="文本框 17"/>
          <p:cNvSpPr txBox="1"/>
          <p:nvPr/>
        </p:nvSpPr>
        <p:spPr>
          <a:xfrm>
            <a:off x="8640264" y="5229226"/>
            <a:ext cx="2674620" cy="860425"/>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340">
              <a:lnSpc>
                <a:spcPts val="1500"/>
              </a:lnSpc>
              <a:defRPr/>
            </a:pPr>
            <a:r>
              <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4、提供实用的装机小知识供用户学习。</a:t>
            </a:r>
            <a:endPar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ctr" defTabSz="815340">
              <a:lnSpc>
                <a:spcPts val="1500"/>
              </a:lnSpc>
              <a:defRPr/>
            </a:pPr>
            <a:endPar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ctr" defTabSz="815340">
              <a:lnSpc>
                <a:spcPts val="1500"/>
              </a:lnSpc>
              <a:defRPr/>
            </a:pPr>
            <a:endParaRPr lang="zh-CN" altLang="en-US" sz="16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9" name="Shape 897"/>
          <p:cNvSpPr>
            <a:spLocks noChangeAspect="1"/>
          </p:cNvSpPr>
          <p:nvPr/>
        </p:nvSpPr>
        <p:spPr>
          <a:xfrm>
            <a:off x="9682060" y="4346052"/>
            <a:ext cx="503853" cy="503883"/>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E3CAB4"/>
          </a:solidFill>
          <a:ln>
            <a:noFill/>
          </a:ln>
        </p:spPr>
        <p:txBody>
          <a:bodyPr lIns="91404" tIns="91404" rIns="91404" bIns="91404" anchor="ctr" anchorCtr="0">
            <a:noAutofit/>
          </a:bodyPr>
          <a:lstStyle/>
          <a:p>
            <a:pPr algn="ctr" defTabSz="685165"/>
            <a:endParaRPr sz="1355" dirty="0">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grpSp>
        <p:nvGrpSpPr>
          <p:cNvPr id="28" name="Group 4"/>
          <p:cNvGrpSpPr>
            <a:grpSpLocks noChangeAspect="1"/>
          </p:cNvGrpSpPr>
          <p:nvPr/>
        </p:nvGrpSpPr>
        <p:grpSpPr bwMode="auto">
          <a:xfrm>
            <a:off x="1893303" y="3340461"/>
            <a:ext cx="466617" cy="503123"/>
            <a:chOff x="1287" y="1434"/>
            <a:chExt cx="294" cy="317"/>
          </a:xfrm>
          <a:solidFill>
            <a:schemeClr val="bg1"/>
          </a:solidFill>
        </p:grpSpPr>
        <p:sp>
          <p:nvSpPr>
            <p:cNvPr id="29" name="Freeform 6"/>
            <p:cNvSpPr>
              <a:spLocks noEditPoints="1"/>
            </p:cNvSpPr>
            <p:nvPr/>
          </p:nvSpPr>
          <p:spPr bwMode="auto">
            <a:xfrm>
              <a:off x="1287" y="1434"/>
              <a:ext cx="294" cy="317"/>
            </a:xfrm>
            <a:custGeom>
              <a:avLst/>
              <a:gdLst>
                <a:gd name="T0" fmla="*/ 1280 w 3232"/>
                <a:gd name="T1" fmla="*/ 3131 h 3487"/>
                <a:gd name="T2" fmla="*/ 1746 w 3232"/>
                <a:gd name="T3" fmla="*/ 3324 h 3487"/>
                <a:gd name="T4" fmla="*/ 2169 w 3232"/>
                <a:gd name="T5" fmla="*/ 2895 h 3487"/>
                <a:gd name="T6" fmla="*/ 2020 w 3232"/>
                <a:gd name="T7" fmla="*/ 2577 h 3487"/>
                <a:gd name="T8" fmla="*/ 2344 w 3232"/>
                <a:gd name="T9" fmla="*/ 2378 h 3487"/>
                <a:gd name="T10" fmla="*/ 1363 w 3232"/>
                <a:gd name="T11" fmla="*/ 2621 h 3487"/>
                <a:gd name="T12" fmla="*/ 2609 w 3232"/>
                <a:gd name="T13" fmla="*/ 2175 h 3487"/>
                <a:gd name="T14" fmla="*/ 2613 w 3232"/>
                <a:gd name="T15" fmla="*/ 2764 h 3487"/>
                <a:gd name="T16" fmla="*/ 2914 w 3232"/>
                <a:gd name="T17" fmla="*/ 2580 h 3487"/>
                <a:gd name="T18" fmla="*/ 3081 w 3232"/>
                <a:gd name="T19" fmla="*/ 2314 h 3487"/>
                <a:gd name="T20" fmla="*/ 349 w 3232"/>
                <a:gd name="T21" fmla="*/ 1934 h 3487"/>
                <a:gd name="T22" fmla="*/ 288 w 3232"/>
                <a:gd name="T23" fmla="*/ 2375 h 3487"/>
                <a:gd name="T24" fmla="*/ 287 w 3232"/>
                <a:gd name="T25" fmla="*/ 2576 h 3487"/>
                <a:gd name="T26" fmla="*/ 759 w 3232"/>
                <a:gd name="T27" fmla="*/ 2772 h 3487"/>
                <a:gd name="T28" fmla="*/ 688 w 3232"/>
                <a:gd name="T29" fmla="*/ 2175 h 3487"/>
                <a:gd name="T30" fmla="*/ 2554 w 3232"/>
                <a:gd name="T31" fmla="*/ 1936 h 3487"/>
                <a:gd name="T32" fmla="*/ 749 w 3232"/>
                <a:gd name="T33" fmla="*/ 1459 h 3487"/>
                <a:gd name="T34" fmla="*/ 739 w 3232"/>
                <a:gd name="T35" fmla="*/ 1841 h 3487"/>
                <a:gd name="T36" fmla="*/ 1084 w 3232"/>
                <a:gd name="T37" fmla="*/ 1199 h 3487"/>
                <a:gd name="T38" fmla="*/ 916 w 3232"/>
                <a:gd name="T39" fmla="*/ 2166 h 3487"/>
                <a:gd name="T40" fmla="*/ 1840 w 3232"/>
                <a:gd name="T41" fmla="*/ 2502 h 3487"/>
                <a:gd name="T42" fmla="*/ 2411 w 3232"/>
                <a:gd name="T43" fmla="*/ 1744 h 3487"/>
                <a:gd name="T44" fmla="*/ 1776 w 3232"/>
                <a:gd name="T45" fmla="*/ 954 h 3487"/>
                <a:gd name="T46" fmla="*/ 2187 w 3232"/>
                <a:gd name="T47" fmla="*/ 1006 h 3487"/>
                <a:gd name="T48" fmla="*/ 976 w 3232"/>
                <a:gd name="T49" fmla="*/ 1009 h 3487"/>
                <a:gd name="T50" fmla="*/ 1157 w 3232"/>
                <a:gd name="T51" fmla="*/ 749 h 3487"/>
                <a:gd name="T52" fmla="*/ 2522 w 3232"/>
                <a:gd name="T53" fmla="*/ 1241 h 3487"/>
                <a:gd name="T54" fmla="*/ 3054 w 3232"/>
                <a:gd name="T55" fmla="*/ 1325 h 3487"/>
                <a:gd name="T56" fmla="*/ 2981 w 3232"/>
                <a:gd name="T57" fmla="*/ 877 h 3487"/>
                <a:gd name="T58" fmla="*/ 2470 w 3232"/>
                <a:gd name="T59" fmla="*/ 714 h 3487"/>
                <a:gd name="T60" fmla="*/ 349 w 3232"/>
                <a:gd name="T61" fmla="*/ 846 h 3487"/>
                <a:gd name="T62" fmla="*/ 229 w 3232"/>
                <a:gd name="T63" fmla="*/ 1270 h 3487"/>
                <a:gd name="T64" fmla="*/ 687 w 3232"/>
                <a:gd name="T65" fmla="*/ 1313 h 3487"/>
                <a:gd name="T66" fmla="*/ 1649 w 3232"/>
                <a:gd name="T67" fmla="*/ 149 h 3487"/>
                <a:gd name="T68" fmla="*/ 1336 w 3232"/>
                <a:gd name="T69" fmla="*/ 362 h 3487"/>
                <a:gd name="T70" fmla="*/ 1229 w 3232"/>
                <a:gd name="T71" fmla="*/ 611 h 3487"/>
                <a:gd name="T72" fmla="*/ 2133 w 3232"/>
                <a:gd name="T73" fmla="*/ 525 h 3487"/>
                <a:gd name="T74" fmla="*/ 1699 w 3232"/>
                <a:gd name="T75" fmla="*/ 152 h 3487"/>
                <a:gd name="T76" fmla="*/ 2076 w 3232"/>
                <a:gd name="T77" fmla="*/ 199 h 3487"/>
                <a:gd name="T78" fmla="*/ 2617 w 3232"/>
                <a:gd name="T79" fmla="*/ 573 h 3487"/>
                <a:gd name="T80" fmla="*/ 3133 w 3232"/>
                <a:gd name="T81" fmla="*/ 827 h 3487"/>
                <a:gd name="T82" fmla="*/ 3195 w 3232"/>
                <a:gd name="T83" fmla="*/ 1375 h 3487"/>
                <a:gd name="T84" fmla="*/ 3121 w 3232"/>
                <a:gd name="T85" fmla="*/ 1933 h 3487"/>
                <a:gd name="T86" fmla="*/ 3206 w 3232"/>
                <a:gd name="T87" fmla="*/ 2517 h 3487"/>
                <a:gd name="T88" fmla="*/ 3067 w 3232"/>
                <a:gd name="T89" fmla="*/ 2811 h 3487"/>
                <a:gd name="T90" fmla="*/ 2750 w 3232"/>
                <a:gd name="T91" fmla="*/ 2891 h 3487"/>
                <a:gd name="T92" fmla="*/ 2168 w 3232"/>
                <a:gd name="T93" fmla="*/ 3183 h 3487"/>
                <a:gd name="T94" fmla="*/ 1649 w 3232"/>
                <a:gd name="T95" fmla="*/ 3487 h 3487"/>
                <a:gd name="T96" fmla="*/ 1129 w 3232"/>
                <a:gd name="T97" fmla="*/ 3183 h 3487"/>
                <a:gd name="T98" fmla="*/ 546 w 3232"/>
                <a:gd name="T99" fmla="*/ 2891 h 3487"/>
                <a:gd name="T100" fmla="*/ 124 w 3232"/>
                <a:gd name="T101" fmla="*/ 2593 h 3487"/>
                <a:gd name="T102" fmla="*/ 8 w 3232"/>
                <a:gd name="T103" fmla="*/ 2381 h 3487"/>
                <a:gd name="T104" fmla="*/ 200 w 3232"/>
                <a:gd name="T105" fmla="*/ 1888 h 3487"/>
                <a:gd name="T106" fmla="*/ 85 w 3232"/>
                <a:gd name="T107" fmla="*/ 1312 h 3487"/>
                <a:gd name="T108" fmla="*/ 196 w 3232"/>
                <a:gd name="T109" fmla="*/ 787 h 3487"/>
                <a:gd name="T110" fmla="*/ 751 w 3232"/>
                <a:gd name="T111" fmla="*/ 566 h 3487"/>
                <a:gd name="T112" fmla="*/ 1044 w 3232"/>
                <a:gd name="T113" fmla="*/ 302 h 3487"/>
                <a:gd name="T114" fmla="*/ 1278 w 3232"/>
                <a:gd name="T115" fmla="*/ 149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32" h="3487">
                  <a:moveTo>
                    <a:pt x="1648" y="2748"/>
                  </a:moveTo>
                  <a:lnTo>
                    <a:pt x="1542" y="2786"/>
                  </a:lnTo>
                  <a:lnTo>
                    <a:pt x="1437" y="2821"/>
                  </a:lnTo>
                  <a:lnTo>
                    <a:pt x="1332" y="2851"/>
                  </a:lnTo>
                  <a:lnTo>
                    <a:pt x="1229" y="2875"/>
                  </a:lnTo>
                  <a:lnTo>
                    <a:pt x="1127" y="2895"/>
                  </a:lnTo>
                  <a:lnTo>
                    <a:pt x="1163" y="2961"/>
                  </a:lnTo>
                  <a:lnTo>
                    <a:pt x="1201" y="3022"/>
                  </a:lnTo>
                  <a:lnTo>
                    <a:pt x="1239" y="3079"/>
                  </a:lnTo>
                  <a:lnTo>
                    <a:pt x="1280" y="3131"/>
                  </a:lnTo>
                  <a:lnTo>
                    <a:pt x="1321" y="3177"/>
                  </a:lnTo>
                  <a:lnTo>
                    <a:pt x="1365" y="3219"/>
                  </a:lnTo>
                  <a:lnTo>
                    <a:pt x="1409" y="3253"/>
                  </a:lnTo>
                  <a:lnTo>
                    <a:pt x="1456" y="3283"/>
                  </a:lnTo>
                  <a:lnTo>
                    <a:pt x="1503" y="3307"/>
                  </a:lnTo>
                  <a:lnTo>
                    <a:pt x="1550" y="3324"/>
                  </a:lnTo>
                  <a:lnTo>
                    <a:pt x="1599" y="3335"/>
                  </a:lnTo>
                  <a:lnTo>
                    <a:pt x="1649" y="3338"/>
                  </a:lnTo>
                  <a:lnTo>
                    <a:pt x="1699" y="3335"/>
                  </a:lnTo>
                  <a:lnTo>
                    <a:pt x="1746" y="3324"/>
                  </a:lnTo>
                  <a:lnTo>
                    <a:pt x="1795" y="3307"/>
                  </a:lnTo>
                  <a:lnTo>
                    <a:pt x="1842" y="3283"/>
                  </a:lnTo>
                  <a:lnTo>
                    <a:pt x="1887" y="3253"/>
                  </a:lnTo>
                  <a:lnTo>
                    <a:pt x="1932" y="3219"/>
                  </a:lnTo>
                  <a:lnTo>
                    <a:pt x="1975" y="3177"/>
                  </a:lnTo>
                  <a:lnTo>
                    <a:pt x="2018" y="3131"/>
                  </a:lnTo>
                  <a:lnTo>
                    <a:pt x="2058" y="3079"/>
                  </a:lnTo>
                  <a:lnTo>
                    <a:pt x="2096" y="3022"/>
                  </a:lnTo>
                  <a:lnTo>
                    <a:pt x="2133" y="2961"/>
                  </a:lnTo>
                  <a:lnTo>
                    <a:pt x="2169" y="2895"/>
                  </a:lnTo>
                  <a:lnTo>
                    <a:pt x="2067" y="2875"/>
                  </a:lnTo>
                  <a:lnTo>
                    <a:pt x="1965" y="2851"/>
                  </a:lnTo>
                  <a:lnTo>
                    <a:pt x="1860" y="2821"/>
                  </a:lnTo>
                  <a:lnTo>
                    <a:pt x="1754" y="2787"/>
                  </a:lnTo>
                  <a:lnTo>
                    <a:pt x="1648" y="2748"/>
                  </a:lnTo>
                  <a:close/>
                  <a:moveTo>
                    <a:pt x="2344" y="2378"/>
                  </a:moveTo>
                  <a:lnTo>
                    <a:pt x="2267" y="2430"/>
                  </a:lnTo>
                  <a:lnTo>
                    <a:pt x="2186" y="2481"/>
                  </a:lnTo>
                  <a:lnTo>
                    <a:pt x="2104" y="2531"/>
                  </a:lnTo>
                  <a:lnTo>
                    <a:pt x="2020" y="2577"/>
                  </a:lnTo>
                  <a:lnTo>
                    <a:pt x="1934" y="2621"/>
                  </a:lnTo>
                  <a:lnTo>
                    <a:pt x="1849" y="2662"/>
                  </a:lnTo>
                  <a:lnTo>
                    <a:pt x="1948" y="2691"/>
                  </a:lnTo>
                  <a:lnTo>
                    <a:pt x="2044" y="2718"/>
                  </a:lnTo>
                  <a:lnTo>
                    <a:pt x="2139" y="2738"/>
                  </a:lnTo>
                  <a:lnTo>
                    <a:pt x="2233" y="2754"/>
                  </a:lnTo>
                  <a:lnTo>
                    <a:pt x="2265" y="2666"/>
                  </a:lnTo>
                  <a:lnTo>
                    <a:pt x="2295" y="2574"/>
                  </a:lnTo>
                  <a:lnTo>
                    <a:pt x="2322" y="2477"/>
                  </a:lnTo>
                  <a:lnTo>
                    <a:pt x="2344" y="2378"/>
                  </a:lnTo>
                  <a:close/>
                  <a:moveTo>
                    <a:pt x="953" y="2378"/>
                  </a:moveTo>
                  <a:lnTo>
                    <a:pt x="976" y="2477"/>
                  </a:lnTo>
                  <a:lnTo>
                    <a:pt x="1001" y="2574"/>
                  </a:lnTo>
                  <a:lnTo>
                    <a:pt x="1031" y="2666"/>
                  </a:lnTo>
                  <a:lnTo>
                    <a:pt x="1064" y="2754"/>
                  </a:lnTo>
                  <a:lnTo>
                    <a:pt x="1157" y="2738"/>
                  </a:lnTo>
                  <a:lnTo>
                    <a:pt x="1252" y="2718"/>
                  </a:lnTo>
                  <a:lnTo>
                    <a:pt x="1349" y="2691"/>
                  </a:lnTo>
                  <a:lnTo>
                    <a:pt x="1447" y="2662"/>
                  </a:lnTo>
                  <a:lnTo>
                    <a:pt x="1363" y="2621"/>
                  </a:lnTo>
                  <a:lnTo>
                    <a:pt x="1277" y="2577"/>
                  </a:lnTo>
                  <a:lnTo>
                    <a:pt x="1192" y="2531"/>
                  </a:lnTo>
                  <a:lnTo>
                    <a:pt x="1110" y="2481"/>
                  </a:lnTo>
                  <a:lnTo>
                    <a:pt x="1030" y="2430"/>
                  </a:lnTo>
                  <a:lnTo>
                    <a:pt x="953" y="2378"/>
                  </a:lnTo>
                  <a:close/>
                  <a:moveTo>
                    <a:pt x="2908" y="1869"/>
                  </a:moveTo>
                  <a:lnTo>
                    <a:pt x="2841" y="1947"/>
                  </a:lnTo>
                  <a:lnTo>
                    <a:pt x="2769" y="2025"/>
                  </a:lnTo>
                  <a:lnTo>
                    <a:pt x="2691" y="2101"/>
                  </a:lnTo>
                  <a:lnTo>
                    <a:pt x="2609" y="2175"/>
                  </a:lnTo>
                  <a:lnTo>
                    <a:pt x="2522" y="2246"/>
                  </a:lnTo>
                  <a:lnTo>
                    <a:pt x="2503" y="2358"/>
                  </a:lnTo>
                  <a:lnTo>
                    <a:pt x="2480" y="2468"/>
                  </a:lnTo>
                  <a:lnTo>
                    <a:pt x="2453" y="2573"/>
                  </a:lnTo>
                  <a:lnTo>
                    <a:pt x="2422" y="2673"/>
                  </a:lnTo>
                  <a:lnTo>
                    <a:pt x="2388" y="2770"/>
                  </a:lnTo>
                  <a:lnTo>
                    <a:pt x="2430" y="2772"/>
                  </a:lnTo>
                  <a:lnTo>
                    <a:pt x="2470" y="2773"/>
                  </a:lnTo>
                  <a:lnTo>
                    <a:pt x="2543" y="2771"/>
                  </a:lnTo>
                  <a:lnTo>
                    <a:pt x="2613" y="2764"/>
                  </a:lnTo>
                  <a:lnTo>
                    <a:pt x="2678" y="2755"/>
                  </a:lnTo>
                  <a:lnTo>
                    <a:pt x="2738" y="2740"/>
                  </a:lnTo>
                  <a:lnTo>
                    <a:pt x="2794" y="2722"/>
                  </a:lnTo>
                  <a:lnTo>
                    <a:pt x="2798" y="2693"/>
                  </a:lnTo>
                  <a:lnTo>
                    <a:pt x="2807" y="2666"/>
                  </a:lnTo>
                  <a:lnTo>
                    <a:pt x="2822" y="2642"/>
                  </a:lnTo>
                  <a:lnTo>
                    <a:pt x="2840" y="2621"/>
                  </a:lnTo>
                  <a:lnTo>
                    <a:pt x="2861" y="2603"/>
                  </a:lnTo>
                  <a:lnTo>
                    <a:pt x="2886" y="2589"/>
                  </a:lnTo>
                  <a:lnTo>
                    <a:pt x="2914" y="2580"/>
                  </a:lnTo>
                  <a:lnTo>
                    <a:pt x="2944" y="2578"/>
                  </a:lnTo>
                  <a:lnTo>
                    <a:pt x="2972" y="2581"/>
                  </a:lnTo>
                  <a:lnTo>
                    <a:pt x="2999" y="2589"/>
                  </a:lnTo>
                  <a:lnTo>
                    <a:pt x="3017" y="2566"/>
                  </a:lnTo>
                  <a:lnTo>
                    <a:pt x="3033" y="2540"/>
                  </a:lnTo>
                  <a:lnTo>
                    <a:pt x="3053" y="2500"/>
                  </a:lnTo>
                  <a:lnTo>
                    <a:pt x="3068" y="2457"/>
                  </a:lnTo>
                  <a:lnTo>
                    <a:pt x="3077" y="2411"/>
                  </a:lnTo>
                  <a:lnTo>
                    <a:pt x="3082" y="2363"/>
                  </a:lnTo>
                  <a:lnTo>
                    <a:pt x="3081" y="2314"/>
                  </a:lnTo>
                  <a:lnTo>
                    <a:pt x="3076" y="2262"/>
                  </a:lnTo>
                  <a:lnTo>
                    <a:pt x="3066" y="2209"/>
                  </a:lnTo>
                  <a:lnTo>
                    <a:pt x="3050" y="2156"/>
                  </a:lnTo>
                  <a:lnTo>
                    <a:pt x="3031" y="2100"/>
                  </a:lnTo>
                  <a:lnTo>
                    <a:pt x="3006" y="2044"/>
                  </a:lnTo>
                  <a:lnTo>
                    <a:pt x="2978" y="1987"/>
                  </a:lnTo>
                  <a:lnTo>
                    <a:pt x="2945" y="1928"/>
                  </a:lnTo>
                  <a:lnTo>
                    <a:pt x="2908" y="1869"/>
                  </a:lnTo>
                  <a:close/>
                  <a:moveTo>
                    <a:pt x="389" y="1869"/>
                  </a:moveTo>
                  <a:lnTo>
                    <a:pt x="349" y="1934"/>
                  </a:lnTo>
                  <a:lnTo>
                    <a:pt x="313" y="1998"/>
                  </a:lnTo>
                  <a:lnTo>
                    <a:pt x="283" y="2061"/>
                  </a:lnTo>
                  <a:lnTo>
                    <a:pt x="259" y="2123"/>
                  </a:lnTo>
                  <a:lnTo>
                    <a:pt x="239" y="2183"/>
                  </a:lnTo>
                  <a:lnTo>
                    <a:pt x="226" y="2242"/>
                  </a:lnTo>
                  <a:lnTo>
                    <a:pt x="218" y="2299"/>
                  </a:lnTo>
                  <a:lnTo>
                    <a:pt x="239" y="2313"/>
                  </a:lnTo>
                  <a:lnTo>
                    <a:pt x="260" y="2331"/>
                  </a:lnTo>
                  <a:lnTo>
                    <a:pt x="276" y="2352"/>
                  </a:lnTo>
                  <a:lnTo>
                    <a:pt x="288" y="2375"/>
                  </a:lnTo>
                  <a:lnTo>
                    <a:pt x="296" y="2402"/>
                  </a:lnTo>
                  <a:lnTo>
                    <a:pt x="298" y="2429"/>
                  </a:lnTo>
                  <a:lnTo>
                    <a:pt x="296" y="2457"/>
                  </a:lnTo>
                  <a:lnTo>
                    <a:pt x="287" y="2483"/>
                  </a:lnTo>
                  <a:lnTo>
                    <a:pt x="274" y="2507"/>
                  </a:lnTo>
                  <a:lnTo>
                    <a:pt x="257" y="2529"/>
                  </a:lnTo>
                  <a:lnTo>
                    <a:pt x="260" y="2533"/>
                  </a:lnTo>
                  <a:lnTo>
                    <a:pt x="262" y="2537"/>
                  </a:lnTo>
                  <a:lnTo>
                    <a:pt x="264" y="2540"/>
                  </a:lnTo>
                  <a:lnTo>
                    <a:pt x="287" y="2576"/>
                  </a:lnTo>
                  <a:lnTo>
                    <a:pt x="316" y="2610"/>
                  </a:lnTo>
                  <a:lnTo>
                    <a:pt x="349" y="2640"/>
                  </a:lnTo>
                  <a:lnTo>
                    <a:pt x="387" y="2667"/>
                  </a:lnTo>
                  <a:lnTo>
                    <a:pt x="428" y="2691"/>
                  </a:lnTo>
                  <a:lnTo>
                    <a:pt x="474" y="2712"/>
                  </a:lnTo>
                  <a:lnTo>
                    <a:pt x="523" y="2731"/>
                  </a:lnTo>
                  <a:lnTo>
                    <a:pt x="576" y="2746"/>
                  </a:lnTo>
                  <a:lnTo>
                    <a:pt x="634" y="2758"/>
                  </a:lnTo>
                  <a:lnTo>
                    <a:pt x="695" y="2766"/>
                  </a:lnTo>
                  <a:lnTo>
                    <a:pt x="759" y="2772"/>
                  </a:lnTo>
                  <a:lnTo>
                    <a:pt x="827" y="2773"/>
                  </a:lnTo>
                  <a:lnTo>
                    <a:pt x="853" y="2773"/>
                  </a:lnTo>
                  <a:lnTo>
                    <a:pt x="881" y="2771"/>
                  </a:lnTo>
                  <a:lnTo>
                    <a:pt x="908" y="2768"/>
                  </a:lnTo>
                  <a:lnTo>
                    <a:pt x="874" y="2673"/>
                  </a:lnTo>
                  <a:lnTo>
                    <a:pt x="843" y="2573"/>
                  </a:lnTo>
                  <a:lnTo>
                    <a:pt x="817" y="2467"/>
                  </a:lnTo>
                  <a:lnTo>
                    <a:pt x="794" y="2358"/>
                  </a:lnTo>
                  <a:lnTo>
                    <a:pt x="775" y="2246"/>
                  </a:lnTo>
                  <a:lnTo>
                    <a:pt x="688" y="2175"/>
                  </a:lnTo>
                  <a:lnTo>
                    <a:pt x="606" y="2101"/>
                  </a:lnTo>
                  <a:lnTo>
                    <a:pt x="529" y="2025"/>
                  </a:lnTo>
                  <a:lnTo>
                    <a:pt x="456" y="1947"/>
                  </a:lnTo>
                  <a:lnTo>
                    <a:pt x="389" y="1869"/>
                  </a:lnTo>
                  <a:close/>
                  <a:moveTo>
                    <a:pt x="2547" y="1459"/>
                  </a:moveTo>
                  <a:lnTo>
                    <a:pt x="2554" y="1552"/>
                  </a:lnTo>
                  <a:lnTo>
                    <a:pt x="2558" y="1647"/>
                  </a:lnTo>
                  <a:lnTo>
                    <a:pt x="2559" y="1744"/>
                  </a:lnTo>
                  <a:lnTo>
                    <a:pt x="2558" y="1841"/>
                  </a:lnTo>
                  <a:lnTo>
                    <a:pt x="2554" y="1936"/>
                  </a:lnTo>
                  <a:lnTo>
                    <a:pt x="2547" y="2030"/>
                  </a:lnTo>
                  <a:lnTo>
                    <a:pt x="2622" y="1960"/>
                  </a:lnTo>
                  <a:lnTo>
                    <a:pt x="2691" y="1889"/>
                  </a:lnTo>
                  <a:lnTo>
                    <a:pt x="2757" y="1817"/>
                  </a:lnTo>
                  <a:lnTo>
                    <a:pt x="2818" y="1744"/>
                  </a:lnTo>
                  <a:lnTo>
                    <a:pt x="2758" y="1672"/>
                  </a:lnTo>
                  <a:lnTo>
                    <a:pt x="2693" y="1601"/>
                  </a:lnTo>
                  <a:lnTo>
                    <a:pt x="2623" y="1530"/>
                  </a:lnTo>
                  <a:lnTo>
                    <a:pt x="2547" y="1459"/>
                  </a:lnTo>
                  <a:close/>
                  <a:moveTo>
                    <a:pt x="749" y="1459"/>
                  </a:moveTo>
                  <a:lnTo>
                    <a:pt x="674" y="1530"/>
                  </a:lnTo>
                  <a:lnTo>
                    <a:pt x="604" y="1601"/>
                  </a:lnTo>
                  <a:lnTo>
                    <a:pt x="538" y="1673"/>
                  </a:lnTo>
                  <a:lnTo>
                    <a:pt x="479" y="1745"/>
                  </a:lnTo>
                  <a:lnTo>
                    <a:pt x="539" y="1817"/>
                  </a:lnTo>
                  <a:lnTo>
                    <a:pt x="605" y="1889"/>
                  </a:lnTo>
                  <a:lnTo>
                    <a:pt x="675" y="1960"/>
                  </a:lnTo>
                  <a:lnTo>
                    <a:pt x="749" y="2030"/>
                  </a:lnTo>
                  <a:lnTo>
                    <a:pt x="743" y="1937"/>
                  </a:lnTo>
                  <a:lnTo>
                    <a:pt x="739" y="1841"/>
                  </a:lnTo>
                  <a:lnTo>
                    <a:pt x="738" y="1744"/>
                  </a:lnTo>
                  <a:lnTo>
                    <a:pt x="739" y="1647"/>
                  </a:lnTo>
                  <a:lnTo>
                    <a:pt x="743" y="1552"/>
                  </a:lnTo>
                  <a:lnTo>
                    <a:pt x="749" y="1459"/>
                  </a:lnTo>
                  <a:close/>
                  <a:moveTo>
                    <a:pt x="1648" y="899"/>
                  </a:moveTo>
                  <a:lnTo>
                    <a:pt x="1521" y="954"/>
                  </a:lnTo>
                  <a:lnTo>
                    <a:pt x="1393" y="1017"/>
                  </a:lnTo>
                  <a:lnTo>
                    <a:pt x="1267" y="1085"/>
                  </a:lnTo>
                  <a:lnTo>
                    <a:pt x="1174" y="1141"/>
                  </a:lnTo>
                  <a:lnTo>
                    <a:pt x="1084" y="1199"/>
                  </a:lnTo>
                  <a:lnTo>
                    <a:pt x="998" y="1260"/>
                  </a:lnTo>
                  <a:lnTo>
                    <a:pt x="916" y="1321"/>
                  </a:lnTo>
                  <a:lnTo>
                    <a:pt x="903" y="1424"/>
                  </a:lnTo>
                  <a:lnTo>
                    <a:pt x="893" y="1529"/>
                  </a:lnTo>
                  <a:lnTo>
                    <a:pt x="888" y="1635"/>
                  </a:lnTo>
                  <a:lnTo>
                    <a:pt x="886" y="1744"/>
                  </a:lnTo>
                  <a:lnTo>
                    <a:pt x="888" y="1852"/>
                  </a:lnTo>
                  <a:lnTo>
                    <a:pt x="893" y="1959"/>
                  </a:lnTo>
                  <a:lnTo>
                    <a:pt x="903" y="2064"/>
                  </a:lnTo>
                  <a:lnTo>
                    <a:pt x="916" y="2166"/>
                  </a:lnTo>
                  <a:lnTo>
                    <a:pt x="999" y="2229"/>
                  </a:lnTo>
                  <a:lnTo>
                    <a:pt x="1085" y="2289"/>
                  </a:lnTo>
                  <a:lnTo>
                    <a:pt x="1175" y="2346"/>
                  </a:lnTo>
                  <a:lnTo>
                    <a:pt x="1267" y="2402"/>
                  </a:lnTo>
                  <a:lnTo>
                    <a:pt x="1362" y="2454"/>
                  </a:lnTo>
                  <a:lnTo>
                    <a:pt x="1457" y="2502"/>
                  </a:lnTo>
                  <a:lnTo>
                    <a:pt x="1552" y="2547"/>
                  </a:lnTo>
                  <a:lnTo>
                    <a:pt x="1648" y="2588"/>
                  </a:lnTo>
                  <a:lnTo>
                    <a:pt x="1744" y="2547"/>
                  </a:lnTo>
                  <a:lnTo>
                    <a:pt x="1840" y="2502"/>
                  </a:lnTo>
                  <a:lnTo>
                    <a:pt x="1935" y="2454"/>
                  </a:lnTo>
                  <a:lnTo>
                    <a:pt x="2029" y="2402"/>
                  </a:lnTo>
                  <a:lnTo>
                    <a:pt x="2122" y="2346"/>
                  </a:lnTo>
                  <a:lnTo>
                    <a:pt x="2211" y="2288"/>
                  </a:lnTo>
                  <a:lnTo>
                    <a:pt x="2297" y="2229"/>
                  </a:lnTo>
                  <a:lnTo>
                    <a:pt x="2381" y="2166"/>
                  </a:lnTo>
                  <a:lnTo>
                    <a:pt x="2394" y="2064"/>
                  </a:lnTo>
                  <a:lnTo>
                    <a:pt x="2403" y="1959"/>
                  </a:lnTo>
                  <a:lnTo>
                    <a:pt x="2409" y="1852"/>
                  </a:lnTo>
                  <a:lnTo>
                    <a:pt x="2411" y="1744"/>
                  </a:lnTo>
                  <a:lnTo>
                    <a:pt x="2409" y="1635"/>
                  </a:lnTo>
                  <a:lnTo>
                    <a:pt x="2403" y="1528"/>
                  </a:lnTo>
                  <a:lnTo>
                    <a:pt x="2394" y="1423"/>
                  </a:lnTo>
                  <a:lnTo>
                    <a:pt x="2381" y="1321"/>
                  </a:lnTo>
                  <a:lnTo>
                    <a:pt x="2298" y="1260"/>
                  </a:lnTo>
                  <a:lnTo>
                    <a:pt x="2213" y="1199"/>
                  </a:lnTo>
                  <a:lnTo>
                    <a:pt x="2122" y="1141"/>
                  </a:lnTo>
                  <a:lnTo>
                    <a:pt x="2029" y="1085"/>
                  </a:lnTo>
                  <a:lnTo>
                    <a:pt x="1903" y="1017"/>
                  </a:lnTo>
                  <a:lnTo>
                    <a:pt x="1776" y="954"/>
                  </a:lnTo>
                  <a:lnTo>
                    <a:pt x="1648" y="899"/>
                  </a:lnTo>
                  <a:close/>
                  <a:moveTo>
                    <a:pt x="2233" y="733"/>
                  </a:moveTo>
                  <a:lnTo>
                    <a:pt x="2139" y="749"/>
                  </a:lnTo>
                  <a:lnTo>
                    <a:pt x="2044" y="769"/>
                  </a:lnTo>
                  <a:lnTo>
                    <a:pt x="1948" y="795"/>
                  </a:lnTo>
                  <a:lnTo>
                    <a:pt x="1849" y="824"/>
                  </a:lnTo>
                  <a:lnTo>
                    <a:pt x="1934" y="865"/>
                  </a:lnTo>
                  <a:lnTo>
                    <a:pt x="2020" y="910"/>
                  </a:lnTo>
                  <a:lnTo>
                    <a:pt x="2104" y="956"/>
                  </a:lnTo>
                  <a:lnTo>
                    <a:pt x="2187" y="1006"/>
                  </a:lnTo>
                  <a:lnTo>
                    <a:pt x="2267" y="1057"/>
                  </a:lnTo>
                  <a:lnTo>
                    <a:pt x="2344" y="1110"/>
                  </a:lnTo>
                  <a:lnTo>
                    <a:pt x="2322" y="1009"/>
                  </a:lnTo>
                  <a:lnTo>
                    <a:pt x="2295" y="913"/>
                  </a:lnTo>
                  <a:lnTo>
                    <a:pt x="2265" y="821"/>
                  </a:lnTo>
                  <a:lnTo>
                    <a:pt x="2233" y="733"/>
                  </a:lnTo>
                  <a:close/>
                  <a:moveTo>
                    <a:pt x="1064" y="733"/>
                  </a:moveTo>
                  <a:lnTo>
                    <a:pt x="1031" y="821"/>
                  </a:lnTo>
                  <a:lnTo>
                    <a:pt x="1001" y="913"/>
                  </a:lnTo>
                  <a:lnTo>
                    <a:pt x="976" y="1009"/>
                  </a:lnTo>
                  <a:lnTo>
                    <a:pt x="953" y="1110"/>
                  </a:lnTo>
                  <a:lnTo>
                    <a:pt x="1030" y="1057"/>
                  </a:lnTo>
                  <a:lnTo>
                    <a:pt x="1109" y="1006"/>
                  </a:lnTo>
                  <a:lnTo>
                    <a:pt x="1192" y="956"/>
                  </a:lnTo>
                  <a:lnTo>
                    <a:pt x="1277" y="910"/>
                  </a:lnTo>
                  <a:lnTo>
                    <a:pt x="1363" y="866"/>
                  </a:lnTo>
                  <a:lnTo>
                    <a:pt x="1447" y="825"/>
                  </a:lnTo>
                  <a:lnTo>
                    <a:pt x="1349" y="795"/>
                  </a:lnTo>
                  <a:lnTo>
                    <a:pt x="1252" y="769"/>
                  </a:lnTo>
                  <a:lnTo>
                    <a:pt x="1157" y="749"/>
                  </a:lnTo>
                  <a:lnTo>
                    <a:pt x="1064" y="733"/>
                  </a:lnTo>
                  <a:close/>
                  <a:moveTo>
                    <a:pt x="2470" y="714"/>
                  </a:moveTo>
                  <a:lnTo>
                    <a:pt x="2444" y="714"/>
                  </a:lnTo>
                  <a:lnTo>
                    <a:pt x="2416" y="716"/>
                  </a:lnTo>
                  <a:lnTo>
                    <a:pt x="2388" y="717"/>
                  </a:lnTo>
                  <a:lnTo>
                    <a:pt x="2422" y="814"/>
                  </a:lnTo>
                  <a:lnTo>
                    <a:pt x="2453" y="914"/>
                  </a:lnTo>
                  <a:lnTo>
                    <a:pt x="2480" y="1019"/>
                  </a:lnTo>
                  <a:lnTo>
                    <a:pt x="2503" y="1127"/>
                  </a:lnTo>
                  <a:lnTo>
                    <a:pt x="2522" y="1241"/>
                  </a:lnTo>
                  <a:lnTo>
                    <a:pt x="2610" y="1313"/>
                  </a:lnTo>
                  <a:lnTo>
                    <a:pt x="2694" y="1387"/>
                  </a:lnTo>
                  <a:lnTo>
                    <a:pt x="2771" y="1463"/>
                  </a:lnTo>
                  <a:lnTo>
                    <a:pt x="2843" y="1541"/>
                  </a:lnTo>
                  <a:lnTo>
                    <a:pt x="2910" y="1618"/>
                  </a:lnTo>
                  <a:lnTo>
                    <a:pt x="2948" y="1556"/>
                  </a:lnTo>
                  <a:lnTo>
                    <a:pt x="2982" y="1496"/>
                  </a:lnTo>
                  <a:lnTo>
                    <a:pt x="3010" y="1438"/>
                  </a:lnTo>
                  <a:lnTo>
                    <a:pt x="3034" y="1380"/>
                  </a:lnTo>
                  <a:lnTo>
                    <a:pt x="3054" y="1325"/>
                  </a:lnTo>
                  <a:lnTo>
                    <a:pt x="3068" y="1270"/>
                  </a:lnTo>
                  <a:lnTo>
                    <a:pt x="3077" y="1218"/>
                  </a:lnTo>
                  <a:lnTo>
                    <a:pt x="3082" y="1168"/>
                  </a:lnTo>
                  <a:lnTo>
                    <a:pt x="3082" y="1119"/>
                  </a:lnTo>
                  <a:lnTo>
                    <a:pt x="3077" y="1073"/>
                  </a:lnTo>
                  <a:lnTo>
                    <a:pt x="3068" y="1028"/>
                  </a:lnTo>
                  <a:lnTo>
                    <a:pt x="3053" y="986"/>
                  </a:lnTo>
                  <a:lnTo>
                    <a:pt x="3033" y="947"/>
                  </a:lnTo>
                  <a:lnTo>
                    <a:pt x="3009" y="910"/>
                  </a:lnTo>
                  <a:lnTo>
                    <a:pt x="2981" y="877"/>
                  </a:lnTo>
                  <a:lnTo>
                    <a:pt x="2948" y="846"/>
                  </a:lnTo>
                  <a:lnTo>
                    <a:pt x="2910" y="819"/>
                  </a:lnTo>
                  <a:lnTo>
                    <a:pt x="2868" y="795"/>
                  </a:lnTo>
                  <a:lnTo>
                    <a:pt x="2823" y="773"/>
                  </a:lnTo>
                  <a:lnTo>
                    <a:pt x="2773" y="756"/>
                  </a:lnTo>
                  <a:lnTo>
                    <a:pt x="2720" y="741"/>
                  </a:lnTo>
                  <a:lnTo>
                    <a:pt x="2663" y="729"/>
                  </a:lnTo>
                  <a:lnTo>
                    <a:pt x="2601" y="721"/>
                  </a:lnTo>
                  <a:lnTo>
                    <a:pt x="2538" y="715"/>
                  </a:lnTo>
                  <a:lnTo>
                    <a:pt x="2470" y="714"/>
                  </a:lnTo>
                  <a:close/>
                  <a:moveTo>
                    <a:pt x="827" y="714"/>
                  </a:moveTo>
                  <a:lnTo>
                    <a:pt x="759" y="715"/>
                  </a:lnTo>
                  <a:lnTo>
                    <a:pt x="695" y="721"/>
                  </a:lnTo>
                  <a:lnTo>
                    <a:pt x="634" y="729"/>
                  </a:lnTo>
                  <a:lnTo>
                    <a:pt x="576" y="741"/>
                  </a:lnTo>
                  <a:lnTo>
                    <a:pt x="523" y="756"/>
                  </a:lnTo>
                  <a:lnTo>
                    <a:pt x="474" y="773"/>
                  </a:lnTo>
                  <a:lnTo>
                    <a:pt x="428" y="795"/>
                  </a:lnTo>
                  <a:lnTo>
                    <a:pt x="387" y="820"/>
                  </a:lnTo>
                  <a:lnTo>
                    <a:pt x="349" y="846"/>
                  </a:lnTo>
                  <a:lnTo>
                    <a:pt x="316" y="877"/>
                  </a:lnTo>
                  <a:lnTo>
                    <a:pt x="287" y="910"/>
                  </a:lnTo>
                  <a:lnTo>
                    <a:pt x="264" y="947"/>
                  </a:lnTo>
                  <a:lnTo>
                    <a:pt x="244" y="986"/>
                  </a:lnTo>
                  <a:lnTo>
                    <a:pt x="229" y="1028"/>
                  </a:lnTo>
                  <a:lnTo>
                    <a:pt x="219" y="1073"/>
                  </a:lnTo>
                  <a:lnTo>
                    <a:pt x="214" y="1119"/>
                  </a:lnTo>
                  <a:lnTo>
                    <a:pt x="214" y="1168"/>
                  </a:lnTo>
                  <a:lnTo>
                    <a:pt x="219" y="1218"/>
                  </a:lnTo>
                  <a:lnTo>
                    <a:pt x="229" y="1270"/>
                  </a:lnTo>
                  <a:lnTo>
                    <a:pt x="244" y="1325"/>
                  </a:lnTo>
                  <a:lnTo>
                    <a:pt x="263" y="1381"/>
                  </a:lnTo>
                  <a:lnTo>
                    <a:pt x="286" y="1438"/>
                  </a:lnTo>
                  <a:lnTo>
                    <a:pt x="315" y="1496"/>
                  </a:lnTo>
                  <a:lnTo>
                    <a:pt x="349" y="1556"/>
                  </a:lnTo>
                  <a:lnTo>
                    <a:pt x="387" y="1618"/>
                  </a:lnTo>
                  <a:lnTo>
                    <a:pt x="454" y="1541"/>
                  </a:lnTo>
                  <a:lnTo>
                    <a:pt x="526" y="1463"/>
                  </a:lnTo>
                  <a:lnTo>
                    <a:pt x="603" y="1388"/>
                  </a:lnTo>
                  <a:lnTo>
                    <a:pt x="687" y="1313"/>
                  </a:lnTo>
                  <a:lnTo>
                    <a:pt x="775" y="1241"/>
                  </a:lnTo>
                  <a:lnTo>
                    <a:pt x="794" y="1127"/>
                  </a:lnTo>
                  <a:lnTo>
                    <a:pt x="817" y="1019"/>
                  </a:lnTo>
                  <a:lnTo>
                    <a:pt x="843" y="914"/>
                  </a:lnTo>
                  <a:lnTo>
                    <a:pt x="874" y="814"/>
                  </a:lnTo>
                  <a:lnTo>
                    <a:pt x="908" y="717"/>
                  </a:lnTo>
                  <a:lnTo>
                    <a:pt x="881" y="716"/>
                  </a:lnTo>
                  <a:lnTo>
                    <a:pt x="853" y="714"/>
                  </a:lnTo>
                  <a:lnTo>
                    <a:pt x="827" y="714"/>
                  </a:lnTo>
                  <a:close/>
                  <a:moveTo>
                    <a:pt x="1649" y="149"/>
                  </a:moveTo>
                  <a:lnTo>
                    <a:pt x="1601" y="152"/>
                  </a:lnTo>
                  <a:lnTo>
                    <a:pt x="1553" y="163"/>
                  </a:lnTo>
                  <a:lnTo>
                    <a:pt x="1508" y="179"/>
                  </a:lnTo>
                  <a:lnTo>
                    <a:pt x="1462" y="201"/>
                  </a:lnTo>
                  <a:lnTo>
                    <a:pt x="1418" y="228"/>
                  </a:lnTo>
                  <a:lnTo>
                    <a:pt x="1374" y="261"/>
                  </a:lnTo>
                  <a:lnTo>
                    <a:pt x="1333" y="300"/>
                  </a:lnTo>
                  <a:lnTo>
                    <a:pt x="1337" y="316"/>
                  </a:lnTo>
                  <a:lnTo>
                    <a:pt x="1339" y="332"/>
                  </a:lnTo>
                  <a:lnTo>
                    <a:pt x="1336" y="362"/>
                  </a:lnTo>
                  <a:lnTo>
                    <a:pt x="1328" y="391"/>
                  </a:lnTo>
                  <a:lnTo>
                    <a:pt x="1314" y="416"/>
                  </a:lnTo>
                  <a:lnTo>
                    <a:pt x="1296" y="439"/>
                  </a:lnTo>
                  <a:lnTo>
                    <a:pt x="1274" y="456"/>
                  </a:lnTo>
                  <a:lnTo>
                    <a:pt x="1248" y="470"/>
                  </a:lnTo>
                  <a:lnTo>
                    <a:pt x="1220" y="479"/>
                  </a:lnTo>
                  <a:lnTo>
                    <a:pt x="1190" y="482"/>
                  </a:lnTo>
                  <a:lnTo>
                    <a:pt x="1158" y="535"/>
                  </a:lnTo>
                  <a:lnTo>
                    <a:pt x="1127" y="592"/>
                  </a:lnTo>
                  <a:lnTo>
                    <a:pt x="1229" y="611"/>
                  </a:lnTo>
                  <a:lnTo>
                    <a:pt x="1332" y="636"/>
                  </a:lnTo>
                  <a:lnTo>
                    <a:pt x="1437" y="665"/>
                  </a:lnTo>
                  <a:lnTo>
                    <a:pt x="1542" y="700"/>
                  </a:lnTo>
                  <a:lnTo>
                    <a:pt x="1648" y="739"/>
                  </a:lnTo>
                  <a:lnTo>
                    <a:pt x="1754" y="700"/>
                  </a:lnTo>
                  <a:lnTo>
                    <a:pt x="1860" y="665"/>
                  </a:lnTo>
                  <a:lnTo>
                    <a:pt x="1965" y="635"/>
                  </a:lnTo>
                  <a:lnTo>
                    <a:pt x="2067" y="611"/>
                  </a:lnTo>
                  <a:lnTo>
                    <a:pt x="2168" y="591"/>
                  </a:lnTo>
                  <a:lnTo>
                    <a:pt x="2133" y="525"/>
                  </a:lnTo>
                  <a:lnTo>
                    <a:pt x="2096" y="464"/>
                  </a:lnTo>
                  <a:lnTo>
                    <a:pt x="2058" y="408"/>
                  </a:lnTo>
                  <a:lnTo>
                    <a:pt x="2016" y="356"/>
                  </a:lnTo>
                  <a:lnTo>
                    <a:pt x="1975" y="310"/>
                  </a:lnTo>
                  <a:lnTo>
                    <a:pt x="1932" y="268"/>
                  </a:lnTo>
                  <a:lnTo>
                    <a:pt x="1887" y="232"/>
                  </a:lnTo>
                  <a:lnTo>
                    <a:pt x="1842" y="204"/>
                  </a:lnTo>
                  <a:lnTo>
                    <a:pt x="1795" y="180"/>
                  </a:lnTo>
                  <a:lnTo>
                    <a:pt x="1746" y="163"/>
                  </a:lnTo>
                  <a:lnTo>
                    <a:pt x="1699" y="152"/>
                  </a:lnTo>
                  <a:lnTo>
                    <a:pt x="1649" y="149"/>
                  </a:lnTo>
                  <a:close/>
                  <a:moveTo>
                    <a:pt x="1649" y="0"/>
                  </a:moveTo>
                  <a:lnTo>
                    <a:pt x="1706" y="3"/>
                  </a:lnTo>
                  <a:lnTo>
                    <a:pt x="1763" y="13"/>
                  </a:lnTo>
                  <a:lnTo>
                    <a:pt x="1818" y="30"/>
                  </a:lnTo>
                  <a:lnTo>
                    <a:pt x="1873" y="52"/>
                  </a:lnTo>
                  <a:lnTo>
                    <a:pt x="1926" y="80"/>
                  </a:lnTo>
                  <a:lnTo>
                    <a:pt x="1977" y="114"/>
                  </a:lnTo>
                  <a:lnTo>
                    <a:pt x="2028" y="154"/>
                  </a:lnTo>
                  <a:lnTo>
                    <a:pt x="2076" y="199"/>
                  </a:lnTo>
                  <a:lnTo>
                    <a:pt x="2122" y="249"/>
                  </a:lnTo>
                  <a:lnTo>
                    <a:pt x="2168" y="304"/>
                  </a:lnTo>
                  <a:lnTo>
                    <a:pt x="2210" y="365"/>
                  </a:lnTo>
                  <a:lnTo>
                    <a:pt x="2252" y="429"/>
                  </a:lnTo>
                  <a:lnTo>
                    <a:pt x="2290" y="498"/>
                  </a:lnTo>
                  <a:lnTo>
                    <a:pt x="2327" y="572"/>
                  </a:lnTo>
                  <a:lnTo>
                    <a:pt x="2400" y="566"/>
                  </a:lnTo>
                  <a:lnTo>
                    <a:pt x="2470" y="565"/>
                  </a:lnTo>
                  <a:lnTo>
                    <a:pt x="2545" y="566"/>
                  </a:lnTo>
                  <a:lnTo>
                    <a:pt x="2617" y="573"/>
                  </a:lnTo>
                  <a:lnTo>
                    <a:pt x="2686" y="582"/>
                  </a:lnTo>
                  <a:lnTo>
                    <a:pt x="2751" y="595"/>
                  </a:lnTo>
                  <a:lnTo>
                    <a:pt x="2812" y="612"/>
                  </a:lnTo>
                  <a:lnTo>
                    <a:pt x="2871" y="633"/>
                  </a:lnTo>
                  <a:lnTo>
                    <a:pt x="2925" y="656"/>
                  </a:lnTo>
                  <a:lnTo>
                    <a:pt x="2974" y="684"/>
                  </a:lnTo>
                  <a:lnTo>
                    <a:pt x="3021" y="715"/>
                  </a:lnTo>
                  <a:lnTo>
                    <a:pt x="3062" y="749"/>
                  </a:lnTo>
                  <a:lnTo>
                    <a:pt x="3100" y="787"/>
                  </a:lnTo>
                  <a:lnTo>
                    <a:pt x="3133" y="827"/>
                  </a:lnTo>
                  <a:lnTo>
                    <a:pt x="3163" y="872"/>
                  </a:lnTo>
                  <a:lnTo>
                    <a:pt x="3187" y="919"/>
                  </a:lnTo>
                  <a:lnTo>
                    <a:pt x="3206" y="970"/>
                  </a:lnTo>
                  <a:lnTo>
                    <a:pt x="3220" y="1022"/>
                  </a:lnTo>
                  <a:lnTo>
                    <a:pt x="3229" y="1077"/>
                  </a:lnTo>
                  <a:lnTo>
                    <a:pt x="3232" y="1133"/>
                  </a:lnTo>
                  <a:lnTo>
                    <a:pt x="3231" y="1191"/>
                  </a:lnTo>
                  <a:lnTo>
                    <a:pt x="3223" y="1251"/>
                  </a:lnTo>
                  <a:lnTo>
                    <a:pt x="3212" y="1312"/>
                  </a:lnTo>
                  <a:lnTo>
                    <a:pt x="3195" y="1375"/>
                  </a:lnTo>
                  <a:lnTo>
                    <a:pt x="3171" y="1439"/>
                  </a:lnTo>
                  <a:lnTo>
                    <a:pt x="3145" y="1504"/>
                  </a:lnTo>
                  <a:lnTo>
                    <a:pt x="3112" y="1570"/>
                  </a:lnTo>
                  <a:lnTo>
                    <a:pt x="3075" y="1638"/>
                  </a:lnTo>
                  <a:lnTo>
                    <a:pt x="3033" y="1705"/>
                  </a:lnTo>
                  <a:lnTo>
                    <a:pt x="3019" y="1723"/>
                  </a:lnTo>
                  <a:lnTo>
                    <a:pt x="3005" y="1742"/>
                  </a:lnTo>
                  <a:lnTo>
                    <a:pt x="3048" y="1806"/>
                  </a:lnTo>
                  <a:lnTo>
                    <a:pt x="3086" y="1869"/>
                  </a:lnTo>
                  <a:lnTo>
                    <a:pt x="3121" y="1933"/>
                  </a:lnTo>
                  <a:lnTo>
                    <a:pt x="3150" y="1996"/>
                  </a:lnTo>
                  <a:lnTo>
                    <a:pt x="3176" y="2058"/>
                  </a:lnTo>
                  <a:lnTo>
                    <a:pt x="3196" y="2120"/>
                  </a:lnTo>
                  <a:lnTo>
                    <a:pt x="3212" y="2181"/>
                  </a:lnTo>
                  <a:lnTo>
                    <a:pt x="3223" y="2240"/>
                  </a:lnTo>
                  <a:lnTo>
                    <a:pt x="3230" y="2298"/>
                  </a:lnTo>
                  <a:lnTo>
                    <a:pt x="3232" y="2355"/>
                  </a:lnTo>
                  <a:lnTo>
                    <a:pt x="3229" y="2411"/>
                  </a:lnTo>
                  <a:lnTo>
                    <a:pt x="3220" y="2465"/>
                  </a:lnTo>
                  <a:lnTo>
                    <a:pt x="3206" y="2517"/>
                  </a:lnTo>
                  <a:lnTo>
                    <a:pt x="3187" y="2567"/>
                  </a:lnTo>
                  <a:lnTo>
                    <a:pt x="3163" y="2615"/>
                  </a:lnTo>
                  <a:lnTo>
                    <a:pt x="3141" y="2648"/>
                  </a:lnTo>
                  <a:lnTo>
                    <a:pt x="3116" y="2680"/>
                  </a:lnTo>
                  <a:lnTo>
                    <a:pt x="3089" y="2709"/>
                  </a:lnTo>
                  <a:lnTo>
                    <a:pt x="3091" y="2719"/>
                  </a:lnTo>
                  <a:lnTo>
                    <a:pt x="3092" y="2727"/>
                  </a:lnTo>
                  <a:lnTo>
                    <a:pt x="3089" y="2757"/>
                  </a:lnTo>
                  <a:lnTo>
                    <a:pt x="3080" y="2785"/>
                  </a:lnTo>
                  <a:lnTo>
                    <a:pt x="3067" y="2811"/>
                  </a:lnTo>
                  <a:lnTo>
                    <a:pt x="3049" y="2833"/>
                  </a:lnTo>
                  <a:lnTo>
                    <a:pt x="3026" y="2851"/>
                  </a:lnTo>
                  <a:lnTo>
                    <a:pt x="3002" y="2865"/>
                  </a:lnTo>
                  <a:lnTo>
                    <a:pt x="2973" y="2873"/>
                  </a:lnTo>
                  <a:lnTo>
                    <a:pt x="2944" y="2876"/>
                  </a:lnTo>
                  <a:lnTo>
                    <a:pt x="2917" y="2873"/>
                  </a:lnTo>
                  <a:lnTo>
                    <a:pt x="2892" y="2866"/>
                  </a:lnTo>
                  <a:lnTo>
                    <a:pt x="2868" y="2854"/>
                  </a:lnTo>
                  <a:lnTo>
                    <a:pt x="2811" y="2874"/>
                  </a:lnTo>
                  <a:lnTo>
                    <a:pt x="2750" y="2891"/>
                  </a:lnTo>
                  <a:lnTo>
                    <a:pt x="2685" y="2905"/>
                  </a:lnTo>
                  <a:lnTo>
                    <a:pt x="2617" y="2914"/>
                  </a:lnTo>
                  <a:lnTo>
                    <a:pt x="2545" y="2920"/>
                  </a:lnTo>
                  <a:lnTo>
                    <a:pt x="2470" y="2922"/>
                  </a:lnTo>
                  <a:lnTo>
                    <a:pt x="2400" y="2921"/>
                  </a:lnTo>
                  <a:lnTo>
                    <a:pt x="2327" y="2915"/>
                  </a:lnTo>
                  <a:lnTo>
                    <a:pt x="2290" y="2988"/>
                  </a:lnTo>
                  <a:lnTo>
                    <a:pt x="2252" y="3058"/>
                  </a:lnTo>
                  <a:lnTo>
                    <a:pt x="2210" y="3122"/>
                  </a:lnTo>
                  <a:lnTo>
                    <a:pt x="2168" y="3183"/>
                  </a:lnTo>
                  <a:lnTo>
                    <a:pt x="2124" y="3238"/>
                  </a:lnTo>
                  <a:lnTo>
                    <a:pt x="2076" y="3288"/>
                  </a:lnTo>
                  <a:lnTo>
                    <a:pt x="2028" y="3333"/>
                  </a:lnTo>
                  <a:lnTo>
                    <a:pt x="1978" y="3373"/>
                  </a:lnTo>
                  <a:lnTo>
                    <a:pt x="1926" y="3407"/>
                  </a:lnTo>
                  <a:lnTo>
                    <a:pt x="1873" y="3435"/>
                  </a:lnTo>
                  <a:lnTo>
                    <a:pt x="1819" y="3457"/>
                  </a:lnTo>
                  <a:lnTo>
                    <a:pt x="1763" y="3474"/>
                  </a:lnTo>
                  <a:lnTo>
                    <a:pt x="1707" y="3484"/>
                  </a:lnTo>
                  <a:lnTo>
                    <a:pt x="1649" y="3487"/>
                  </a:lnTo>
                  <a:lnTo>
                    <a:pt x="1591" y="3484"/>
                  </a:lnTo>
                  <a:lnTo>
                    <a:pt x="1534" y="3474"/>
                  </a:lnTo>
                  <a:lnTo>
                    <a:pt x="1478" y="3457"/>
                  </a:lnTo>
                  <a:lnTo>
                    <a:pt x="1424" y="3435"/>
                  </a:lnTo>
                  <a:lnTo>
                    <a:pt x="1370" y="3407"/>
                  </a:lnTo>
                  <a:lnTo>
                    <a:pt x="1319" y="3373"/>
                  </a:lnTo>
                  <a:lnTo>
                    <a:pt x="1268" y="3333"/>
                  </a:lnTo>
                  <a:lnTo>
                    <a:pt x="1221" y="3288"/>
                  </a:lnTo>
                  <a:lnTo>
                    <a:pt x="1174" y="3238"/>
                  </a:lnTo>
                  <a:lnTo>
                    <a:pt x="1129" y="3183"/>
                  </a:lnTo>
                  <a:lnTo>
                    <a:pt x="1086" y="3122"/>
                  </a:lnTo>
                  <a:lnTo>
                    <a:pt x="1045" y="3058"/>
                  </a:lnTo>
                  <a:lnTo>
                    <a:pt x="1006" y="2988"/>
                  </a:lnTo>
                  <a:lnTo>
                    <a:pt x="970" y="2915"/>
                  </a:lnTo>
                  <a:lnTo>
                    <a:pt x="896" y="2921"/>
                  </a:lnTo>
                  <a:lnTo>
                    <a:pt x="827" y="2922"/>
                  </a:lnTo>
                  <a:lnTo>
                    <a:pt x="751" y="2920"/>
                  </a:lnTo>
                  <a:lnTo>
                    <a:pt x="679" y="2914"/>
                  </a:lnTo>
                  <a:lnTo>
                    <a:pt x="611" y="2905"/>
                  </a:lnTo>
                  <a:lnTo>
                    <a:pt x="546" y="2891"/>
                  </a:lnTo>
                  <a:lnTo>
                    <a:pt x="484" y="2874"/>
                  </a:lnTo>
                  <a:lnTo>
                    <a:pt x="427" y="2854"/>
                  </a:lnTo>
                  <a:lnTo>
                    <a:pt x="372" y="2830"/>
                  </a:lnTo>
                  <a:lnTo>
                    <a:pt x="322" y="2802"/>
                  </a:lnTo>
                  <a:lnTo>
                    <a:pt x="276" y="2772"/>
                  </a:lnTo>
                  <a:lnTo>
                    <a:pt x="234" y="2738"/>
                  </a:lnTo>
                  <a:lnTo>
                    <a:pt x="196" y="2700"/>
                  </a:lnTo>
                  <a:lnTo>
                    <a:pt x="163" y="2660"/>
                  </a:lnTo>
                  <a:lnTo>
                    <a:pt x="134" y="2615"/>
                  </a:lnTo>
                  <a:lnTo>
                    <a:pt x="124" y="2593"/>
                  </a:lnTo>
                  <a:lnTo>
                    <a:pt x="113" y="2571"/>
                  </a:lnTo>
                  <a:lnTo>
                    <a:pt x="87" y="2561"/>
                  </a:lnTo>
                  <a:lnTo>
                    <a:pt x="63" y="2549"/>
                  </a:lnTo>
                  <a:lnTo>
                    <a:pt x="41" y="2531"/>
                  </a:lnTo>
                  <a:lnTo>
                    <a:pt x="24" y="2510"/>
                  </a:lnTo>
                  <a:lnTo>
                    <a:pt x="11" y="2485"/>
                  </a:lnTo>
                  <a:lnTo>
                    <a:pt x="2" y="2458"/>
                  </a:lnTo>
                  <a:lnTo>
                    <a:pt x="0" y="2429"/>
                  </a:lnTo>
                  <a:lnTo>
                    <a:pt x="2" y="2404"/>
                  </a:lnTo>
                  <a:lnTo>
                    <a:pt x="8" y="2381"/>
                  </a:lnTo>
                  <a:lnTo>
                    <a:pt x="18" y="2360"/>
                  </a:lnTo>
                  <a:lnTo>
                    <a:pt x="32" y="2339"/>
                  </a:lnTo>
                  <a:lnTo>
                    <a:pt x="48" y="2323"/>
                  </a:lnTo>
                  <a:lnTo>
                    <a:pt x="66" y="2308"/>
                  </a:lnTo>
                  <a:lnTo>
                    <a:pt x="73" y="2241"/>
                  </a:lnTo>
                  <a:lnTo>
                    <a:pt x="86" y="2173"/>
                  </a:lnTo>
                  <a:lnTo>
                    <a:pt x="106" y="2103"/>
                  </a:lnTo>
                  <a:lnTo>
                    <a:pt x="131" y="2032"/>
                  </a:lnTo>
                  <a:lnTo>
                    <a:pt x="163" y="1961"/>
                  </a:lnTo>
                  <a:lnTo>
                    <a:pt x="200" y="1888"/>
                  </a:lnTo>
                  <a:lnTo>
                    <a:pt x="243" y="1815"/>
                  </a:lnTo>
                  <a:lnTo>
                    <a:pt x="291" y="1742"/>
                  </a:lnTo>
                  <a:lnTo>
                    <a:pt x="279" y="1723"/>
                  </a:lnTo>
                  <a:lnTo>
                    <a:pt x="265" y="1705"/>
                  </a:lnTo>
                  <a:lnTo>
                    <a:pt x="223" y="1638"/>
                  </a:lnTo>
                  <a:lnTo>
                    <a:pt x="184" y="1570"/>
                  </a:lnTo>
                  <a:lnTo>
                    <a:pt x="153" y="1504"/>
                  </a:lnTo>
                  <a:lnTo>
                    <a:pt x="125" y="1439"/>
                  </a:lnTo>
                  <a:lnTo>
                    <a:pt x="103" y="1375"/>
                  </a:lnTo>
                  <a:lnTo>
                    <a:pt x="85" y="1312"/>
                  </a:lnTo>
                  <a:lnTo>
                    <a:pt x="73" y="1251"/>
                  </a:lnTo>
                  <a:lnTo>
                    <a:pt x="66" y="1191"/>
                  </a:lnTo>
                  <a:lnTo>
                    <a:pt x="65" y="1133"/>
                  </a:lnTo>
                  <a:lnTo>
                    <a:pt x="68" y="1077"/>
                  </a:lnTo>
                  <a:lnTo>
                    <a:pt x="76" y="1022"/>
                  </a:lnTo>
                  <a:lnTo>
                    <a:pt x="90" y="970"/>
                  </a:lnTo>
                  <a:lnTo>
                    <a:pt x="109" y="919"/>
                  </a:lnTo>
                  <a:lnTo>
                    <a:pt x="134" y="872"/>
                  </a:lnTo>
                  <a:lnTo>
                    <a:pt x="163" y="827"/>
                  </a:lnTo>
                  <a:lnTo>
                    <a:pt x="196" y="787"/>
                  </a:lnTo>
                  <a:lnTo>
                    <a:pt x="234" y="749"/>
                  </a:lnTo>
                  <a:lnTo>
                    <a:pt x="276" y="715"/>
                  </a:lnTo>
                  <a:lnTo>
                    <a:pt x="322" y="684"/>
                  </a:lnTo>
                  <a:lnTo>
                    <a:pt x="372" y="656"/>
                  </a:lnTo>
                  <a:lnTo>
                    <a:pt x="427" y="633"/>
                  </a:lnTo>
                  <a:lnTo>
                    <a:pt x="484" y="612"/>
                  </a:lnTo>
                  <a:lnTo>
                    <a:pt x="546" y="595"/>
                  </a:lnTo>
                  <a:lnTo>
                    <a:pt x="611" y="582"/>
                  </a:lnTo>
                  <a:lnTo>
                    <a:pt x="679" y="573"/>
                  </a:lnTo>
                  <a:lnTo>
                    <a:pt x="751" y="566"/>
                  </a:lnTo>
                  <a:lnTo>
                    <a:pt x="827" y="565"/>
                  </a:lnTo>
                  <a:lnTo>
                    <a:pt x="896" y="566"/>
                  </a:lnTo>
                  <a:lnTo>
                    <a:pt x="970" y="572"/>
                  </a:lnTo>
                  <a:lnTo>
                    <a:pt x="999" y="512"/>
                  </a:lnTo>
                  <a:lnTo>
                    <a:pt x="1030" y="458"/>
                  </a:lnTo>
                  <a:lnTo>
                    <a:pt x="1062" y="405"/>
                  </a:lnTo>
                  <a:lnTo>
                    <a:pt x="1051" y="383"/>
                  </a:lnTo>
                  <a:lnTo>
                    <a:pt x="1044" y="358"/>
                  </a:lnTo>
                  <a:lnTo>
                    <a:pt x="1041" y="332"/>
                  </a:lnTo>
                  <a:lnTo>
                    <a:pt x="1044" y="302"/>
                  </a:lnTo>
                  <a:lnTo>
                    <a:pt x="1052" y="275"/>
                  </a:lnTo>
                  <a:lnTo>
                    <a:pt x="1066" y="249"/>
                  </a:lnTo>
                  <a:lnTo>
                    <a:pt x="1084" y="227"/>
                  </a:lnTo>
                  <a:lnTo>
                    <a:pt x="1106" y="209"/>
                  </a:lnTo>
                  <a:lnTo>
                    <a:pt x="1132" y="195"/>
                  </a:lnTo>
                  <a:lnTo>
                    <a:pt x="1159" y="187"/>
                  </a:lnTo>
                  <a:lnTo>
                    <a:pt x="1190" y="184"/>
                  </a:lnTo>
                  <a:lnTo>
                    <a:pt x="1210" y="186"/>
                  </a:lnTo>
                  <a:lnTo>
                    <a:pt x="1230" y="192"/>
                  </a:lnTo>
                  <a:lnTo>
                    <a:pt x="1278" y="149"/>
                  </a:lnTo>
                  <a:lnTo>
                    <a:pt x="1327" y="111"/>
                  </a:lnTo>
                  <a:lnTo>
                    <a:pt x="1378" y="78"/>
                  </a:lnTo>
                  <a:lnTo>
                    <a:pt x="1429" y="51"/>
                  </a:lnTo>
                  <a:lnTo>
                    <a:pt x="1482" y="29"/>
                  </a:lnTo>
                  <a:lnTo>
                    <a:pt x="1536" y="13"/>
                  </a:lnTo>
                  <a:lnTo>
                    <a:pt x="1592" y="3"/>
                  </a:lnTo>
                  <a:lnTo>
                    <a:pt x="1649"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30" name="Freeform 7"/>
            <p:cNvSpPr/>
            <p:nvPr/>
          </p:nvSpPr>
          <p:spPr bwMode="auto">
            <a:xfrm>
              <a:off x="1410" y="1565"/>
              <a:ext cx="54" cy="55"/>
            </a:xfrm>
            <a:custGeom>
              <a:avLst/>
              <a:gdLst>
                <a:gd name="T0" fmla="*/ 298 w 598"/>
                <a:gd name="T1" fmla="*/ 0 h 595"/>
                <a:gd name="T2" fmla="*/ 342 w 598"/>
                <a:gd name="T3" fmla="*/ 3 h 595"/>
                <a:gd name="T4" fmla="*/ 385 w 598"/>
                <a:gd name="T5" fmla="*/ 12 h 595"/>
                <a:gd name="T6" fmla="*/ 424 w 598"/>
                <a:gd name="T7" fmla="*/ 27 h 595"/>
                <a:gd name="T8" fmla="*/ 461 w 598"/>
                <a:gd name="T9" fmla="*/ 47 h 595"/>
                <a:gd name="T10" fmla="*/ 495 w 598"/>
                <a:gd name="T11" fmla="*/ 72 h 595"/>
                <a:gd name="T12" fmla="*/ 523 w 598"/>
                <a:gd name="T13" fmla="*/ 102 h 595"/>
                <a:gd name="T14" fmla="*/ 549 w 598"/>
                <a:gd name="T15" fmla="*/ 135 h 595"/>
                <a:gd name="T16" fmla="*/ 569 w 598"/>
                <a:gd name="T17" fmla="*/ 172 h 595"/>
                <a:gd name="T18" fmla="*/ 585 w 598"/>
                <a:gd name="T19" fmla="*/ 211 h 595"/>
                <a:gd name="T20" fmla="*/ 594 w 598"/>
                <a:gd name="T21" fmla="*/ 253 h 595"/>
                <a:gd name="T22" fmla="*/ 598 w 598"/>
                <a:gd name="T23" fmla="*/ 298 h 595"/>
                <a:gd name="T24" fmla="*/ 594 w 598"/>
                <a:gd name="T25" fmla="*/ 342 h 595"/>
                <a:gd name="T26" fmla="*/ 585 w 598"/>
                <a:gd name="T27" fmla="*/ 384 h 595"/>
                <a:gd name="T28" fmla="*/ 569 w 598"/>
                <a:gd name="T29" fmla="*/ 423 h 595"/>
                <a:gd name="T30" fmla="*/ 549 w 598"/>
                <a:gd name="T31" fmla="*/ 460 h 595"/>
                <a:gd name="T32" fmla="*/ 523 w 598"/>
                <a:gd name="T33" fmla="*/ 493 h 595"/>
                <a:gd name="T34" fmla="*/ 495 w 598"/>
                <a:gd name="T35" fmla="*/ 523 h 595"/>
                <a:gd name="T36" fmla="*/ 461 w 598"/>
                <a:gd name="T37" fmla="*/ 548 h 595"/>
                <a:gd name="T38" fmla="*/ 424 w 598"/>
                <a:gd name="T39" fmla="*/ 568 h 595"/>
                <a:gd name="T40" fmla="*/ 385 w 598"/>
                <a:gd name="T41" fmla="*/ 583 h 595"/>
                <a:gd name="T42" fmla="*/ 342 w 598"/>
                <a:gd name="T43" fmla="*/ 592 h 595"/>
                <a:gd name="T44" fmla="*/ 298 w 598"/>
                <a:gd name="T45" fmla="*/ 595 h 595"/>
                <a:gd name="T46" fmla="*/ 253 w 598"/>
                <a:gd name="T47" fmla="*/ 592 h 595"/>
                <a:gd name="T48" fmla="*/ 212 w 598"/>
                <a:gd name="T49" fmla="*/ 583 h 595"/>
                <a:gd name="T50" fmla="*/ 172 w 598"/>
                <a:gd name="T51" fmla="*/ 568 h 595"/>
                <a:gd name="T52" fmla="*/ 136 w 598"/>
                <a:gd name="T53" fmla="*/ 548 h 595"/>
                <a:gd name="T54" fmla="*/ 102 w 598"/>
                <a:gd name="T55" fmla="*/ 523 h 595"/>
                <a:gd name="T56" fmla="*/ 73 w 598"/>
                <a:gd name="T57" fmla="*/ 493 h 595"/>
                <a:gd name="T58" fmla="*/ 48 w 598"/>
                <a:gd name="T59" fmla="*/ 460 h 595"/>
                <a:gd name="T60" fmla="*/ 28 w 598"/>
                <a:gd name="T61" fmla="*/ 423 h 595"/>
                <a:gd name="T62" fmla="*/ 13 w 598"/>
                <a:gd name="T63" fmla="*/ 384 h 595"/>
                <a:gd name="T64" fmla="*/ 3 w 598"/>
                <a:gd name="T65" fmla="*/ 342 h 595"/>
                <a:gd name="T66" fmla="*/ 0 w 598"/>
                <a:gd name="T67" fmla="*/ 298 h 595"/>
                <a:gd name="T68" fmla="*/ 3 w 598"/>
                <a:gd name="T69" fmla="*/ 253 h 595"/>
                <a:gd name="T70" fmla="*/ 13 w 598"/>
                <a:gd name="T71" fmla="*/ 211 h 595"/>
                <a:gd name="T72" fmla="*/ 28 w 598"/>
                <a:gd name="T73" fmla="*/ 172 h 595"/>
                <a:gd name="T74" fmla="*/ 48 w 598"/>
                <a:gd name="T75" fmla="*/ 135 h 595"/>
                <a:gd name="T76" fmla="*/ 73 w 598"/>
                <a:gd name="T77" fmla="*/ 102 h 595"/>
                <a:gd name="T78" fmla="*/ 102 w 598"/>
                <a:gd name="T79" fmla="*/ 72 h 595"/>
                <a:gd name="T80" fmla="*/ 136 w 598"/>
                <a:gd name="T81" fmla="*/ 47 h 595"/>
                <a:gd name="T82" fmla="*/ 172 w 598"/>
                <a:gd name="T83" fmla="*/ 27 h 595"/>
                <a:gd name="T84" fmla="*/ 212 w 598"/>
                <a:gd name="T85" fmla="*/ 12 h 595"/>
                <a:gd name="T86" fmla="*/ 253 w 598"/>
                <a:gd name="T87" fmla="*/ 3 h 595"/>
                <a:gd name="T88" fmla="*/ 298 w 598"/>
                <a:gd name="T8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8" h="595">
                  <a:moveTo>
                    <a:pt x="298" y="0"/>
                  </a:moveTo>
                  <a:lnTo>
                    <a:pt x="342" y="3"/>
                  </a:lnTo>
                  <a:lnTo>
                    <a:pt x="385" y="12"/>
                  </a:lnTo>
                  <a:lnTo>
                    <a:pt x="424" y="27"/>
                  </a:lnTo>
                  <a:lnTo>
                    <a:pt x="461" y="47"/>
                  </a:lnTo>
                  <a:lnTo>
                    <a:pt x="495" y="72"/>
                  </a:lnTo>
                  <a:lnTo>
                    <a:pt x="523" y="102"/>
                  </a:lnTo>
                  <a:lnTo>
                    <a:pt x="549" y="135"/>
                  </a:lnTo>
                  <a:lnTo>
                    <a:pt x="569" y="172"/>
                  </a:lnTo>
                  <a:lnTo>
                    <a:pt x="585" y="211"/>
                  </a:lnTo>
                  <a:lnTo>
                    <a:pt x="594" y="253"/>
                  </a:lnTo>
                  <a:lnTo>
                    <a:pt x="598" y="298"/>
                  </a:lnTo>
                  <a:lnTo>
                    <a:pt x="594" y="342"/>
                  </a:lnTo>
                  <a:lnTo>
                    <a:pt x="585" y="384"/>
                  </a:lnTo>
                  <a:lnTo>
                    <a:pt x="569" y="423"/>
                  </a:lnTo>
                  <a:lnTo>
                    <a:pt x="549" y="460"/>
                  </a:lnTo>
                  <a:lnTo>
                    <a:pt x="523" y="493"/>
                  </a:lnTo>
                  <a:lnTo>
                    <a:pt x="495" y="523"/>
                  </a:lnTo>
                  <a:lnTo>
                    <a:pt x="461" y="548"/>
                  </a:lnTo>
                  <a:lnTo>
                    <a:pt x="424" y="568"/>
                  </a:lnTo>
                  <a:lnTo>
                    <a:pt x="385" y="583"/>
                  </a:lnTo>
                  <a:lnTo>
                    <a:pt x="342" y="592"/>
                  </a:lnTo>
                  <a:lnTo>
                    <a:pt x="298" y="595"/>
                  </a:lnTo>
                  <a:lnTo>
                    <a:pt x="253" y="592"/>
                  </a:lnTo>
                  <a:lnTo>
                    <a:pt x="212" y="583"/>
                  </a:lnTo>
                  <a:lnTo>
                    <a:pt x="172" y="568"/>
                  </a:lnTo>
                  <a:lnTo>
                    <a:pt x="136" y="548"/>
                  </a:lnTo>
                  <a:lnTo>
                    <a:pt x="102" y="523"/>
                  </a:lnTo>
                  <a:lnTo>
                    <a:pt x="73" y="493"/>
                  </a:lnTo>
                  <a:lnTo>
                    <a:pt x="48" y="460"/>
                  </a:lnTo>
                  <a:lnTo>
                    <a:pt x="28" y="423"/>
                  </a:lnTo>
                  <a:lnTo>
                    <a:pt x="13" y="384"/>
                  </a:lnTo>
                  <a:lnTo>
                    <a:pt x="3" y="342"/>
                  </a:lnTo>
                  <a:lnTo>
                    <a:pt x="0" y="298"/>
                  </a:lnTo>
                  <a:lnTo>
                    <a:pt x="3" y="253"/>
                  </a:lnTo>
                  <a:lnTo>
                    <a:pt x="13" y="211"/>
                  </a:lnTo>
                  <a:lnTo>
                    <a:pt x="28" y="172"/>
                  </a:lnTo>
                  <a:lnTo>
                    <a:pt x="48" y="135"/>
                  </a:lnTo>
                  <a:lnTo>
                    <a:pt x="73" y="102"/>
                  </a:lnTo>
                  <a:lnTo>
                    <a:pt x="102" y="72"/>
                  </a:lnTo>
                  <a:lnTo>
                    <a:pt x="136" y="47"/>
                  </a:lnTo>
                  <a:lnTo>
                    <a:pt x="172" y="27"/>
                  </a:lnTo>
                  <a:lnTo>
                    <a:pt x="212" y="12"/>
                  </a:lnTo>
                  <a:lnTo>
                    <a:pt x="253" y="3"/>
                  </a:lnTo>
                  <a:lnTo>
                    <a:pt x="298"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grpSp>
      <p:grpSp>
        <p:nvGrpSpPr>
          <p:cNvPr id="31" name="Group 10"/>
          <p:cNvGrpSpPr>
            <a:grpSpLocks noChangeAspect="1"/>
          </p:cNvGrpSpPr>
          <p:nvPr/>
        </p:nvGrpSpPr>
        <p:grpSpPr bwMode="auto">
          <a:xfrm>
            <a:off x="4505415" y="3373793"/>
            <a:ext cx="396783" cy="396783"/>
            <a:chOff x="2989" y="1455"/>
            <a:chExt cx="250" cy="250"/>
          </a:xfrm>
          <a:solidFill>
            <a:schemeClr val="bg1"/>
          </a:solidFill>
        </p:grpSpPr>
        <p:sp>
          <p:nvSpPr>
            <p:cNvPr id="32" name="Freeform 12"/>
            <p:cNvSpPr/>
            <p:nvPr/>
          </p:nvSpPr>
          <p:spPr bwMode="auto">
            <a:xfrm>
              <a:off x="2989" y="1455"/>
              <a:ext cx="250" cy="250"/>
            </a:xfrm>
            <a:custGeom>
              <a:avLst/>
              <a:gdLst>
                <a:gd name="T0" fmla="*/ 2620 w 3500"/>
                <a:gd name="T1" fmla="*/ 0 h 3500"/>
                <a:gd name="T2" fmla="*/ 2550 w 3500"/>
                <a:gd name="T3" fmla="*/ 78 h 3500"/>
                <a:gd name="T4" fmla="*/ 2469 w 3500"/>
                <a:gd name="T5" fmla="*/ 213 h 3500"/>
                <a:gd name="T6" fmla="*/ 389 w 3500"/>
                <a:gd name="T7" fmla="*/ 369 h 3500"/>
                <a:gd name="T8" fmla="*/ 372 w 3500"/>
                <a:gd name="T9" fmla="*/ 380 h 3500"/>
                <a:gd name="T10" fmla="*/ 369 w 3500"/>
                <a:gd name="T11" fmla="*/ 3111 h 3500"/>
                <a:gd name="T12" fmla="*/ 380 w 3500"/>
                <a:gd name="T13" fmla="*/ 3128 h 3500"/>
                <a:gd name="T14" fmla="*/ 3111 w 3500"/>
                <a:gd name="T15" fmla="*/ 3131 h 3500"/>
                <a:gd name="T16" fmla="*/ 3128 w 3500"/>
                <a:gd name="T17" fmla="*/ 3120 h 3500"/>
                <a:gd name="T18" fmla="*/ 3131 w 3500"/>
                <a:gd name="T19" fmla="*/ 1503 h 3500"/>
                <a:gd name="T20" fmla="*/ 3500 w 3500"/>
                <a:gd name="T21" fmla="*/ 862 h 3500"/>
                <a:gd name="T22" fmla="*/ 3497 w 3500"/>
                <a:gd name="T23" fmla="*/ 3160 h 3500"/>
                <a:gd name="T24" fmla="*/ 3473 w 3500"/>
                <a:gd name="T25" fmla="*/ 3252 h 3500"/>
                <a:gd name="T26" fmla="*/ 3430 w 3500"/>
                <a:gd name="T27" fmla="*/ 3333 h 3500"/>
                <a:gd name="T28" fmla="*/ 3370 w 3500"/>
                <a:gd name="T29" fmla="*/ 3401 h 3500"/>
                <a:gd name="T30" fmla="*/ 3294 w 3500"/>
                <a:gd name="T31" fmla="*/ 3454 h 3500"/>
                <a:gd name="T32" fmla="*/ 3207 w 3500"/>
                <a:gd name="T33" fmla="*/ 3488 h 3500"/>
                <a:gd name="T34" fmla="*/ 3111 w 3500"/>
                <a:gd name="T35" fmla="*/ 3500 h 3500"/>
                <a:gd name="T36" fmla="*/ 340 w 3500"/>
                <a:gd name="T37" fmla="*/ 3497 h 3500"/>
                <a:gd name="T38" fmla="*/ 248 w 3500"/>
                <a:gd name="T39" fmla="*/ 3473 h 3500"/>
                <a:gd name="T40" fmla="*/ 167 w 3500"/>
                <a:gd name="T41" fmla="*/ 3430 h 3500"/>
                <a:gd name="T42" fmla="*/ 99 w 3500"/>
                <a:gd name="T43" fmla="*/ 3370 h 3500"/>
                <a:gd name="T44" fmla="*/ 46 w 3500"/>
                <a:gd name="T45" fmla="*/ 3294 h 3500"/>
                <a:gd name="T46" fmla="*/ 12 w 3500"/>
                <a:gd name="T47" fmla="*/ 3207 h 3500"/>
                <a:gd name="T48" fmla="*/ 0 w 3500"/>
                <a:gd name="T49" fmla="*/ 3111 h 3500"/>
                <a:gd name="T50" fmla="*/ 3 w 3500"/>
                <a:gd name="T51" fmla="*/ 340 h 3500"/>
                <a:gd name="T52" fmla="*/ 27 w 3500"/>
                <a:gd name="T53" fmla="*/ 248 h 3500"/>
                <a:gd name="T54" fmla="*/ 70 w 3500"/>
                <a:gd name="T55" fmla="*/ 167 h 3500"/>
                <a:gd name="T56" fmla="*/ 130 w 3500"/>
                <a:gd name="T57" fmla="*/ 99 h 3500"/>
                <a:gd name="T58" fmla="*/ 206 w 3500"/>
                <a:gd name="T59" fmla="*/ 46 h 3500"/>
                <a:gd name="T60" fmla="*/ 293 w 3500"/>
                <a:gd name="T61" fmla="*/ 12 h 3500"/>
                <a:gd name="T62" fmla="*/ 389 w 3500"/>
                <a:gd name="T63"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0" h="3500">
                  <a:moveTo>
                    <a:pt x="389" y="0"/>
                  </a:moveTo>
                  <a:lnTo>
                    <a:pt x="2620" y="0"/>
                  </a:lnTo>
                  <a:lnTo>
                    <a:pt x="2583" y="37"/>
                  </a:lnTo>
                  <a:lnTo>
                    <a:pt x="2550" y="78"/>
                  </a:lnTo>
                  <a:lnTo>
                    <a:pt x="2521" y="123"/>
                  </a:lnTo>
                  <a:lnTo>
                    <a:pt x="2469" y="213"/>
                  </a:lnTo>
                  <a:lnTo>
                    <a:pt x="2378" y="369"/>
                  </a:lnTo>
                  <a:lnTo>
                    <a:pt x="389" y="369"/>
                  </a:lnTo>
                  <a:lnTo>
                    <a:pt x="380" y="372"/>
                  </a:lnTo>
                  <a:lnTo>
                    <a:pt x="372" y="380"/>
                  </a:lnTo>
                  <a:lnTo>
                    <a:pt x="369" y="389"/>
                  </a:lnTo>
                  <a:lnTo>
                    <a:pt x="369" y="3111"/>
                  </a:lnTo>
                  <a:lnTo>
                    <a:pt x="372" y="3120"/>
                  </a:lnTo>
                  <a:lnTo>
                    <a:pt x="380" y="3128"/>
                  </a:lnTo>
                  <a:lnTo>
                    <a:pt x="389" y="3131"/>
                  </a:lnTo>
                  <a:lnTo>
                    <a:pt x="3111" y="3131"/>
                  </a:lnTo>
                  <a:lnTo>
                    <a:pt x="3120" y="3128"/>
                  </a:lnTo>
                  <a:lnTo>
                    <a:pt x="3128" y="3120"/>
                  </a:lnTo>
                  <a:lnTo>
                    <a:pt x="3131" y="3111"/>
                  </a:lnTo>
                  <a:lnTo>
                    <a:pt x="3131" y="1503"/>
                  </a:lnTo>
                  <a:lnTo>
                    <a:pt x="3362" y="1101"/>
                  </a:lnTo>
                  <a:lnTo>
                    <a:pt x="3500" y="862"/>
                  </a:lnTo>
                  <a:lnTo>
                    <a:pt x="3500" y="3111"/>
                  </a:lnTo>
                  <a:lnTo>
                    <a:pt x="3497" y="3160"/>
                  </a:lnTo>
                  <a:lnTo>
                    <a:pt x="3488" y="3207"/>
                  </a:lnTo>
                  <a:lnTo>
                    <a:pt x="3473" y="3252"/>
                  </a:lnTo>
                  <a:lnTo>
                    <a:pt x="3454" y="3294"/>
                  </a:lnTo>
                  <a:lnTo>
                    <a:pt x="3430" y="3333"/>
                  </a:lnTo>
                  <a:lnTo>
                    <a:pt x="3401" y="3370"/>
                  </a:lnTo>
                  <a:lnTo>
                    <a:pt x="3370" y="3401"/>
                  </a:lnTo>
                  <a:lnTo>
                    <a:pt x="3333" y="3430"/>
                  </a:lnTo>
                  <a:lnTo>
                    <a:pt x="3294" y="3454"/>
                  </a:lnTo>
                  <a:lnTo>
                    <a:pt x="3252" y="3473"/>
                  </a:lnTo>
                  <a:lnTo>
                    <a:pt x="3207" y="3488"/>
                  </a:lnTo>
                  <a:lnTo>
                    <a:pt x="3160" y="3497"/>
                  </a:lnTo>
                  <a:lnTo>
                    <a:pt x="3111" y="3500"/>
                  </a:lnTo>
                  <a:lnTo>
                    <a:pt x="389" y="3500"/>
                  </a:lnTo>
                  <a:lnTo>
                    <a:pt x="340" y="3497"/>
                  </a:lnTo>
                  <a:lnTo>
                    <a:pt x="293" y="3488"/>
                  </a:lnTo>
                  <a:lnTo>
                    <a:pt x="248" y="3473"/>
                  </a:lnTo>
                  <a:lnTo>
                    <a:pt x="206" y="3454"/>
                  </a:lnTo>
                  <a:lnTo>
                    <a:pt x="167" y="3430"/>
                  </a:lnTo>
                  <a:lnTo>
                    <a:pt x="130" y="3401"/>
                  </a:lnTo>
                  <a:lnTo>
                    <a:pt x="99" y="3370"/>
                  </a:lnTo>
                  <a:lnTo>
                    <a:pt x="70" y="3333"/>
                  </a:lnTo>
                  <a:lnTo>
                    <a:pt x="46" y="3294"/>
                  </a:lnTo>
                  <a:lnTo>
                    <a:pt x="27" y="3252"/>
                  </a:lnTo>
                  <a:lnTo>
                    <a:pt x="12" y="3207"/>
                  </a:lnTo>
                  <a:lnTo>
                    <a:pt x="3" y="3160"/>
                  </a:lnTo>
                  <a:lnTo>
                    <a:pt x="0" y="3111"/>
                  </a:lnTo>
                  <a:lnTo>
                    <a:pt x="0" y="389"/>
                  </a:lnTo>
                  <a:lnTo>
                    <a:pt x="3" y="340"/>
                  </a:lnTo>
                  <a:lnTo>
                    <a:pt x="12" y="293"/>
                  </a:lnTo>
                  <a:lnTo>
                    <a:pt x="27" y="248"/>
                  </a:lnTo>
                  <a:lnTo>
                    <a:pt x="46" y="206"/>
                  </a:lnTo>
                  <a:lnTo>
                    <a:pt x="70" y="167"/>
                  </a:lnTo>
                  <a:lnTo>
                    <a:pt x="99" y="130"/>
                  </a:lnTo>
                  <a:lnTo>
                    <a:pt x="130" y="99"/>
                  </a:lnTo>
                  <a:lnTo>
                    <a:pt x="167" y="70"/>
                  </a:lnTo>
                  <a:lnTo>
                    <a:pt x="206" y="46"/>
                  </a:lnTo>
                  <a:lnTo>
                    <a:pt x="248" y="27"/>
                  </a:lnTo>
                  <a:lnTo>
                    <a:pt x="293" y="12"/>
                  </a:lnTo>
                  <a:lnTo>
                    <a:pt x="340" y="3"/>
                  </a:lnTo>
                  <a:lnTo>
                    <a:pt x="389"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33" name="Freeform 13"/>
            <p:cNvSpPr/>
            <p:nvPr/>
          </p:nvSpPr>
          <p:spPr bwMode="auto">
            <a:xfrm>
              <a:off x="3118" y="1494"/>
              <a:ext cx="99" cy="144"/>
            </a:xfrm>
            <a:custGeom>
              <a:avLst/>
              <a:gdLst>
                <a:gd name="T0" fmla="*/ 744 w 1378"/>
                <a:gd name="T1" fmla="*/ 0 h 2016"/>
                <a:gd name="T2" fmla="*/ 1378 w 1378"/>
                <a:gd name="T3" fmla="*/ 366 h 2016"/>
                <a:gd name="T4" fmla="*/ 633 w 1378"/>
                <a:gd name="T5" fmla="*/ 1657 h 2016"/>
                <a:gd name="T6" fmla="*/ 3 w 1378"/>
                <a:gd name="T7" fmla="*/ 2016 h 2016"/>
                <a:gd name="T8" fmla="*/ 0 w 1378"/>
                <a:gd name="T9" fmla="*/ 1291 h 2016"/>
                <a:gd name="T10" fmla="*/ 744 w 1378"/>
                <a:gd name="T11" fmla="*/ 0 h 2016"/>
              </a:gdLst>
              <a:ahLst/>
              <a:cxnLst>
                <a:cxn ang="0">
                  <a:pos x="T0" y="T1"/>
                </a:cxn>
                <a:cxn ang="0">
                  <a:pos x="T2" y="T3"/>
                </a:cxn>
                <a:cxn ang="0">
                  <a:pos x="T4" y="T5"/>
                </a:cxn>
                <a:cxn ang="0">
                  <a:pos x="T6" y="T7"/>
                </a:cxn>
                <a:cxn ang="0">
                  <a:pos x="T8" y="T9"/>
                </a:cxn>
                <a:cxn ang="0">
                  <a:pos x="T10" y="T11"/>
                </a:cxn>
              </a:cxnLst>
              <a:rect l="0" t="0" r="r" b="b"/>
              <a:pathLst>
                <a:path w="1378" h="2016">
                  <a:moveTo>
                    <a:pt x="744" y="0"/>
                  </a:moveTo>
                  <a:lnTo>
                    <a:pt x="1378" y="366"/>
                  </a:lnTo>
                  <a:lnTo>
                    <a:pt x="633" y="1657"/>
                  </a:lnTo>
                  <a:lnTo>
                    <a:pt x="3" y="2016"/>
                  </a:lnTo>
                  <a:lnTo>
                    <a:pt x="0" y="1291"/>
                  </a:lnTo>
                  <a:lnTo>
                    <a:pt x="744"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34" name="Freeform 14"/>
            <p:cNvSpPr/>
            <p:nvPr/>
          </p:nvSpPr>
          <p:spPr bwMode="auto">
            <a:xfrm>
              <a:off x="3178" y="1462"/>
              <a:ext cx="54" cy="48"/>
            </a:xfrm>
            <a:custGeom>
              <a:avLst/>
              <a:gdLst>
                <a:gd name="T0" fmla="*/ 357 w 762"/>
                <a:gd name="T1" fmla="*/ 0 h 671"/>
                <a:gd name="T2" fmla="*/ 399 w 762"/>
                <a:gd name="T3" fmla="*/ 1 h 671"/>
                <a:gd name="T4" fmla="*/ 441 w 762"/>
                <a:gd name="T5" fmla="*/ 7 h 671"/>
                <a:gd name="T6" fmla="*/ 483 w 762"/>
                <a:gd name="T7" fmla="*/ 18 h 671"/>
                <a:gd name="T8" fmla="*/ 526 w 762"/>
                <a:gd name="T9" fmla="*/ 34 h 671"/>
                <a:gd name="T10" fmla="*/ 566 w 762"/>
                <a:gd name="T11" fmla="*/ 55 h 671"/>
                <a:gd name="T12" fmla="*/ 605 w 762"/>
                <a:gd name="T13" fmla="*/ 80 h 671"/>
                <a:gd name="T14" fmla="*/ 639 w 762"/>
                <a:gd name="T15" fmla="*/ 108 h 671"/>
                <a:gd name="T16" fmla="*/ 670 w 762"/>
                <a:gd name="T17" fmla="*/ 140 h 671"/>
                <a:gd name="T18" fmla="*/ 697 w 762"/>
                <a:gd name="T19" fmla="*/ 172 h 671"/>
                <a:gd name="T20" fmla="*/ 719 w 762"/>
                <a:gd name="T21" fmla="*/ 209 h 671"/>
                <a:gd name="T22" fmla="*/ 737 w 762"/>
                <a:gd name="T23" fmla="*/ 246 h 671"/>
                <a:gd name="T24" fmla="*/ 751 w 762"/>
                <a:gd name="T25" fmla="*/ 284 h 671"/>
                <a:gd name="T26" fmla="*/ 759 w 762"/>
                <a:gd name="T27" fmla="*/ 322 h 671"/>
                <a:gd name="T28" fmla="*/ 762 w 762"/>
                <a:gd name="T29" fmla="*/ 361 h 671"/>
                <a:gd name="T30" fmla="*/ 761 w 762"/>
                <a:gd name="T31" fmla="*/ 400 h 671"/>
                <a:gd name="T32" fmla="*/ 755 w 762"/>
                <a:gd name="T33" fmla="*/ 439 h 671"/>
                <a:gd name="T34" fmla="*/ 742 w 762"/>
                <a:gd name="T35" fmla="*/ 476 h 671"/>
                <a:gd name="T36" fmla="*/ 725 w 762"/>
                <a:gd name="T37" fmla="*/ 512 h 671"/>
                <a:gd name="T38" fmla="*/ 633 w 762"/>
                <a:gd name="T39" fmla="*/ 671 h 671"/>
                <a:gd name="T40" fmla="*/ 0 w 762"/>
                <a:gd name="T41" fmla="*/ 305 h 671"/>
                <a:gd name="T42" fmla="*/ 91 w 762"/>
                <a:gd name="T43" fmla="*/ 146 h 671"/>
                <a:gd name="T44" fmla="*/ 113 w 762"/>
                <a:gd name="T45" fmla="*/ 113 h 671"/>
                <a:gd name="T46" fmla="*/ 140 w 762"/>
                <a:gd name="T47" fmla="*/ 84 h 671"/>
                <a:gd name="T48" fmla="*/ 170 w 762"/>
                <a:gd name="T49" fmla="*/ 59 h 671"/>
                <a:gd name="T50" fmla="*/ 202 w 762"/>
                <a:gd name="T51" fmla="*/ 39 h 671"/>
                <a:gd name="T52" fmla="*/ 238 w 762"/>
                <a:gd name="T53" fmla="*/ 22 h 671"/>
                <a:gd name="T54" fmla="*/ 277 w 762"/>
                <a:gd name="T55" fmla="*/ 10 h 671"/>
                <a:gd name="T56" fmla="*/ 316 w 762"/>
                <a:gd name="T57" fmla="*/ 3 h 671"/>
                <a:gd name="T58" fmla="*/ 357 w 762"/>
                <a:gd name="T59"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2" h="671">
                  <a:moveTo>
                    <a:pt x="357" y="0"/>
                  </a:moveTo>
                  <a:lnTo>
                    <a:pt x="399" y="1"/>
                  </a:lnTo>
                  <a:lnTo>
                    <a:pt x="441" y="7"/>
                  </a:lnTo>
                  <a:lnTo>
                    <a:pt x="483" y="18"/>
                  </a:lnTo>
                  <a:lnTo>
                    <a:pt x="526" y="34"/>
                  </a:lnTo>
                  <a:lnTo>
                    <a:pt x="566" y="55"/>
                  </a:lnTo>
                  <a:lnTo>
                    <a:pt x="605" y="80"/>
                  </a:lnTo>
                  <a:lnTo>
                    <a:pt x="639" y="108"/>
                  </a:lnTo>
                  <a:lnTo>
                    <a:pt x="670" y="140"/>
                  </a:lnTo>
                  <a:lnTo>
                    <a:pt x="697" y="172"/>
                  </a:lnTo>
                  <a:lnTo>
                    <a:pt x="719" y="209"/>
                  </a:lnTo>
                  <a:lnTo>
                    <a:pt x="737" y="246"/>
                  </a:lnTo>
                  <a:lnTo>
                    <a:pt x="751" y="284"/>
                  </a:lnTo>
                  <a:lnTo>
                    <a:pt x="759" y="322"/>
                  </a:lnTo>
                  <a:lnTo>
                    <a:pt x="762" y="361"/>
                  </a:lnTo>
                  <a:lnTo>
                    <a:pt x="761" y="400"/>
                  </a:lnTo>
                  <a:lnTo>
                    <a:pt x="755" y="439"/>
                  </a:lnTo>
                  <a:lnTo>
                    <a:pt x="742" y="476"/>
                  </a:lnTo>
                  <a:lnTo>
                    <a:pt x="725" y="512"/>
                  </a:lnTo>
                  <a:lnTo>
                    <a:pt x="633" y="671"/>
                  </a:lnTo>
                  <a:lnTo>
                    <a:pt x="0" y="305"/>
                  </a:lnTo>
                  <a:lnTo>
                    <a:pt x="91" y="146"/>
                  </a:lnTo>
                  <a:lnTo>
                    <a:pt x="113" y="113"/>
                  </a:lnTo>
                  <a:lnTo>
                    <a:pt x="140" y="84"/>
                  </a:lnTo>
                  <a:lnTo>
                    <a:pt x="170" y="59"/>
                  </a:lnTo>
                  <a:lnTo>
                    <a:pt x="202" y="39"/>
                  </a:lnTo>
                  <a:lnTo>
                    <a:pt x="238" y="22"/>
                  </a:lnTo>
                  <a:lnTo>
                    <a:pt x="277" y="10"/>
                  </a:lnTo>
                  <a:lnTo>
                    <a:pt x="316" y="3"/>
                  </a:lnTo>
                  <a:lnTo>
                    <a:pt x="357"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grpSp>
      <p:grpSp>
        <p:nvGrpSpPr>
          <p:cNvPr id="35" name="Group 17"/>
          <p:cNvGrpSpPr>
            <a:grpSpLocks noChangeAspect="1"/>
          </p:cNvGrpSpPr>
          <p:nvPr/>
        </p:nvGrpSpPr>
        <p:grpSpPr bwMode="auto">
          <a:xfrm>
            <a:off x="7147731" y="3353159"/>
            <a:ext cx="293620" cy="490424"/>
            <a:chOff x="4703" y="1442"/>
            <a:chExt cx="185" cy="309"/>
          </a:xfrm>
          <a:solidFill>
            <a:schemeClr val="bg1"/>
          </a:solidFill>
        </p:grpSpPr>
        <p:sp>
          <p:nvSpPr>
            <p:cNvPr id="36" name="Freeform 19"/>
            <p:cNvSpPr/>
            <p:nvPr/>
          </p:nvSpPr>
          <p:spPr bwMode="auto">
            <a:xfrm>
              <a:off x="4785" y="1515"/>
              <a:ext cx="27" cy="55"/>
            </a:xfrm>
            <a:custGeom>
              <a:avLst/>
              <a:gdLst>
                <a:gd name="T0" fmla="*/ 147 w 295"/>
                <a:gd name="T1" fmla="*/ 0 h 598"/>
                <a:gd name="T2" fmla="*/ 169 w 295"/>
                <a:gd name="T3" fmla="*/ 3 h 598"/>
                <a:gd name="T4" fmla="*/ 190 w 295"/>
                <a:gd name="T5" fmla="*/ 13 h 598"/>
                <a:gd name="T6" fmla="*/ 210 w 295"/>
                <a:gd name="T7" fmla="*/ 29 h 598"/>
                <a:gd name="T8" fmla="*/ 227 w 295"/>
                <a:gd name="T9" fmla="*/ 49 h 598"/>
                <a:gd name="T10" fmla="*/ 244 w 295"/>
                <a:gd name="T11" fmla="*/ 74 h 598"/>
                <a:gd name="T12" fmla="*/ 258 w 295"/>
                <a:gd name="T13" fmla="*/ 102 h 598"/>
                <a:gd name="T14" fmla="*/ 271 w 295"/>
                <a:gd name="T15" fmla="*/ 136 h 598"/>
                <a:gd name="T16" fmla="*/ 281 w 295"/>
                <a:gd name="T17" fmla="*/ 173 h 598"/>
                <a:gd name="T18" fmla="*/ 289 w 295"/>
                <a:gd name="T19" fmla="*/ 212 h 598"/>
                <a:gd name="T20" fmla="*/ 293 w 295"/>
                <a:gd name="T21" fmla="*/ 255 h 598"/>
                <a:gd name="T22" fmla="*/ 295 w 295"/>
                <a:gd name="T23" fmla="*/ 299 h 598"/>
                <a:gd name="T24" fmla="*/ 293 w 295"/>
                <a:gd name="T25" fmla="*/ 343 h 598"/>
                <a:gd name="T26" fmla="*/ 289 w 295"/>
                <a:gd name="T27" fmla="*/ 386 h 598"/>
                <a:gd name="T28" fmla="*/ 281 w 295"/>
                <a:gd name="T29" fmla="*/ 425 h 598"/>
                <a:gd name="T30" fmla="*/ 271 w 295"/>
                <a:gd name="T31" fmla="*/ 462 h 598"/>
                <a:gd name="T32" fmla="*/ 258 w 295"/>
                <a:gd name="T33" fmla="*/ 496 h 598"/>
                <a:gd name="T34" fmla="*/ 244 w 295"/>
                <a:gd name="T35" fmla="*/ 525 h 598"/>
                <a:gd name="T36" fmla="*/ 227 w 295"/>
                <a:gd name="T37" fmla="*/ 551 h 598"/>
                <a:gd name="T38" fmla="*/ 210 w 295"/>
                <a:gd name="T39" fmla="*/ 571 h 598"/>
                <a:gd name="T40" fmla="*/ 190 w 295"/>
                <a:gd name="T41" fmla="*/ 585 h 598"/>
                <a:gd name="T42" fmla="*/ 169 w 295"/>
                <a:gd name="T43" fmla="*/ 595 h 598"/>
                <a:gd name="T44" fmla="*/ 147 w 295"/>
                <a:gd name="T45" fmla="*/ 598 h 598"/>
                <a:gd name="T46" fmla="*/ 127 w 295"/>
                <a:gd name="T47" fmla="*/ 595 h 598"/>
                <a:gd name="T48" fmla="*/ 106 w 295"/>
                <a:gd name="T49" fmla="*/ 585 h 598"/>
                <a:gd name="T50" fmla="*/ 86 w 295"/>
                <a:gd name="T51" fmla="*/ 571 h 598"/>
                <a:gd name="T52" fmla="*/ 67 w 295"/>
                <a:gd name="T53" fmla="*/ 551 h 598"/>
                <a:gd name="T54" fmla="*/ 51 w 295"/>
                <a:gd name="T55" fmla="*/ 525 h 598"/>
                <a:gd name="T56" fmla="*/ 36 w 295"/>
                <a:gd name="T57" fmla="*/ 496 h 598"/>
                <a:gd name="T58" fmla="*/ 24 w 295"/>
                <a:gd name="T59" fmla="*/ 462 h 598"/>
                <a:gd name="T60" fmla="*/ 14 w 295"/>
                <a:gd name="T61" fmla="*/ 425 h 598"/>
                <a:gd name="T62" fmla="*/ 6 w 295"/>
                <a:gd name="T63" fmla="*/ 386 h 598"/>
                <a:gd name="T64" fmla="*/ 2 w 295"/>
                <a:gd name="T65" fmla="*/ 343 h 598"/>
                <a:gd name="T66" fmla="*/ 0 w 295"/>
                <a:gd name="T67" fmla="*/ 299 h 598"/>
                <a:gd name="T68" fmla="*/ 2 w 295"/>
                <a:gd name="T69" fmla="*/ 255 h 598"/>
                <a:gd name="T70" fmla="*/ 6 w 295"/>
                <a:gd name="T71" fmla="*/ 212 h 598"/>
                <a:gd name="T72" fmla="*/ 14 w 295"/>
                <a:gd name="T73" fmla="*/ 173 h 598"/>
                <a:gd name="T74" fmla="*/ 24 w 295"/>
                <a:gd name="T75" fmla="*/ 136 h 598"/>
                <a:gd name="T76" fmla="*/ 36 w 295"/>
                <a:gd name="T77" fmla="*/ 102 h 598"/>
                <a:gd name="T78" fmla="*/ 51 w 295"/>
                <a:gd name="T79" fmla="*/ 74 h 598"/>
                <a:gd name="T80" fmla="*/ 67 w 295"/>
                <a:gd name="T81" fmla="*/ 49 h 598"/>
                <a:gd name="T82" fmla="*/ 86 w 295"/>
                <a:gd name="T83" fmla="*/ 29 h 598"/>
                <a:gd name="T84" fmla="*/ 106 w 295"/>
                <a:gd name="T85" fmla="*/ 13 h 598"/>
                <a:gd name="T86" fmla="*/ 127 w 295"/>
                <a:gd name="T87" fmla="*/ 3 h 598"/>
                <a:gd name="T88" fmla="*/ 147 w 295"/>
                <a:gd name="T89" fmla="*/ 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598">
                  <a:moveTo>
                    <a:pt x="147" y="0"/>
                  </a:moveTo>
                  <a:lnTo>
                    <a:pt x="169" y="3"/>
                  </a:lnTo>
                  <a:lnTo>
                    <a:pt x="190" y="13"/>
                  </a:lnTo>
                  <a:lnTo>
                    <a:pt x="210" y="29"/>
                  </a:lnTo>
                  <a:lnTo>
                    <a:pt x="227" y="49"/>
                  </a:lnTo>
                  <a:lnTo>
                    <a:pt x="244" y="74"/>
                  </a:lnTo>
                  <a:lnTo>
                    <a:pt x="258" y="102"/>
                  </a:lnTo>
                  <a:lnTo>
                    <a:pt x="271" y="136"/>
                  </a:lnTo>
                  <a:lnTo>
                    <a:pt x="281" y="173"/>
                  </a:lnTo>
                  <a:lnTo>
                    <a:pt x="289" y="212"/>
                  </a:lnTo>
                  <a:lnTo>
                    <a:pt x="293" y="255"/>
                  </a:lnTo>
                  <a:lnTo>
                    <a:pt x="295" y="299"/>
                  </a:lnTo>
                  <a:lnTo>
                    <a:pt x="293" y="343"/>
                  </a:lnTo>
                  <a:lnTo>
                    <a:pt x="289" y="386"/>
                  </a:lnTo>
                  <a:lnTo>
                    <a:pt x="281" y="425"/>
                  </a:lnTo>
                  <a:lnTo>
                    <a:pt x="271" y="462"/>
                  </a:lnTo>
                  <a:lnTo>
                    <a:pt x="258" y="496"/>
                  </a:lnTo>
                  <a:lnTo>
                    <a:pt x="244" y="525"/>
                  </a:lnTo>
                  <a:lnTo>
                    <a:pt x="227" y="551"/>
                  </a:lnTo>
                  <a:lnTo>
                    <a:pt x="210" y="571"/>
                  </a:lnTo>
                  <a:lnTo>
                    <a:pt x="190" y="585"/>
                  </a:lnTo>
                  <a:lnTo>
                    <a:pt x="169" y="595"/>
                  </a:lnTo>
                  <a:lnTo>
                    <a:pt x="147" y="598"/>
                  </a:lnTo>
                  <a:lnTo>
                    <a:pt x="127" y="595"/>
                  </a:lnTo>
                  <a:lnTo>
                    <a:pt x="106" y="585"/>
                  </a:lnTo>
                  <a:lnTo>
                    <a:pt x="86" y="571"/>
                  </a:lnTo>
                  <a:lnTo>
                    <a:pt x="67" y="551"/>
                  </a:lnTo>
                  <a:lnTo>
                    <a:pt x="51" y="525"/>
                  </a:lnTo>
                  <a:lnTo>
                    <a:pt x="36" y="496"/>
                  </a:lnTo>
                  <a:lnTo>
                    <a:pt x="24" y="462"/>
                  </a:lnTo>
                  <a:lnTo>
                    <a:pt x="14" y="425"/>
                  </a:lnTo>
                  <a:lnTo>
                    <a:pt x="6" y="386"/>
                  </a:lnTo>
                  <a:lnTo>
                    <a:pt x="2" y="343"/>
                  </a:lnTo>
                  <a:lnTo>
                    <a:pt x="0" y="299"/>
                  </a:lnTo>
                  <a:lnTo>
                    <a:pt x="2" y="255"/>
                  </a:lnTo>
                  <a:lnTo>
                    <a:pt x="6" y="212"/>
                  </a:lnTo>
                  <a:lnTo>
                    <a:pt x="14" y="173"/>
                  </a:lnTo>
                  <a:lnTo>
                    <a:pt x="24" y="136"/>
                  </a:lnTo>
                  <a:lnTo>
                    <a:pt x="36" y="102"/>
                  </a:lnTo>
                  <a:lnTo>
                    <a:pt x="51" y="74"/>
                  </a:lnTo>
                  <a:lnTo>
                    <a:pt x="67" y="49"/>
                  </a:lnTo>
                  <a:lnTo>
                    <a:pt x="86" y="29"/>
                  </a:lnTo>
                  <a:lnTo>
                    <a:pt x="106" y="13"/>
                  </a:lnTo>
                  <a:lnTo>
                    <a:pt x="127" y="3"/>
                  </a:lnTo>
                  <a:lnTo>
                    <a:pt x="147"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37" name="Freeform 20"/>
            <p:cNvSpPr/>
            <p:nvPr/>
          </p:nvSpPr>
          <p:spPr bwMode="auto">
            <a:xfrm>
              <a:off x="4703" y="1442"/>
              <a:ext cx="103" cy="58"/>
            </a:xfrm>
            <a:custGeom>
              <a:avLst/>
              <a:gdLst>
                <a:gd name="T0" fmla="*/ 146 w 1128"/>
                <a:gd name="T1" fmla="*/ 0 h 646"/>
                <a:gd name="T2" fmla="*/ 153 w 1128"/>
                <a:gd name="T3" fmla="*/ 76 h 646"/>
                <a:gd name="T4" fmla="*/ 170 w 1128"/>
                <a:gd name="T5" fmla="*/ 134 h 646"/>
                <a:gd name="T6" fmla="*/ 200 w 1128"/>
                <a:gd name="T7" fmla="*/ 178 h 646"/>
                <a:gd name="T8" fmla="*/ 244 w 1128"/>
                <a:gd name="T9" fmla="*/ 209 h 646"/>
                <a:gd name="T10" fmla="*/ 301 w 1128"/>
                <a:gd name="T11" fmla="*/ 229 h 646"/>
                <a:gd name="T12" fmla="*/ 374 w 1128"/>
                <a:gd name="T13" fmla="*/ 240 h 646"/>
                <a:gd name="T14" fmla="*/ 460 w 1128"/>
                <a:gd name="T15" fmla="*/ 247 h 646"/>
                <a:gd name="T16" fmla="*/ 563 w 1128"/>
                <a:gd name="T17" fmla="*/ 248 h 646"/>
                <a:gd name="T18" fmla="*/ 627 w 1128"/>
                <a:gd name="T19" fmla="*/ 248 h 646"/>
                <a:gd name="T20" fmla="*/ 693 w 1128"/>
                <a:gd name="T21" fmla="*/ 250 h 646"/>
                <a:gd name="T22" fmla="*/ 760 w 1128"/>
                <a:gd name="T23" fmla="*/ 255 h 646"/>
                <a:gd name="T24" fmla="*/ 826 w 1128"/>
                <a:gd name="T25" fmla="*/ 265 h 646"/>
                <a:gd name="T26" fmla="*/ 890 w 1128"/>
                <a:gd name="T27" fmla="*/ 281 h 646"/>
                <a:gd name="T28" fmla="*/ 949 w 1128"/>
                <a:gd name="T29" fmla="*/ 304 h 646"/>
                <a:gd name="T30" fmla="*/ 1002 w 1128"/>
                <a:gd name="T31" fmla="*/ 338 h 646"/>
                <a:gd name="T32" fmla="*/ 1048 w 1128"/>
                <a:gd name="T33" fmla="*/ 382 h 646"/>
                <a:gd name="T34" fmla="*/ 1086 w 1128"/>
                <a:gd name="T35" fmla="*/ 439 h 646"/>
                <a:gd name="T36" fmla="*/ 1111 w 1128"/>
                <a:gd name="T37" fmla="*/ 510 h 646"/>
                <a:gd name="T38" fmla="*/ 1126 w 1128"/>
                <a:gd name="T39" fmla="*/ 597 h 646"/>
                <a:gd name="T40" fmla="*/ 980 w 1128"/>
                <a:gd name="T41" fmla="*/ 646 h 646"/>
                <a:gd name="T42" fmla="*/ 974 w 1128"/>
                <a:gd name="T43" fmla="*/ 570 h 646"/>
                <a:gd name="T44" fmla="*/ 957 w 1128"/>
                <a:gd name="T45" fmla="*/ 512 h 646"/>
                <a:gd name="T46" fmla="*/ 927 w 1128"/>
                <a:gd name="T47" fmla="*/ 468 h 646"/>
                <a:gd name="T48" fmla="*/ 883 w 1128"/>
                <a:gd name="T49" fmla="*/ 437 h 646"/>
                <a:gd name="T50" fmla="*/ 826 w 1128"/>
                <a:gd name="T51" fmla="*/ 417 h 646"/>
                <a:gd name="T52" fmla="*/ 753 w 1128"/>
                <a:gd name="T53" fmla="*/ 404 h 646"/>
                <a:gd name="T54" fmla="*/ 666 w 1128"/>
                <a:gd name="T55" fmla="*/ 399 h 646"/>
                <a:gd name="T56" fmla="*/ 563 w 1128"/>
                <a:gd name="T57" fmla="*/ 397 h 646"/>
                <a:gd name="T58" fmla="*/ 500 w 1128"/>
                <a:gd name="T59" fmla="*/ 397 h 646"/>
                <a:gd name="T60" fmla="*/ 433 w 1128"/>
                <a:gd name="T61" fmla="*/ 395 h 646"/>
                <a:gd name="T62" fmla="*/ 367 w 1128"/>
                <a:gd name="T63" fmla="*/ 391 h 646"/>
                <a:gd name="T64" fmla="*/ 301 w 1128"/>
                <a:gd name="T65" fmla="*/ 381 h 646"/>
                <a:gd name="T66" fmla="*/ 238 w 1128"/>
                <a:gd name="T67" fmla="*/ 365 h 646"/>
                <a:gd name="T68" fmla="*/ 179 w 1128"/>
                <a:gd name="T69" fmla="*/ 341 h 646"/>
                <a:gd name="T70" fmla="*/ 125 w 1128"/>
                <a:gd name="T71" fmla="*/ 308 h 646"/>
                <a:gd name="T72" fmla="*/ 79 w 1128"/>
                <a:gd name="T73" fmla="*/ 264 h 646"/>
                <a:gd name="T74" fmla="*/ 42 w 1128"/>
                <a:gd name="T75" fmla="*/ 207 h 646"/>
                <a:gd name="T76" fmla="*/ 16 w 1128"/>
                <a:gd name="T77" fmla="*/ 136 h 646"/>
                <a:gd name="T78" fmla="*/ 2 w 1128"/>
                <a:gd name="T79" fmla="*/ 49 h 646"/>
                <a:gd name="T80" fmla="*/ 0 w 1128"/>
                <a:gd name="T81"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8" h="646">
                  <a:moveTo>
                    <a:pt x="0" y="0"/>
                  </a:moveTo>
                  <a:lnTo>
                    <a:pt x="146" y="0"/>
                  </a:lnTo>
                  <a:lnTo>
                    <a:pt x="149" y="40"/>
                  </a:lnTo>
                  <a:lnTo>
                    <a:pt x="153" y="76"/>
                  </a:lnTo>
                  <a:lnTo>
                    <a:pt x="160" y="106"/>
                  </a:lnTo>
                  <a:lnTo>
                    <a:pt x="170" y="134"/>
                  </a:lnTo>
                  <a:lnTo>
                    <a:pt x="184" y="158"/>
                  </a:lnTo>
                  <a:lnTo>
                    <a:pt x="200" y="178"/>
                  </a:lnTo>
                  <a:lnTo>
                    <a:pt x="221" y="195"/>
                  </a:lnTo>
                  <a:lnTo>
                    <a:pt x="244" y="209"/>
                  </a:lnTo>
                  <a:lnTo>
                    <a:pt x="271" y="220"/>
                  </a:lnTo>
                  <a:lnTo>
                    <a:pt x="301" y="229"/>
                  </a:lnTo>
                  <a:lnTo>
                    <a:pt x="336" y="236"/>
                  </a:lnTo>
                  <a:lnTo>
                    <a:pt x="374" y="240"/>
                  </a:lnTo>
                  <a:lnTo>
                    <a:pt x="416" y="245"/>
                  </a:lnTo>
                  <a:lnTo>
                    <a:pt x="460" y="247"/>
                  </a:lnTo>
                  <a:lnTo>
                    <a:pt x="510" y="248"/>
                  </a:lnTo>
                  <a:lnTo>
                    <a:pt x="563" y="248"/>
                  </a:lnTo>
                  <a:lnTo>
                    <a:pt x="595" y="248"/>
                  </a:lnTo>
                  <a:lnTo>
                    <a:pt x="627" y="248"/>
                  </a:lnTo>
                  <a:lnTo>
                    <a:pt x="660" y="249"/>
                  </a:lnTo>
                  <a:lnTo>
                    <a:pt x="693" y="250"/>
                  </a:lnTo>
                  <a:lnTo>
                    <a:pt x="727" y="252"/>
                  </a:lnTo>
                  <a:lnTo>
                    <a:pt x="760" y="255"/>
                  </a:lnTo>
                  <a:lnTo>
                    <a:pt x="794" y="259"/>
                  </a:lnTo>
                  <a:lnTo>
                    <a:pt x="826" y="265"/>
                  </a:lnTo>
                  <a:lnTo>
                    <a:pt x="858" y="272"/>
                  </a:lnTo>
                  <a:lnTo>
                    <a:pt x="890" y="281"/>
                  </a:lnTo>
                  <a:lnTo>
                    <a:pt x="920" y="291"/>
                  </a:lnTo>
                  <a:lnTo>
                    <a:pt x="949" y="304"/>
                  </a:lnTo>
                  <a:lnTo>
                    <a:pt x="976" y="320"/>
                  </a:lnTo>
                  <a:lnTo>
                    <a:pt x="1002" y="338"/>
                  </a:lnTo>
                  <a:lnTo>
                    <a:pt x="1026" y="359"/>
                  </a:lnTo>
                  <a:lnTo>
                    <a:pt x="1048" y="382"/>
                  </a:lnTo>
                  <a:lnTo>
                    <a:pt x="1068" y="408"/>
                  </a:lnTo>
                  <a:lnTo>
                    <a:pt x="1086" y="439"/>
                  </a:lnTo>
                  <a:lnTo>
                    <a:pt x="1100" y="472"/>
                  </a:lnTo>
                  <a:lnTo>
                    <a:pt x="1111" y="510"/>
                  </a:lnTo>
                  <a:lnTo>
                    <a:pt x="1121" y="551"/>
                  </a:lnTo>
                  <a:lnTo>
                    <a:pt x="1126" y="597"/>
                  </a:lnTo>
                  <a:lnTo>
                    <a:pt x="1128" y="646"/>
                  </a:lnTo>
                  <a:lnTo>
                    <a:pt x="980" y="646"/>
                  </a:lnTo>
                  <a:lnTo>
                    <a:pt x="979" y="606"/>
                  </a:lnTo>
                  <a:lnTo>
                    <a:pt x="974" y="570"/>
                  </a:lnTo>
                  <a:lnTo>
                    <a:pt x="967" y="539"/>
                  </a:lnTo>
                  <a:lnTo>
                    <a:pt x="957" y="512"/>
                  </a:lnTo>
                  <a:lnTo>
                    <a:pt x="943" y="489"/>
                  </a:lnTo>
                  <a:lnTo>
                    <a:pt x="927" y="468"/>
                  </a:lnTo>
                  <a:lnTo>
                    <a:pt x="906" y="451"/>
                  </a:lnTo>
                  <a:lnTo>
                    <a:pt x="883" y="437"/>
                  </a:lnTo>
                  <a:lnTo>
                    <a:pt x="856" y="425"/>
                  </a:lnTo>
                  <a:lnTo>
                    <a:pt x="826" y="417"/>
                  </a:lnTo>
                  <a:lnTo>
                    <a:pt x="792" y="410"/>
                  </a:lnTo>
                  <a:lnTo>
                    <a:pt x="753" y="404"/>
                  </a:lnTo>
                  <a:lnTo>
                    <a:pt x="712" y="401"/>
                  </a:lnTo>
                  <a:lnTo>
                    <a:pt x="666" y="399"/>
                  </a:lnTo>
                  <a:lnTo>
                    <a:pt x="617" y="398"/>
                  </a:lnTo>
                  <a:lnTo>
                    <a:pt x="563" y="397"/>
                  </a:lnTo>
                  <a:lnTo>
                    <a:pt x="532" y="397"/>
                  </a:lnTo>
                  <a:lnTo>
                    <a:pt x="500" y="397"/>
                  </a:lnTo>
                  <a:lnTo>
                    <a:pt x="466" y="397"/>
                  </a:lnTo>
                  <a:lnTo>
                    <a:pt x="433" y="395"/>
                  </a:lnTo>
                  <a:lnTo>
                    <a:pt x="400" y="394"/>
                  </a:lnTo>
                  <a:lnTo>
                    <a:pt x="367" y="391"/>
                  </a:lnTo>
                  <a:lnTo>
                    <a:pt x="333" y="386"/>
                  </a:lnTo>
                  <a:lnTo>
                    <a:pt x="301" y="381"/>
                  </a:lnTo>
                  <a:lnTo>
                    <a:pt x="269" y="374"/>
                  </a:lnTo>
                  <a:lnTo>
                    <a:pt x="238" y="365"/>
                  </a:lnTo>
                  <a:lnTo>
                    <a:pt x="208" y="354"/>
                  </a:lnTo>
                  <a:lnTo>
                    <a:pt x="179" y="341"/>
                  </a:lnTo>
                  <a:lnTo>
                    <a:pt x="151" y="326"/>
                  </a:lnTo>
                  <a:lnTo>
                    <a:pt x="125" y="308"/>
                  </a:lnTo>
                  <a:lnTo>
                    <a:pt x="101" y="287"/>
                  </a:lnTo>
                  <a:lnTo>
                    <a:pt x="79" y="264"/>
                  </a:lnTo>
                  <a:lnTo>
                    <a:pt x="59" y="237"/>
                  </a:lnTo>
                  <a:lnTo>
                    <a:pt x="42" y="207"/>
                  </a:lnTo>
                  <a:lnTo>
                    <a:pt x="27" y="173"/>
                  </a:lnTo>
                  <a:lnTo>
                    <a:pt x="16" y="136"/>
                  </a:lnTo>
                  <a:lnTo>
                    <a:pt x="7" y="95"/>
                  </a:lnTo>
                  <a:lnTo>
                    <a:pt x="2" y="49"/>
                  </a:lnTo>
                  <a:lnTo>
                    <a:pt x="0" y="0"/>
                  </a:lnTo>
                  <a:lnTo>
                    <a:pt x="0"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38" name="Freeform 21"/>
            <p:cNvSpPr/>
            <p:nvPr/>
          </p:nvSpPr>
          <p:spPr bwMode="auto">
            <a:xfrm>
              <a:off x="4710" y="1500"/>
              <a:ext cx="178" cy="251"/>
            </a:xfrm>
            <a:custGeom>
              <a:avLst/>
              <a:gdLst>
                <a:gd name="T0" fmla="*/ 696 w 1960"/>
                <a:gd name="T1" fmla="*/ 45 h 2756"/>
                <a:gd name="T2" fmla="*/ 685 w 1960"/>
                <a:gd name="T3" fmla="*/ 139 h 2756"/>
                <a:gd name="T4" fmla="*/ 688 w 1960"/>
                <a:gd name="T5" fmla="*/ 837 h 2756"/>
                <a:gd name="T6" fmla="*/ 707 w 1960"/>
                <a:gd name="T7" fmla="*/ 928 h 2756"/>
                <a:gd name="T8" fmla="*/ 744 w 1960"/>
                <a:gd name="T9" fmla="*/ 1009 h 2756"/>
                <a:gd name="T10" fmla="*/ 794 w 1960"/>
                <a:gd name="T11" fmla="*/ 1076 h 2756"/>
                <a:gd name="T12" fmla="*/ 856 w 1960"/>
                <a:gd name="T13" fmla="*/ 1126 h 2756"/>
                <a:gd name="T14" fmla="*/ 927 w 1960"/>
                <a:gd name="T15" fmla="*/ 1154 h 2756"/>
                <a:gd name="T16" fmla="*/ 925 w 1960"/>
                <a:gd name="T17" fmla="*/ 1158 h 2756"/>
                <a:gd name="T18" fmla="*/ 925 w 1960"/>
                <a:gd name="T19" fmla="*/ 1683 h 2756"/>
                <a:gd name="T20" fmla="*/ 936 w 1960"/>
                <a:gd name="T21" fmla="*/ 1715 h 2756"/>
                <a:gd name="T22" fmla="*/ 963 w 1960"/>
                <a:gd name="T23" fmla="*/ 1735 h 2756"/>
                <a:gd name="T24" fmla="*/ 997 w 1960"/>
                <a:gd name="T25" fmla="*/ 1735 h 2756"/>
                <a:gd name="T26" fmla="*/ 1024 w 1960"/>
                <a:gd name="T27" fmla="*/ 1715 h 2756"/>
                <a:gd name="T28" fmla="*/ 1034 w 1960"/>
                <a:gd name="T29" fmla="*/ 1683 h 2756"/>
                <a:gd name="T30" fmla="*/ 1033 w 1960"/>
                <a:gd name="T31" fmla="*/ 1158 h 2756"/>
                <a:gd name="T32" fmla="*/ 1032 w 1960"/>
                <a:gd name="T33" fmla="*/ 1154 h 2756"/>
                <a:gd name="T34" fmla="*/ 1104 w 1960"/>
                <a:gd name="T35" fmla="*/ 1126 h 2756"/>
                <a:gd name="T36" fmla="*/ 1165 w 1960"/>
                <a:gd name="T37" fmla="*/ 1076 h 2756"/>
                <a:gd name="T38" fmla="*/ 1216 w 1960"/>
                <a:gd name="T39" fmla="*/ 1009 h 2756"/>
                <a:gd name="T40" fmla="*/ 1253 w 1960"/>
                <a:gd name="T41" fmla="*/ 928 h 2756"/>
                <a:gd name="T42" fmla="*/ 1271 w 1960"/>
                <a:gd name="T43" fmla="*/ 837 h 2756"/>
                <a:gd name="T44" fmla="*/ 1274 w 1960"/>
                <a:gd name="T45" fmla="*/ 139 h 2756"/>
                <a:gd name="T46" fmla="*/ 1264 w 1960"/>
                <a:gd name="T47" fmla="*/ 45 h 2756"/>
                <a:gd name="T48" fmla="*/ 1322 w 1960"/>
                <a:gd name="T49" fmla="*/ 22 h 2756"/>
                <a:gd name="T50" fmla="*/ 1456 w 1960"/>
                <a:gd name="T51" fmla="*/ 82 h 2756"/>
                <a:gd name="T52" fmla="*/ 1578 w 1960"/>
                <a:gd name="T53" fmla="*/ 160 h 2756"/>
                <a:gd name="T54" fmla="*/ 1687 w 1960"/>
                <a:gd name="T55" fmla="*/ 256 h 2756"/>
                <a:gd name="T56" fmla="*/ 1779 w 1960"/>
                <a:gd name="T57" fmla="*/ 367 h 2756"/>
                <a:gd name="T58" fmla="*/ 1855 w 1960"/>
                <a:gd name="T59" fmla="*/ 492 h 2756"/>
                <a:gd name="T60" fmla="*/ 1912 w 1960"/>
                <a:gd name="T61" fmla="*/ 628 h 2756"/>
                <a:gd name="T62" fmla="*/ 1947 w 1960"/>
                <a:gd name="T63" fmla="*/ 774 h 2756"/>
                <a:gd name="T64" fmla="*/ 1960 w 1960"/>
                <a:gd name="T65" fmla="*/ 927 h 2756"/>
                <a:gd name="T66" fmla="*/ 1957 w 1960"/>
                <a:gd name="T67" fmla="*/ 1872 h 2756"/>
                <a:gd name="T68" fmla="*/ 1932 w 1960"/>
                <a:gd name="T69" fmla="*/ 2024 h 2756"/>
                <a:gd name="T70" fmla="*/ 1885 w 1960"/>
                <a:gd name="T71" fmla="*/ 2166 h 2756"/>
                <a:gd name="T72" fmla="*/ 1818 w 1960"/>
                <a:gd name="T73" fmla="*/ 2300 h 2756"/>
                <a:gd name="T74" fmla="*/ 1731 w 1960"/>
                <a:gd name="T75" fmla="*/ 2419 h 2756"/>
                <a:gd name="T76" fmla="*/ 1629 w 1960"/>
                <a:gd name="T77" fmla="*/ 2524 h 2756"/>
                <a:gd name="T78" fmla="*/ 1511 w 1960"/>
                <a:gd name="T79" fmla="*/ 2611 h 2756"/>
                <a:gd name="T80" fmla="*/ 1380 w 1960"/>
                <a:gd name="T81" fmla="*/ 2680 h 2756"/>
                <a:gd name="T82" fmla="*/ 1240 w 1960"/>
                <a:gd name="T83" fmla="*/ 2727 h 2756"/>
                <a:gd name="T84" fmla="*/ 1090 w 1960"/>
                <a:gd name="T85" fmla="*/ 2753 h 2756"/>
                <a:gd name="T86" fmla="*/ 946 w 1960"/>
                <a:gd name="T87" fmla="*/ 2756 h 2756"/>
                <a:gd name="T88" fmla="*/ 793 w 1960"/>
                <a:gd name="T89" fmla="*/ 2743 h 2756"/>
                <a:gd name="T90" fmla="*/ 648 w 1960"/>
                <a:gd name="T91" fmla="*/ 2706 h 2756"/>
                <a:gd name="T92" fmla="*/ 512 w 1960"/>
                <a:gd name="T93" fmla="*/ 2648 h 2756"/>
                <a:gd name="T94" fmla="*/ 388 w 1960"/>
                <a:gd name="T95" fmla="*/ 2569 h 2756"/>
                <a:gd name="T96" fmla="*/ 277 w 1960"/>
                <a:gd name="T97" fmla="*/ 2473 h 2756"/>
                <a:gd name="T98" fmla="*/ 183 w 1960"/>
                <a:gd name="T99" fmla="*/ 2361 h 2756"/>
                <a:gd name="T100" fmla="*/ 106 w 1960"/>
                <a:gd name="T101" fmla="*/ 2234 h 2756"/>
                <a:gd name="T102" fmla="*/ 48 w 1960"/>
                <a:gd name="T103" fmla="*/ 2097 h 2756"/>
                <a:gd name="T104" fmla="*/ 12 w 1960"/>
                <a:gd name="T105" fmla="*/ 1949 h 2756"/>
                <a:gd name="T106" fmla="*/ 0 w 1960"/>
                <a:gd name="T107" fmla="*/ 1792 h 2756"/>
                <a:gd name="T108" fmla="*/ 3 w 1960"/>
                <a:gd name="T109" fmla="*/ 850 h 2756"/>
                <a:gd name="T110" fmla="*/ 27 w 1960"/>
                <a:gd name="T111" fmla="*/ 700 h 2756"/>
                <a:gd name="T112" fmla="*/ 72 w 1960"/>
                <a:gd name="T113" fmla="*/ 558 h 2756"/>
                <a:gd name="T114" fmla="*/ 140 w 1960"/>
                <a:gd name="T115" fmla="*/ 427 h 2756"/>
                <a:gd name="T116" fmla="*/ 224 w 1960"/>
                <a:gd name="T117" fmla="*/ 309 h 2756"/>
                <a:gd name="T118" fmla="*/ 326 w 1960"/>
                <a:gd name="T119" fmla="*/ 205 h 2756"/>
                <a:gd name="T120" fmla="*/ 441 w 1960"/>
                <a:gd name="T121" fmla="*/ 119 h 2756"/>
                <a:gd name="T122" fmla="*/ 569 w 1960"/>
                <a:gd name="T123" fmla="*/ 49 h 2756"/>
                <a:gd name="T124" fmla="*/ 707 w 1960"/>
                <a:gd name="T125" fmla="*/ 0 h 2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60" h="2756">
                  <a:moveTo>
                    <a:pt x="707" y="0"/>
                  </a:moveTo>
                  <a:lnTo>
                    <a:pt x="696" y="45"/>
                  </a:lnTo>
                  <a:lnTo>
                    <a:pt x="688" y="90"/>
                  </a:lnTo>
                  <a:lnTo>
                    <a:pt x="685" y="139"/>
                  </a:lnTo>
                  <a:lnTo>
                    <a:pt x="685" y="787"/>
                  </a:lnTo>
                  <a:lnTo>
                    <a:pt x="688" y="837"/>
                  </a:lnTo>
                  <a:lnTo>
                    <a:pt x="696" y="884"/>
                  </a:lnTo>
                  <a:lnTo>
                    <a:pt x="707" y="928"/>
                  </a:lnTo>
                  <a:lnTo>
                    <a:pt x="724" y="970"/>
                  </a:lnTo>
                  <a:lnTo>
                    <a:pt x="744" y="1009"/>
                  </a:lnTo>
                  <a:lnTo>
                    <a:pt x="767" y="1044"/>
                  </a:lnTo>
                  <a:lnTo>
                    <a:pt x="794" y="1076"/>
                  </a:lnTo>
                  <a:lnTo>
                    <a:pt x="823" y="1103"/>
                  </a:lnTo>
                  <a:lnTo>
                    <a:pt x="856" y="1126"/>
                  </a:lnTo>
                  <a:lnTo>
                    <a:pt x="890" y="1142"/>
                  </a:lnTo>
                  <a:lnTo>
                    <a:pt x="927" y="1154"/>
                  </a:lnTo>
                  <a:lnTo>
                    <a:pt x="926" y="1156"/>
                  </a:lnTo>
                  <a:lnTo>
                    <a:pt x="925" y="1158"/>
                  </a:lnTo>
                  <a:lnTo>
                    <a:pt x="925" y="1161"/>
                  </a:lnTo>
                  <a:lnTo>
                    <a:pt x="925" y="1683"/>
                  </a:lnTo>
                  <a:lnTo>
                    <a:pt x="928" y="1700"/>
                  </a:lnTo>
                  <a:lnTo>
                    <a:pt x="936" y="1715"/>
                  </a:lnTo>
                  <a:lnTo>
                    <a:pt x="947" y="1727"/>
                  </a:lnTo>
                  <a:lnTo>
                    <a:pt x="963" y="1735"/>
                  </a:lnTo>
                  <a:lnTo>
                    <a:pt x="979" y="1738"/>
                  </a:lnTo>
                  <a:lnTo>
                    <a:pt x="997" y="1735"/>
                  </a:lnTo>
                  <a:lnTo>
                    <a:pt x="1012" y="1728"/>
                  </a:lnTo>
                  <a:lnTo>
                    <a:pt x="1024" y="1715"/>
                  </a:lnTo>
                  <a:lnTo>
                    <a:pt x="1031" y="1700"/>
                  </a:lnTo>
                  <a:lnTo>
                    <a:pt x="1034" y="1683"/>
                  </a:lnTo>
                  <a:lnTo>
                    <a:pt x="1034" y="1161"/>
                  </a:lnTo>
                  <a:lnTo>
                    <a:pt x="1033" y="1158"/>
                  </a:lnTo>
                  <a:lnTo>
                    <a:pt x="1033" y="1156"/>
                  </a:lnTo>
                  <a:lnTo>
                    <a:pt x="1032" y="1154"/>
                  </a:lnTo>
                  <a:lnTo>
                    <a:pt x="1070" y="1142"/>
                  </a:lnTo>
                  <a:lnTo>
                    <a:pt x="1104" y="1126"/>
                  </a:lnTo>
                  <a:lnTo>
                    <a:pt x="1136" y="1103"/>
                  </a:lnTo>
                  <a:lnTo>
                    <a:pt x="1165" y="1076"/>
                  </a:lnTo>
                  <a:lnTo>
                    <a:pt x="1192" y="1044"/>
                  </a:lnTo>
                  <a:lnTo>
                    <a:pt x="1216" y="1009"/>
                  </a:lnTo>
                  <a:lnTo>
                    <a:pt x="1236" y="970"/>
                  </a:lnTo>
                  <a:lnTo>
                    <a:pt x="1253" y="928"/>
                  </a:lnTo>
                  <a:lnTo>
                    <a:pt x="1264" y="884"/>
                  </a:lnTo>
                  <a:lnTo>
                    <a:pt x="1271" y="837"/>
                  </a:lnTo>
                  <a:lnTo>
                    <a:pt x="1274" y="787"/>
                  </a:lnTo>
                  <a:lnTo>
                    <a:pt x="1274" y="139"/>
                  </a:lnTo>
                  <a:lnTo>
                    <a:pt x="1271" y="90"/>
                  </a:lnTo>
                  <a:lnTo>
                    <a:pt x="1264" y="45"/>
                  </a:lnTo>
                  <a:lnTo>
                    <a:pt x="1251" y="0"/>
                  </a:lnTo>
                  <a:lnTo>
                    <a:pt x="1322" y="22"/>
                  </a:lnTo>
                  <a:lnTo>
                    <a:pt x="1391" y="49"/>
                  </a:lnTo>
                  <a:lnTo>
                    <a:pt x="1456" y="82"/>
                  </a:lnTo>
                  <a:lnTo>
                    <a:pt x="1518" y="119"/>
                  </a:lnTo>
                  <a:lnTo>
                    <a:pt x="1578" y="160"/>
                  </a:lnTo>
                  <a:lnTo>
                    <a:pt x="1634" y="205"/>
                  </a:lnTo>
                  <a:lnTo>
                    <a:pt x="1687" y="256"/>
                  </a:lnTo>
                  <a:lnTo>
                    <a:pt x="1734" y="309"/>
                  </a:lnTo>
                  <a:lnTo>
                    <a:pt x="1779" y="367"/>
                  </a:lnTo>
                  <a:lnTo>
                    <a:pt x="1820" y="427"/>
                  </a:lnTo>
                  <a:lnTo>
                    <a:pt x="1855" y="492"/>
                  </a:lnTo>
                  <a:lnTo>
                    <a:pt x="1886" y="558"/>
                  </a:lnTo>
                  <a:lnTo>
                    <a:pt x="1912" y="628"/>
                  </a:lnTo>
                  <a:lnTo>
                    <a:pt x="1933" y="700"/>
                  </a:lnTo>
                  <a:lnTo>
                    <a:pt x="1947" y="774"/>
                  </a:lnTo>
                  <a:lnTo>
                    <a:pt x="1957" y="850"/>
                  </a:lnTo>
                  <a:lnTo>
                    <a:pt x="1960" y="927"/>
                  </a:lnTo>
                  <a:lnTo>
                    <a:pt x="1960" y="1792"/>
                  </a:lnTo>
                  <a:lnTo>
                    <a:pt x="1957" y="1872"/>
                  </a:lnTo>
                  <a:lnTo>
                    <a:pt x="1947" y="1949"/>
                  </a:lnTo>
                  <a:lnTo>
                    <a:pt x="1932" y="2024"/>
                  </a:lnTo>
                  <a:lnTo>
                    <a:pt x="1911" y="2097"/>
                  </a:lnTo>
                  <a:lnTo>
                    <a:pt x="1885" y="2166"/>
                  </a:lnTo>
                  <a:lnTo>
                    <a:pt x="1854" y="2234"/>
                  </a:lnTo>
                  <a:lnTo>
                    <a:pt x="1818" y="2300"/>
                  </a:lnTo>
                  <a:lnTo>
                    <a:pt x="1777" y="2361"/>
                  </a:lnTo>
                  <a:lnTo>
                    <a:pt x="1731" y="2419"/>
                  </a:lnTo>
                  <a:lnTo>
                    <a:pt x="1682" y="2473"/>
                  </a:lnTo>
                  <a:lnTo>
                    <a:pt x="1629" y="2524"/>
                  </a:lnTo>
                  <a:lnTo>
                    <a:pt x="1571" y="2569"/>
                  </a:lnTo>
                  <a:lnTo>
                    <a:pt x="1511" y="2611"/>
                  </a:lnTo>
                  <a:lnTo>
                    <a:pt x="1447" y="2648"/>
                  </a:lnTo>
                  <a:lnTo>
                    <a:pt x="1380" y="2680"/>
                  </a:lnTo>
                  <a:lnTo>
                    <a:pt x="1312" y="2706"/>
                  </a:lnTo>
                  <a:lnTo>
                    <a:pt x="1240" y="2727"/>
                  </a:lnTo>
                  <a:lnTo>
                    <a:pt x="1166" y="2743"/>
                  </a:lnTo>
                  <a:lnTo>
                    <a:pt x="1090" y="2753"/>
                  </a:lnTo>
                  <a:lnTo>
                    <a:pt x="1014" y="2756"/>
                  </a:lnTo>
                  <a:lnTo>
                    <a:pt x="946" y="2756"/>
                  </a:lnTo>
                  <a:lnTo>
                    <a:pt x="869" y="2753"/>
                  </a:lnTo>
                  <a:lnTo>
                    <a:pt x="793" y="2743"/>
                  </a:lnTo>
                  <a:lnTo>
                    <a:pt x="720" y="2727"/>
                  </a:lnTo>
                  <a:lnTo>
                    <a:pt x="648" y="2706"/>
                  </a:lnTo>
                  <a:lnTo>
                    <a:pt x="578" y="2680"/>
                  </a:lnTo>
                  <a:lnTo>
                    <a:pt x="512" y="2648"/>
                  </a:lnTo>
                  <a:lnTo>
                    <a:pt x="449" y="2611"/>
                  </a:lnTo>
                  <a:lnTo>
                    <a:pt x="388" y="2569"/>
                  </a:lnTo>
                  <a:lnTo>
                    <a:pt x="331" y="2524"/>
                  </a:lnTo>
                  <a:lnTo>
                    <a:pt x="277" y="2473"/>
                  </a:lnTo>
                  <a:lnTo>
                    <a:pt x="228" y="2419"/>
                  </a:lnTo>
                  <a:lnTo>
                    <a:pt x="183" y="2361"/>
                  </a:lnTo>
                  <a:lnTo>
                    <a:pt x="142" y="2300"/>
                  </a:lnTo>
                  <a:lnTo>
                    <a:pt x="106" y="2234"/>
                  </a:lnTo>
                  <a:lnTo>
                    <a:pt x="75" y="2166"/>
                  </a:lnTo>
                  <a:lnTo>
                    <a:pt x="48" y="2097"/>
                  </a:lnTo>
                  <a:lnTo>
                    <a:pt x="27" y="2024"/>
                  </a:lnTo>
                  <a:lnTo>
                    <a:pt x="12" y="1949"/>
                  </a:lnTo>
                  <a:lnTo>
                    <a:pt x="3" y="1872"/>
                  </a:lnTo>
                  <a:lnTo>
                    <a:pt x="0" y="1792"/>
                  </a:lnTo>
                  <a:lnTo>
                    <a:pt x="0" y="927"/>
                  </a:lnTo>
                  <a:lnTo>
                    <a:pt x="3" y="850"/>
                  </a:lnTo>
                  <a:lnTo>
                    <a:pt x="11" y="774"/>
                  </a:lnTo>
                  <a:lnTo>
                    <a:pt x="27" y="700"/>
                  </a:lnTo>
                  <a:lnTo>
                    <a:pt x="48" y="628"/>
                  </a:lnTo>
                  <a:lnTo>
                    <a:pt x="72" y="558"/>
                  </a:lnTo>
                  <a:lnTo>
                    <a:pt x="104" y="492"/>
                  </a:lnTo>
                  <a:lnTo>
                    <a:pt x="140" y="427"/>
                  </a:lnTo>
                  <a:lnTo>
                    <a:pt x="179" y="367"/>
                  </a:lnTo>
                  <a:lnTo>
                    <a:pt x="224" y="309"/>
                  </a:lnTo>
                  <a:lnTo>
                    <a:pt x="273" y="256"/>
                  </a:lnTo>
                  <a:lnTo>
                    <a:pt x="326" y="205"/>
                  </a:lnTo>
                  <a:lnTo>
                    <a:pt x="382" y="160"/>
                  </a:lnTo>
                  <a:lnTo>
                    <a:pt x="441" y="119"/>
                  </a:lnTo>
                  <a:lnTo>
                    <a:pt x="504" y="82"/>
                  </a:lnTo>
                  <a:lnTo>
                    <a:pt x="569" y="49"/>
                  </a:lnTo>
                  <a:lnTo>
                    <a:pt x="638" y="22"/>
                  </a:lnTo>
                  <a:lnTo>
                    <a:pt x="707"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grpSp>
      <p:grpSp>
        <p:nvGrpSpPr>
          <p:cNvPr id="39" name="Group 24"/>
          <p:cNvGrpSpPr>
            <a:grpSpLocks noChangeAspect="1"/>
          </p:cNvGrpSpPr>
          <p:nvPr/>
        </p:nvGrpSpPr>
        <p:grpSpPr bwMode="auto">
          <a:xfrm>
            <a:off x="9761724" y="3392837"/>
            <a:ext cx="431700" cy="433287"/>
            <a:chOff x="6350" y="1467"/>
            <a:chExt cx="272" cy="273"/>
          </a:xfrm>
          <a:solidFill>
            <a:schemeClr val="bg1"/>
          </a:solidFill>
        </p:grpSpPr>
        <p:sp>
          <p:nvSpPr>
            <p:cNvPr id="40" name="Freeform 26"/>
            <p:cNvSpPr/>
            <p:nvPr/>
          </p:nvSpPr>
          <p:spPr bwMode="auto">
            <a:xfrm>
              <a:off x="6350" y="1467"/>
              <a:ext cx="272" cy="273"/>
            </a:xfrm>
            <a:custGeom>
              <a:avLst/>
              <a:gdLst>
                <a:gd name="T0" fmla="*/ 379 w 3536"/>
                <a:gd name="T1" fmla="*/ 13 h 3549"/>
                <a:gd name="T2" fmla="*/ 489 w 3536"/>
                <a:gd name="T3" fmla="*/ 72 h 3549"/>
                <a:gd name="T4" fmla="*/ 563 w 3536"/>
                <a:gd name="T5" fmla="*/ 171 h 3549"/>
                <a:gd name="T6" fmla="*/ 589 w 3536"/>
                <a:gd name="T7" fmla="*/ 296 h 3549"/>
                <a:gd name="T8" fmla="*/ 618 w 3536"/>
                <a:gd name="T9" fmla="*/ 555 h 3549"/>
                <a:gd name="T10" fmla="*/ 699 w 3536"/>
                <a:gd name="T11" fmla="*/ 794 h 3549"/>
                <a:gd name="T12" fmla="*/ 827 w 3536"/>
                <a:gd name="T13" fmla="*/ 1008 h 3549"/>
                <a:gd name="T14" fmla="*/ 995 w 3536"/>
                <a:gd name="T15" fmla="*/ 1188 h 3549"/>
                <a:gd name="T16" fmla="*/ 1198 w 3536"/>
                <a:gd name="T17" fmla="*/ 1331 h 3549"/>
                <a:gd name="T18" fmla="*/ 1428 w 3536"/>
                <a:gd name="T19" fmla="*/ 1428 h 3549"/>
                <a:gd name="T20" fmla="*/ 1680 w 3536"/>
                <a:gd name="T21" fmla="*/ 1476 h 3549"/>
                <a:gd name="T22" fmla="*/ 1981 w 3536"/>
                <a:gd name="T23" fmla="*/ 1492 h 3549"/>
                <a:gd name="T24" fmla="*/ 2287 w 3536"/>
                <a:gd name="T25" fmla="*/ 1557 h 3549"/>
                <a:gd name="T26" fmla="*/ 2571 w 3536"/>
                <a:gd name="T27" fmla="*/ 1672 h 3549"/>
                <a:gd name="T28" fmla="*/ 2828 w 3536"/>
                <a:gd name="T29" fmla="*/ 1834 h 3549"/>
                <a:gd name="T30" fmla="*/ 3053 w 3536"/>
                <a:gd name="T31" fmla="*/ 2035 h 3549"/>
                <a:gd name="T32" fmla="*/ 3240 w 3536"/>
                <a:gd name="T33" fmla="*/ 2272 h 3549"/>
                <a:gd name="T34" fmla="*/ 3387 w 3536"/>
                <a:gd name="T35" fmla="*/ 2540 h 3549"/>
                <a:gd name="T36" fmla="*/ 3486 w 3536"/>
                <a:gd name="T37" fmla="*/ 2833 h 3549"/>
                <a:gd name="T38" fmla="*/ 3533 w 3536"/>
                <a:gd name="T39" fmla="*/ 3146 h 3549"/>
                <a:gd name="T40" fmla="*/ 3523 w 3536"/>
                <a:gd name="T41" fmla="*/ 3338 h 3549"/>
                <a:gd name="T42" fmla="*/ 3464 w 3536"/>
                <a:gd name="T43" fmla="*/ 3447 h 3549"/>
                <a:gd name="T44" fmla="*/ 3366 w 3536"/>
                <a:gd name="T45" fmla="*/ 3521 h 3549"/>
                <a:gd name="T46" fmla="*/ 3241 w 3536"/>
                <a:gd name="T47" fmla="*/ 3549 h 3549"/>
                <a:gd name="T48" fmla="*/ 3117 w 3536"/>
                <a:gd name="T49" fmla="*/ 3521 h 3549"/>
                <a:gd name="T50" fmla="*/ 3018 w 3536"/>
                <a:gd name="T51" fmla="*/ 3447 h 3549"/>
                <a:gd name="T52" fmla="*/ 2960 w 3536"/>
                <a:gd name="T53" fmla="*/ 3338 h 3549"/>
                <a:gd name="T54" fmla="*/ 2943 w 3536"/>
                <a:gd name="T55" fmla="*/ 3165 h 3549"/>
                <a:gd name="T56" fmla="*/ 2896 w 3536"/>
                <a:gd name="T57" fmla="*/ 2912 h 3549"/>
                <a:gd name="T58" fmla="*/ 2799 w 3536"/>
                <a:gd name="T59" fmla="*/ 2681 h 3549"/>
                <a:gd name="T60" fmla="*/ 2657 w 3536"/>
                <a:gd name="T61" fmla="*/ 2478 h 3549"/>
                <a:gd name="T62" fmla="*/ 2477 w 3536"/>
                <a:gd name="T63" fmla="*/ 2309 h 3549"/>
                <a:gd name="T64" fmla="*/ 2264 w 3536"/>
                <a:gd name="T65" fmla="*/ 2180 h 3549"/>
                <a:gd name="T66" fmla="*/ 2026 w 3536"/>
                <a:gd name="T67" fmla="*/ 2098 h 3549"/>
                <a:gd name="T68" fmla="*/ 1768 w 3536"/>
                <a:gd name="T69" fmla="*/ 2070 h 3549"/>
                <a:gd name="T70" fmla="*/ 1451 w 3536"/>
                <a:gd name="T71" fmla="*/ 2041 h 3549"/>
                <a:gd name="T72" fmla="*/ 1152 w 3536"/>
                <a:gd name="T73" fmla="*/ 1959 h 3549"/>
                <a:gd name="T74" fmla="*/ 876 w 3536"/>
                <a:gd name="T75" fmla="*/ 1827 h 3549"/>
                <a:gd name="T76" fmla="*/ 630 w 3536"/>
                <a:gd name="T77" fmla="*/ 1652 h 3549"/>
                <a:gd name="T78" fmla="*/ 417 w 3536"/>
                <a:gd name="T79" fmla="*/ 1438 h 3549"/>
                <a:gd name="T80" fmla="*/ 242 w 3536"/>
                <a:gd name="T81" fmla="*/ 1191 h 3549"/>
                <a:gd name="T82" fmla="*/ 110 w 3536"/>
                <a:gd name="T83" fmla="*/ 914 h 3549"/>
                <a:gd name="T84" fmla="*/ 29 w 3536"/>
                <a:gd name="T85" fmla="*/ 614 h 3549"/>
                <a:gd name="T86" fmla="*/ 0 w 3536"/>
                <a:gd name="T87" fmla="*/ 296 h 3549"/>
                <a:gd name="T88" fmla="*/ 28 w 3536"/>
                <a:gd name="T89" fmla="*/ 171 h 3549"/>
                <a:gd name="T90" fmla="*/ 102 w 3536"/>
                <a:gd name="T91" fmla="*/ 72 h 3549"/>
                <a:gd name="T92" fmla="*/ 210 w 3536"/>
                <a:gd name="T93" fmla="*/ 13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36" h="3549">
                  <a:moveTo>
                    <a:pt x="295" y="0"/>
                  </a:moveTo>
                  <a:lnTo>
                    <a:pt x="339" y="3"/>
                  </a:lnTo>
                  <a:lnTo>
                    <a:pt x="379" y="13"/>
                  </a:lnTo>
                  <a:lnTo>
                    <a:pt x="419" y="28"/>
                  </a:lnTo>
                  <a:lnTo>
                    <a:pt x="455" y="47"/>
                  </a:lnTo>
                  <a:lnTo>
                    <a:pt x="489" y="72"/>
                  </a:lnTo>
                  <a:lnTo>
                    <a:pt x="518" y="102"/>
                  </a:lnTo>
                  <a:lnTo>
                    <a:pt x="542" y="134"/>
                  </a:lnTo>
                  <a:lnTo>
                    <a:pt x="563" y="171"/>
                  </a:lnTo>
                  <a:lnTo>
                    <a:pt x="576" y="211"/>
                  </a:lnTo>
                  <a:lnTo>
                    <a:pt x="586" y="252"/>
                  </a:lnTo>
                  <a:lnTo>
                    <a:pt x="589" y="296"/>
                  </a:lnTo>
                  <a:lnTo>
                    <a:pt x="593" y="384"/>
                  </a:lnTo>
                  <a:lnTo>
                    <a:pt x="602" y="470"/>
                  </a:lnTo>
                  <a:lnTo>
                    <a:pt x="618" y="555"/>
                  </a:lnTo>
                  <a:lnTo>
                    <a:pt x="640" y="637"/>
                  </a:lnTo>
                  <a:lnTo>
                    <a:pt x="666" y="717"/>
                  </a:lnTo>
                  <a:lnTo>
                    <a:pt x="699" y="794"/>
                  </a:lnTo>
                  <a:lnTo>
                    <a:pt x="737" y="868"/>
                  </a:lnTo>
                  <a:lnTo>
                    <a:pt x="780" y="940"/>
                  </a:lnTo>
                  <a:lnTo>
                    <a:pt x="827" y="1008"/>
                  </a:lnTo>
                  <a:lnTo>
                    <a:pt x="879" y="1071"/>
                  </a:lnTo>
                  <a:lnTo>
                    <a:pt x="935" y="1132"/>
                  </a:lnTo>
                  <a:lnTo>
                    <a:pt x="995" y="1188"/>
                  </a:lnTo>
                  <a:lnTo>
                    <a:pt x="1059" y="1240"/>
                  </a:lnTo>
                  <a:lnTo>
                    <a:pt x="1127" y="1288"/>
                  </a:lnTo>
                  <a:lnTo>
                    <a:pt x="1198" y="1331"/>
                  </a:lnTo>
                  <a:lnTo>
                    <a:pt x="1272" y="1369"/>
                  </a:lnTo>
                  <a:lnTo>
                    <a:pt x="1348" y="1401"/>
                  </a:lnTo>
                  <a:lnTo>
                    <a:pt x="1428" y="1428"/>
                  </a:lnTo>
                  <a:lnTo>
                    <a:pt x="1510" y="1451"/>
                  </a:lnTo>
                  <a:lnTo>
                    <a:pt x="1594" y="1466"/>
                  </a:lnTo>
                  <a:lnTo>
                    <a:pt x="1680" y="1476"/>
                  </a:lnTo>
                  <a:lnTo>
                    <a:pt x="1768" y="1479"/>
                  </a:lnTo>
                  <a:lnTo>
                    <a:pt x="1875" y="1482"/>
                  </a:lnTo>
                  <a:lnTo>
                    <a:pt x="1981" y="1492"/>
                  </a:lnTo>
                  <a:lnTo>
                    <a:pt x="2085" y="1508"/>
                  </a:lnTo>
                  <a:lnTo>
                    <a:pt x="2187" y="1529"/>
                  </a:lnTo>
                  <a:lnTo>
                    <a:pt x="2287" y="1557"/>
                  </a:lnTo>
                  <a:lnTo>
                    <a:pt x="2384" y="1590"/>
                  </a:lnTo>
                  <a:lnTo>
                    <a:pt x="2478" y="1628"/>
                  </a:lnTo>
                  <a:lnTo>
                    <a:pt x="2571" y="1672"/>
                  </a:lnTo>
                  <a:lnTo>
                    <a:pt x="2660" y="1722"/>
                  </a:lnTo>
                  <a:lnTo>
                    <a:pt x="2745" y="1776"/>
                  </a:lnTo>
                  <a:lnTo>
                    <a:pt x="2828" y="1834"/>
                  </a:lnTo>
                  <a:lnTo>
                    <a:pt x="2906" y="1897"/>
                  </a:lnTo>
                  <a:lnTo>
                    <a:pt x="2981" y="1964"/>
                  </a:lnTo>
                  <a:lnTo>
                    <a:pt x="3053" y="2035"/>
                  </a:lnTo>
                  <a:lnTo>
                    <a:pt x="3119" y="2111"/>
                  </a:lnTo>
                  <a:lnTo>
                    <a:pt x="3182" y="2190"/>
                  </a:lnTo>
                  <a:lnTo>
                    <a:pt x="3240" y="2272"/>
                  </a:lnTo>
                  <a:lnTo>
                    <a:pt x="3294" y="2358"/>
                  </a:lnTo>
                  <a:lnTo>
                    <a:pt x="3343" y="2448"/>
                  </a:lnTo>
                  <a:lnTo>
                    <a:pt x="3387" y="2540"/>
                  </a:lnTo>
                  <a:lnTo>
                    <a:pt x="3426" y="2635"/>
                  </a:lnTo>
                  <a:lnTo>
                    <a:pt x="3458" y="2733"/>
                  </a:lnTo>
                  <a:lnTo>
                    <a:pt x="3486" y="2833"/>
                  </a:lnTo>
                  <a:lnTo>
                    <a:pt x="3507" y="2935"/>
                  </a:lnTo>
                  <a:lnTo>
                    <a:pt x="3523" y="3039"/>
                  </a:lnTo>
                  <a:lnTo>
                    <a:pt x="3533" y="3146"/>
                  </a:lnTo>
                  <a:lnTo>
                    <a:pt x="3536" y="3253"/>
                  </a:lnTo>
                  <a:lnTo>
                    <a:pt x="3533" y="3297"/>
                  </a:lnTo>
                  <a:lnTo>
                    <a:pt x="3523" y="3338"/>
                  </a:lnTo>
                  <a:lnTo>
                    <a:pt x="3508" y="3378"/>
                  </a:lnTo>
                  <a:lnTo>
                    <a:pt x="3489" y="3415"/>
                  </a:lnTo>
                  <a:lnTo>
                    <a:pt x="3464" y="3447"/>
                  </a:lnTo>
                  <a:lnTo>
                    <a:pt x="3434" y="3477"/>
                  </a:lnTo>
                  <a:lnTo>
                    <a:pt x="3402" y="3502"/>
                  </a:lnTo>
                  <a:lnTo>
                    <a:pt x="3366" y="3521"/>
                  </a:lnTo>
                  <a:lnTo>
                    <a:pt x="3326" y="3536"/>
                  </a:lnTo>
                  <a:lnTo>
                    <a:pt x="3285" y="3546"/>
                  </a:lnTo>
                  <a:lnTo>
                    <a:pt x="3241" y="3549"/>
                  </a:lnTo>
                  <a:lnTo>
                    <a:pt x="3197" y="3546"/>
                  </a:lnTo>
                  <a:lnTo>
                    <a:pt x="3157" y="3536"/>
                  </a:lnTo>
                  <a:lnTo>
                    <a:pt x="3117" y="3521"/>
                  </a:lnTo>
                  <a:lnTo>
                    <a:pt x="3081" y="3502"/>
                  </a:lnTo>
                  <a:lnTo>
                    <a:pt x="3047" y="3477"/>
                  </a:lnTo>
                  <a:lnTo>
                    <a:pt x="3018" y="3447"/>
                  </a:lnTo>
                  <a:lnTo>
                    <a:pt x="2994" y="3415"/>
                  </a:lnTo>
                  <a:lnTo>
                    <a:pt x="2973" y="3378"/>
                  </a:lnTo>
                  <a:lnTo>
                    <a:pt x="2960" y="3338"/>
                  </a:lnTo>
                  <a:lnTo>
                    <a:pt x="2950" y="3297"/>
                  </a:lnTo>
                  <a:lnTo>
                    <a:pt x="2947" y="3253"/>
                  </a:lnTo>
                  <a:lnTo>
                    <a:pt x="2943" y="3165"/>
                  </a:lnTo>
                  <a:lnTo>
                    <a:pt x="2934" y="3079"/>
                  </a:lnTo>
                  <a:lnTo>
                    <a:pt x="2918" y="2994"/>
                  </a:lnTo>
                  <a:lnTo>
                    <a:pt x="2896" y="2912"/>
                  </a:lnTo>
                  <a:lnTo>
                    <a:pt x="2870" y="2832"/>
                  </a:lnTo>
                  <a:lnTo>
                    <a:pt x="2837" y="2755"/>
                  </a:lnTo>
                  <a:lnTo>
                    <a:pt x="2799" y="2681"/>
                  </a:lnTo>
                  <a:lnTo>
                    <a:pt x="2756" y="2609"/>
                  </a:lnTo>
                  <a:lnTo>
                    <a:pt x="2709" y="2541"/>
                  </a:lnTo>
                  <a:lnTo>
                    <a:pt x="2657" y="2478"/>
                  </a:lnTo>
                  <a:lnTo>
                    <a:pt x="2601" y="2417"/>
                  </a:lnTo>
                  <a:lnTo>
                    <a:pt x="2541" y="2361"/>
                  </a:lnTo>
                  <a:lnTo>
                    <a:pt x="2477" y="2309"/>
                  </a:lnTo>
                  <a:lnTo>
                    <a:pt x="2409" y="2261"/>
                  </a:lnTo>
                  <a:lnTo>
                    <a:pt x="2338" y="2218"/>
                  </a:lnTo>
                  <a:lnTo>
                    <a:pt x="2264" y="2180"/>
                  </a:lnTo>
                  <a:lnTo>
                    <a:pt x="2188" y="2148"/>
                  </a:lnTo>
                  <a:lnTo>
                    <a:pt x="2108" y="2121"/>
                  </a:lnTo>
                  <a:lnTo>
                    <a:pt x="2026" y="2098"/>
                  </a:lnTo>
                  <a:lnTo>
                    <a:pt x="1942" y="2083"/>
                  </a:lnTo>
                  <a:lnTo>
                    <a:pt x="1856" y="2073"/>
                  </a:lnTo>
                  <a:lnTo>
                    <a:pt x="1768" y="2070"/>
                  </a:lnTo>
                  <a:lnTo>
                    <a:pt x="1661" y="2067"/>
                  </a:lnTo>
                  <a:lnTo>
                    <a:pt x="1555" y="2057"/>
                  </a:lnTo>
                  <a:lnTo>
                    <a:pt x="1451" y="2041"/>
                  </a:lnTo>
                  <a:lnTo>
                    <a:pt x="1349" y="2020"/>
                  </a:lnTo>
                  <a:lnTo>
                    <a:pt x="1249" y="1992"/>
                  </a:lnTo>
                  <a:lnTo>
                    <a:pt x="1152" y="1959"/>
                  </a:lnTo>
                  <a:lnTo>
                    <a:pt x="1058" y="1921"/>
                  </a:lnTo>
                  <a:lnTo>
                    <a:pt x="965" y="1877"/>
                  </a:lnTo>
                  <a:lnTo>
                    <a:pt x="876" y="1827"/>
                  </a:lnTo>
                  <a:lnTo>
                    <a:pt x="791" y="1773"/>
                  </a:lnTo>
                  <a:lnTo>
                    <a:pt x="708" y="1715"/>
                  </a:lnTo>
                  <a:lnTo>
                    <a:pt x="630" y="1652"/>
                  </a:lnTo>
                  <a:lnTo>
                    <a:pt x="555" y="1585"/>
                  </a:lnTo>
                  <a:lnTo>
                    <a:pt x="483" y="1514"/>
                  </a:lnTo>
                  <a:lnTo>
                    <a:pt x="417" y="1438"/>
                  </a:lnTo>
                  <a:lnTo>
                    <a:pt x="354" y="1359"/>
                  </a:lnTo>
                  <a:lnTo>
                    <a:pt x="296" y="1277"/>
                  </a:lnTo>
                  <a:lnTo>
                    <a:pt x="242" y="1191"/>
                  </a:lnTo>
                  <a:lnTo>
                    <a:pt x="193" y="1101"/>
                  </a:lnTo>
                  <a:lnTo>
                    <a:pt x="149" y="1009"/>
                  </a:lnTo>
                  <a:lnTo>
                    <a:pt x="110" y="914"/>
                  </a:lnTo>
                  <a:lnTo>
                    <a:pt x="78" y="816"/>
                  </a:lnTo>
                  <a:lnTo>
                    <a:pt x="50" y="716"/>
                  </a:lnTo>
                  <a:lnTo>
                    <a:pt x="29" y="614"/>
                  </a:lnTo>
                  <a:lnTo>
                    <a:pt x="13" y="510"/>
                  </a:lnTo>
                  <a:lnTo>
                    <a:pt x="3" y="403"/>
                  </a:lnTo>
                  <a:lnTo>
                    <a:pt x="0" y="296"/>
                  </a:lnTo>
                  <a:lnTo>
                    <a:pt x="3" y="252"/>
                  </a:lnTo>
                  <a:lnTo>
                    <a:pt x="13" y="211"/>
                  </a:lnTo>
                  <a:lnTo>
                    <a:pt x="28" y="171"/>
                  </a:lnTo>
                  <a:lnTo>
                    <a:pt x="47" y="134"/>
                  </a:lnTo>
                  <a:lnTo>
                    <a:pt x="72" y="102"/>
                  </a:lnTo>
                  <a:lnTo>
                    <a:pt x="102" y="72"/>
                  </a:lnTo>
                  <a:lnTo>
                    <a:pt x="134" y="47"/>
                  </a:lnTo>
                  <a:lnTo>
                    <a:pt x="170" y="28"/>
                  </a:lnTo>
                  <a:lnTo>
                    <a:pt x="210" y="13"/>
                  </a:lnTo>
                  <a:lnTo>
                    <a:pt x="251" y="3"/>
                  </a:lnTo>
                  <a:lnTo>
                    <a:pt x="295"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41" name="Freeform 27"/>
            <p:cNvSpPr/>
            <p:nvPr/>
          </p:nvSpPr>
          <p:spPr bwMode="auto">
            <a:xfrm>
              <a:off x="6350" y="1613"/>
              <a:ext cx="211" cy="127"/>
            </a:xfrm>
            <a:custGeom>
              <a:avLst/>
              <a:gdLst>
                <a:gd name="T0" fmla="*/ 709 w 2746"/>
                <a:gd name="T1" fmla="*/ 55 h 1650"/>
                <a:gd name="T2" fmla="*/ 879 w 2746"/>
                <a:gd name="T3" fmla="*/ 152 h 1650"/>
                <a:gd name="T4" fmla="*/ 1058 w 2746"/>
                <a:gd name="T5" fmla="*/ 233 h 1650"/>
                <a:gd name="T6" fmla="*/ 1245 w 2746"/>
                <a:gd name="T7" fmla="*/ 295 h 1650"/>
                <a:gd name="T8" fmla="*/ 1112 w 2746"/>
                <a:gd name="T9" fmla="*/ 373 h 1650"/>
                <a:gd name="T10" fmla="*/ 990 w 2746"/>
                <a:gd name="T11" fmla="*/ 468 h 1650"/>
                <a:gd name="T12" fmla="*/ 882 w 2746"/>
                <a:gd name="T13" fmla="*/ 578 h 1650"/>
                <a:gd name="T14" fmla="*/ 2419 w 2746"/>
                <a:gd name="T15" fmla="*/ 622 h 1650"/>
                <a:gd name="T16" fmla="*/ 2516 w 2746"/>
                <a:gd name="T17" fmla="*/ 721 h 1650"/>
                <a:gd name="T18" fmla="*/ 744 w 2746"/>
                <a:gd name="T19" fmla="*/ 776 h 1650"/>
                <a:gd name="T20" fmla="*/ 681 w 2746"/>
                <a:gd name="T21" fmla="*/ 905 h 1650"/>
                <a:gd name="T22" fmla="*/ 634 w 2746"/>
                <a:gd name="T23" fmla="*/ 1041 h 1650"/>
                <a:gd name="T24" fmla="*/ 2717 w 2746"/>
                <a:gd name="T25" fmla="*/ 1112 h 1650"/>
                <a:gd name="T26" fmla="*/ 2740 w 2746"/>
                <a:gd name="T27" fmla="*/ 1242 h 1650"/>
                <a:gd name="T28" fmla="*/ 593 w 2746"/>
                <a:gd name="T29" fmla="*/ 1309 h 1650"/>
                <a:gd name="T30" fmla="*/ 589 w 2746"/>
                <a:gd name="T31" fmla="*/ 1354 h 1650"/>
                <a:gd name="T32" fmla="*/ 576 w 2746"/>
                <a:gd name="T33" fmla="*/ 1439 h 1650"/>
                <a:gd name="T34" fmla="*/ 542 w 2746"/>
                <a:gd name="T35" fmla="*/ 1516 h 1650"/>
                <a:gd name="T36" fmla="*/ 489 w 2746"/>
                <a:gd name="T37" fmla="*/ 1578 h 1650"/>
                <a:gd name="T38" fmla="*/ 419 w 2746"/>
                <a:gd name="T39" fmla="*/ 1622 h 1650"/>
                <a:gd name="T40" fmla="*/ 339 w 2746"/>
                <a:gd name="T41" fmla="*/ 1647 h 1650"/>
                <a:gd name="T42" fmla="*/ 251 w 2746"/>
                <a:gd name="T43" fmla="*/ 1647 h 1650"/>
                <a:gd name="T44" fmla="*/ 170 w 2746"/>
                <a:gd name="T45" fmla="*/ 1622 h 1650"/>
                <a:gd name="T46" fmla="*/ 102 w 2746"/>
                <a:gd name="T47" fmla="*/ 1578 h 1650"/>
                <a:gd name="T48" fmla="*/ 47 w 2746"/>
                <a:gd name="T49" fmla="*/ 1516 h 1650"/>
                <a:gd name="T50" fmla="*/ 13 w 2746"/>
                <a:gd name="T51" fmla="*/ 1439 h 1650"/>
                <a:gd name="T52" fmla="*/ 0 w 2746"/>
                <a:gd name="T53" fmla="*/ 1354 h 1650"/>
                <a:gd name="T54" fmla="*/ 13 w 2746"/>
                <a:gd name="T55" fmla="*/ 1140 h 1650"/>
                <a:gd name="T56" fmla="*/ 50 w 2746"/>
                <a:gd name="T57" fmla="*/ 934 h 1650"/>
                <a:gd name="T58" fmla="*/ 110 w 2746"/>
                <a:gd name="T59" fmla="*/ 737 h 1650"/>
                <a:gd name="T60" fmla="*/ 193 w 2746"/>
                <a:gd name="T61" fmla="*/ 550 h 1650"/>
                <a:gd name="T62" fmla="*/ 295 w 2746"/>
                <a:gd name="T63" fmla="*/ 375 h 1650"/>
                <a:gd name="T64" fmla="*/ 416 w 2746"/>
                <a:gd name="T65" fmla="*/ 213 h 1650"/>
                <a:gd name="T66" fmla="*/ 554 w 2746"/>
                <a:gd name="T67" fmla="*/ 67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6" h="1650">
                  <a:moveTo>
                    <a:pt x="629" y="0"/>
                  </a:moveTo>
                  <a:lnTo>
                    <a:pt x="709" y="55"/>
                  </a:lnTo>
                  <a:lnTo>
                    <a:pt x="793" y="106"/>
                  </a:lnTo>
                  <a:lnTo>
                    <a:pt x="879" y="152"/>
                  </a:lnTo>
                  <a:lnTo>
                    <a:pt x="967" y="195"/>
                  </a:lnTo>
                  <a:lnTo>
                    <a:pt x="1058" y="233"/>
                  </a:lnTo>
                  <a:lnTo>
                    <a:pt x="1151" y="266"/>
                  </a:lnTo>
                  <a:lnTo>
                    <a:pt x="1245" y="295"/>
                  </a:lnTo>
                  <a:lnTo>
                    <a:pt x="1178" y="333"/>
                  </a:lnTo>
                  <a:lnTo>
                    <a:pt x="1112" y="373"/>
                  </a:lnTo>
                  <a:lnTo>
                    <a:pt x="1050" y="420"/>
                  </a:lnTo>
                  <a:lnTo>
                    <a:pt x="990" y="468"/>
                  </a:lnTo>
                  <a:lnTo>
                    <a:pt x="934" y="522"/>
                  </a:lnTo>
                  <a:lnTo>
                    <a:pt x="882" y="578"/>
                  </a:lnTo>
                  <a:lnTo>
                    <a:pt x="2367" y="578"/>
                  </a:lnTo>
                  <a:lnTo>
                    <a:pt x="2419" y="622"/>
                  </a:lnTo>
                  <a:lnTo>
                    <a:pt x="2470" y="670"/>
                  </a:lnTo>
                  <a:lnTo>
                    <a:pt x="2516" y="721"/>
                  </a:lnTo>
                  <a:lnTo>
                    <a:pt x="2559" y="776"/>
                  </a:lnTo>
                  <a:lnTo>
                    <a:pt x="744" y="776"/>
                  </a:lnTo>
                  <a:lnTo>
                    <a:pt x="710" y="839"/>
                  </a:lnTo>
                  <a:lnTo>
                    <a:pt x="681" y="905"/>
                  </a:lnTo>
                  <a:lnTo>
                    <a:pt x="656" y="971"/>
                  </a:lnTo>
                  <a:lnTo>
                    <a:pt x="634" y="1041"/>
                  </a:lnTo>
                  <a:lnTo>
                    <a:pt x="617" y="1112"/>
                  </a:lnTo>
                  <a:lnTo>
                    <a:pt x="2717" y="1112"/>
                  </a:lnTo>
                  <a:lnTo>
                    <a:pt x="2730" y="1177"/>
                  </a:lnTo>
                  <a:lnTo>
                    <a:pt x="2740" y="1242"/>
                  </a:lnTo>
                  <a:lnTo>
                    <a:pt x="2746" y="1309"/>
                  </a:lnTo>
                  <a:lnTo>
                    <a:pt x="593" y="1309"/>
                  </a:lnTo>
                  <a:lnTo>
                    <a:pt x="590" y="1332"/>
                  </a:lnTo>
                  <a:lnTo>
                    <a:pt x="589" y="1354"/>
                  </a:lnTo>
                  <a:lnTo>
                    <a:pt x="586" y="1398"/>
                  </a:lnTo>
                  <a:lnTo>
                    <a:pt x="576" y="1439"/>
                  </a:lnTo>
                  <a:lnTo>
                    <a:pt x="563" y="1479"/>
                  </a:lnTo>
                  <a:lnTo>
                    <a:pt x="542" y="1516"/>
                  </a:lnTo>
                  <a:lnTo>
                    <a:pt x="518" y="1548"/>
                  </a:lnTo>
                  <a:lnTo>
                    <a:pt x="489" y="1578"/>
                  </a:lnTo>
                  <a:lnTo>
                    <a:pt x="455" y="1603"/>
                  </a:lnTo>
                  <a:lnTo>
                    <a:pt x="419" y="1622"/>
                  </a:lnTo>
                  <a:lnTo>
                    <a:pt x="379" y="1637"/>
                  </a:lnTo>
                  <a:lnTo>
                    <a:pt x="339" y="1647"/>
                  </a:lnTo>
                  <a:lnTo>
                    <a:pt x="295" y="1650"/>
                  </a:lnTo>
                  <a:lnTo>
                    <a:pt x="251" y="1647"/>
                  </a:lnTo>
                  <a:lnTo>
                    <a:pt x="210" y="1637"/>
                  </a:lnTo>
                  <a:lnTo>
                    <a:pt x="170" y="1622"/>
                  </a:lnTo>
                  <a:lnTo>
                    <a:pt x="134" y="1603"/>
                  </a:lnTo>
                  <a:lnTo>
                    <a:pt x="102" y="1578"/>
                  </a:lnTo>
                  <a:lnTo>
                    <a:pt x="72" y="1548"/>
                  </a:lnTo>
                  <a:lnTo>
                    <a:pt x="47" y="1516"/>
                  </a:lnTo>
                  <a:lnTo>
                    <a:pt x="28" y="1479"/>
                  </a:lnTo>
                  <a:lnTo>
                    <a:pt x="13" y="1439"/>
                  </a:lnTo>
                  <a:lnTo>
                    <a:pt x="3" y="1398"/>
                  </a:lnTo>
                  <a:lnTo>
                    <a:pt x="0" y="1354"/>
                  </a:lnTo>
                  <a:lnTo>
                    <a:pt x="3" y="1247"/>
                  </a:lnTo>
                  <a:lnTo>
                    <a:pt x="13" y="1140"/>
                  </a:lnTo>
                  <a:lnTo>
                    <a:pt x="29" y="1036"/>
                  </a:lnTo>
                  <a:lnTo>
                    <a:pt x="50" y="934"/>
                  </a:lnTo>
                  <a:lnTo>
                    <a:pt x="78" y="834"/>
                  </a:lnTo>
                  <a:lnTo>
                    <a:pt x="110" y="737"/>
                  </a:lnTo>
                  <a:lnTo>
                    <a:pt x="149" y="642"/>
                  </a:lnTo>
                  <a:lnTo>
                    <a:pt x="193" y="550"/>
                  </a:lnTo>
                  <a:lnTo>
                    <a:pt x="241" y="461"/>
                  </a:lnTo>
                  <a:lnTo>
                    <a:pt x="295" y="375"/>
                  </a:lnTo>
                  <a:lnTo>
                    <a:pt x="354" y="293"/>
                  </a:lnTo>
                  <a:lnTo>
                    <a:pt x="416" y="213"/>
                  </a:lnTo>
                  <a:lnTo>
                    <a:pt x="483" y="138"/>
                  </a:lnTo>
                  <a:lnTo>
                    <a:pt x="554" y="67"/>
                  </a:lnTo>
                  <a:lnTo>
                    <a:pt x="629"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42" name="Freeform 28"/>
            <p:cNvSpPr/>
            <p:nvPr/>
          </p:nvSpPr>
          <p:spPr bwMode="auto">
            <a:xfrm>
              <a:off x="6411" y="1467"/>
              <a:ext cx="211" cy="127"/>
            </a:xfrm>
            <a:custGeom>
              <a:avLst/>
              <a:gdLst>
                <a:gd name="T0" fmla="*/ 2494 w 2745"/>
                <a:gd name="T1" fmla="*/ 3 h 1650"/>
                <a:gd name="T2" fmla="*/ 2575 w 2745"/>
                <a:gd name="T3" fmla="*/ 28 h 1650"/>
                <a:gd name="T4" fmla="*/ 2643 w 2745"/>
                <a:gd name="T5" fmla="*/ 72 h 1650"/>
                <a:gd name="T6" fmla="*/ 2698 w 2745"/>
                <a:gd name="T7" fmla="*/ 134 h 1650"/>
                <a:gd name="T8" fmla="*/ 2732 w 2745"/>
                <a:gd name="T9" fmla="*/ 211 h 1650"/>
                <a:gd name="T10" fmla="*/ 2745 w 2745"/>
                <a:gd name="T11" fmla="*/ 296 h 1650"/>
                <a:gd name="T12" fmla="*/ 2732 w 2745"/>
                <a:gd name="T13" fmla="*/ 510 h 1650"/>
                <a:gd name="T14" fmla="*/ 2695 w 2745"/>
                <a:gd name="T15" fmla="*/ 716 h 1650"/>
                <a:gd name="T16" fmla="*/ 2635 w 2745"/>
                <a:gd name="T17" fmla="*/ 913 h 1650"/>
                <a:gd name="T18" fmla="*/ 2552 w 2745"/>
                <a:gd name="T19" fmla="*/ 1100 h 1650"/>
                <a:gd name="T20" fmla="*/ 2450 w 2745"/>
                <a:gd name="T21" fmla="*/ 1274 h 1650"/>
                <a:gd name="T22" fmla="*/ 2329 w 2745"/>
                <a:gd name="T23" fmla="*/ 1437 h 1650"/>
                <a:gd name="T24" fmla="*/ 2191 w 2745"/>
                <a:gd name="T25" fmla="*/ 1583 h 1650"/>
                <a:gd name="T26" fmla="*/ 2036 w 2745"/>
                <a:gd name="T27" fmla="*/ 1595 h 1650"/>
                <a:gd name="T28" fmla="*/ 1866 w 2745"/>
                <a:gd name="T29" fmla="*/ 1498 h 1650"/>
                <a:gd name="T30" fmla="*/ 1687 w 2745"/>
                <a:gd name="T31" fmla="*/ 1417 h 1650"/>
                <a:gd name="T32" fmla="*/ 1500 w 2745"/>
                <a:gd name="T33" fmla="*/ 1354 h 1650"/>
                <a:gd name="T34" fmla="*/ 1633 w 2745"/>
                <a:gd name="T35" fmla="*/ 1277 h 1650"/>
                <a:gd name="T36" fmla="*/ 1755 w 2745"/>
                <a:gd name="T37" fmla="*/ 1181 h 1650"/>
                <a:gd name="T38" fmla="*/ 1863 w 2745"/>
                <a:gd name="T39" fmla="*/ 1072 h 1650"/>
                <a:gd name="T40" fmla="*/ 326 w 2745"/>
                <a:gd name="T41" fmla="*/ 1028 h 1650"/>
                <a:gd name="T42" fmla="*/ 229 w 2745"/>
                <a:gd name="T43" fmla="*/ 929 h 1650"/>
                <a:gd name="T44" fmla="*/ 2001 w 2745"/>
                <a:gd name="T45" fmla="*/ 874 h 1650"/>
                <a:gd name="T46" fmla="*/ 2064 w 2745"/>
                <a:gd name="T47" fmla="*/ 745 h 1650"/>
                <a:gd name="T48" fmla="*/ 2111 w 2745"/>
                <a:gd name="T49" fmla="*/ 609 h 1650"/>
                <a:gd name="T50" fmla="*/ 28 w 2745"/>
                <a:gd name="T51" fmla="*/ 538 h 1650"/>
                <a:gd name="T52" fmla="*/ 5 w 2745"/>
                <a:gd name="T53" fmla="*/ 408 h 1650"/>
                <a:gd name="T54" fmla="*/ 2152 w 2745"/>
                <a:gd name="T55" fmla="*/ 341 h 1650"/>
                <a:gd name="T56" fmla="*/ 2156 w 2745"/>
                <a:gd name="T57" fmla="*/ 296 h 1650"/>
                <a:gd name="T58" fmla="*/ 2169 w 2745"/>
                <a:gd name="T59" fmla="*/ 211 h 1650"/>
                <a:gd name="T60" fmla="*/ 2203 w 2745"/>
                <a:gd name="T61" fmla="*/ 134 h 1650"/>
                <a:gd name="T62" fmla="*/ 2256 w 2745"/>
                <a:gd name="T63" fmla="*/ 72 h 1650"/>
                <a:gd name="T64" fmla="*/ 2326 w 2745"/>
                <a:gd name="T65" fmla="*/ 28 h 1650"/>
                <a:gd name="T66" fmla="*/ 2406 w 2745"/>
                <a:gd name="T67" fmla="*/ 3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5" h="1650">
                  <a:moveTo>
                    <a:pt x="2450" y="0"/>
                  </a:moveTo>
                  <a:lnTo>
                    <a:pt x="2494" y="3"/>
                  </a:lnTo>
                  <a:lnTo>
                    <a:pt x="2535" y="13"/>
                  </a:lnTo>
                  <a:lnTo>
                    <a:pt x="2575" y="28"/>
                  </a:lnTo>
                  <a:lnTo>
                    <a:pt x="2611" y="47"/>
                  </a:lnTo>
                  <a:lnTo>
                    <a:pt x="2643" y="72"/>
                  </a:lnTo>
                  <a:lnTo>
                    <a:pt x="2673" y="102"/>
                  </a:lnTo>
                  <a:lnTo>
                    <a:pt x="2698" y="134"/>
                  </a:lnTo>
                  <a:lnTo>
                    <a:pt x="2717" y="171"/>
                  </a:lnTo>
                  <a:lnTo>
                    <a:pt x="2732" y="211"/>
                  </a:lnTo>
                  <a:lnTo>
                    <a:pt x="2742" y="252"/>
                  </a:lnTo>
                  <a:lnTo>
                    <a:pt x="2745" y="296"/>
                  </a:lnTo>
                  <a:lnTo>
                    <a:pt x="2742" y="403"/>
                  </a:lnTo>
                  <a:lnTo>
                    <a:pt x="2732" y="510"/>
                  </a:lnTo>
                  <a:lnTo>
                    <a:pt x="2716" y="614"/>
                  </a:lnTo>
                  <a:lnTo>
                    <a:pt x="2695" y="716"/>
                  </a:lnTo>
                  <a:lnTo>
                    <a:pt x="2667" y="816"/>
                  </a:lnTo>
                  <a:lnTo>
                    <a:pt x="2635" y="913"/>
                  </a:lnTo>
                  <a:lnTo>
                    <a:pt x="2596" y="1008"/>
                  </a:lnTo>
                  <a:lnTo>
                    <a:pt x="2552" y="1100"/>
                  </a:lnTo>
                  <a:lnTo>
                    <a:pt x="2504" y="1189"/>
                  </a:lnTo>
                  <a:lnTo>
                    <a:pt x="2450" y="1274"/>
                  </a:lnTo>
                  <a:lnTo>
                    <a:pt x="2391" y="1357"/>
                  </a:lnTo>
                  <a:lnTo>
                    <a:pt x="2329" y="1437"/>
                  </a:lnTo>
                  <a:lnTo>
                    <a:pt x="2262" y="1511"/>
                  </a:lnTo>
                  <a:lnTo>
                    <a:pt x="2191" y="1583"/>
                  </a:lnTo>
                  <a:lnTo>
                    <a:pt x="2116" y="1650"/>
                  </a:lnTo>
                  <a:lnTo>
                    <a:pt x="2036" y="1595"/>
                  </a:lnTo>
                  <a:lnTo>
                    <a:pt x="1952" y="1544"/>
                  </a:lnTo>
                  <a:lnTo>
                    <a:pt x="1866" y="1498"/>
                  </a:lnTo>
                  <a:lnTo>
                    <a:pt x="1778" y="1455"/>
                  </a:lnTo>
                  <a:lnTo>
                    <a:pt x="1687" y="1417"/>
                  </a:lnTo>
                  <a:lnTo>
                    <a:pt x="1594" y="1383"/>
                  </a:lnTo>
                  <a:lnTo>
                    <a:pt x="1500" y="1354"/>
                  </a:lnTo>
                  <a:lnTo>
                    <a:pt x="1567" y="1317"/>
                  </a:lnTo>
                  <a:lnTo>
                    <a:pt x="1633" y="1277"/>
                  </a:lnTo>
                  <a:lnTo>
                    <a:pt x="1695" y="1230"/>
                  </a:lnTo>
                  <a:lnTo>
                    <a:pt x="1755" y="1181"/>
                  </a:lnTo>
                  <a:lnTo>
                    <a:pt x="1811" y="1128"/>
                  </a:lnTo>
                  <a:lnTo>
                    <a:pt x="1863" y="1072"/>
                  </a:lnTo>
                  <a:lnTo>
                    <a:pt x="378" y="1072"/>
                  </a:lnTo>
                  <a:lnTo>
                    <a:pt x="326" y="1028"/>
                  </a:lnTo>
                  <a:lnTo>
                    <a:pt x="275" y="980"/>
                  </a:lnTo>
                  <a:lnTo>
                    <a:pt x="229" y="929"/>
                  </a:lnTo>
                  <a:lnTo>
                    <a:pt x="186" y="874"/>
                  </a:lnTo>
                  <a:lnTo>
                    <a:pt x="2001" y="874"/>
                  </a:lnTo>
                  <a:lnTo>
                    <a:pt x="2035" y="811"/>
                  </a:lnTo>
                  <a:lnTo>
                    <a:pt x="2064" y="745"/>
                  </a:lnTo>
                  <a:lnTo>
                    <a:pt x="2089" y="679"/>
                  </a:lnTo>
                  <a:lnTo>
                    <a:pt x="2111" y="609"/>
                  </a:lnTo>
                  <a:lnTo>
                    <a:pt x="2128" y="538"/>
                  </a:lnTo>
                  <a:lnTo>
                    <a:pt x="28" y="538"/>
                  </a:lnTo>
                  <a:lnTo>
                    <a:pt x="15" y="473"/>
                  </a:lnTo>
                  <a:lnTo>
                    <a:pt x="5" y="408"/>
                  </a:lnTo>
                  <a:lnTo>
                    <a:pt x="0" y="341"/>
                  </a:lnTo>
                  <a:lnTo>
                    <a:pt x="2152" y="341"/>
                  </a:lnTo>
                  <a:lnTo>
                    <a:pt x="2155" y="318"/>
                  </a:lnTo>
                  <a:lnTo>
                    <a:pt x="2156" y="296"/>
                  </a:lnTo>
                  <a:lnTo>
                    <a:pt x="2159" y="252"/>
                  </a:lnTo>
                  <a:lnTo>
                    <a:pt x="2169" y="211"/>
                  </a:lnTo>
                  <a:lnTo>
                    <a:pt x="2182" y="171"/>
                  </a:lnTo>
                  <a:lnTo>
                    <a:pt x="2203" y="134"/>
                  </a:lnTo>
                  <a:lnTo>
                    <a:pt x="2227" y="102"/>
                  </a:lnTo>
                  <a:lnTo>
                    <a:pt x="2256" y="72"/>
                  </a:lnTo>
                  <a:lnTo>
                    <a:pt x="2290" y="47"/>
                  </a:lnTo>
                  <a:lnTo>
                    <a:pt x="2326" y="28"/>
                  </a:lnTo>
                  <a:lnTo>
                    <a:pt x="2366" y="13"/>
                  </a:lnTo>
                  <a:lnTo>
                    <a:pt x="2406" y="3"/>
                  </a:lnTo>
                  <a:lnTo>
                    <a:pt x="2450" y="0"/>
                  </a:lnTo>
                  <a:close/>
                </a:path>
              </a:pathLst>
            </a:custGeom>
            <a:grpFill/>
            <a:ln w="0">
              <a:noFill/>
              <a:prstDash val="solid"/>
              <a:round/>
            </a:ln>
          </p:spPr>
          <p:txBody>
            <a:bodyPr vert="horz" wrap="square" lIns="91418" tIns="45709" rIns="91418" bIns="45709" numCol="1" anchor="t" anchorCtr="0" compatLnSpc="1"/>
            <a:lstStyle/>
            <a:p>
              <a:pPr defTabSz="685165"/>
              <a:endParaRPr lang="zh-CN" altLang="en-US" sz="1355">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grpSp>
      <p:cxnSp>
        <p:nvCxnSpPr>
          <p:cNvPr id="46" name="直接连接符 45"/>
          <p:cNvCxnSpPr/>
          <p:nvPr/>
        </p:nvCxnSpPr>
        <p:spPr>
          <a:xfrm>
            <a:off x="0" y="635000"/>
            <a:ext cx="4229100" cy="0"/>
          </a:xfrm>
          <a:prstGeom prst="line">
            <a:avLst/>
          </a:prstGeom>
          <a:ln>
            <a:solidFill>
              <a:srgbClr val="E3CAB4"/>
            </a:solidFill>
            <a:tailEnd type="ova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7962900" y="635000"/>
            <a:ext cx="4229100" cy="0"/>
          </a:xfrm>
          <a:prstGeom prst="line">
            <a:avLst/>
          </a:prstGeom>
          <a:ln>
            <a:solidFill>
              <a:srgbClr val="E3CAB4"/>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ppt_x"/>
                                          </p:val>
                                        </p:tav>
                                        <p:tav tm="100000">
                                          <p:val>
                                            <p:strVal val="#ppt_x"/>
                                          </p:val>
                                        </p:tav>
                                      </p:tavLst>
                                    </p:anim>
                                    <p:anim calcmode="lin" valueType="num">
                                      <p:cBhvr additive="base">
                                        <p:cTn id="8" dur="25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50" fill="hold"/>
                                        <p:tgtEl>
                                          <p:spTgt spid="31"/>
                                        </p:tgtEl>
                                        <p:attrNameLst>
                                          <p:attrName>ppt_x</p:attrName>
                                        </p:attrNameLst>
                                      </p:cBhvr>
                                      <p:tavLst>
                                        <p:tav tm="0">
                                          <p:val>
                                            <p:strVal val="#ppt_x"/>
                                          </p:val>
                                        </p:tav>
                                        <p:tav tm="100000">
                                          <p:val>
                                            <p:strVal val="#ppt_x"/>
                                          </p:val>
                                        </p:tav>
                                      </p:tavLst>
                                    </p:anim>
                                    <p:anim calcmode="lin" valueType="num">
                                      <p:cBhvr additive="base">
                                        <p:cTn id="12" dur="25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250" fill="hold"/>
                                        <p:tgtEl>
                                          <p:spTgt spid="35"/>
                                        </p:tgtEl>
                                        <p:attrNameLst>
                                          <p:attrName>ppt_x</p:attrName>
                                        </p:attrNameLst>
                                      </p:cBhvr>
                                      <p:tavLst>
                                        <p:tav tm="0">
                                          <p:val>
                                            <p:strVal val="#ppt_x"/>
                                          </p:val>
                                        </p:tav>
                                        <p:tav tm="100000">
                                          <p:val>
                                            <p:strVal val="#ppt_x"/>
                                          </p:val>
                                        </p:tav>
                                      </p:tavLst>
                                    </p:anim>
                                    <p:anim calcmode="lin" valueType="num">
                                      <p:cBhvr additive="base">
                                        <p:cTn id="16" dur="25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250" fill="hold"/>
                                        <p:tgtEl>
                                          <p:spTgt spid="39"/>
                                        </p:tgtEl>
                                        <p:attrNameLst>
                                          <p:attrName>ppt_x</p:attrName>
                                        </p:attrNameLst>
                                      </p:cBhvr>
                                      <p:tavLst>
                                        <p:tav tm="0">
                                          <p:val>
                                            <p:strVal val="#ppt_x"/>
                                          </p:val>
                                        </p:tav>
                                        <p:tav tm="100000">
                                          <p:val>
                                            <p:strVal val="#ppt_x"/>
                                          </p:val>
                                        </p:tav>
                                      </p:tavLst>
                                    </p:anim>
                                    <p:anim calcmode="lin" valueType="num">
                                      <p:cBhvr additive="base">
                                        <p:cTn id="20" dur="250" fill="hold"/>
                                        <p:tgtEl>
                                          <p:spTgt spid="3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250" fill="hold"/>
                                        <p:tgtEl>
                                          <p:spTgt spid="5"/>
                                        </p:tgtEl>
                                        <p:attrNameLst>
                                          <p:attrName>ppt_x</p:attrName>
                                        </p:attrNameLst>
                                      </p:cBhvr>
                                      <p:tavLst>
                                        <p:tav tm="0">
                                          <p:val>
                                            <p:strVal val="#ppt_x"/>
                                          </p:val>
                                        </p:tav>
                                        <p:tav tm="100000">
                                          <p:val>
                                            <p:strVal val="#ppt_x"/>
                                          </p:val>
                                        </p:tav>
                                      </p:tavLst>
                                    </p:anim>
                                    <p:anim calcmode="lin" valueType="num">
                                      <p:cBhvr additive="base">
                                        <p:cTn id="25" dur="250" fill="hold"/>
                                        <p:tgtEl>
                                          <p:spTgt spid="5"/>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4"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250" fill="hold"/>
                                        <p:tgtEl>
                                          <p:spTgt spid="11"/>
                                        </p:tgtEl>
                                        <p:attrNameLst>
                                          <p:attrName>ppt_x</p:attrName>
                                        </p:attrNameLst>
                                      </p:cBhvr>
                                      <p:tavLst>
                                        <p:tav tm="0">
                                          <p:val>
                                            <p:strVal val="#ppt_x"/>
                                          </p:val>
                                        </p:tav>
                                        <p:tav tm="100000">
                                          <p:val>
                                            <p:strVal val="#ppt_x"/>
                                          </p:val>
                                        </p:tav>
                                      </p:tavLst>
                                    </p:anim>
                                    <p:anim calcmode="lin" valueType="num">
                                      <p:cBhvr additive="base">
                                        <p:cTn id="30" dur="25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4"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250" fill="hold"/>
                                        <p:tgtEl>
                                          <p:spTgt spid="12"/>
                                        </p:tgtEl>
                                        <p:attrNameLst>
                                          <p:attrName>ppt_x</p:attrName>
                                        </p:attrNameLst>
                                      </p:cBhvr>
                                      <p:tavLst>
                                        <p:tav tm="0">
                                          <p:val>
                                            <p:strVal val="#ppt_x"/>
                                          </p:val>
                                        </p:tav>
                                        <p:tav tm="100000">
                                          <p:val>
                                            <p:strVal val="#ppt_x"/>
                                          </p:val>
                                        </p:tav>
                                      </p:tavLst>
                                    </p:anim>
                                    <p:anim calcmode="lin" valueType="num">
                                      <p:cBhvr additive="base">
                                        <p:cTn id="35" dur="250" fill="hold"/>
                                        <p:tgtEl>
                                          <p:spTgt spid="12"/>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250" fill="hold"/>
                                        <p:tgtEl>
                                          <p:spTgt spid="13"/>
                                        </p:tgtEl>
                                        <p:attrNameLst>
                                          <p:attrName>ppt_x</p:attrName>
                                        </p:attrNameLst>
                                      </p:cBhvr>
                                      <p:tavLst>
                                        <p:tav tm="0">
                                          <p:val>
                                            <p:strVal val="#ppt_x"/>
                                          </p:val>
                                        </p:tav>
                                        <p:tav tm="100000">
                                          <p:val>
                                            <p:strVal val="#ppt_x"/>
                                          </p:val>
                                        </p:tav>
                                      </p:tavLst>
                                    </p:anim>
                                    <p:anim calcmode="lin" valueType="num">
                                      <p:cBhvr additive="base">
                                        <p:cTn id="40" dur="25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2500"/>
                            </p:stCondLst>
                            <p:childTnLst>
                              <p:par>
                                <p:cTn id="42" presetID="2" presetClass="entr" presetSubtype="4"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250" fill="hold"/>
                                        <p:tgtEl>
                                          <p:spTgt spid="16"/>
                                        </p:tgtEl>
                                        <p:attrNameLst>
                                          <p:attrName>ppt_x</p:attrName>
                                        </p:attrNameLst>
                                      </p:cBhvr>
                                      <p:tavLst>
                                        <p:tav tm="0">
                                          <p:val>
                                            <p:strVal val="#ppt_x"/>
                                          </p:val>
                                        </p:tav>
                                        <p:tav tm="100000">
                                          <p:val>
                                            <p:strVal val="#ppt_x"/>
                                          </p:val>
                                        </p:tav>
                                      </p:tavLst>
                                    </p:anim>
                                    <p:anim calcmode="lin" valueType="num">
                                      <p:cBhvr additive="base">
                                        <p:cTn id="45" dur="250" fill="hold"/>
                                        <p:tgtEl>
                                          <p:spTgt spid="16"/>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250" fill="hold"/>
                                        <p:tgtEl>
                                          <p:spTgt spid="17"/>
                                        </p:tgtEl>
                                        <p:attrNameLst>
                                          <p:attrName>ppt_x</p:attrName>
                                        </p:attrNameLst>
                                      </p:cBhvr>
                                      <p:tavLst>
                                        <p:tav tm="0">
                                          <p:val>
                                            <p:strVal val="#ppt_x"/>
                                          </p:val>
                                        </p:tav>
                                        <p:tav tm="100000">
                                          <p:val>
                                            <p:strVal val="#ppt_x"/>
                                          </p:val>
                                        </p:tav>
                                      </p:tavLst>
                                    </p:anim>
                                    <p:anim calcmode="lin" valueType="num">
                                      <p:cBhvr additive="base">
                                        <p:cTn id="50" dur="250" fill="hold"/>
                                        <p:tgtEl>
                                          <p:spTgt spid="17"/>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2" presetClass="entr" presetSubtype="4"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250" fill="hold"/>
                                        <p:tgtEl>
                                          <p:spTgt spid="18"/>
                                        </p:tgtEl>
                                        <p:attrNameLst>
                                          <p:attrName>ppt_x</p:attrName>
                                        </p:attrNameLst>
                                      </p:cBhvr>
                                      <p:tavLst>
                                        <p:tav tm="0">
                                          <p:val>
                                            <p:strVal val="#ppt_x"/>
                                          </p:val>
                                        </p:tav>
                                        <p:tav tm="100000">
                                          <p:val>
                                            <p:strVal val="#ppt_x"/>
                                          </p:val>
                                        </p:tav>
                                      </p:tavLst>
                                    </p:anim>
                                    <p:anim calcmode="lin" valueType="num">
                                      <p:cBhvr additive="base">
                                        <p:cTn id="55" dur="250" fill="hold"/>
                                        <p:tgtEl>
                                          <p:spTgt spid="18"/>
                                        </p:tgtEl>
                                        <p:attrNameLst>
                                          <p:attrName>ppt_y</p:attrName>
                                        </p:attrNameLst>
                                      </p:cBhvr>
                                      <p:tavLst>
                                        <p:tav tm="0">
                                          <p:val>
                                            <p:strVal val="1+#ppt_h/2"/>
                                          </p:val>
                                        </p:tav>
                                        <p:tav tm="100000">
                                          <p:val>
                                            <p:strVal val="#ppt_y"/>
                                          </p:val>
                                        </p:tav>
                                      </p:tavLst>
                                    </p:anim>
                                  </p:childTnLst>
                                </p:cTn>
                              </p:par>
                            </p:childTnLst>
                          </p:cTn>
                        </p:par>
                        <p:par>
                          <p:cTn id="56" fill="hold">
                            <p:stCondLst>
                              <p:cond delay="4000"/>
                            </p:stCondLst>
                            <p:childTnLst>
                              <p:par>
                                <p:cTn id="57" presetID="2" presetClass="entr" presetSubtype="4"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250" fill="hold"/>
                                        <p:tgtEl>
                                          <p:spTgt spid="19"/>
                                        </p:tgtEl>
                                        <p:attrNameLst>
                                          <p:attrName>ppt_x</p:attrName>
                                        </p:attrNameLst>
                                      </p:cBhvr>
                                      <p:tavLst>
                                        <p:tav tm="0">
                                          <p:val>
                                            <p:strVal val="#ppt_x"/>
                                          </p:val>
                                        </p:tav>
                                        <p:tav tm="100000">
                                          <p:val>
                                            <p:strVal val="#ppt_x"/>
                                          </p:val>
                                        </p:tav>
                                      </p:tavLst>
                                    </p:anim>
                                    <p:anim calcmode="lin" valueType="num">
                                      <p:cBhvr additive="base">
                                        <p:cTn id="60" dur="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bldLvl="0" animBg="1"/>
      <p:bldP spid="12" grpId="0"/>
      <p:bldP spid="13" grpId="0" bldLvl="0" animBg="1"/>
      <p:bldP spid="16" grpId="0"/>
      <p:bldP spid="17" grpId="0" bldLvl="0" animBg="1"/>
      <p:bldP spid="18" grpId="0"/>
      <p:bldP spid="19"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V="1">
            <a:off x="-1099284" y="1444859"/>
            <a:ext cx="6166851" cy="3968283"/>
          </a:xfrm>
          <a:prstGeom prst="triangle">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14" name="直接连接符 13"/>
          <p:cNvCxnSpPr/>
          <p:nvPr/>
        </p:nvCxnSpPr>
        <p:spPr>
          <a:xfrm flipH="1">
            <a:off x="9535887" y="-1743"/>
            <a:ext cx="2656115" cy="22028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等腰三角形 14"/>
          <p:cNvSpPr/>
          <p:nvPr/>
        </p:nvSpPr>
        <p:spPr>
          <a:xfrm rot="16200000" flipV="1">
            <a:off x="3899720" y="2151953"/>
            <a:ext cx="1015660" cy="653564"/>
          </a:xfrm>
          <a:prstGeom prst="triangle">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16" name="直接连接符 15"/>
          <p:cNvCxnSpPr/>
          <p:nvPr/>
        </p:nvCxnSpPr>
        <p:spPr>
          <a:xfrm flipH="1">
            <a:off x="3578217" y="4767072"/>
            <a:ext cx="1156115" cy="9588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840859" y="1970901"/>
            <a:ext cx="2849880" cy="1014730"/>
          </a:xfrm>
          <a:prstGeom prst="rect">
            <a:avLst/>
          </a:prstGeom>
          <a:noFill/>
        </p:spPr>
        <p:txBody>
          <a:bodyPr wrap="none" rtlCol="0">
            <a:spAutoFit/>
            <a:scene3d>
              <a:camera prst="orthographicFront"/>
              <a:lightRig rig="threePt" dir="t"/>
            </a:scene3d>
            <a:sp3d contourW="12700"/>
          </a:bodyPr>
          <a:lstStyle/>
          <a:p>
            <a:r>
              <a:rPr lang="en-US" altLang="zh-CN" sz="6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PART 04</a:t>
            </a:r>
            <a:endParaRPr lang="zh-CN" altLang="en-US" sz="6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文本框 17"/>
          <p:cNvSpPr txBox="1"/>
          <p:nvPr/>
        </p:nvSpPr>
        <p:spPr>
          <a:xfrm>
            <a:off x="4840859" y="3038719"/>
            <a:ext cx="4246880" cy="706755"/>
          </a:xfrm>
          <a:prstGeom prst="rect">
            <a:avLst/>
          </a:prstGeom>
          <a:noFill/>
        </p:spPr>
        <p:txBody>
          <a:bodyPr wrap="none" rtlCol="0">
            <a:spAutoFit/>
            <a:scene3d>
              <a:camera prst="orthographicFront"/>
              <a:lightRig rig="threePt" dir="t"/>
            </a:scene3d>
            <a:sp3d contourW="12700"/>
          </a:bodyPr>
          <a:lstStyle/>
          <a:p>
            <a:pPr algn="l"/>
            <a:r>
              <a:rPr lang="zh-CN" altLang="en-US" sz="4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可行性及潜在风险</a:t>
            </a:r>
            <a:endParaRPr lang="zh-CN" altLang="en-US" sz="40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任意多边形 19"/>
          <p:cNvSpPr/>
          <p:nvPr/>
        </p:nvSpPr>
        <p:spPr>
          <a:xfrm>
            <a:off x="10445469" y="5500915"/>
            <a:ext cx="1746531" cy="1357087"/>
          </a:xfrm>
          <a:custGeom>
            <a:avLst/>
            <a:gdLst>
              <a:gd name="connsiteX0" fmla="*/ 1319464 w 1319464"/>
              <a:gd name="connsiteY0" fmla="*/ 0 h 1025247"/>
              <a:gd name="connsiteX1" fmla="*/ 1319464 w 1319464"/>
              <a:gd name="connsiteY1" fmla="*/ 1025247 h 1025247"/>
              <a:gd name="connsiteX2" fmla="*/ 0 w 1319464"/>
              <a:gd name="connsiteY2" fmla="*/ 1025247 h 1025247"/>
            </a:gdLst>
            <a:ahLst/>
            <a:cxnLst>
              <a:cxn ang="0">
                <a:pos x="connsiteX0" y="connsiteY0"/>
              </a:cxn>
              <a:cxn ang="0">
                <a:pos x="connsiteX1" y="connsiteY1"/>
              </a:cxn>
              <a:cxn ang="0">
                <a:pos x="connsiteX2" y="connsiteY2"/>
              </a:cxn>
            </a:cxnLst>
            <a:rect l="l" t="t" r="r" b="b"/>
            <a:pathLst>
              <a:path w="1319464" h="1025247">
                <a:moveTo>
                  <a:pt x="1319464" y="0"/>
                </a:moveTo>
                <a:lnTo>
                  <a:pt x="1319464" y="1025247"/>
                </a:lnTo>
                <a:lnTo>
                  <a:pt x="0" y="1025247"/>
                </a:lnTo>
                <a:close/>
              </a:path>
            </a:pathLst>
          </a:cu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cxnSp>
        <p:nvCxnSpPr>
          <p:cNvPr id="21" name="直接连接符 20"/>
          <p:cNvCxnSpPr/>
          <p:nvPr/>
        </p:nvCxnSpPr>
        <p:spPr>
          <a:xfrm flipH="1">
            <a:off x="9727812" y="6378595"/>
            <a:ext cx="578056" cy="4794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par>
                                <p:cTn id="32" presetID="22" presetClass="entr" presetSubtype="4"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1"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5" grpId="0" bldLvl="0" animBg="1"/>
      <p:bldP spid="17" grpId="0"/>
      <p:bldP spid="18" grpId="0"/>
      <p:bldP spid="20"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六边形 41"/>
          <p:cNvSpPr/>
          <p:nvPr/>
        </p:nvSpPr>
        <p:spPr>
          <a:xfrm>
            <a:off x="1146413" y="4085229"/>
            <a:ext cx="545911" cy="491319"/>
          </a:xfrm>
          <a:prstGeom prst="hexagon">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六边形 27"/>
          <p:cNvSpPr/>
          <p:nvPr/>
        </p:nvSpPr>
        <p:spPr>
          <a:xfrm>
            <a:off x="1146413" y="3209499"/>
            <a:ext cx="545911" cy="491319"/>
          </a:xfrm>
          <a:prstGeom prst="hexagon">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 name="六边形 3"/>
          <p:cNvSpPr/>
          <p:nvPr/>
        </p:nvSpPr>
        <p:spPr>
          <a:xfrm>
            <a:off x="1146413" y="2238233"/>
            <a:ext cx="545911" cy="491319"/>
          </a:xfrm>
          <a:prstGeom prst="hexagon">
            <a:avLst/>
          </a:prstGeom>
          <a:solidFill>
            <a:srgbClr val="E3C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5" name="品 15"/>
          <p:cNvSpPr txBox="1"/>
          <p:nvPr>
            <p:custDataLst>
              <p:tags r:id="rId1"/>
            </p:custDataLst>
          </p:nvPr>
        </p:nvSpPr>
        <p:spPr>
          <a:xfrm>
            <a:off x="1751246" y="2254138"/>
            <a:ext cx="3556121" cy="475615"/>
          </a:xfrm>
          <a:prstGeom prst="rect">
            <a:avLst/>
          </a:prstGeom>
          <a:noFill/>
        </p:spPr>
        <p:txBody>
          <a:bodyPr wrap="square" rtlCol="0">
            <a:spAutoFit/>
          </a:bodyPr>
          <a:lstStyle/>
          <a:p>
            <a:pPr defTabSz="815340">
              <a:lnSpc>
                <a:spcPts val="1500"/>
              </a:lnSpc>
              <a:defRPr/>
            </a:pPr>
            <a:r>
              <a:rPr lang="zh-CN" altLang="en-US" sz="14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1、网站目前暂时只准备采集京东上的商品信息，在数据全面程度上有所欠缺</a:t>
            </a:r>
            <a:r>
              <a:rPr lang="zh-CN" altLang="en-US" sz="1055"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a:t>
            </a:r>
            <a:endParaRPr lang="zh-CN" altLang="en-US" sz="1055"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6" name="品 28"/>
          <p:cNvSpPr txBox="1"/>
          <p:nvPr>
            <p:custDataLst>
              <p:tags r:id="rId2"/>
            </p:custDataLst>
          </p:nvPr>
        </p:nvSpPr>
        <p:spPr>
          <a:xfrm>
            <a:off x="1751511" y="2985915"/>
            <a:ext cx="1162779" cy="306705"/>
          </a:xfrm>
          <a:prstGeom prst="rect">
            <a:avLst/>
          </a:prstGeom>
          <a:noFill/>
        </p:spPr>
        <p:txBody>
          <a:bodyPr wrap="square" rtlCol="0">
            <a:spAutoFit/>
          </a:bodyPr>
          <a:lstStyle/>
          <a:p>
            <a:pPr defTabSz="685165"/>
            <a:endParaRPr lang="zh-CN" altLang="en-US" sz="1400" b="1"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7" name="PA15"/>
          <p:cNvSpPr txBox="1"/>
          <p:nvPr>
            <p:custDataLst>
              <p:tags r:id="rId3"/>
            </p:custDataLst>
          </p:nvPr>
        </p:nvSpPr>
        <p:spPr>
          <a:xfrm>
            <a:off x="1751246" y="3120983"/>
            <a:ext cx="3556121" cy="668020"/>
          </a:xfrm>
          <a:prstGeom prst="rect">
            <a:avLst/>
          </a:prstGeom>
          <a:noFill/>
        </p:spPr>
        <p:txBody>
          <a:bodyPr wrap="square" rtlCol="0">
            <a:spAutoFit/>
          </a:bodyPr>
          <a:lstStyle/>
          <a:p>
            <a:pPr defTabSz="815340">
              <a:lnSpc>
                <a:spcPts val="1500"/>
              </a:lnSpc>
              <a:defRPr/>
            </a:pPr>
            <a:r>
              <a:rPr lang="en-US" altLang="zh-CN" sz="14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2</a:t>
            </a:r>
            <a:r>
              <a:rPr lang="zh-CN" altLang="en-US" sz="14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a:t>
            </a:r>
            <a:r>
              <a:rPr lang="zh-CN" altLang="en-US" sz="14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推荐算法的构思暂时较为基础，可能无法完全满足用户所有需求，且难以在冲突选项中智能权衡</a:t>
            </a:r>
            <a:endParaRPr lang="zh-CN" altLang="en-US" sz="14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9" name="15"/>
          <p:cNvSpPr txBox="1"/>
          <p:nvPr>
            <p:custDataLst>
              <p:tags r:id="rId4"/>
            </p:custDataLst>
          </p:nvPr>
        </p:nvSpPr>
        <p:spPr>
          <a:xfrm>
            <a:off x="1751246" y="4093097"/>
            <a:ext cx="3556121" cy="475615"/>
          </a:xfrm>
          <a:prstGeom prst="rect">
            <a:avLst/>
          </a:prstGeom>
          <a:noFill/>
        </p:spPr>
        <p:txBody>
          <a:bodyPr wrap="square" rtlCol="0">
            <a:spAutoFit/>
          </a:bodyPr>
          <a:lstStyle/>
          <a:p>
            <a:pPr defTabSz="815340">
              <a:lnSpc>
                <a:spcPts val="1500"/>
              </a:lnSpc>
              <a:defRPr/>
            </a:pPr>
            <a:r>
              <a:rPr lang="zh-CN" altLang="en-US" sz="14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3、</a:t>
            </a:r>
            <a:r>
              <a:rPr lang="zh-CN" altLang="en-US" sz="14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兼容性检测只能通过商品可见的数据进行检测，可能存在隐性不兼容问题</a:t>
            </a:r>
            <a:endParaRPr lang="zh-CN" altLang="en-US" sz="14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4" name="Freeform 11"/>
          <p:cNvSpPr>
            <a:spLocks noEditPoints="1"/>
          </p:cNvSpPr>
          <p:nvPr/>
        </p:nvSpPr>
        <p:spPr bwMode="auto">
          <a:xfrm>
            <a:off x="1287884" y="3253657"/>
            <a:ext cx="272541" cy="266403"/>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p:spPr>
        <p:txBody>
          <a:bodyPr vert="horz" wrap="square" lIns="91418" tIns="45709" rIns="91418" bIns="45709" numCol="1" anchor="t" anchorCtr="0" compatLnSpc="1"/>
          <a:lstStyle/>
          <a:p>
            <a:pPr defTabSz="685165"/>
            <a:endParaRPr lang="zh-CN" altLang="en-US" sz="1400">
              <a:solidFill>
                <a:prstClr val="black"/>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45" name="Freeform 105"/>
          <p:cNvSpPr>
            <a:spLocks noEditPoints="1"/>
          </p:cNvSpPr>
          <p:nvPr/>
        </p:nvSpPr>
        <p:spPr bwMode="auto">
          <a:xfrm>
            <a:off x="1312436" y="2302981"/>
            <a:ext cx="223435" cy="270083"/>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18" tIns="45709" rIns="91418" bIns="45709" numCol="1" anchor="t" anchorCtr="0" compatLnSpc="1"/>
          <a:lstStyle/>
          <a:p>
            <a:pPr defTabSz="685165"/>
            <a:endParaRPr lang="zh-CN" altLang="en-US" sz="1400">
              <a:solidFill>
                <a:prstClr val="black"/>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49" name="Freeform 71"/>
          <p:cNvSpPr>
            <a:spLocks noEditPoints="1"/>
          </p:cNvSpPr>
          <p:nvPr/>
        </p:nvSpPr>
        <p:spPr bwMode="auto">
          <a:xfrm>
            <a:off x="1287884" y="4165993"/>
            <a:ext cx="272541" cy="288501"/>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p:spPr>
        <p:txBody>
          <a:bodyPr vert="horz" wrap="square" lIns="91418" tIns="45709" rIns="91418" bIns="45709" numCol="1" anchor="t" anchorCtr="0" compatLnSpc="1"/>
          <a:lstStyle/>
          <a:p>
            <a:pPr defTabSz="685165"/>
            <a:endParaRPr lang="zh-CN" altLang="en-US" sz="1400">
              <a:solidFill>
                <a:prstClr val="black"/>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cxnSp>
        <p:nvCxnSpPr>
          <p:cNvPr id="51" name="直接连接符 50"/>
          <p:cNvCxnSpPr/>
          <p:nvPr/>
        </p:nvCxnSpPr>
        <p:spPr>
          <a:xfrm>
            <a:off x="0" y="635000"/>
            <a:ext cx="4229100" cy="0"/>
          </a:xfrm>
          <a:prstGeom prst="line">
            <a:avLst/>
          </a:prstGeom>
          <a:ln>
            <a:solidFill>
              <a:srgbClr val="E3CAB4"/>
            </a:solidFill>
            <a:tailEnd type="ova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962900" y="635000"/>
            <a:ext cx="4229100" cy="0"/>
          </a:xfrm>
          <a:prstGeom prst="line">
            <a:avLst/>
          </a:prstGeom>
          <a:ln>
            <a:solidFill>
              <a:srgbClr val="E3CAB4"/>
            </a:solidFill>
            <a:headEnd type="oval"/>
            <a:tailEnd type="none"/>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5"/>
          <a:stretch>
            <a:fillRect/>
          </a:stretch>
        </p:blipFill>
        <p:spPr>
          <a:xfrm>
            <a:off x="6887210" y="1893570"/>
            <a:ext cx="4264660" cy="30708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250"/>
                                        <p:tgtEl>
                                          <p:spTgt spid="44"/>
                                        </p:tgtEl>
                                      </p:cBhvr>
                                    </p:animEffect>
                                    <p:anim calcmode="lin" valueType="num">
                                      <p:cBhvr>
                                        <p:cTn id="8" dur="250" fill="hold"/>
                                        <p:tgtEl>
                                          <p:spTgt spid="44"/>
                                        </p:tgtEl>
                                        <p:attrNameLst>
                                          <p:attrName>ppt_x</p:attrName>
                                        </p:attrNameLst>
                                      </p:cBhvr>
                                      <p:tavLst>
                                        <p:tav tm="0">
                                          <p:val>
                                            <p:strVal val="#ppt_x"/>
                                          </p:val>
                                        </p:tav>
                                        <p:tav tm="100000">
                                          <p:val>
                                            <p:strVal val="#ppt_x"/>
                                          </p:val>
                                        </p:tav>
                                      </p:tavLst>
                                    </p:anim>
                                    <p:anim calcmode="lin" valueType="num">
                                      <p:cBhvr>
                                        <p:cTn id="9" dur="250" fill="hold"/>
                                        <p:tgtEl>
                                          <p:spTgt spid="4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250"/>
                                        <p:tgtEl>
                                          <p:spTgt spid="45"/>
                                        </p:tgtEl>
                                      </p:cBhvr>
                                    </p:animEffect>
                                    <p:anim calcmode="lin" valueType="num">
                                      <p:cBhvr>
                                        <p:cTn id="13" dur="250" fill="hold"/>
                                        <p:tgtEl>
                                          <p:spTgt spid="45"/>
                                        </p:tgtEl>
                                        <p:attrNameLst>
                                          <p:attrName>ppt_x</p:attrName>
                                        </p:attrNameLst>
                                      </p:cBhvr>
                                      <p:tavLst>
                                        <p:tav tm="0">
                                          <p:val>
                                            <p:strVal val="#ppt_x"/>
                                          </p:val>
                                        </p:tav>
                                        <p:tav tm="100000">
                                          <p:val>
                                            <p:strVal val="#ppt_x"/>
                                          </p:val>
                                        </p:tav>
                                      </p:tavLst>
                                    </p:anim>
                                    <p:anim calcmode="lin" valueType="num">
                                      <p:cBhvr>
                                        <p:cTn id="14" dur="250" fill="hold"/>
                                        <p:tgtEl>
                                          <p:spTgt spid="4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250"/>
                                        <p:tgtEl>
                                          <p:spTgt spid="49"/>
                                        </p:tgtEl>
                                      </p:cBhvr>
                                    </p:animEffect>
                                    <p:anim calcmode="lin" valueType="num">
                                      <p:cBhvr>
                                        <p:cTn id="18" dur="250" fill="hold"/>
                                        <p:tgtEl>
                                          <p:spTgt spid="49"/>
                                        </p:tgtEl>
                                        <p:attrNameLst>
                                          <p:attrName>ppt_x</p:attrName>
                                        </p:attrNameLst>
                                      </p:cBhvr>
                                      <p:tavLst>
                                        <p:tav tm="0">
                                          <p:val>
                                            <p:strVal val="#ppt_x"/>
                                          </p:val>
                                        </p:tav>
                                        <p:tav tm="100000">
                                          <p:val>
                                            <p:strVal val="#ppt_x"/>
                                          </p:val>
                                        </p:tav>
                                      </p:tavLst>
                                    </p:anim>
                                    <p:anim calcmode="lin" valueType="num">
                                      <p:cBhvr>
                                        <p:cTn id="19" dur="250" fill="hold"/>
                                        <p:tgtEl>
                                          <p:spTgt spid="49"/>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9" grpId="0"/>
      <p:bldP spid="44" grpId="0" bldLvl="0" animBg="1"/>
      <p:bldP spid="45" grpId="0" bldLvl="0" animBg="1"/>
      <p:bldP spid="49"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直角三角形 3"/>
          <p:cNvSpPr/>
          <p:nvPr/>
        </p:nvSpPr>
        <p:spPr>
          <a:xfrm rot="14400000">
            <a:off x="-3647980" y="619468"/>
            <a:ext cx="6200603" cy="5073221"/>
          </a:xfrm>
          <a:prstGeom prst="rtTriangle">
            <a:avLst/>
          </a:prstGeom>
          <a:solidFill>
            <a:srgbClr val="E3CAB4"/>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E3CAB4"/>
              </a:solidFill>
              <a:cs typeface="+mn-lt"/>
            </a:endParaRPr>
          </a:p>
        </p:txBody>
      </p:sp>
      <p:sp>
        <p:nvSpPr>
          <p:cNvPr id="25" name="文本框 24"/>
          <p:cNvSpPr txBox="1"/>
          <p:nvPr/>
        </p:nvSpPr>
        <p:spPr>
          <a:xfrm>
            <a:off x="3889222" y="1593137"/>
            <a:ext cx="7492365" cy="1938020"/>
          </a:xfrm>
          <a:prstGeom prst="rect">
            <a:avLst/>
          </a:prstGeom>
          <a:noFill/>
        </p:spPr>
        <p:txBody>
          <a:bodyPr wrap="none" rtlCol="0">
            <a:spAutoFit/>
          </a:bodyPr>
          <a:lstStyle/>
          <a:p>
            <a:pPr algn="ctr"/>
            <a:r>
              <a:rPr kumimoji="1" lang="en-US" altLang="zh-CN" sz="6000">
                <a:solidFill>
                  <a:srgbClr val="7E7182"/>
                </a:solidFill>
              </a:rPr>
              <a:t>THANKS FOR YOUR</a:t>
            </a:r>
            <a:endParaRPr kumimoji="1" lang="en-US" altLang="zh-CN" sz="6000">
              <a:solidFill>
                <a:srgbClr val="7E7182"/>
              </a:solidFill>
            </a:endParaRPr>
          </a:p>
          <a:p>
            <a:pPr algn="ctr"/>
            <a:r>
              <a:rPr kumimoji="1" lang="en-US" altLang="zh-CN" sz="6000">
                <a:solidFill>
                  <a:srgbClr val="7E7182"/>
                </a:solidFill>
              </a:rPr>
              <a:t>WATCHING</a:t>
            </a:r>
            <a:endParaRPr kumimoji="1" lang="en-US" altLang="zh-CN" sz="6000">
              <a:solidFill>
                <a:srgbClr val="7E7182"/>
              </a:solidFill>
            </a:endParaRPr>
          </a:p>
        </p:txBody>
      </p:sp>
      <p:sp>
        <p:nvSpPr>
          <p:cNvPr id="15" name="等腰三角形 14"/>
          <p:cNvSpPr/>
          <p:nvPr/>
        </p:nvSpPr>
        <p:spPr>
          <a:xfrm flipV="1">
            <a:off x="11176820" y="-62"/>
            <a:ext cx="1015660" cy="653564"/>
          </a:xfrm>
          <a:prstGeom prst="triangle">
            <a:avLst/>
          </a:prstGeom>
          <a:solidFill>
            <a:srgbClr val="CDBE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defRPr/>
            </a:pP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5" grpId="0"/>
      <p:bldP spid="15"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588ku">
      <a:majorFont>
        <a:latin typeface="Arial Black"/>
        <a:ea typeface="思源黑体 CN Bold"/>
        <a:cs typeface=""/>
      </a:majorFont>
      <a:minorFont>
        <a:latin typeface="Arial"/>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739</Words>
  <Application>WPS 演示</Application>
  <PresentationFormat>宽屏</PresentationFormat>
  <Paragraphs>64</Paragraphs>
  <Slides>10</Slides>
  <Notes>21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10</vt:i4>
      </vt:variant>
    </vt:vector>
  </HeadingPairs>
  <TitlesOfParts>
    <vt:vector size="29" baseType="lpstr">
      <vt:lpstr>Arial</vt:lpstr>
      <vt:lpstr>宋体</vt:lpstr>
      <vt:lpstr>Wingdings</vt:lpstr>
      <vt:lpstr>Arial</vt:lpstr>
      <vt:lpstr>字魂58号-创中黑</vt:lpstr>
      <vt:lpstr>黑体</vt:lpstr>
      <vt:lpstr>Calibri Light</vt:lpstr>
      <vt:lpstr>Symbol</vt:lpstr>
      <vt:lpstr>华文黑体</vt:lpstr>
      <vt:lpstr>Open Sans</vt:lpstr>
      <vt:lpstr>思源黑体 CN Regular</vt:lpstr>
      <vt:lpstr>微软雅黑</vt:lpstr>
      <vt:lpstr>Arial Unicode MS</vt:lpstr>
      <vt:lpstr>等线</vt:lpstr>
      <vt:lpstr>Lato Regular</vt:lpstr>
      <vt:lpstr>思源黑体 CN Bold</vt:lpstr>
      <vt:lpstr>Arial Black</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CHAOs</cp:lastModifiedBy>
  <cp:revision>652</cp:revision>
  <dcterms:created xsi:type="dcterms:W3CDTF">2018-06-17T04:53:00Z</dcterms:created>
  <dcterms:modified xsi:type="dcterms:W3CDTF">2021-05-25T14:20:45Z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y fmtid="{D5CDD505-2E9C-101B-9397-08002B2CF9AE}" pid="3" name="KSOTemplateUUID">
    <vt:lpwstr>v1.0_mb_I7yqyJvcnXzgF8sUwWA8Vg==</vt:lpwstr>
  </property>
</Properties>
</file>