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2" r:id="rId3"/>
  </p:sldMasterIdLst>
  <p:notesMasterIdLst>
    <p:notesMasterId r:id="rId5"/>
  </p:notesMasterIdLst>
  <p:sldIdLst>
    <p:sldId id="256" r:id="rId4"/>
    <p:sldId id="257" r:id="rId6"/>
    <p:sldId id="258" r:id="rId7"/>
    <p:sldId id="263" r:id="rId8"/>
    <p:sldId id="266" r:id="rId9"/>
    <p:sldId id="269" r:id="rId10"/>
    <p:sldId id="272" r:id="rId11"/>
    <p:sldId id="276" r:id="rId12"/>
    <p:sldId id="279" r:id="rId13"/>
    <p:sldId id="282" r:id="rId14"/>
  </p:sldIdLst>
  <p:sldSz cx="12192000" cy="6858000"/>
  <p:notesSz cx="6858000" cy="9144000"/>
  <p:custDataLst>
    <p:tags r:id="rId18"/>
  </p:custDataLst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457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914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1371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18288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22860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27432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32004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365760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4"/>
    <p:restoredTop sz="94711"/>
  </p:normalViewPr>
  <p:slideViewPr>
    <p:cSldViewPr snapToGrid="0" snapToObjects="1">
      <p:cViewPr>
        <p:scale>
          <a:sx n="75" d="100"/>
          <a:sy n="75" d="100"/>
        </p:scale>
        <p:origin x="1230" y="6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8" Type="http://schemas.openxmlformats.org/officeDocument/2006/relationships/tags" Target="tags/tag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/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/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defRPr sz="2200">
        <a:latin typeface="Lucida Grande"/>
        <a:ea typeface="Lucida Grande"/>
        <a:cs typeface="Lucida Grande"/>
        <a:sym typeface="Lucida Grande"/>
      </a:defRPr>
    </a:lvl1pPr>
    <a:lvl2pPr indent="228600" defTabSz="457200" latinLnBrk="0">
      <a:defRPr sz="2200">
        <a:latin typeface="Lucida Grande"/>
        <a:ea typeface="Lucida Grande"/>
        <a:cs typeface="Lucida Grande"/>
        <a:sym typeface="Lucida Grande"/>
      </a:defRPr>
    </a:lvl2pPr>
    <a:lvl3pPr indent="457200" defTabSz="457200" latinLnBrk="0">
      <a:defRPr sz="2200">
        <a:latin typeface="Lucida Grande"/>
        <a:ea typeface="Lucida Grande"/>
        <a:cs typeface="Lucida Grande"/>
        <a:sym typeface="Lucida Grande"/>
      </a:defRPr>
    </a:lvl3pPr>
    <a:lvl4pPr indent="685800" defTabSz="457200" latinLnBrk="0">
      <a:defRPr sz="2200">
        <a:latin typeface="Lucida Grande"/>
        <a:ea typeface="Lucida Grande"/>
        <a:cs typeface="Lucida Grande"/>
        <a:sym typeface="Lucida Grande"/>
      </a:defRPr>
    </a:lvl4pPr>
    <a:lvl5pPr indent="914400" defTabSz="457200" latinLnBrk="0">
      <a:defRPr sz="2200">
        <a:latin typeface="Lucida Grande"/>
        <a:ea typeface="Lucida Grande"/>
        <a:cs typeface="Lucida Grande"/>
        <a:sym typeface="Lucida Grande"/>
      </a:defRPr>
    </a:lvl5pPr>
    <a:lvl6pPr indent="1143000" defTabSz="457200" latinLnBrk="0">
      <a:defRPr sz="2200">
        <a:latin typeface="Lucida Grande"/>
        <a:ea typeface="Lucida Grande"/>
        <a:cs typeface="Lucida Grande"/>
        <a:sym typeface="Lucida Grande"/>
      </a:defRPr>
    </a:lvl6pPr>
    <a:lvl7pPr indent="1371600" defTabSz="457200" latinLnBrk="0">
      <a:defRPr sz="2200">
        <a:latin typeface="Lucida Grande"/>
        <a:ea typeface="Lucida Grande"/>
        <a:cs typeface="Lucida Grande"/>
        <a:sym typeface="Lucida Grande"/>
      </a:defRPr>
    </a:lvl7pPr>
    <a:lvl8pPr indent="1600200" defTabSz="457200" latinLnBrk="0">
      <a:defRPr sz="2200">
        <a:latin typeface="Lucida Grande"/>
        <a:ea typeface="Lucida Grande"/>
        <a:cs typeface="Lucida Grande"/>
        <a:sym typeface="Lucida Grande"/>
      </a:defRPr>
    </a:lvl8pPr>
    <a:lvl9pPr indent="1828800" defTabSz="457200" latinLnBrk="0">
      <a:defRPr sz="2200">
        <a:latin typeface="Lucida Grande"/>
        <a:ea typeface="Lucida Grande"/>
        <a:cs typeface="Lucida Grande"/>
        <a:sym typeface="Lucida Grande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1524000" y="1122362"/>
            <a:ext cx="9144000" cy="2387601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12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1524000" y="3602037"/>
            <a:ext cx="9144000" cy="1655763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Tx/>
              <a:buNone/>
              <a:defRPr sz="2400"/>
            </a:lvl1pPr>
            <a:lvl2pPr marL="0" indent="457200" algn="ctr">
              <a:buSzTx/>
              <a:buFontTx/>
              <a:buNone/>
              <a:defRPr sz="2400"/>
            </a:lvl2pPr>
            <a:lvl3pPr marL="0" indent="914400" algn="ctr">
              <a:buSzTx/>
              <a:buFontTx/>
              <a:buNone/>
              <a:defRPr sz="2400"/>
            </a:lvl3pPr>
            <a:lvl4pPr marL="0" indent="1371600" algn="ctr">
              <a:buSzTx/>
              <a:buFontTx/>
              <a:buNone/>
              <a:defRPr sz="2400"/>
            </a:lvl4pPr>
            <a:lvl5pPr marL="0" indent="1828800" algn="ctr">
              <a:buSzTx/>
              <a:buFontTx/>
              <a:buNone/>
              <a:defRPr sz="24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图像"/>
          <p:cNvSpPr>
            <a:spLocks noGrp="1"/>
          </p:cNvSpPr>
          <p:nvPr>
            <p:ph type="pic" sz="half" idx="13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 lIns="91439" rIns="91439">
            <a:noAutofit/>
          </a:bodyPr>
          <a:lstStyle/>
          <a:p/>
        </p:txBody>
      </p:sp>
      <p:sp>
        <p:nvSpPr>
          <p:cNvPr id="83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84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1600"/>
            </a:lvl1pPr>
            <a:lvl2pPr marL="0" indent="457200">
              <a:buSzTx/>
              <a:buFontTx/>
              <a:buNone/>
              <a:defRPr sz="1600"/>
            </a:lvl2pPr>
            <a:lvl3pPr marL="0" indent="914400">
              <a:buSzTx/>
              <a:buFontTx/>
              <a:buNone/>
              <a:defRPr sz="1600"/>
            </a:lvl3pPr>
            <a:lvl4pPr marL="0" indent="1371600">
              <a:buSzTx/>
              <a:buFontTx/>
              <a:buNone/>
              <a:defRPr sz="1600"/>
            </a:lvl4pPr>
            <a:lvl5pPr marL="0" indent="1828800">
              <a:buSzTx/>
              <a:buFontTx/>
              <a:buNone/>
              <a:defRPr sz="16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8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93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9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102" name="正文级别 1…"/>
          <p:cNvSpPr txBox="1">
            <a:spLocks noGrp="1"/>
          </p:cNvSpPr>
          <p:nvPr>
            <p:ph type="body" idx="1" hasCustomPrompt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103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</p:spPr>
        <p:txBody>
          <a:bodyPr wrap="square">
            <a:noAutofit/>
          </a:bodyPr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21" name="正文级别 1…"/>
          <p:cNvSpPr txBox="1">
            <a:spLocks noGrp="1"/>
          </p:cNvSpPr>
          <p:nvPr>
            <p:ph type="body" idx="1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t>标题文本</a:t>
            </a:r>
          </a:p>
        </p:txBody>
      </p:sp>
      <p:sp>
        <p:nvSpPr>
          <p:cNvPr id="30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831850" y="4589462"/>
            <a:ext cx="10515600" cy="1500188"/>
          </a:xfrm>
          <a:prstGeom prst="rect">
            <a:avLst/>
          </a:prstGeom>
        </p:spPr>
        <p:txBody>
          <a:bodyPr/>
          <a:lstStyle>
            <a:lvl1pPr marL="0" indent="0">
              <a:buSzTx/>
              <a:buFontTx/>
              <a:buNone/>
              <a:defRPr sz="2400">
                <a:solidFill>
                  <a:srgbClr val="888888"/>
                </a:solidFill>
              </a:defRPr>
            </a:lvl1pPr>
            <a:lvl2pPr marL="0" indent="457200">
              <a:buSzTx/>
              <a:buFontTx/>
              <a:buNone/>
              <a:defRPr sz="2400">
                <a:solidFill>
                  <a:srgbClr val="888888"/>
                </a:solidFill>
              </a:defRPr>
            </a:lvl2pPr>
            <a:lvl3pPr marL="0" indent="914400">
              <a:buSzTx/>
              <a:buFontTx/>
              <a:buNone/>
              <a:defRPr sz="2400">
                <a:solidFill>
                  <a:srgbClr val="888888"/>
                </a:solidFill>
              </a:defRPr>
            </a:lvl3pPr>
            <a:lvl4pPr marL="0" indent="1371600">
              <a:buSzTx/>
              <a:buFontTx/>
              <a:buNone/>
              <a:defRPr sz="2400">
                <a:solidFill>
                  <a:srgbClr val="888888"/>
                </a:solidFill>
              </a:defRPr>
            </a:lvl4pPr>
            <a:lvl5pPr marL="0" indent="1828800">
              <a:buSzTx/>
              <a:buFontTx/>
              <a:buNone/>
              <a:defRPr sz="2400">
                <a:solidFill>
                  <a:srgbClr val="888888"/>
                </a:solidFill>
              </a:defRPr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31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9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1_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39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  <p:sp>
        <p:nvSpPr>
          <p:cNvPr id="3" name="TextBox 3"/>
          <p:cNvSpPr txBox="1"/>
          <p:nvPr userDrawn="1"/>
        </p:nvSpPr>
        <p:spPr>
          <a:xfrm>
            <a:off x="1907705" y="6374445"/>
            <a:ext cx="54006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1">
              <a:lnSpc>
                <a:spcPct val="200000"/>
              </a:lnSpc>
            </a:pPr>
            <a:r>
              <a:rPr lang="en-US" altLang="zh-CN" sz="100" kern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kern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kern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00" kern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kern="12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kern="12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"/>
          <p:cNvSpPr>
            <a:spLocks noGrp="1"/>
          </p:cNvSpPr>
          <p:nvPr>
            <p:ph type="body" sz="quarter" idx="13" hasCustomPrompt="1"/>
          </p:nvPr>
        </p:nvSpPr>
        <p:spPr>
          <a:xfrm>
            <a:off x="6172200" y="1681163"/>
            <a:ext cx="5183188" cy="823913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buSzTx/>
              <a:buFontTx/>
              <a:buNone/>
              <a:defRPr sz="2400" b="1"/>
            </a:lvl1pPr>
          </a:lstStyle>
          <a:p>
            <a:r>
              <a:t> </a:t>
            </a:r>
          </a:p>
        </p:txBody>
      </p:sp>
      <p:sp>
        <p:nvSpPr>
          <p:cNvPr id="48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39787" y="365125"/>
            <a:ext cx="10515601" cy="1325563"/>
          </a:xfrm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49" name="正文级别 1…"/>
          <p:cNvSpPr txBox="1">
            <a:spLocks noGrp="1"/>
          </p:cNvSpPr>
          <p:nvPr>
            <p:ph type="body" sz="quarter" idx="1" hasCustomPrompt="1"/>
          </p:nvPr>
        </p:nvSpPr>
        <p:spPr>
          <a:xfrm>
            <a:off x="839787" y="1681163"/>
            <a:ext cx="5157789" cy="823913"/>
          </a:xfrm>
          <a:prstGeom prst="rect">
            <a:avLst/>
          </a:prstGeom>
        </p:spPr>
        <p:txBody>
          <a:bodyPr anchor="b"/>
          <a:lstStyle>
            <a:lvl1pPr marL="0" indent="0">
              <a:buSzTx/>
              <a:buFontTx/>
              <a:buNone/>
              <a:defRPr sz="2400" b="1"/>
            </a:lvl1pPr>
            <a:lvl2pPr marL="0" indent="457200">
              <a:buSzTx/>
              <a:buFontTx/>
              <a:buNone/>
              <a:defRPr sz="2400" b="1"/>
            </a:lvl2pPr>
            <a:lvl3pPr marL="0" indent="914400">
              <a:buSzTx/>
              <a:buFontTx/>
              <a:buNone/>
              <a:defRPr sz="2400" b="1"/>
            </a:lvl3pPr>
            <a:lvl4pPr marL="0" indent="1371600">
              <a:buSzTx/>
              <a:buFontTx/>
              <a:buNone/>
              <a:defRPr sz="2400" b="1"/>
            </a:lvl4pPr>
            <a:lvl5pPr marL="0" indent="1828800">
              <a:buSzTx/>
              <a:buFontTx/>
              <a:buNone/>
              <a:defRPr sz="2400" b="1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标题文本"/>
          <p:cNvSpPr txBox="1">
            <a:spLocks noGrp="1"/>
          </p:cNvSpPr>
          <p:nvPr>
            <p:ph type="title" hasCustomPrompt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标题文本</a:t>
            </a:r>
          </a:p>
        </p:txBody>
      </p:sp>
      <p:sp>
        <p:nvSpPr>
          <p:cNvPr id="5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矩形"/>
          <p:cNvSpPr>
            <a:spLocks noGrp="1"/>
          </p:cNvSpPr>
          <p:nvPr>
            <p:ph type="body" sz="quarter" idx="13" hasCustomPrompt="1"/>
          </p:nvPr>
        </p:nvSpPr>
        <p:spPr>
          <a:xfrm>
            <a:off x="839787" y="2057400"/>
            <a:ext cx="3932239" cy="3811588"/>
          </a:xfrm>
          <a:prstGeom prst="rect">
            <a:avLst/>
          </a:prstGeom>
        </p:spPr>
        <p:txBody>
          <a:bodyPr anchor="ctr">
            <a:noAutofit/>
          </a:bodyPr>
          <a:lstStyle>
            <a:lvl1pPr marL="0" indent="0">
              <a:buSzTx/>
              <a:buFontTx/>
              <a:buNone/>
              <a:defRPr sz="1600"/>
            </a:lvl1pPr>
          </a:lstStyle>
          <a:p>
            <a:r>
              <a:t> </a:t>
            </a:r>
          </a:p>
        </p:txBody>
      </p:sp>
      <p:sp>
        <p:nvSpPr>
          <p:cNvPr id="73" name="标题文本"/>
          <p:cNvSpPr txBox="1">
            <a:spLocks noGrp="1"/>
          </p:cNvSpPr>
          <p:nvPr>
            <p:ph type="title" hasCustomPrompt="1"/>
          </p:nvPr>
        </p:nvSpPr>
        <p:spPr>
          <a:xfrm>
            <a:off x="839787" y="457200"/>
            <a:ext cx="3932239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t>标题文本</a:t>
            </a:r>
          </a:p>
        </p:txBody>
      </p:sp>
      <p:sp>
        <p:nvSpPr>
          <p:cNvPr id="74" name="正文级别 1…"/>
          <p:cNvSpPr txBox="1">
            <a:spLocks noGrp="1"/>
          </p:cNvSpPr>
          <p:nvPr>
            <p:ph type="body" sz="half" idx="1" hasCustomPrompt="1"/>
          </p:nvPr>
        </p:nvSpPr>
        <p:spPr>
          <a:xfrm>
            <a:off x="5183187" y="987425"/>
            <a:ext cx="6172201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 marL="718185" indent="-260985">
              <a:defRPr sz="3200"/>
            </a:lvl2pPr>
            <a:lvl3pPr marL="1219200" indent="-304800">
              <a:defRPr sz="3200"/>
            </a:lvl3pPr>
            <a:lvl4pPr marL="1737360" indent="-365760">
              <a:defRPr sz="3200"/>
            </a:lvl4pPr>
            <a:lvl5pPr marL="2194560" indent="-365760">
              <a:defRPr sz="3200"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75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image" Target="../media/image1.jpeg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6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文本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normAutofit/>
          </a:bodyPr>
          <a:lstStyle/>
          <a:p>
            <a:r>
              <a:t>标题文本</a:t>
            </a:r>
          </a:p>
        </p:txBody>
      </p:sp>
      <p:sp>
        <p:nvSpPr>
          <p:cNvPr id="3" name="正文级别 1…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4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11080144" y="6404292"/>
            <a:ext cx="273657" cy="2692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</a:defRPr>
            </a:lvl1pPr>
          </a:lstStyle>
          <a:p>
            <a:fld id="{86CB4B4D-7CA3-9044-876B-883B54F8677D}" type="slidenum">
              <a:rPr/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marL="0" marR="0" indent="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2286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4572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6858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9144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11430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13716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16002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1828800" algn="l" defTabSz="914400" latinLnBrk="0">
        <a:lnSpc>
          <a:spcPct val="90000"/>
        </a:lnSpc>
        <a:spcBef>
          <a:spcPts val="0"/>
        </a:spcBef>
        <a:spcAft>
          <a:spcPts val="0"/>
        </a:spcAft>
        <a:buClrTx/>
        <a:buSzTx/>
        <a:buFontTx/>
        <a:buNone/>
        <a:defRPr sz="44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9pPr>
    </p:titleStyle>
    <p:bodyStyle>
      <a:lvl1pPr marL="228600" marR="0" indent="-228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1pPr>
      <a:lvl2pPr marL="723900" marR="0" indent="-2667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2pPr>
      <a:lvl3pPr marL="1234440" marR="0" indent="-32004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3pPr>
      <a:lvl4pPr marL="1727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4pPr>
      <a:lvl5pPr marL="21844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5pPr>
      <a:lvl6pPr marL="26416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6pPr>
      <a:lvl7pPr marL="30988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7pPr>
      <a:lvl8pPr marL="35560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8pPr>
      <a:lvl9pPr marL="4013200" marR="0" indent="-355600" algn="l" defTabSz="914400" rtl="0" latinLnBrk="0">
        <a:lnSpc>
          <a:spcPct val="90000"/>
        </a:lnSpc>
        <a:spcBef>
          <a:spcPts val="1000"/>
        </a:spcBef>
        <a:spcAft>
          <a:spcPts val="0"/>
        </a:spcAft>
        <a:buClrTx/>
        <a:buSzPct val="100000"/>
        <a:buFont typeface="Arial" panose="020B0604020202020204"/>
        <a:buChar char="•"/>
        <a:defRPr sz="2800" b="0" i="0" u="none" strike="noStrike" cap="none" spc="0" baseline="0">
          <a:ln>
            <a:noFill/>
          </a:ln>
          <a:solidFill>
            <a:srgbClr val="000000"/>
          </a:solidFill>
          <a:uFillTx/>
          <a:latin typeface="+mn-lt"/>
          <a:ea typeface="+mn-ea"/>
          <a:cs typeface="+mn-cs"/>
          <a:sym typeface="Helvetica"/>
        </a:defRPr>
      </a:lvl9pPr>
    </p:bodyStyle>
    <p:otherStyle>
      <a:lvl1pPr marL="0" marR="0" indent="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1pPr>
      <a:lvl2pPr marL="0" marR="0" indent="228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2pPr>
      <a:lvl3pPr marL="0" marR="0" indent="457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3pPr>
      <a:lvl4pPr marL="0" marR="0" indent="685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4pPr>
      <a:lvl5pPr marL="0" marR="0" indent="9144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5pPr>
      <a:lvl6pPr marL="0" marR="0" indent="11430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6pPr>
      <a:lvl7pPr marL="0" marR="0" indent="13716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7pPr>
      <a:lvl8pPr marL="0" marR="0" indent="16002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8pPr>
      <a:lvl9pPr marL="0" marR="0" indent="1828800" algn="r" defTabSz="9144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适用于活动策划方案/企业简介/项目计划书"/>
          <p:cNvSpPr/>
          <p:nvPr/>
        </p:nvSpPr>
        <p:spPr>
          <a:xfrm>
            <a:off x="3506470" y="3075940"/>
            <a:ext cx="5012690" cy="706755"/>
          </a:xfrm>
          <a:prstGeom prst="rect">
            <a:avLst/>
          </a:prstGeom>
          <a:ln w="12700">
            <a:miter lim="400000"/>
          </a:ln>
        </p:spPr>
        <p:txBody>
          <a:bodyPr wrap="square" lIns="45719" rIns="45719">
            <a:spAutoFit/>
          </a:bodyPr>
          <a:lstStyle/>
          <a:p>
            <a:pPr algn="dist">
              <a:defRPr sz="2000">
                <a:solidFill>
                  <a:srgbClr val="FFFFFF"/>
                </a:solidFill>
              </a:defRPr>
            </a:pPr>
            <a:r>
              <a:rPr spc="300">
                <a:cs typeface="+mn-ea"/>
                <a:sym typeface="+mn-lt"/>
              </a:rPr>
              <a:t>小组</a:t>
            </a:r>
            <a:r>
              <a:rPr lang="zh-CN" spc="300">
                <a:cs typeface="+mn-ea"/>
                <a:sym typeface="+mn-lt"/>
              </a:rPr>
              <a:t>分</a:t>
            </a:r>
            <a:r>
              <a:rPr spc="300">
                <a:cs typeface="+mn-ea"/>
                <a:sym typeface="+mn-lt"/>
              </a:rPr>
              <a:t>工</a:t>
            </a:r>
            <a:endParaRPr spc="300">
              <a:cs typeface="+mn-ea"/>
              <a:sym typeface="+mn-lt"/>
            </a:endParaRPr>
          </a:p>
          <a:p>
            <a:pPr algn="dist">
              <a:defRPr sz="2000">
                <a:solidFill>
                  <a:srgbClr val="FFFFFF"/>
                </a:solidFill>
              </a:defRPr>
            </a:pPr>
            <a:endParaRPr lang="zh-CN" spc="300">
              <a:cs typeface="+mn-ea"/>
              <a:sym typeface="+mn-lt"/>
            </a:endParaRPr>
          </a:p>
        </p:txBody>
      </p:sp>
      <p:sp>
        <p:nvSpPr>
          <p:cNvPr id="123" name="包图网"/>
          <p:cNvSpPr/>
          <p:nvPr/>
        </p:nvSpPr>
        <p:spPr>
          <a:xfrm>
            <a:off x="2583815" y="4371340"/>
            <a:ext cx="7173595" cy="160401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>
            <a:lvl1pPr algn="ctr"/>
          </a:lstStyle>
          <a:p>
            <a:r>
              <a:rPr lang="zh-CN" dirty="0">
                <a:solidFill>
                  <a:srgbClr val="00B0F0"/>
                </a:solidFill>
                <a:cs typeface="+mn-ea"/>
                <a:sym typeface="+mn-lt"/>
              </a:rPr>
              <a:t>组长：高天祥，主要负责代码编写</a:t>
            </a:r>
            <a:endParaRPr lang="zh-CN" dirty="0">
              <a:solidFill>
                <a:srgbClr val="00B0F0"/>
              </a:solidFill>
              <a:cs typeface="+mn-ea"/>
              <a:sym typeface="+mn-lt"/>
            </a:endParaRPr>
          </a:p>
          <a:p>
            <a:pPr marL="914400" lvl="2" indent="0">
              <a:buNone/>
            </a:pP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             </a:t>
            </a:r>
            <a:r>
              <a:rPr lang="zh-CN" dirty="0">
                <a:solidFill>
                  <a:srgbClr val="00B0F0"/>
                </a:solidFill>
                <a:cs typeface="+mn-ea"/>
                <a:sym typeface="+mn-lt"/>
              </a:rPr>
              <a:t>组员</a:t>
            </a: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 </a:t>
            </a:r>
            <a:r>
              <a:rPr lang="zh-CN" altLang="en-US" dirty="0">
                <a:solidFill>
                  <a:srgbClr val="00B0F0"/>
                </a:solidFill>
                <a:cs typeface="+mn-ea"/>
                <a:sym typeface="+mn-lt"/>
              </a:rPr>
              <a:t>：韩</a:t>
            </a: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   </a:t>
            </a:r>
            <a:r>
              <a:rPr lang="zh-CN" altLang="en-US" dirty="0">
                <a:solidFill>
                  <a:srgbClr val="00B0F0"/>
                </a:solidFill>
                <a:cs typeface="+mn-ea"/>
                <a:sym typeface="+mn-lt"/>
              </a:rPr>
              <a:t>潇，主要负责编写代码</a:t>
            </a:r>
            <a:endParaRPr lang="zh-CN" altLang="en-US" dirty="0">
              <a:solidFill>
                <a:srgbClr val="00B0F0"/>
              </a:solidFill>
              <a:cs typeface="+mn-ea"/>
              <a:sym typeface="+mn-lt"/>
            </a:endParaRPr>
          </a:p>
          <a:p>
            <a:pPr marL="914400" lvl="2" indent="0">
              <a:buNone/>
            </a:pP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                       </a:t>
            </a:r>
            <a:r>
              <a:rPr lang="zh-CN" altLang="en-US" dirty="0">
                <a:solidFill>
                  <a:srgbClr val="00B0F0"/>
                </a:solidFill>
                <a:cs typeface="+mn-ea"/>
                <a:sym typeface="+mn-lt"/>
              </a:rPr>
              <a:t>陆锡坚：主要负责整理资料，编写报告</a:t>
            </a:r>
            <a:endParaRPr lang="zh-CN" altLang="en-US" dirty="0">
              <a:solidFill>
                <a:srgbClr val="00B0F0"/>
              </a:solidFill>
              <a:cs typeface="+mn-ea"/>
              <a:sym typeface="+mn-lt"/>
            </a:endParaRPr>
          </a:p>
          <a:p>
            <a:pPr marL="0" lvl="2" indent="0">
              <a:buNone/>
            </a:pP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                                    </a:t>
            </a:r>
            <a:r>
              <a:rPr lang="zh-CN" dirty="0">
                <a:solidFill>
                  <a:srgbClr val="00B0F0"/>
                </a:solidFill>
                <a:cs typeface="+mn-ea"/>
                <a:sym typeface="+mn-lt"/>
              </a:rPr>
              <a:t>韦贵池：</a:t>
            </a:r>
            <a:r>
              <a:rPr lang="zh-CN" altLang="en-US" dirty="0">
                <a:solidFill>
                  <a:srgbClr val="00B0F0"/>
                </a:solidFill>
                <a:cs typeface="+mn-ea"/>
                <a:sym typeface="+mn-lt"/>
              </a:rPr>
              <a:t>主要负责整理资料，编写报告</a:t>
            </a:r>
            <a:endParaRPr lang="zh-CN" altLang="en-US" dirty="0">
              <a:solidFill>
                <a:srgbClr val="00B0F0"/>
              </a:solidFill>
              <a:cs typeface="+mn-ea"/>
              <a:sym typeface="+mn-lt"/>
            </a:endParaRPr>
          </a:p>
          <a:p>
            <a:pPr marL="0" lvl="2" indent="0">
              <a:buNone/>
            </a:pP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                                    </a:t>
            </a:r>
            <a:r>
              <a:rPr lang="zh-CN" altLang="en-US" dirty="0">
                <a:solidFill>
                  <a:srgbClr val="00B0F0"/>
                </a:solidFill>
                <a:cs typeface="+mn-ea"/>
                <a:sym typeface="+mn-lt"/>
              </a:rPr>
              <a:t>黄威霖：主要负责整理报告，制作</a:t>
            </a: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ppt</a:t>
            </a:r>
            <a:endParaRPr lang="en-US" altLang="zh-CN" dirty="0">
              <a:solidFill>
                <a:srgbClr val="00B0F0"/>
              </a:solidFill>
              <a:cs typeface="+mn-ea"/>
              <a:sym typeface="+mn-lt"/>
            </a:endParaRPr>
          </a:p>
          <a:p>
            <a:pPr marL="0" lvl="2" indent="0">
              <a:buNone/>
            </a:pP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                                    </a:t>
            </a:r>
            <a:r>
              <a:rPr lang="zh-CN" altLang="en-US" dirty="0">
                <a:solidFill>
                  <a:srgbClr val="00B0F0"/>
                </a:solidFill>
                <a:cs typeface="+mn-ea"/>
                <a:sym typeface="+mn-lt"/>
              </a:rPr>
              <a:t>利建梁：主要负责整理报告，制作</a:t>
            </a:r>
            <a:r>
              <a:rPr lang="en-US" altLang="zh-CN" dirty="0">
                <a:solidFill>
                  <a:srgbClr val="00B0F0"/>
                </a:solidFill>
                <a:cs typeface="+mn-ea"/>
                <a:sym typeface="+mn-lt"/>
              </a:rPr>
              <a:t>ppt</a:t>
            </a:r>
            <a:endParaRPr lang="en-US" altLang="zh-CN" dirty="0">
              <a:solidFill>
                <a:srgbClr val="00B0F0"/>
              </a:solidFill>
              <a:cs typeface="+mn-ea"/>
              <a:sym typeface="+mn-lt"/>
            </a:endParaRPr>
          </a:p>
          <a:p>
            <a:pPr marL="0" lvl="2" indent="0">
              <a:buNone/>
            </a:pPr>
            <a:endParaRPr lang="zh-CN" altLang="en-US" dirty="0">
              <a:cs typeface="+mn-ea"/>
              <a:sym typeface="+mn-lt"/>
            </a:endParaRPr>
          </a:p>
          <a:p>
            <a:pPr marL="914400" lvl="2" indent="0">
              <a:buNone/>
            </a:pPr>
            <a:endParaRPr lang="zh-CN" dirty="0">
              <a:cs typeface="+mn-ea"/>
              <a:sym typeface="+mn-lt"/>
            </a:endParaRPr>
          </a:p>
          <a:p>
            <a:endParaRPr lang="zh-CN" dirty="0">
              <a:cs typeface="+mn-ea"/>
              <a:sym typeface="+mn-lt"/>
            </a:endParaRPr>
          </a:p>
        </p:txBody>
      </p:sp>
      <p:sp>
        <p:nvSpPr>
          <p:cNvPr id="125" name="线条"/>
          <p:cNvSpPr/>
          <p:nvPr/>
        </p:nvSpPr>
        <p:spPr>
          <a:xfrm>
            <a:off x="2330622" y="2980308"/>
            <a:ext cx="7531101" cy="1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/>
            </a:pPr>
            <a:endParaRPr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304665" y="1970405"/>
            <a:ext cx="4064000" cy="65532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ot="0" vertOverflow="overflow" horzOverflow="overflow" vert="horz" wrap="square" lIns="50800" tIns="50800" rIns="50800" bIns="50800" numCol="1" spcCol="38100" rtlCol="0" anchor="ctr" forceAA="0">
            <a:spAutoFit/>
          </a:bodyPr>
          <a:p>
            <a:pPr marL="0" marR="0" indent="0" algn="ctr" defTabSz="9144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FillTx/>
                <a:latin typeface="+mn-lt"/>
                <a:ea typeface="+mn-ea"/>
                <a:cs typeface="+mn-cs"/>
                <a:sym typeface="Helvetica"/>
              </a:rPr>
              <a:t>爬虫与反爬虫研究</a:t>
            </a:r>
            <a:endParaRPr kumimoji="0" lang="zh-CN" altLang="en-US" sz="3600" b="1" i="0" u="none" strike="noStrike" cap="none" spc="0" normalizeH="0" baseline="0">
              <a:ln>
                <a:noFill/>
              </a:ln>
              <a:solidFill>
                <a:srgbClr val="C00000"/>
              </a:solidFill>
              <a:effectLst/>
              <a:uFillTx/>
              <a:latin typeface="+mn-lt"/>
              <a:ea typeface="+mn-ea"/>
              <a:cs typeface="+mn-cs"/>
              <a:sym typeface="Helvetica"/>
            </a:endParaRPr>
          </a:p>
        </p:txBody>
      </p:sp>
    </p:spTree>
  </p:cSld>
  <p:clrMapOvr>
    <a:masterClrMapping/>
  </p:clrMapOvr>
  <p:transition spd="med" advClick="0" advTm="4000"/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1" grpId="3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THANK YOU"/>
          <p:cNvSpPr/>
          <p:nvPr/>
        </p:nvSpPr>
        <p:spPr>
          <a:xfrm>
            <a:off x="3203313" y="2605889"/>
            <a:ext cx="6521976" cy="144655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8800">
                <a:solidFill>
                  <a:srgbClr val="FFFFFF"/>
                </a:solidFill>
              </a:defRPr>
            </a:lvl1pPr>
          </a:lstStyle>
          <a:p>
            <a:r>
              <a:rPr>
                <a:cs typeface="+mn-ea"/>
                <a:sym typeface="+mn-lt"/>
              </a:rPr>
              <a:t>THANK YOU</a:t>
            </a:r>
            <a:endParaRPr>
              <a:cs typeface="+mn-ea"/>
              <a:sym typeface="+mn-lt"/>
            </a:endParaRPr>
          </a:p>
        </p:txBody>
      </p:sp>
      <p:grpSp>
        <p:nvGrpSpPr>
          <p:cNvPr id="857" name="成组"/>
          <p:cNvGrpSpPr/>
          <p:nvPr/>
        </p:nvGrpSpPr>
        <p:grpSpPr>
          <a:xfrm>
            <a:off x="3534662" y="3905736"/>
            <a:ext cx="5859279" cy="830995"/>
            <a:chOff x="0" y="0"/>
            <a:chExt cx="5859277" cy="830994"/>
          </a:xfrm>
        </p:grpSpPr>
        <p:sp>
          <p:nvSpPr>
            <p:cNvPr id="853" name="感谢聆听"/>
            <p:cNvSpPr/>
            <p:nvPr/>
          </p:nvSpPr>
          <p:spPr>
            <a:xfrm>
              <a:off x="428032" y="0"/>
              <a:ext cx="5003212" cy="83099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t">
              <a:spAutoFit/>
            </a:bodyPr>
            <a:lstStyle>
              <a:lvl1pPr algn="ctr">
                <a:defRPr sz="48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cs typeface="+mn-ea"/>
                  <a:sym typeface="+mn-lt"/>
                </a:rPr>
                <a:t>感谢聆听</a:t>
              </a:r>
              <a:endParaRPr>
                <a:cs typeface="+mn-ea"/>
                <a:sym typeface="+mn-lt"/>
              </a:endParaRPr>
            </a:p>
          </p:txBody>
        </p:sp>
        <p:grpSp>
          <p:nvGrpSpPr>
            <p:cNvPr id="856" name="成组"/>
            <p:cNvGrpSpPr/>
            <p:nvPr/>
          </p:nvGrpSpPr>
          <p:grpSpPr>
            <a:xfrm>
              <a:off x="0" y="387523"/>
              <a:ext cx="5859277" cy="18001"/>
              <a:chOff x="0" y="0"/>
              <a:chExt cx="5859276" cy="18000"/>
            </a:xfrm>
          </p:grpSpPr>
          <p:sp>
            <p:nvSpPr>
              <p:cNvPr id="854" name="矩形"/>
              <p:cNvSpPr/>
              <p:nvPr/>
            </p:nvSpPr>
            <p:spPr>
              <a:xfrm>
                <a:off x="-1" y="-1"/>
                <a:ext cx="1461143" cy="1800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855" name="矩形"/>
              <p:cNvSpPr/>
              <p:nvPr/>
            </p:nvSpPr>
            <p:spPr>
              <a:xfrm>
                <a:off x="4398135" y="-1"/>
                <a:ext cx="1461142" cy="18002"/>
              </a:xfrm>
              <a:prstGeom prst="rect">
                <a:avLst/>
              </a:prstGeom>
              <a:solidFill>
                <a:srgbClr val="FFFFFF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858" name="矩形"/>
          <p:cNvSpPr/>
          <p:nvPr/>
        </p:nvSpPr>
        <p:spPr>
          <a:xfrm>
            <a:off x="5727065" y="5016500"/>
            <a:ext cx="1474470" cy="335915"/>
          </a:xfrm>
          <a:prstGeom prst="rect">
            <a:avLst/>
          </a:prstGeom>
          <a:solidFill>
            <a:srgbClr val="FFFFFF"/>
          </a:solidFill>
          <a:ln w="12700" cap="flat">
            <a:solidFill>
              <a:srgbClr val="FFFFFF"/>
            </a:solidFill>
            <a:prstDash val="solid"/>
            <a:miter lim="400000"/>
          </a:ln>
          <a:effectLst/>
        </p:spPr>
        <p:txBody>
          <a:bodyPr wrap="square" lIns="45719" tIns="45719" rIns="45719" bIns="45719" numCol="1" anchor="ctr">
            <a:noAutofit/>
          </a:bodyPr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fade thruBlk="1"/>
      </p:transition>
    </mc:Choice>
    <mc:Fallback>
      <p:transition spd="slow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2" grpId="1" animBg="1" advAuto="0"/>
      <p:bldP spid="857" grpId="2" animBg="1" advAuto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目录"/>
          <p:cNvSpPr/>
          <p:nvPr/>
        </p:nvSpPr>
        <p:spPr>
          <a:xfrm>
            <a:off x="908429" y="3036596"/>
            <a:ext cx="1323437" cy="830997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48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>
                <a:cs typeface="+mn-ea"/>
                <a:sym typeface="+mn-lt"/>
              </a:rPr>
              <a:t>目录</a:t>
            </a:r>
            <a:endParaRPr>
              <a:cs typeface="+mn-ea"/>
              <a:sym typeface="+mn-lt"/>
            </a:endParaRPr>
          </a:p>
        </p:txBody>
      </p:sp>
      <p:sp>
        <p:nvSpPr>
          <p:cNvPr id="128" name="CONTENTS"/>
          <p:cNvSpPr/>
          <p:nvPr/>
        </p:nvSpPr>
        <p:spPr>
          <a:xfrm>
            <a:off x="922856" y="3736097"/>
            <a:ext cx="1294583" cy="369332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>
                <a:cs typeface="+mn-ea"/>
                <a:sym typeface="+mn-lt"/>
              </a:rPr>
              <a:t>CONTENTS</a:t>
            </a:r>
            <a:endParaRPr>
              <a:cs typeface="+mn-ea"/>
              <a:sym typeface="+mn-lt"/>
            </a:endParaRPr>
          </a:p>
        </p:txBody>
      </p:sp>
      <p:sp>
        <p:nvSpPr>
          <p:cNvPr id="129" name="01.总体思路"/>
          <p:cNvSpPr/>
          <p:nvPr/>
        </p:nvSpPr>
        <p:spPr>
          <a:xfrm>
            <a:off x="4312920" y="2795905"/>
            <a:ext cx="836930" cy="39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/>
          <a:p>
            <a:pPr>
              <a:defRPr sz="20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01</a:t>
            </a:r>
            <a:r>
              <a:rPr lang="zh-CN">
                <a:cs typeface="+mn-ea"/>
                <a:sym typeface="+mn-lt"/>
              </a:rPr>
              <a:t>摘要</a:t>
            </a:r>
            <a:endParaRPr lang="zh-CN">
              <a:cs typeface="+mn-ea"/>
              <a:sym typeface="+mn-lt"/>
            </a:endParaRPr>
          </a:p>
        </p:txBody>
      </p:sp>
      <p:sp>
        <p:nvSpPr>
          <p:cNvPr id="132" name="02.内容构成"/>
          <p:cNvSpPr/>
          <p:nvPr/>
        </p:nvSpPr>
        <p:spPr>
          <a:xfrm>
            <a:off x="7183755" y="2795905"/>
            <a:ext cx="1449070" cy="39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/>
          <a:p>
            <a:pPr algn="l">
              <a:defRPr sz="20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02.需求分析</a:t>
            </a:r>
            <a:endParaRPr>
              <a:cs typeface="+mn-ea"/>
              <a:sym typeface="+mn-lt"/>
            </a:endParaRPr>
          </a:p>
        </p:txBody>
      </p:sp>
      <p:sp>
        <p:nvSpPr>
          <p:cNvPr id="135" name="03.运作方式"/>
          <p:cNvSpPr/>
          <p:nvPr/>
        </p:nvSpPr>
        <p:spPr>
          <a:xfrm>
            <a:off x="9740265" y="2795905"/>
            <a:ext cx="1449070" cy="39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/>
          <a:p>
            <a:pPr algn="l">
              <a:defRPr sz="20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03.开发环境</a:t>
            </a:r>
            <a:endParaRPr>
              <a:cs typeface="+mn-ea"/>
              <a:sym typeface="+mn-lt"/>
            </a:endParaRPr>
          </a:p>
        </p:txBody>
      </p:sp>
      <p:sp>
        <p:nvSpPr>
          <p:cNvPr id="138" name="04.问题及把控"/>
          <p:cNvSpPr/>
          <p:nvPr/>
        </p:nvSpPr>
        <p:spPr>
          <a:xfrm>
            <a:off x="4358005" y="3898900"/>
            <a:ext cx="1392555" cy="39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/>
          <a:p>
            <a:pPr algn="l">
              <a:defRPr sz="20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04概要设计</a:t>
            </a:r>
            <a:endParaRPr>
              <a:cs typeface="+mn-ea"/>
              <a:sym typeface="+mn-lt"/>
            </a:endParaRPr>
          </a:p>
        </p:txBody>
      </p:sp>
      <p:sp>
        <p:nvSpPr>
          <p:cNvPr id="141" name="05.费用预算"/>
          <p:cNvSpPr/>
          <p:nvPr/>
        </p:nvSpPr>
        <p:spPr>
          <a:xfrm>
            <a:off x="7183755" y="3898900"/>
            <a:ext cx="2211070" cy="39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/>
          <a:p>
            <a:pPr algn="l">
              <a:defRPr sz="20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05.详细设计与实现</a:t>
            </a:r>
            <a:endParaRPr>
              <a:cs typeface="+mn-ea"/>
              <a:sym typeface="+mn-lt"/>
            </a:endParaRPr>
          </a:p>
        </p:txBody>
      </p:sp>
      <p:sp>
        <p:nvSpPr>
          <p:cNvPr id="144" name="06.预期效果"/>
          <p:cNvSpPr/>
          <p:nvPr/>
        </p:nvSpPr>
        <p:spPr>
          <a:xfrm>
            <a:off x="9797415" y="3898900"/>
            <a:ext cx="1449070" cy="397510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txBody>
          <a:bodyPr wrap="none" lIns="45719" tIns="45719" rIns="45719" bIns="45719" numCol="1" anchor="t">
            <a:spAutoFit/>
          </a:bodyPr>
          <a:lstStyle/>
          <a:p>
            <a:pPr algn="l">
              <a:defRPr sz="20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06.系统测试</a:t>
            </a:r>
            <a:endParaRPr>
              <a:cs typeface="+mn-ea"/>
              <a:sym typeface="+mn-lt"/>
            </a:endParaRPr>
          </a:p>
        </p:txBody>
      </p:sp>
      <p:grpSp>
        <p:nvGrpSpPr>
          <p:cNvPr id="149" name="成组"/>
          <p:cNvGrpSpPr/>
          <p:nvPr/>
        </p:nvGrpSpPr>
        <p:grpSpPr>
          <a:xfrm>
            <a:off x="9105013" y="3935374"/>
            <a:ext cx="576581" cy="576581"/>
            <a:chOff x="0" y="0"/>
            <a:chExt cx="576580" cy="576580"/>
          </a:xfrm>
        </p:grpSpPr>
        <p:sp>
          <p:nvSpPr>
            <p:cNvPr id="147" name="圆角矩形"/>
            <p:cNvSpPr/>
            <p:nvPr/>
          </p:nvSpPr>
          <p:spPr>
            <a:xfrm>
              <a:off x="0" y="0"/>
              <a:ext cx="576581" cy="576581"/>
            </a:xfrm>
            <a:prstGeom prst="roundRect">
              <a:avLst>
                <a:gd name="adj" fmla="val 8811"/>
              </a:avLst>
            </a:prstGeom>
            <a:solidFill>
              <a:srgbClr val="FFFFFF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48" name="形状"/>
            <p:cNvSpPr/>
            <p:nvPr/>
          </p:nvSpPr>
          <p:spPr>
            <a:xfrm>
              <a:off x="101223" y="142478"/>
              <a:ext cx="367451" cy="32713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005" y="16450"/>
                  </a:moveTo>
                  <a:cubicBezTo>
                    <a:pt x="4193" y="20885"/>
                    <a:pt x="4193" y="20885"/>
                    <a:pt x="4193" y="20885"/>
                  </a:cubicBezTo>
                  <a:cubicBezTo>
                    <a:pt x="4066" y="21028"/>
                    <a:pt x="4066" y="21314"/>
                    <a:pt x="4193" y="21457"/>
                  </a:cubicBezTo>
                  <a:cubicBezTo>
                    <a:pt x="4193" y="21457"/>
                    <a:pt x="4320" y="21600"/>
                    <a:pt x="4447" y="21600"/>
                  </a:cubicBezTo>
                  <a:cubicBezTo>
                    <a:pt x="4574" y="21600"/>
                    <a:pt x="4574" y="21457"/>
                    <a:pt x="4701" y="21457"/>
                  </a:cubicBezTo>
                  <a:cubicBezTo>
                    <a:pt x="8513" y="17166"/>
                    <a:pt x="8513" y="17166"/>
                    <a:pt x="8513" y="17166"/>
                  </a:cubicBezTo>
                  <a:cubicBezTo>
                    <a:pt x="8767" y="17023"/>
                    <a:pt x="8767" y="16736"/>
                    <a:pt x="8513" y="16450"/>
                  </a:cubicBezTo>
                  <a:cubicBezTo>
                    <a:pt x="8386" y="16307"/>
                    <a:pt x="8132" y="16307"/>
                    <a:pt x="8005" y="16450"/>
                  </a:cubicBezTo>
                  <a:close/>
                  <a:moveTo>
                    <a:pt x="13595" y="16450"/>
                  </a:moveTo>
                  <a:cubicBezTo>
                    <a:pt x="13468" y="16307"/>
                    <a:pt x="13214" y="16307"/>
                    <a:pt x="13087" y="16450"/>
                  </a:cubicBezTo>
                  <a:cubicBezTo>
                    <a:pt x="12960" y="16736"/>
                    <a:pt x="12960" y="17023"/>
                    <a:pt x="13087" y="17166"/>
                  </a:cubicBezTo>
                  <a:cubicBezTo>
                    <a:pt x="16899" y="21457"/>
                    <a:pt x="16899" y="21457"/>
                    <a:pt x="16899" y="21457"/>
                  </a:cubicBezTo>
                  <a:cubicBezTo>
                    <a:pt x="17026" y="21457"/>
                    <a:pt x="17026" y="21600"/>
                    <a:pt x="17153" y="21600"/>
                  </a:cubicBezTo>
                  <a:cubicBezTo>
                    <a:pt x="17280" y="21600"/>
                    <a:pt x="17407" y="21457"/>
                    <a:pt x="17407" y="21457"/>
                  </a:cubicBezTo>
                  <a:cubicBezTo>
                    <a:pt x="17661" y="21314"/>
                    <a:pt x="17661" y="21028"/>
                    <a:pt x="17407" y="20885"/>
                  </a:cubicBezTo>
                  <a:lnTo>
                    <a:pt x="13595" y="16450"/>
                  </a:lnTo>
                  <a:close/>
                  <a:moveTo>
                    <a:pt x="5209" y="10585"/>
                  </a:moveTo>
                  <a:cubicBezTo>
                    <a:pt x="5336" y="10585"/>
                    <a:pt x="5464" y="10585"/>
                    <a:pt x="5591" y="10585"/>
                  </a:cubicBezTo>
                  <a:cubicBezTo>
                    <a:pt x="9148" y="6580"/>
                    <a:pt x="9148" y="6580"/>
                    <a:pt x="9148" y="6580"/>
                  </a:cubicBezTo>
                  <a:cubicBezTo>
                    <a:pt x="11689" y="9441"/>
                    <a:pt x="11689" y="9441"/>
                    <a:pt x="11689" y="9441"/>
                  </a:cubicBezTo>
                  <a:cubicBezTo>
                    <a:pt x="11816" y="9584"/>
                    <a:pt x="11944" y="9584"/>
                    <a:pt x="12071" y="9584"/>
                  </a:cubicBezTo>
                  <a:cubicBezTo>
                    <a:pt x="12071" y="9584"/>
                    <a:pt x="12198" y="9584"/>
                    <a:pt x="12325" y="9441"/>
                  </a:cubicBezTo>
                  <a:cubicBezTo>
                    <a:pt x="16645" y="4577"/>
                    <a:pt x="16645" y="4577"/>
                    <a:pt x="16645" y="4577"/>
                  </a:cubicBezTo>
                  <a:cubicBezTo>
                    <a:pt x="16772" y="4434"/>
                    <a:pt x="16772" y="4148"/>
                    <a:pt x="16645" y="4005"/>
                  </a:cubicBezTo>
                  <a:cubicBezTo>
                    <a:pt x="16518" y="3862"/>
                    <a:pt x="16264" y="3862"/>
                    <a:pt x="16136" y="4005"/>
                  </a:cubicBezTo>
                  <a:cubicBezTo>
                    <a:pt x="12071" y="8583"/>
                    <a:pt x="12071" y="8583"/>
                    <a:pt x="12071" y="8583"/>
                  </a:cubicBezTo>
                  <a:cubicBezTo>
                    <a:pt x="9402" y="5579"/>
                    <a:pt x="9402" y="5579"/>
                    <a:pt x="9402" y="5579"/>
                  </a:cubicBezTo>
                  <a:cubicBezTo>
                    <a:pt x="9275" y="5579"/>
                    <a:pt x="9148" y="5436"/>
                    <a:pt x="9148" y="5436"/>
                  </a:cubicBezTo>
                  <a:cubicBezTo>
                    <a:pt x="9021" y="5436"/>
                    <a:pt x="8894" y="5579"/>
                    <a:pt x="8767" y="5579"/>
                  </a:cubicBezTo>
                  <a:cubicBezTo>
                    <a:pt x="4955" y="9870"/>
                    <a:pt x="4955" y="9870"/>
                    <a:pt x="4955" y="9870"/>
                  </a:cubicBezTo>
                  <a:cubicBezTo>
                    <a:pt x="4828" y="10156"/>
                    <a:pt x="4828" y="10299"/>
                    <a:pt x="4955" y="10585"/>
                  </a:cubicBezTo>
                  <a:cubicBezTo>
                    <a:pt x="5082" y="10585"/>
                    <a:pt x="5209" y="10585"/>
                    <a:pt x="5209" y="10585"/>
                  </a:cubicBezTo>
                  <a:close/>
                  <a:moveTo>
                    <a:pt x="21219" y="14734"/>
                  </a:moveTo>
                  <a:cubicBezTo>
                    <a:pt x="19567" y="14734"/>
                    <a:pt x="19567" y="14734"/>
                    <a:pt x="19567" y="14734"/>
                  </a:cubicBezTo>
                  <a:cubicBezTo>
                    <a:pt x="19567" y="858"/>
                    <a:pt x="19567" y="858"/>
                    <a:pt x="19567" y="858"/>
                  </a:cubicBezTo>
                  <a:cubicBezTo>
                    <a:pt x="21219" y="858"/>
                    <a:pt x="21219" y="858"/>
                    <a:pt x="21219" y="858"/>
                  </a:cubicBezTo>
                  <a:cubicBezTo>
                    <a:pt x="21473" y="858"/>
                    <a:pt x="21600" y="715"/>
                    <a:pt x="21600" y="429"/>
                  </a:cubicBezTo>
                  <a:cubicBezTo>
                    <a:pt x="21600" y="143"/>
                    <a:pt x="21473" y="0"/>
                    <a:pt x="21219" y="0"/>
                  </a:cubicBezTo>
                  <a:cubicBezTo>
                    <a:pt x="19186" y="0"/>
                    <a:pt x="19186" y="0"/>
                    <a:pt x="19186" y="0"/>
                  </a:cubicBezTo>
                  <a:cubicBezTo>
                    <a:pt x="2414" y="0"/>
                    <a:pt x="2414" y="0"/>
                    <a:pt x="2414" y="0"/>
                  </a:cubicBezTo>
                  <a:cubicBezTo>
                    <a:pt x="381" y="0"/>
                    <a:pt x="381" y="0"/>
                    <a:pt x="381" y="0"/>
                  </a:cubicBezTo>
                  <a:cubicBezTo>
                    <a:pt x="254" y="0"/>
                    <a:pt x="0" y="143"/>
                    <a:pt x="0" y="429"/>
                  </a:cubicBezTo>
                  <a:cubicBezTo>
                    <a:pt x="0" y="715"/>
                    <a:pt x="254" y="858"/>
                    <a:pt x="381" y="858"/>
                  </a:cubicBezTo>
                  <a:cubicBezTo>
                    <a:pt x="2033" y="858"/>
                    <a:pt x="2033" y="858"/>
                    <a:pt x="2033" y="858"/>
                  </a:cubicBezTo>
                  <a:cubicBezTo>
                    <a:pt x="2033" y="14734"/>
                    <a:pt x="2033" y="14734"/>
                    <a:pt x="2033" y="14734"/>
                  </a:cubicBezTo>
                  <a:cubicBezTo>
                    <a:pt x="381" y="14734"/>
                    <a:pt x="381" y="14734"/>
                    <a:pt x="381" y="14734"/>
                  </a:cubicBezTo>
                  <a:cubicBezTo>
                    <a:pt x="254" y="14734"/>
                    <a:pt x="0" y="14877"/>
                    <a:pt x="0" y="15163"/>
                  </a:cubicBezTo>
                  <a:cubicBezTo>
                    <a:pt x="0" y="15449"/>
                    <a:pt x="254" y="15592"/>
                    <a:pt x="381" y="15592"/>
                  </a:cubicBezTo>
                  <a:cubicBezTo>
                    <a:pt x="2414" y="15592"/>
                    <a:pt x="2414" y="15592"/>
                    <a:pt x="2414" y="15592"/>
                  </a:cubicBezTo>
                  <a:cubicBezTo>
                    <a:pt x="19186" y="15592"/>
                    <a:pt x="19186" y="15592"/>
                    <a:pt x="19186" y="15592"/>
                  </a:cubicBezTo>
                  <a:cubicBezTo>
                    <a:pt x="21219" y="15592"/>
                    <a:pt x="21219" y="15592"/>
                    <a:pt x="21219" y="15592"/>
                  </a:cubicBezTo>
                  <a:cubicBezTo>
                    <a:pt x="21473" y="15592"/>
                    <a:pt x="21600" y="15449"/>
                    <a:pt x="21600" y="15163"/>
                  </a:cubicBezTo>
                  <a:cubicBezTo>
                    <a:pt x="21600" y="14877"/>
                    <a:pt x="21473" y="14734"/>
                    <a:pt x="21219" y="14734"/>
                  </a:cubicBezTo>
                  <a:close/>
                  <a:moveTo>
                    <a:pt x="18805" y="14734"/>
                  </a:moveTo>
                  <a:cubicBezTo>
                    <a:pt x="2795" y="14734"/>
                    <a:pt x="2795" y="14734"/>
                    <a:pt x="2795" y="14734"/>
                  </a:cubicBezTo>
                  <a:cubicBezTo>
                    <a:pt x="2795" y="858"/>
                    <a:pt x="2795" y="858"/>
                    <a:pt x="2795" y="858"/>
                  </a:cubicBezTo>
                  <a:cubicBezTo>
                    <a:pt x="18805" y="858"/>
                    <a:pt x="18805" y="858"/>
                    <a:pt x="18805" y="858"/>
                  </a:cubicBezTo>
                  <a:lnTo>
                    <a:pt x="18805" y="14734"/>
                  </a:ln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52" name="成组"/>
          <p:cNvGrpSpPr/>
          <p:nvPr/>
        </p:nvGrpSpPr>
        <p:grpSpPr>
          <a:xfrm>
            <a:off x="3671832" y="3935374"/>
            <a:ext cx="576581" cy="576581"/>
            <a:chOff x="0" y="0"/>
            <a:chExt cx="576580" cy="576580"/>
          </a:xfrm>
        </p:grpSpPr>
        <p:sp>
          <p:nvSpPr>
            <p:cNvPr id="150" name="圆角矩形"/>
            <p:cNvSpPr/>
            <p:nvPr/>
          </p:nvSpPr>
          <p:spPr>
            <a:xfrm>
              <a:off x="0" y="0"/>
              <a:ext cx="576581" cy="576581"/>
            </a:xfrm>
            <a:prstGeom prst="roundRect">
              <a:avLst>
                <a:gd name="adj" fmla="val 8811"/>
              </a:avLst>
            </a:prstGeom>
            <a:solidFill>
              <a:srgbClr val="FFFFFF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51" name="形状"/>
            <p:cNvSpPr/>
            <p:nvPr/>
          </p:nvSpPr>
          <p:spPr>
            <a:xfrm>
              <a:off x="182221" y="95634"/>
              <a:ext cx="213149" cy="38531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98" h="21600" extrusionOk="0">
                  <a:moveTo>
                    <a:pt x="13799" y="7240"/>
                  </a:moveTo>
                  <a:cubicBezTo>
                    <a:pt x="12944" y="6765"/>
                    <a:pt x="11874" y="6527"/>
                    <a:pt x="11019" y="6527"/>
                  </a:cubicBezTo>
                  <a:cubicBezTo>
                    <a:pt x="8239" y="6527"/>
                    <a:pt x="5672" y="8308"/>
                    <a:pt x="3106" y="10207"/>
                  </a:cubicBezTo>
                  <a:cubicBezTo>
                    <a:pt x="2892" y="10325"/>
                    <a:pt x="2892" y="10563"/>
                    <a:pt x="3106" y="10681"/>
                  </a:cubicBezTo>
                  <a:cubicBezTo>
                    <a:pt x="3320" y="10800"/>
                    <a:pt x="3748" y="10800"/>
                    <a:pt x="3961" y="10681"/>
                  </a:cubicBezTo>
                  <a:cubicBezTo>
                    <a:pt x="5245" y="10088"/>
                    <a:pt x="6955" y="9495"/>
                    <a:pt x="7811" y="9376"/>
                  </a:cubicBezTo>
                  <a:cubicBezTo>
                    <a:pt x="7383" y="10207"/>
                    <a:pt x="5458" y="12343"/>
                    <a:pt x="3748" y="14242"/>
                  </a:cubicBezTo>
                  <a:cubicBezTo>
                    <a:pt x="1609" y="16615"/>
                    <a:pt x="326" y="17921"/>
                    <a:pt x="112" y="18396"/>
                  </a:cubicBezTo>
                  <a:cubicBezTo>
                    <a:pt x="-102" y="18989"/>
                    <a:pt x="-102" y="20057"/>
                    <a:pt x="967" y="20769"/>
                  </a:cubicBezTo>
                  <a:cubicBezTo>
                    <a:pt x="1823" y="21363"/>
                    <a:pt x="2892" y="21600"/>
                    <a:pt x="4175" y="21600"/>
                  </a:cubicBezTo>
                  <a:cubicBezTo>
                    <a:pt x="6528" y="21600"/>
                    <a:pt x="9094" y="20888"/>
                    <a:pt x="12516" y="19464"/>
                  </a:cubicBezTo>
                  <a:cubicBezTo>
                    <a:pt x="12730" y="19345"/>
                    <a:pt x="12730" y="19108"/>
                    <a:pt x="12516" y="18989"/>
                  </a:cubicBezTo>
                  <a:cubicBezTo>
                    <a:pt x="12516" y="18870"/>
                    <a:pt x="12088" y="18752"/>
                    <a:pt x="11874" y="18752"/>
                  </a:cubicBezTo>
                  <a:cubicBezTo>
                    <a:pt x="11874" y="18752"/>
                    <a:pt x="10163" y="18989"/>
                    <a:pt x="8239" y="18989"/>
                  </a:cubicBezTo>
                  <a:cubicBezTo>
                    <a:pt x="8239" y="18989"/>
                    <a:pt x="8025" y="18989"/>
                    <a:pt x="8025" y="18989"/>
                  </a:cubicBezTo>
                  <a:cubicBezTo>
                    <a:pt x="8025" y="18870"/>
                    <a:pt x="7597" y="18277"/>
                    <a:pt x="10805" y="15310"/>
                  </a:cubicBezTo>
                  <a:cubicBezTo>
                    <a:pt x="13799" y="12343"/>
                    <a:pt x="17007" y="8664"/>
                    <a:pt x="13799" y="7240"/>
                  </a:cubicBezTo>
                  <a:close/>
                  <a:moveTo>
                    <a:pt x="6955" y="19345"/>
                  </a:moveTo>
                  <a:cubicBezTo>
                    <a:pt x="7169" y="19464"/>
                    <a:pt x="7383" y="19701"/>
                    <a:pt x="8239" y="19701"/>
                  </a:cubicBezTo>
                  <a:cubicBezTo>
                    <a:pt x="8880" y="19701"/>
                    <a:pt x="9308" y="19701"/>
                    <a:pt x="9736" y="19701"/>
                  </a:cubicBezTo>
                  <a:cubicBezTo>
                    <a:pt x="6955" y="20651"/>
                    <a:pt x="5245" y="20888"/>
                    <a:pt x="4175" y="20888"/>
                  </a:cubicBezTo>
                  <a:cubicBezTo>
                    <a:pt x="3320" y="20888"/>
                    <a:pt x="2464" y="20769"/>
                    <a:pt x="2037" y="20295"/>
                  </a:cubicBezTo>
                  <a:cubicBezTo>
                    <a:pt x="1181" y="19820"/>
                    <a:pt x="1181" y="18989"/>
                    <a:pt x="1395" y="18633"/>
                  </a:cubicBezTo>
                  <a:cubicBezTo>
                    <a:pt x="1609" y="18158"/>
                    <a:pt x="3106" y="16378"/>
                    <a:pt x="4817" y="14598"/>
                  </a:cubicBezTo>
                  <a:cubicBezTo>
                    <a:pt x="6742" y="12462"/>
                    <a:pt x="8666" y="10325"/>
                    <a:pt x="9094" y="9613"/>
                  </a:cubicBezTo>
                  <a:cubicBezTo>
                    <a:pt x="9308" y="9495"/>
                    <a:pt x="9308" y="9138"/>
                    <a:pt x="9094" y="8901"/>
                  </a:cubicBezTo>
                  <a:cubicBezTo>
                    <a:pt x="8880" y="8782"/>
                    <a:pt x="8666" y="8664"/>
                    <a:pt x="8239" y="8664"/>
                  </a:cubicBezTo>
                  <a:cubicBezTo>
                    <a:pt x="7811" y="8664"/>
                    <a:pt x="7169" y="8782"/>
                    <a:pt x="6528" y="9020"/>
                  </a:cubicBezTo>
                  <a:cubicBezTo>
                    <a:pt x="8025" y="7952"/>
                    <a:pt x="9522" y="7240"/>
                    <a:pt x="11019" y="7240"/>
                  </a:cubicBezTo>
                  <a:cubicBezTo>
                    <a:pt x="11660" y="7240"/>
                    <a:pt x="12302" y="7477"/>
                    <a:pt x="12944" y="7714"/>
                  </a:cubicBezTo>
                  <a:cubicBezTo>
                    <a:pt x="15724" y="9020"/>
                    <a:pt x="11233" y="13411"/>
                    <a:pt x="9736" y="14954"/>
                  </a:cubicBezTo>
                  <a:cubicBezTo>
                    <a:pt x="6314" y="18040"/>
                    <a:pt x="6528" y="18870"/>
                    <a:pt x="6955" y="19345"/>
                  </a:cubicBezTo>
                  <a:close/>
                  <a:moveTo>
                    <a:pt x="16151" y="0"/>
                  </a:moveTo>
                  <a:cubicBezTo>
                    <a:pt x="13157" y="0"/>
                    <a:pt x="10591" y="1424"/>
                    <a:pt x="10591" y="3086"/>
                  </a:cubicBezTo>
                  <a:cubicBezTo>
                    <a:pt x="10591" y="4747"/>
                    <a:pt x="13157" y="6053"/>
                    <a:pt x="16151" y="6053"/>
                  </a:cubicBezTo>
                  <a:cubicBezTo>
                    <a:pt x="19146" y="6053"/>
                    <a:pt x="21498" y="4747"/>
                    <a:pt x="21498" y="3086"/>
                  </a:cubicBezTo>
                  <a:cubicBezTo>
                    <a:pt x="21498" y="1424"/>
                    <a:pt x="19146" y="0"/>
                    <a:pt x="16151" y="0"/>
                  </a:cubicBezTo>
                  <a:close/>
                  <a:moveTo>
                    <a:pt x="16151" y="5341"/>
                  </a:moveTo>
                  <a:cubicBezTo>
                    <a:pt x="13799" y="5341"/>
                    <a:pt x="11874" y="4391"/>
                    <a:pt x="11874" y="3086"/>
                  </a:cubicBezTo>
                  <a:cubicBezTo>
                    <a:pt x="11874" y="1780"/>
                    <a:pt x="13799" y="712"/>
                    <a:pt x="16151" y="712"/>
                  </a:cubicBezTo>
                  <a:cubicBezTo>
                    <a:pt x="18504" y="712"/>
                    <a:pt x="20215" y="1780"/>
                    <a:pt x="20215" y="3086"/>
                  </a:cubicBezTo>
                  <a:cubicBezTo>
                    <a:pt x="20215" y="4391"/>
                    <a:pt x="18504" y="5341"/>
                    <a:pt x="16151" y="5341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63" name="成组"/>
          <p:cNvGrpSpPr/>
          <p:nvPr/>
        </p:nvGrpSpPr>
        <p:grpSpPr>
          <a:xfrm>
            <a:off x="6520198" y="3935374"/>
            <a:ext cx="576581" cy="576581"/>
            <a:chOff x="0" y="0"/>
            <a:chExt cx="576580" cy="576580"/>
          </a:xfrm>
        </p:grpSpPr>
        <p:sp>
          <p:nvSpPr>
            <p:cNvPr id="153" name="圆角矩形"/>
            <p:cNvSpPr/>
            <p:nvPr/>
          </p:nvSpPr>
          <p:spPr>
            <a:xfrm>
              <a:off x="0" y="0"/>
              <a:ext cx="576581" cy="576581"/>
            </a:xfrm>
            <a:prstGeom prst="roundRect">
              <a:avLst>
                <a:gd name="adj" fmla="val 8811"/>
              </a:avLst>
            </a:prstGeom>
            <a:solidFill>
              <a:srgbClr val="FFFFFF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u="sng"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162" name="成组"/>
            <p:cNvGrpSpPr/>
            <p:nvPr/>
          </p:nvGrpSpPr>
          <p:grpSpPr>
            <a:xfrm>
              <a:off x="47136" y="87794"/>
              <a:ext cx="427600" cy="414252"/>
              <a:chOff x="0" y="0"/>
              <a:chExt cx="427598" cy="414251"/>
            </a:xfrm>
          </p:grpSpPr>
          <p:sp>
            <p:nvSpPr>
              <p:cNvPr id="154" name="形状"/>
              <p:cNvSpPr/>
              <p:nvPr/>
            </p:nvSpPr>
            <p:spPr>
              <a:xfrm>
                <a:off x="-1" y="-1"/>
                <a:ext cx="408099" cy="41425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963" y="0"/>
                    </a:moveTo>
                    <a:cubicBezTo>
                      <a:pt x="15504" y="0"/>
                      <a:pt x="19400" y="2720"/>
                      <a:pt x="21064" y="6596"/>
                    </a:cubicBezTo>
                    <a:lnTo>
                      <a:pt x="21600" y="8296"/>
                    </a:lnTo>
                    <a:lnTo>
                      <a:pt x="21310" y="8239"/>
                    </a:lnTo>
                    <a:lnTo>
                      <a:pt x="20728" y="8354"/>
                    </a:lnTo>
                    <a:lnTo>
                      <a:pt x="20277" y="6924"/>
                    </a:lnTo>
                    <a:cubicBezTo>
                      <a:pt x="18743" y="3349"/>
                      <a:pt x="15150" y="841"/>
                      <a:pt x="10963" y="841"/>
                    </a:cubicBezTo>
                    <a:cubicBezTo>
                      <a:pt x="5380" y="841"/>
                      <a:pt x="854" y="5300"/>
                      <a:pt x="854" y="10800"/>
                    </a:cubicBezTo>
                    <a:cubicBezTo>
                      <a:pt x="854" y="16300"/>
                      <a:pt x="5380" y="20759"/>
                      <a:pt x="10963" y="20759"/>
                    </a:cubicBezTo>
                    <a:cubicBezTo>
                      <a:pt x="15150" y="20759"/>
                      <a:pt x="18743" y="18251"/>
                      <a:pt x="20277" y="14676"/>
                    </a:cubicBezTo>
                    <a:lnTo>
                      <a:pt x="20673" y="13421"/>
                    </a:lnTo>
                    <a:lnTo>
                      <a:pt x="21310" y="13548"/>
                    </a:lnTo>
                    <a:lnTo>
                      <a:pt x="21537" y="13503"/>
                    </a:lnTo>
                    <a:lnTo>
                      <a:pt x="21064" y="15004"/>
                    </a:lnTo>
                    <a:cubicBezTo>
                      <a:pt x="19400" y="18880"/>
                      <a:pt x="15504" y="21600"/>
                      <a:pt x="10963" y="21600"/>
                    </a:cubicBezTo>
                    <a:cubicBezTo>
                      <a:pt x="4908" y="21600"/>
                      <a:pt x="0" y="16765"/>
                      <a:pt x="0" y="10800"/>
                    </a:cubicBezTo>
                    <a:cubicBezTo>
                      <a:pt x="0" y="4835"/>
                      <a:pt x="4908" y="0"/>
                      <a:pt x="10963" y="0"/>
                    </a:cubicBezTo>
                    <a:close/>
                  </a:path>
                </a:pathLst>
              </a:custGeom>
              <a:solidFill>
                <a:srgbClr val="000000"/>
              </a:solidFill>
              <a:ln w="127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160" name="成组"/>
              <p:cNvGrpSpPr/>
              <p:nvPr/>
            </p:nvGrpSpPr>
            <p:grpSpPr>
              <a:xfrm>
                <a:off x="130915" y="96067"/>
                <a:ext cx="152422" cy="244129"/>
                <a:chOff x="0" y="0"/>
                <a:chExt cx="152421" cy="244127"/>
              </a:xfrm>
            </p:grpSpPr>
            <p:sp>
              <p:nvSpPr>
                <p:cNvPr id="155" name="矩形"/>
                <p:cNvSpPr/>
                <p:nvPr/>
              </p:nvSpPr>
              <p:spPr>
                <a:xfrm>
                  <a:off x="68589" y="91706"/>
                  <a:ext cx="15243" cy="15242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6" name="矩形"/>
                <p:cNvSpPr/>
                <p:nvPr/>
              </p:nvSpPr>
              <p:spPr>
                <a:xfrm rot="19800000">
                  <a:off x="34562" y="-3848"/>
                  <a:ext cx="15243" cy="114317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7" name="矩形"/>
                <p:cNvSpPr/>
                <p:nvPr/>
              </p:nvSpPr>
              <p:spPr>
                <a:xfrm rot="1800000">
                  <a:off x="102616" y="-3847"/>
                  <a:ext cx="15243" cy="114317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8" name="矩形"/>
                <p:cNvSpPr/>
                <p:nvPr/>
              </p:nvSpPr>
              <p:spPr>
                <a:xfrm rot="5400000">
                  <a:off x="68589" y="20596"/>
                  <a:ext cx="15243" cy="152422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59" name="矩形"/>
                <p:cNvSpPr/>
                <p:nvPr/>
              </p:nvSpPr>
              <p:spPr>
                <a:xfrm rot="5400000">
                  <a:off x="68589" y="103797"/>
                  <a:ext cx="15243" cy="114317"/>
                </a:xfrm>
                <a:prstGeom prst="roundRect">
                  <a:avLst>
                    <a:gd name="adj" fmla="val 0"/>
                  </a:avLst>
                </a:pr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61" name="圆形"/>
              <p:cNvSpPr/>
              <p:nvPr/>
            </p:nvSpPr>
            <p:spPr>
              <a:xfrm>
                <a:off x="377654" y="183944"/>
                <a:ext cx="49945" cy="49945"/>
              </a:xfrm>
              <a:prstGeom prst="ellipse">
                <a:avLst/>
              </a:prstGeom>
              <a:solidFill>
                <a:srgbClr val="000000"/>
              </a:solidFill>
              <a:ln w="12700" cap="flat">
                <a:solidFill>
                  <a:srgbClr val="000000"/>
                </a:solidFill>
                <a:prstDash val="solid"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 algn="ctr">
                  <a:defRPr>
                    <a:solidFill>
                      <a:srgbClr val="FFFFFF"/>
                    </a:solidFill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75" name="成组"/>
          <p:cNvGrpSpPr/>
          <p:nvPr/>
        </p:nvGrpSpPr>
        <p:grpSpPr>
          <a:xfrm>
            <a:off x="3671832" y="2832329"/>
            <a:ext cx="576581" cy="576581"/>
            <a:chOff x="0" y="0"/>
            <a:chExt cx="576580" cy="576580"/>
          </a:xfrm>
        </p:grpSpPr>
        <p:sp>
          <p:nvSpPr>
            <p:cNvPr id="164" name="圆角矩形"/>
            <p:cNvSpPr/>
            <p:nvPr/>
          </p:nvSpPr>
          <p:spPr>
            <a:xfrm>
              <a:off x="0" y="0"/>
              <a:ext cx="576581" cy="576581"/>
            </a:xfrm>
            <a:prstGeom prst="roundRect">
              <a:avLst>
                <a:gd name="adj" fmla="val 8811"/>
              </a:avLst>
            </a:prstGeom>
            <a:solidFill>
              <a:srgbClr val="FFFFFF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174" name="成组"/>
            <p:cNvGrpSpPr/>
            <p:nvPr/>
          </p:nvGrpSpPr>
          <p:grpSpPr>
            <a:xfrm>
              <a:off x="125405" y="150267"/>
              <a:ext cx="325771" cy="276047"/>
              <a:chOff x="0" y="0"/>
              <a:chExt cx="325769" cy="276046"/>
            </a:xfrm>
          </p:grpSpPr>
          <p:grpSp>
            <p:nvGrpSpPr>
              <p:cNvPr id="167" name="成组"/>
              <p:cNvGrpSpPr/>
              <p:nvPr/>
            </p:nvGrpSpPr>
            <p:grpSpPr>
              <a:xfrm>
                <a:off x="0" y="0"/>
                <a:ext cx="325771" cy="54001"/>
                <a:chOff x="0" y="0"/>
                <a:chExt cx="325770" cy="53999"/>
              </a:xfrm>
            </p:grpSpPr>
            <p:sp>
              <p:nvSpPr>
                <p:cNvPr id="165" name="圆形"/>
                <p:cNvSpPr/>
                <p:nvPr/>
              </p:nvSpPr>
              <p:spPr>
                <a:xfrm>
                  <a:off x="0" y="0"/>
                  <a:ext cx="54001" cy="54000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6" name="矩形"/>
                <p:cNvSpPr/>
                <p:nvPr/>
              </p:nvSpPr>
              <p:spPr>
                <a:xfrm>
                  <a:off x="73770" y="19799"/>
                  <a:ext cx="252001" cy="14401"/>
                </a:xfrm>
                <a:prstGeom prst="rect">
                  <a:avLst/>
                </a:prstGeom>
                <a:solidFill>
                  <a:srgbClr val="000748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0" name="成组"/>
              <p:cNvGrpSpPr/>
              <p:nvPr/>
            </p:nvGrpSpPr>
            <p:grpSpPr>
              <a:xfrm>
                <a:off x="0" y="111023"/>
                <a:ext cx="325771" cy="54001"/>
                <a:chOff x="0" y="0"/>
                <a:chExt cx="325770" cy="53999"/>
              </a:xfrm>
            </p:grpSpPr>
            <p:sp>
              <p:nvSpPr>
                <p:cNvPr id="168" name="圆形"/>
                <p:cNvSpPr/>
                <p:nvPr/>
              </p:nvSpPr>
              <p:spPr>
                <a:xfrm>
                  <a:off x="0" y="0"/>
                  <a:ext cx="54001" cy="54000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69" name="矩形"/>
                <p:cNvSpPr/>
                <p:nvPr/>
              </p:nvSpPr>
              <p:spPr>
                <a:xfrm>
                  <a:off x="73770" y="19799"/>
                  <a:ext cx="252001" cy="14401"/>
                </a:xfrm>
                <a:prstGeom prst="rect">
                  <a:avLst/>
                </a:prstGeom>
                <a:solidFill>
                  <a:srgbClr val="000748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73" name="成组"/>
              <p:cNvGrpSpPr/>
              <p:nvPr/>
            </p:nvGrpSpPr>
            <p:grpSpPr>
              <a:xfrm>
                <a:off x="0" y="222046"/>
                <a:ext cx="325771" cy="54001"/>
                <a:chOff x="0" y="0"/>
                <a:chExt cx="325770" cy="53999"/>
              </a:xfrm>
            </p:grpSpPr>
            <p:sp>
              <p:nvSpPr>
                <p:cNvPr id="171" name="圆形"/>
                <p:cNvSpPr/>
                <p:nvPr/>
              </p:nvSpPr>
              <p:spPr>
                <a:xfrm>
                  <a:off x="0" y="0"/>
                  <a:ext cx="54001" cy="54000"/>
                </a:xfrm>
                <a:prstGeom prst="ellipse">
                  <a:avLst/>
                </a:prstGeom>
                <a:solidFill>
                  <a:srgbClr val="000000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  <p:sp>
              <p:nvSpPr>
                <p:cNvPr id="172" name="矩形"/>
                <p:cNvSpPr/>
                <p:nvPr/>
              </p:nvSpPr>
              <p:spPr>
                <a:xfrm>
                  <a:off x="73770" y="19799"/>
                  <a:ext cx="252001" cy="14401"/>
                </a:xfrm>
                <a:prstGeom prst="rect">
                  <a:avLst/>
                </a:prstGeom>
                <a:solidFill>
                  <a:srgbClr val="000748"/>
                </a:solidFill>
                <a:ln w="12700" cap="flat">
                  <a:solidFill>
                    <a:srgbClr val="000000"/>
                  </a:solidFill>
                  <a:prstDash val="solid"/>
                  <a:miter lim="400000"/>
                </a:ln>
                <a:effectLst/>
              </p:spPr>
              <p:txBody>
                <a:bodyPr wrap="square" lIns="45719" tIns="45719" rIns="45719" bIns="45719" numCol="1" anchor="ctr">
                  <a:noAutofit/>
                </a:bodyPr>
                <a:lstStyle/>
                <a:p>
                  <a:pPr algn="ctr">
                    <a:defRPr>
                      <a:solidFill>
                        <a:srgbClr val="FFFFFF"/>
                      </a:solidFill>
                    </a:defRPr>
                  </a:pPr>
                  <a:endParaRPr>
                    <a:cs typeface="+mn-ea"/>
                    <a:sym typeface="+mn-lt"/>
                  </a:endParaRPr>
                </a:p>
              </p:txBody>
            </p:sp>
          </p:grpSp>
        </p:grpSp>
      </p:grpSp>
      <p:grpSp>
        <p:nvGrpSpPr>
          <p:cNvPr id="178" name="成组"/>
          <p:cNvGrpSpPr/>
          <p:nvPr/>
        </p:nvGrpSpPr>
        <p:grpSpPr>
          <a:xfrm>
            <a:off x="9105013" y="2832329"/>
            <a:ext cx="576581" cy="576581"/>
            <a:chOff x="0" y="0"/>
            <a:chExt cx="576580" cy="576580"/>
          </a:xfrm>
        </p:grpSpPr>
        <p:sp>
          <p:nvSpPr>
            <p:cNvPr id="176" name="圆角矩形"/>
            <p:cNvSpPr/>
            <p:nvPr/>
          </p:nvSpPr>
          <p:spPr>
            <a:xfrm>
              <a:off x="0" y="0"/>
              <a:ext cx="576581" cy="576581"/>
            </a:xfrm>
            <a:prstGeom prst="roundRect">
              <a:avLst>
                <a:gd name="adj" fmla="val 8811"/>
              </a:avLst>
            </a:prstGeom>
            <a:solidFill>
              <a:srgbClr val="FFFFFF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177" name="形状"/>
            <p:cNvSpPr/>
            <p:nvPr/>
          </p:nvSpPr>
          <p:spPr>
            <a:xfrm>
              <a:off x="95934" y="95635"/>
              <a:ext cx="388023" cy="3880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0584" y="9021"/>
                  </a:moveTo>
                  <a:cubicBezTo>
                    <a:pt x="19186" y="9021"/>
                    <a:pt x="19186" y="9021"/>
                    <a:pt x="19186" y="9021"/>
                  </a:cubicBezTo>
                  <a:cubicBezTo>
                    <a:pt x="19059" y="9021"/>
                    <a:pt x="18805" y="8894"/>
                    <a:pt x="18805" y="8767"/>
                  </a:cubicBezTo>
                  <a:cubicBezTo>
                    <a:pt x="17915" y="6734"/>
                    <a:pt x="17915" y="6734"/>
                    <a:pt x="17915" y="6734"/>
                  </a:cubicBezTo>
                  <a:cubicBezTo>
                    <a:pt x="17915" y="6607"/>
                    <a:pt x="17915" y="6353"/>
                    <a:pt x="18042" y="6226"/>
                  </a:cubicBezTo>
                  <a:cubicBezTo>
                    <a:pt x="19059" y="5209"/>
                    <a:pt x="19059" y="5209"/>
                    <a:pt x="19059" y="5209"/>
                  </a:cubicBezTo>
                  <a:cubicBezTo>
                    <a:pt x="19186" y="4955"/>
                    <a:pt x="19313" y="4701"/>
                    <a:pt x="19313" y="4447"/>
                  </a:cubicBezTo>
                  <a:cubicBezTo>
                    <a:pt x="19313" y="4193"/>
                    <a:pt x="19186" y="3939"/>
                    <a:pt x="19059" y="3812"/>
                  </a:cubicBezTo>
                  <a:cubicBezTo>
                    <a:pt x="17915" y="2668"/>
                    <a:pt x="17915" y="2668"/>
                    <a:pt x="17915" y="2668"/>
                  </a:cubicBezTo>
                  <a:cubicBezTo>
                    <a:pt x="17534" y="2287"/>
                    <a:pt x="16899" y="2287"/>
                    <a:pt x="16518" y="2668"/>
                  </a:cubicBezTo>
                  <a:cubicBezTo>
                    <a:pt x="15501" y="3685"/>
                    <a:pt x="15501" y="3685"/>
                    <a:pt x="15501" y="3685"/>
                  </a:cubicBezTo>
                  <a:cubicBezTo>
                    <a:pt x="15374" y="3812"/>
                    <a:pt x="15120" y="3812"/>
                    <a:pt x="14993" y="3685"/>
                  </a:cubicBezTo>
                  <a:cubicBezTo>
                    <a:pt x="12960" y="2922"/>
                    <a:pt x="12960" y="2922"/>
                    <a:pt x="12960" y="2922"/>
                  </a:cubicBezTo>
                  <a:cubicBezTo>
                    <a:pt x="12706" y="2795"/>
                    <a:pt x="12579" y="2668"/>
                    <a:pt x="12579" y="2414"/>
                  </a:cubicBezTo>
                  <a:cubicBezTo>
                    <a:pt x="12579" y="1016"/>
                    <a:pt x="12579" y="1016"/>
                    <a:pt x="12579" y="1016"/>
                  </a:cubicBezTo>
                  <a:cubicBezTo>
                    <a:pt x="12579" y="508"/>
                    <a:pt x="12198" y="0"/>
                    <a:pt x="11689" y="0"/>
                  </a:cubicBezTo>
                  <a:cubicBezTo>
                    <a:pt x="10038" y="0"/>
                    <a:pt x="10038" y="0"/>
                    <a:pt x="10038" y="0"/>
                  </a:cubicBezTo>
                  <a:cubicBezTo>
                    <a:pt x="9402" y="0"/>
                    <a:pt x="9021" y="508"/>
                    <a:pt x="9021" y="1016"/>
                  </a:cubicBezTo>
                  <a:cubicBezTo>
                    <a:pt x="9021" y="2414"/>
                    <a:pt x="9021" y="2414"/>
                    <a:pt x="9021" y="2414"/>
                  </a:cubicBezTo>
                  <a:cubicBezTo>
                    <a:pt x="9021" y="2668"/>
                    <a:pt x="8894" y="2795"/>
                    <a:pt x="8640" y="2922"/>
                  </a:cubicBezTo>
                  <a:cubicBezTo>
                    <a:pt x="6607" y="3685"/>
                    <a:pt x="6607" y="3685"/>
                    <a:pt x="6607" y="3685"/>
                  </a:cubicBezTo>
                  <a:cubicBezTo>
                    <a:pt x="6480" y="3812"/>
                    <a:pt x="6226" y="3812"/>
                    <a:pt x="6099" y="3685"/>
                  </a:cubicBezTo>
                  <a:cubicBezTo>
                    <a:pt x="5209" y="2668"/>
                    <a:pt x="5209" y="2668"/>
                    <a:pt x="5209" y="2668"/>
                  </a:cubicBezTo>
                  <a:cubicBezTo>
                    <a:pt x="4828" y="2287"/>
                    <a:pt x="4193" y="2287"/>
                    <a:pt x="3812" y="2668"/>
                  </a:cubicBezTo>
                  <a:cubicBezTo>
                    <a:pt x="2668" y="3812"/>
                    <a:pt x="2668" y="3812"/>
                    <a:pt x="2668" y="3812"/>
                  </a:cubicBezTo>
                  <a:cubicBezTo>
                    <a:pt x="2414" y="3939"/>
                    <a:pt x="2287" y="4193"/>
                    <a:pt x="2287" y="4447"/>
                  </a:cubicBezTo>
                  <a:cubicBezTo>
                    <a:pt x="2287" y="4701"/>
                    <a:pt x="2414" y="4955"/>
                    <a:pt x="2668" y="5209"/>
                  </a:cubicBezTo>
                  <a:cubicBezTo>
                    <a:pt x="3558" y="6226"/>
                    <a:pt x="3558" y="6226"/>
                    <a:pt x="3558" y="6226"/>
                  </a:cubicBezTo>
                  <a:cubicBezTo>
                    <a:pt x="3685" y="6353"/>
                    <a:pt x="3812" y="6607"/>
                    <a:pt x="3685" y="6734"/>
                  </a:cubicBezTo>
                  <a:cubicBezTo>
                    <a:pt x="2795" y="8767"/>
                    <a:pt x="2795" y="8767"/>
                    <a:pt x="2795" y="8767"/>
                  </a:cubicBezTo>
                  <a:cubicBezTo>
                    <a:pt x="2795" y="8894"/>
                    <a:pt x="2541" y="9021"/>
                    <a:pt x="2414" y="9021"/>
                  </a:cubicBezTo>
                  <a:cubicBezTo>
                    <a:pt x="1016" y="9021"/>
                    <a:pt x="1016" y="9021"/>
                    <a:pt x="1016" y="9021"/>
                  </a:cubicBezTo>
                  <a:cubicBezTo>
                    <a:pt x="508" y="9021"/>
                    <a:pt x="0" y="9529"/>
                    <a:pt x="0" y="10038"/>
                  </a:cubicBezTo>
                  <a:cubicBezTo>
                    <a:pt x="0" y="11689"/>
                    <a:pt x="0" y="11689"/>
                    <a:pt x="0" y="11689"/>
                  </a:cubicBezTo>
                  <a:cubicBezTo>
                    <a:pt x="0" y="12198"/>
                    <a:pt x="508" y="12706"/>
                    <a:pt x="1016" y="12706"/>
                  </a:cubicBezTo>
                  <a:cubicBezTo>
                    <a:pt x="2414" y="12706"/>
                    <a:pt x="2414" y="12706"/>
                    <a:pt x="2414" y="12706"/>
                  </a:cubicBezTo>
                  <a:cubicBezTo>
                    <a:pt x="2541" y="12706"/>
                    <a:pt x="2795" y="12833"/>
                    <a:pt x="2795" y="12960"/>
                  </a:cubicBezTo>
                  <a:cubicBezTo>
                    <a:pt x="3685" y="14993"/>
                    <a:pt x="3685" y="14993"/>
                    <a:pt x="3685" y="14993"/>
                  </a:cubicBezTo>
                  <a:cubicBezTo>
                    <a:pt x="3812" y="15120"/>
                    <a:pt x="3685" y="15374"/>
                    <a:pt x="3558" y="15501"/>
                  </a:cubicBezTo>
                  <a:cubicBezTo>
                    <a:pt x="2668" y="16518"/>
                    <a:pt x="2668" y="16518"/>
                    <a:pt x="2668" y="16518"/>
                  </a:cubicBezTo>
                  <a:cubicBezTo>
                    <a:pt x="2414" y="16645"/>
                    <a:pt x="2287" y="16899"/>
                    <a:pt x="2287" y="17153"/>
                  </a:cubicBezTo>
                  <a:cubicBezTo>
                    <a:pt x="2287" y="17534"/>
                    <a:pt x="2414" y="17661"/>
                    <a:pt x="2668" y="17915"/>
                  </a:cubicBezTo>
                  <a:cubicBezTo>
                    <a:pt x="3812" y="19059"/>
                    <a:pt x="3812" y="19059"/>
                    <a:pt x="3812" y="19059"/>
                  </a:cubicBezTo>
                  <a:cubicBezTo>
                    <a:pt x="4193" y="19440"/>
                    <a:pt x="4828" y="19440"/>
                    <a:pt x="5209" y="19059"/>
                  </a:cubicBezTo>
                  <a:cubicBezTo>
                    <a:pt x="6099" y="18042"/>
                    <a:pt x="6099" y="18042"/>
                    <a:pt x="6099" y="18042"/>
                  </a:cubicBezTo>
                  <a:cubicBezTo>
                    <a:pt x="6226" y="17915"/>
                    <a:pt x="6480" y="17915"/>
                    <a:pt x="6734" y="18042"/>
                  </a:cubicBezTo>
                  <a:cubicBezTo>
                    <a:pt x="8767" y="18805"/>
                    <a:pt x="8767" y="18805"/>
                    <a:pt x="8767" y="18805"/>
                  </a:cubicBezTo>
                  <a:cubicBezTo>
                    <a:pt x="8894" y="18932"/>
                    <a:pt x="9021" y="19059"/>
                    <a:pt x="9021" y="19186"/>
                  </a:cubicBezTo>
                  <a:cubicBezTo>
                    <a:pt x="9021" y="20711"/>
                    <a:pt x="9021" y="20711"/>
                    <a:pt x="9021" y="20711"/>
                  </a:cubicBezTo>
                  <a:cubicBezTo>
                    <a:pt x="9021" y="21219"/>
                    <a:pt x="9402" y="21600"/>
                    <a:pt x="10038" y="21600"/>
                  </a:cubicBezTo>
                  <a:cubicBezTo>
                    <a:pt x="11689" y="21600"/>
                    <a:pt x="11689" y="21600"/>
                    <a:pt x="11689" y="21600"/>
                  </a:cubicBezTo>
                  <a:cubicBezTo>
                    <a:pt x="12198" y="21600"/>
                    <a:pt x="12579" y="21219"/>
                    <a:pt x="12579" y="20711"/>
                  </a:cubicBezTo>
                  <a:cubicBezTo>
                    <a:pt x="12579" y="19186"/>
                    <a:pt x="12579" y="19186"/>
                    <a:pt x="12579" y="19186"/>
                  </a:cubicBezTo>
                  <a:cubicBezTo>
                    <a:pt x="12579" y="19059"/>
                    <a:pt x="12706" y="18932"/>
                    <a:pt x="12960" y="18805"/>
                  </a:cubicBezTo>
                  <a:cubicBezTo>
                    <a:pt x="14993" y="18042"/>
                    <a:pt x="14993" y="18042"/>
                    <a:pt x="14993" y="18042"/>
                  </a:cubicBezTo>
                  <a:cubicBezTo>
                    <a:pt x="15120" y="17915"/>
                    <a:pt x="15374" y="17915"/>
                    <a:pt x="15501" y="18042"/>
                  </a:cubicBezTo>
                  <a:cubicBezTo>
                    <a:pt x="16518" y="19059"/>
                    <a:pt x="16518" y="19059"/>
                    <a:pt x="16518" y="19059"/>
                  </a:cubicBezTo>
                  <a:cubicBezTo>
                    <a:pt x="16899" y="19440"/>
                    <a:pt x="17534" y="19440"/>
                    <a:pt x="17915" y="19059"/>
                  </a:cubicBezTo>
                  <a:cubicBezTo>
                    <a:pt x="19059" y="17915"/>
                    <a:pt x="19059" y="17915"/>
                    <a:pt x="19059" y="17915"/>
                  </a:cubicBezTo>
                  <a:cubicBezTo>
                    <a:pt x="19186" y="17661"/>
                    <a:pt x="19313" y="17534"/>
                    <a:pt x="19313" y="17153"/>
                  </a:cubicBezTo>
                  <a:cubicBezTo>
                    <a:pt x="19313" y="16899"/>
                    <a:pt x="19186" y="16645"/>
                    <a:pt x="19059" y="16518"/>
                  </a:cubicBezTo>
                  <a:cubicBezTo>
                    <a:pt x="18042" y="15501"/>
                    <a:pt x="18042" y="15501"/>
                    <a:pt x="18042" y="15501"/>
                  </a:cubicBezTo>
                  <a:cubicBezTo>
                    <a:pt x="17915" y="15374"/>
                    <a:pt x="17915" y="15120"/>
                    <a:pt x="17915" y="14993"/>
                  </a:cubicBezTo>
                  <a:cubicBezTo>
                    <a:pt x="18805" y="12960"/>
                    <a:pt x="18805" y="12960"/>
                    <a:pt x="18805" y="12960"/>
                  </a:cubicBezTo>
                  <a:cubicBezTo>
                    <a:pt x="18805" y="12833"/>
                    <a:pt x="19059" y="12706"/>
                    <a:pt x="19186" y="12706"/>
                  </a:cubicBezTo>
                  <a:cubicBezTo>
                    <a:pt x="20584" y="12706"/>
                    <a:pt x="20584" y="12706"/>
                    <a:pt x="20584" y="12706"/>
                  </a:cubicBezTo>
                  <a:cubicBezTo>
                    <a:pt x="21219" y="12706"/>
                    <a:pt x="21600" y="12198"/>
                    <a:pt x="21600" y="11689"/>
                  </a:cubicBezTo>
                  <a:cubicBezTo>
                    <a:pt x="21600" y="10038"/>
                    <a:pt x="21600" y="10038"/>
                    <a:pt x="21600" y="10038"/>
                  </a:cubicBezTo>
                  <a:cubicBezTo>
                    <a:pt x="21600" y="9529"/>
                    <a:pt x="21219" y="9021"/>
                    <a:pt x="20584" y="9021"/>
                  </a:cubicBezTo>
                  <a:close/>
                  <a:moveTo>
                    <a:pt x="20838" y="11689"/>
                  </a:moveTo>
                  <a:cubicBezTo>
                    <a:pt x="20838" y="11816"/>
                    <a:pt x="20711" y="11944"/>
                    <a:pt x="20584" y="11944"/>
                  </a:cubicBezTo>
                  <a:cubicBezTo>
                    <a:pt x="19186" y="11944"/>
                    <a:pt x="19186" y="11944"/>
                    <a:pt x="19186" y="11944"/>
                  </a:cubicBezTo>
                  <a:cubicBezTo>
                    <a:pt x="18678" y="11944"/>
                    <a:pt x="18169" y="12198"/>
                    <a:pt x="18042" y="12706"/>
                  </a:cubicBezTo>
                  <a:cubicBezTo>
                    <a:pt x="17280" y="14612"/>
                    <a:pt x="17280" y="14612"/>
                    <a:pt x="17280" y="14612"/>
                  </a:cubicBezTo>
                  <a:cubicBezTo>
                    <a:pt x="17026" y="15120"/>
                    <a:pt x="17153" y="15755"/>
                    <a:pt x="17534" y="16009"/>
                  </a:cubicBezTo>
                  <a:cubicBezTo>
                    <a:pt x="18551" y="17026"/>
                    <a:pt x="18551" y="17026"/>
                    <a:pt x="18551" y="17026"/>
                  </a:cubicBezTo>
                  <a:cubicBezTo>
                    <a:pt x="18551" y="17153"/>
                    <a:pt x="18551" y="17153"/>
                    <a:pt x="18551" y="17153"/>
                  </a:cubicBezTo>
                  <a:cubicBezTo>
                    <a:pt x="18551" y="17280"/>
                    <a:pt x="18551" y="17280"/>
                    <a:pt x="18424" y="17407"/>
                  </a:cubicBezTo>
                  <a:cubicBezTo>
                    <a:pt x="17280" y="18551"/>
                    <a:pt x="17280" y="18551"/>
                    <a:pt x="17280" y="18551"/>
                  </a:cubicBezTo>
                  <a:cubicBezTo>
                    <a:pt x="17280" y="18678"/>
                    <a:pt x="17153" y="18678"/>
                    <a:pt x="17026" y="18551"/>
                  </a:cubicBezTo>
                  <a:cubicBezTo>
                    <a:pt x="16009" y="17534"/>
                    <a:pt x="16009" y="17534"/>
                    <a:pt x="16009" y="17534"/>
                  </a:cubicBezTo>
                  <a:cubicBezTo>
                    <a:pt x="15755" y="17280"/>
                    <a:pt x="15501" y="17153"/>
                    <a:pt x="15120" y="17153"/>
                  </a:cubicBezTo>
                  <a:cubicBezTo>
                    <a:pt x="14993" y="17153"/>
                    <a:pt x="14739" y="17280"/>
                    <a:pt x="14612" y="17280"/>
                  </a:cubicBezTo>
                  <a:cubicBezTo>
                    <a:pt x="12706" y="18042"/>
                    <a:pt x="12706" y="18042"/>
                    <a:pt x="12706" y="18042"/>
                  </a:cubicBezTo>
                  <a:cubicBezTo>
                    <a:pt x="12198" y="18296"/>
                    <a:pt x="11816" y="18805"/>
                    <a:pt x="11816" y="19186"/>
                  </a:cubicBezTo>
                  <a:cubicBezTo>
                    <a:pt x="11816" y="20711"/>
                    <a:pt x="11816" y="20711"/>
                    <a:pt x="11816" y="20711"/>
                  </a:cubicBezTo>
                  <a:cubicBezTo>
                    <a:pt x="11816" y="20838"/>
                    <a:pt x="11816" y="20838"/>
                    <a:pt x="11689" y="20838"/>
                  </a:cubicBezTo>
                  <a:cubicBezTo>
                    <a:pt x="10038" y="20838"/>
                    <a:pt x="10038" y="20838"/>
                    <a:pt x="10038" y="20838"/>
                  </a:cubicBezTo>
                  <a:cubicBezTo>
                    <a:pt x="9911" y="20838"/>
                    <a:pt x="9784" y="20838"/>
                    <a:pt x="9784" y="20711"/>
                  </a:cubicBezTo>
                  <a:cubicBezTo>
                    <a:pt x="9784" y="19186"/>
                    <a:pt x="9784" y="19186"/>
                    <a:pt x="9784" y="19186"/>
                  </a:cubicBezTo>
                  <a:cubicBezTo>
                    <a:pt x="9784" y="18805"/>
                    <a:pt x="9402" y="18296"/>
                    <a:pt x="9021" y="18169"/>
                  </a:cubicBezTo>
                  <a:cubicBezTo>
                    <a:pt x="6988" y="17280"/>
                    <a:pt x="6988" y="17280"/>
                    <a:pt x="6988" y="17280"/>
                  </a:cubicBezTo>
                  <a:cubicBezTo>
                    <a:pt x="6861" y="17280"/>
                    <a:pt x="6607" y="17153"/>
                    <a:pt x="6480" y="17153"/>
                  </a:cubicBezTo>
                  <a:cubicBezTo>
                    <a:pt x="6099" y="17153"/>
                    <a:pt x="5845" y="17280"/>
                    <a:pt x="5591" y="17534"/>
                  </a:cubicBezTo>
                  <a:cubicBezTo>
                    <a:pt x="4574" y="18551"/>
                    <a:pt x="4574" y="18551"/>
                    <a:pt x="4574" y="18551"/>
                  </a:cubicBezTo>
                  <a:cubicBezTo>
                    <a:pt x="4574" y="18551"/>
                    <a:pt x="4320" y="18551"/>
                    <a:pt x="4320" y="18551"/>
                  </a:cubicBezTo>
                  <a:cubicBezTo>
                    <a:pt x="3176" y="17407"/>
                    <a:pt x="3176" y="17407"/>
                    <a:pt x="3176" y="17407"/>
                  </a:cubicBezTo>
                  <a:cubicBezTo>
                    <a:pt x="3049" y="17280"/>
                    <a:pt x="3049" y="17280"/>
                    <a:pt x="3049" y="17153"/>
                  </a:cubicBezTo>
                  <a:cubicBezTo>
                    <a:pt x="3049" y="17153"/>
                    <a:pt x="3049" y="17153"/>
                    <a:pt x="3176" y="17026"/>
                  </a:cubicBezTo>
                  <a:cubicBezTo>
                    <a:pt x="4193" y="16009"/>
                    <a:pt x="4193" y="16009"/>
                    <a:pt x="4193" y="16009"/>
                  </a:cubicBezTo>
                  <a:cubicBezTo>
                    <a:pt x="4447" y="15755"/>
                    <a:pt x="4574" y="15120"/>
                    <a:pt x="4320" y="14739"/>
                  </a:cubicBezTo>
                  <a:cubicBezTo>
                    <a:pt x="3558" y="12706"/>
                    <a:pt x="3558" y="12706"/>
                    <a:pt x="3558" y="12706"/>
                  </a:cubicBezTo>
                  <a:cubicBezTo>
                    <a:pt x="3431" y="12198"/>
                    <a:pt x="2922" y="11944"/>
                    <a:pt x="2414" y="11944"/>
                  </a:cubicBezTo>
                  <a:cubicBezTo>
                    <a:pt x="1016" y="11944"/>
                    <a:pt x="1016" y="11944"/>
                    <a:pt x="1016" y="11944"/>
                  </a:cubicBezTo>
                  <a:cubicBezTo>
                    <a:pt x="889" y="11944"/>
                    <a:pt x="762" y="11816"/>
                    <a:pt x="762" y="11689"/>
                  </a:cubicBezTo>
                  <a:cubicBezTo>
                    <a:pt x="762" y="10038"/>
                    <a:pt x="762" y="10038"/>
                    <a:pt x="762" y="10038"/>
                  </a:cubicBezTo>
                  <a:cubicBezTo>
                    <a:pt x="762" y="9911"/>
                    <a:pt x="889" y="9784"/>
                    <a:pt x="1016" y="9784"/>
                  </a:cubicBezTo>
                  <a:cubicBezTo>
                    <a:pt x="2414" y="9784"/>
                    <a:pt x="2414" y="9784"/>
                    <a:pt x="2414" y="9784"/>
                  </a:cubicBezTo>
                  <a:cubicBezTo>
                    <a:pt x="2922" y="9784"/>
                    <a:pt x="3431" y="9402"/>
                    <a:pt x="3558" y="9021"/>
                  </a:cubicBezTo>
                  <a:cubicBezTo>
                    <a:pt x="4320" y="7115"/>
                    <a:pt x="4320" y="7115"/>
                    <a:pt x="4320" y="7115"/>
                  </a:cubicBezTo>
                  <a:cubicBezTo>
                    <a:pt x="4574" y="6607"/>
                    <a:pt x="4447" y="5972"/>
                    <a:pt x="4193" y="5591"/>
                  </a:cubicBezTo>
                  <a:cubicBezTo>
                    <a:pt x="3176" y="4701"/>
                    <a:pt x="3176" y="4701"/>
                    <a:pt x="3176" y="4701"/>
                  </a:cubicBezTo>
                  <a:cubicBezTo>
                    <a:pt x="3049" y="4574"/>
                    <a:pt x="3049" y="4574"/>
                    <a:pt x="3049" y="4447"/>
                  </a:cubicBezTo>
                  <a:cubicBezTo>
                    <a:pt x="3049" y="4447"/>
                    <a:pt x="3049" y="4320"/>
                    <a:pt x="3176" y="4320"/>
                  </a:cubicBezTo>
                  <a:cubicBezTo>
                    <a:pt x="4320" y="3176"/>
                    <a:pt x="4320" y="3176"/>
                    <a:pt x="4320" y="3176"/>
                  </a:cubicBezTo>
                  <a:cubicBezTo>
                    <a:pt x="4447" y="3049"/>
                    <a:pt x="4574" y="3049"/>
                    <a:pt x="4574" y="3176"/>
                  </a:cubicBezTo>
                  <a:cubicBezTo>
                    <a:pt x="5591" y="4193"/>
                    <a:pt x="5591" y="4193"/>
                    <a:pt x="5591" y="4193"/>
                  </a:cubicBezTo>
                  <a:cubicBezTo>
                    <a:pt x="5845" y="4447"/>
                    <a:pt x="6099" y="4574"/>
                    <a:pt x="6480" y="4574"/>
                  </a:cubicBezTo>
                  <a:cubicBezTo>
                    <a:pt x="6607" y="4574"/>
                    <a:pt x="6861" y="4447"/>
                    <a:pt x="6988" y="4447"/>
                  </a:cubicBezTo>
                  <a:cubicBezTo>
                    <a:pt x="8894" y="3558"/>
                    <a:pt x="8894" y="3558"/>
                    <a:pt x="8894" y="3558"/>
                  </a:cubicBezTo>
                  <a:cubicBezTo>
                    <a:pt x="9402" y="3431"/>
                    <a:pt x="9784" y="2922"/>
                    <a:pt x="9784" y="2414"/>
                  </a:cubicBezTo>
                  <a:cubicBezTo>
                    <a:pt x="9784" y="1016"/>
                    <a:pt x="9784" y="1016"/>
                    <a:pt x="9784" y="1016"/>
                  </a:cubicBezTo>
                  <a:cubicBezTo>
                    <a:pt x="9784" y="889"/>
                    <a:pt x="9911" y="762"/>
                    <a:pt x="10038" y="762"/>
                  </a:cubicBezTo>
                  <a:cubicBezTo>
                    <a:pt x="11689" y="762"/>
                    <a:pt x="11689" y="762"/>
                    <a:pt x="11689" y="762"/>
                  </a:cubicBezTo>
                  <a:cubicBezTo>
                    <a:pt x="11816" y="762"/>
                    <a:pt x="11816" y="889"/>
                    <a:pt x="11816" y="1016"/>
                  </a:cubicBezTo>
                  <a:cubicBezTo>
                    <a:pt x="11816" y="2414"/>
                    <a:pt x="11816" y="2414"/>
                    <a:pt x="11816" y="2414"/>
                  </a:cubicBezTo>
                  <a:cubicBezTo>
                    <a:pt x="11816" y="2922"/>
                    <a:pt x="12198" y="3431"/>
                    <a:pt x="12706" y="3558"/>
                  </a:cubicBezTo>
                  <a:cubicBezTo>
                    <a:pt x="14612" y="4447"/>
                    <a:pt x="14612" y="4447"/>
                    <a:pt x="14612" y="4447"/>
                  </a:cubicBezTo>
                  <a:cubicBezTo>
                    <a:pt x="14993" y="4574"/>
                    <a:pt x="15628" y="4574"/>
                    <a:pt x="16009" y="4193"/>
                  </a:cubicBezTo>
                  <a:cubicBezTo>
                    <a:pt x="17026" y="3176"/>
                    <a:pt x="17026" y="3176"/>
                    <a:pt x="17026" y="3176"/>
                  </a:cubicBezTo>
                  <a:cubicBezTo>
                    <a:pt x="17153" y="3049"/>
                    <a:pt x="17280" y="3049"/>
                    <a:pt x="17280" y="3176"/>
                  </a:cubicBezTo>
                  <a:cubicBezTo>
                    <a:pt x="18551" y="4320"/>
                    <a:pt x="18551" y="4320"/>
                    <a:pt x="18551" y="4320"/>
                  </a:cubicBezTo>
                  <a:cubicBezTo>
                    <a:pt x="18551" y="4320"/>
                    <a:pt x="18551" y="4447"/>
                    <a:pt x="18551" y="4447"/>
                  </a:cubicBezTo>
                  <a:cubicBezTo>
                    <a:pt x="18551" y="4574"/>
                    <a:pt x="18551" y="4574"/>
                    <a:pt x="18424" y="4701"/>
                  </a:cubicBezTo>
                  <a:cubicBezTo>
                    <a:pt x="17534" y="5591"/>
                    <a:pt x="17534" y="5591"/>
                    <a:pt x="17534" y="5591"/>
                  </a:cubicBezTo>
                  <a:cubicBezTo>
                    <a:pt x="17153" y="5972"/>
                    <a:pt x="17026" y="6607"/>
                    <a:pt x="17280" y="6988"/>
                  </a:cubicBezTo>
                  <a:cubicBezTo>
                    <a:pt x="18042" y="9021"/>
                    <a:pt x="18042" y="9021"/>
                    <a:pt x="18042" y="9021"/>
                  </a:cubicBezTo>
                  <a:cubicBezTo>
                    <a:pt x="18169" y="9402"/>
                    <a:pt x="18678" y="9784"/>
                    <a:pt x="19186" y="9784"/>
                  </a:cubicBezTo>
                  <a:cubicBezTo>
                    <a:pt x="20584" y="9784"/>
                    <a:pt x="20584" y="9784"/>
                    <a:pt x="20584" y="9784"/>
                  </a:cubicBezTo>
                  <a:cubicBezTo>
                    <a:pt x="20711" y="9784"/>
                    <a:pt x="20838" y="9911"/>
                    <a:pt x="20838" y="10038"/>
                  </a:cubicBezTo>
                  <a:lnTo>
                    <a:pt x="20838" y="11689"/>
                  </a:lnTo>
                  <a:close/>
                  <a:moveTo>
                    <a:pt x="10800" y="7878"/>
                  </a:moveTo>
                  <a:cubicBezTo>
                    <a:pt x="9148" y="7878"/>
                    <a:pt x="7878" y="9148"/>
                    <a:pt x="7878" y="10800"/>
                  </a:cubicBezTo>
                  <a:cubicBezTo>
                    <a:pt x="7878" y="12452"/>
                    <a:pt x="9148" y="13849"/>
                    <a:pt x="10800" y="13849"/>
                  </a:cubicBezTo>
                  <a:cubicBezTo>
                    <a:pt x="12452" y="13849"/>
                    <a:pt x="13849" y="12452"/>
                    <a:pt x="13849" y="10800"/>
                  </a:cubicBezTo>
                  <a:cubicBezTo>
                    <a:pt x="13849" y="9148"/>
                    <a:pt x="12452" y="7878"/>
                    <a:pt x="10800" y="7878"/>
                  </a:cubicBezTo>
                  <a:close/>
                  <a:moveTo>
                    <a:pt x="10800" y="13087"/>
                  </a:moveTo>
                  <a:cubicBezTo>
                    <a:pt x="9656" y="13087"/>
                    <a:pt x="8640" y="12071"/>
                    <a:pt x="8640" y="10800"/>
                  </a:cubicBezTo>
                  <a:cubicBezTo>
                    <a:pt x="8640" y="9656"/>
                    <a:pt x="9656" y="8640"/>
                    <a:pt x="10800" y="8640"/>
                  </a:cubicBezTo>
                  <a:cubicBezTo>
                    <a:pt x="12071" y="8640"/>
                    <a:pt x="13087" y="9656"/>
                    <a:pt x="13087" y="10800"/>
                  </a:cubicBezTo>
                  <a:cubicBezTo>
                    <a:pt x="13087" y="12071"/>
                    <a:pt x="12071" y="13087"/>
                    <a:pt x="10800" y="13087"/>
                  </a:cubicBezTo>
                  <a:close/>
                </a:path>
              </a:pathLst>
            </a:custGeom>
            <a:solidFill>
              <a:srgbClr val="000000"/>
            </a:solidFill>
            <a:ln w="9525" cap="flat">
              <a:solidFill>
                <a:srgbClr val="00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185" name="成组"/>
          <p:cNvGrpSpPr/>
          <p:nvPr/>
        </p:nvGrpSpPr>
        <p:grpSpPr>
          <a:xfrm>
            <a:off x="6520198" y="2832329"/>
            <a:ext cx="576581" cy="576581"/>
            <a:chOff x="0" y="0"/>
            <a:chExt cx="576580" cy="576580"/>
          </a:xfrm>
        </p:grpSpPr>
        <p:sp>
          <p:nvSpPr>
            <p:cNvPr id="179" name="圆角矩形"/>
            <p:cNvSpPr/>
            <p:nvPr/>
          </p:nvSpPr>
          <p:spPr>
            <a:xfrm>
              <a:off x="0" y="0"/>
              <a:ext cx="576581" cy="576581"/>
            </a:xfrm>
            <a:prstGeom prst="roundRect">
              <a:avLst>
                <a:gd name="adj" fmla="val 8811"/>
              </a:avLst>
            </a:prstGeom>
            <a:solidFill>
              <a:srgbClr val="FFFFFF"/>
            </a:solidFill>
            <a:ln w="190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grpSp>
          <p:nvGrpSpPr>
            <p:cNvPr id="184" name="成组"/>
            <p:cNvGrpSpPr/>
            <p:nvPr/>
          </p:nvGrpSpPr>
          <p:grpSpPr>
            <a:xfrm>
              <a:off x="162818" y="109086"/>
              <a:ext cx="264756" cy="344008"/>
              <a:chOff x="0" y="0"/>
              <a:chExt cx="264754" cy="344007"/>
            </a:xfrm>
          </p:grpSpPr>
          <p:sp>
            <p:nvSpPr>
              <p:cNvPr id="180" name="形状"/>
              <p:cNvSpPr/>
              <p:nvPr/>
            </p:nvSpPr>
            <p:spPr>
              <a:xfrm>
                <a:off x="208066" y="280049"/>
                <a:ext cx="56689" cy="5713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262" h="21431" extrusionOk="0">
                    <a:moveTo>
                      <a:pt x="18731" y="21431"/>
                    </a:moveTo>
                    <a:cubicBezTo>
                      <a:pt x="18056" y="21431"/>
                      <a:pt x="17381" y="21431"/>
                      <a:pt x="16706" y="20756"/>
                    </a:cubicBezTo>
                    <a:cubicBezTo>
                      <a:pt x="506" y="4556"/>
                      <a:pt x="506" y="4556"/>
                      <a:pt x="506" y="4556"/>
                    </a:cubicBezTo>
                    <a:cubicBezTo>
                      <a:pt x="-169" y="3206"/>
                      <a:pt x="-169" y="1856"/>
                      <a:pt x="506" y="506"/>
                    </a:cubicBezTo>
                    <a:cubicBezTo>
                      <a:pt x="1856" y="-169"/>
                      <a:pt x="3206" y="-169"/>
                      <a:pt x="4556" y="506"/>
                    </a:cubicBezTo>
                    <a:cubicBezTo>
                      <a:pt x="20756" y="16706"/>
                      <a:pt x="20756" y="16706"/>
                      <a:pt x="20756" y="16706"/>
                    </a:cubicBezTo>
                    <a:cubicBezTo>
                      <a:pt x="21431" y="18056"/>
                      <a:pt x="21431" y="19406"/>
                      <a:pt x="20756" y="20756"/>
                    </a:cubicBezTo>
                    <a:cubicBezTo>
                      <a:pt x="20081" y="21431"/>
                      <a:pt x="19406" y="21431"/>
                      <a:pt x="18731" y="21431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1" name="形状"/>
              <p:cNvSpPr/>
              <p:nvPr/>
            </p:nvSpPr>
            <p:spPr>
              <a:xfrm>
                <a:off x="128813" y="200796"/>
                <a:ext cx="100021" cy="1007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21600"/>
                    </a:moveTo>
                    <a:cubicBezTo>
                      <a:pt x="10800" y="21600"/>
                      <a:pt x="10800" y="21600"/>
                      <a:pt x="10800" y="21600"/>
                    </a:cubicBezTo>
                    <a:cubicBezTo>
                      <a:pt x="5014" y="21600"/>
                      <a:pt x="0" y="16586"/>
                      <a:pt x="0" y="10800"/>
                    </a:cubicBezTo>
                    <a:cubicBezTo>
                      <a:pt x="0" y="8100"/>
                      <a:pt x="1157" y="5014"/>
                      <a:pt x="3086" y="3086"/>
                    </a:cubicBezTo>
                    <a:cubicBezTo>
                      <a:pt x="5014" y="1157"/>
                      <a:pt x="7714" y="0"/>
                      <a:pt x="10800" y="0"/>
                    </a:cubicBezTo>
                    <a:cubicBezTo>
                      <a:pt x="13500" y="0"/>
                      <a:pt x="16200" y="1157"/>
                      <a:pt x="18514" y="3086"/>
                    </a:cubicBezTo>
                    <a:cubicBezTo>
                      <a:pt x="20443" y="5014"/>
                      <a:pt x="21600" y="8100"/>
                      <a:pt x="21600" y="10800"/>
                    </a:cubicBezTo>
                    <a:cubicBezTo>
                      <a:pt x="21600" y="13500"/>
                      <a:pt x="20443" y="16586"/>
                      <a:pt x="18514" y="18514"/>
                    </a:cubicBezTo>
                    <a:cubicBezTo>
                      <a:pt x="16200" y="20443"/>
                      <a:pt x="13500" y="21600"/>
                      <a:pt x="10800" y="21600"/>
                    </a:cubicBezTo>
                    <a:close/>
                    <a:moveTo>
                      <a:pt x="10800" y="3086"/>
                    </a:moveTo>
                    <a:cubicBezTo>
                      <a:pt x="8871" y="3086"/>
                      <a:pt x="6943" y="3857"/>
                      <a:pt x="5400" y="5400"/>
                    </a:cubicBezTo>
                    <a:cubicBezTo>
                      <a:pt x="3857" y="6943"/>
                      <a:pt x="3086" y="8871"/>
                      <a:pt x="3086" y="10800"/>
                    </a:cubicBezTo>
                    <a:cubicBezTo>
                      <a:pt x="3086" y="15043"/>
                      <a:pt x="6557" y="18514"/>
                      <a:pt x="10800" y="18514"/>
                    </a:cubicBezTo>
                    <a:cubicBezTo>
                      <a:pt x="12729" y="18514"/>
                      <a:pt x="14657" y="17743"/>
                      <a:pt x="16200" y="16200"/>
                    </a:cubicBezTo>
                    <a:cubicBezTo>
                      <a:pt x="17743" y="14657"/>
                      <a:pt x="18514" y="12729"/>
                      <a:pt x="18514" y="10800"/>
                    </a:cubicBezTo>
                    <a:cubicBezTo>
                      <a:pt x="18514" y="8871"/>
                      <a:pt x="17743" y="6943"/>
                      <a:pt x="16200" y="5400"/>
                    </a:cubicBezTo>
                    <a:cubicBezTo>
                      <a:pt x="14657" y="3857"/>
                      <a:pt x="12729" y="3086"/>
                      <a:pt x="10800" y="3086"/>
                    </a:cubicBezTo>
                    <a:close/>
                  </a:path>
                </a:pathLst>
              </a:cu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2" name="形状"/>
              <p:cNvSpPr/>
              <p:nvPr/>
            </p:nvSpPr>
            <p:spPr>
              <a:xfrm>
                <a:off x="0" y="0"/>
                <a:ext cx="257628" cy="34400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2000" y="21600"/>
                    </a:moveTo>
                    <a:cubicBezTo>
                      <a:pt x="600" y="21600"/>
                      <a:pt x="600" y="21600"/>
                      <a:pt x="600" y="21600"/>
                    </a:cubicBezTo>
                    <a:cubicBezTo>
                      <a:pt x="300" y="21600"/>
                      <a:pt x="0" y="21375"/>
                      <a:pt x="0" y="21150"/>
                    </a:cubicBezTo>
                    <a:cubicBezTo>
                      <a:pt x="0" y="5288"/>
                      <a:pt x="0" y="5288"/>
                      <a:pt x="0" y="5288"/>
                    </a:cubicBezTo>
                    <a:cubicBezTo>
                      <a:pt x="0" y="5063"/>
                      <a:pt x="0" y="4950"/>
                      <a:pt x="150" y="4950"/>
                    </a:cubicBezTo>
                    <a:cubicBezTo>
                      <a:pt x="6450" y="113"/>
                      <a:pt x="6450" y="113"/>
                      <a:pt x="6450" y="113"/>
                    </a:cubicBezTo>
                    <a:cubicBezTo>
                      <a:pt x="6450" y="0"/>
                      <a:pt x="6600" y="0"/>
                      <a:pt x="6750" y="0"/>
                    </a:cubicBezTo>
                    <a:cubicBezTo>
                      <a:pt x="21000" y="0"/>
                      <a:pt x="21000" y="0"/>
                      <a:pt x="21000" y="0"/>
                    </a:cubicBezTo>
                    <a:cubicBezTo>
                      <a:pt x="21300" y="0"/>
                      <a:pt x="21600" y="225"/>
                      <a:pt x="21600" y="450"/>
                    </a:cubicBezTo>
                    <a:cubicBezTo>
                      <a:pt x="21600" y="13050"/>
                      <a:pt x="21600" y="13050"/>
                      <a:pt x="21600" y="13050"/>
                    </a:cubicBezTo>
                    <a:cubicBezTo>
                      <a:pt x="21600" y="13275"/>
                      <a:pt x="21300" y="13500"/>
                      <a:pt x="21000" y="13500"/>
                    </a:cubicBezTo>
                    <a:cubicBezTo>
                      <a:pt x="20700" y="13500"/>
                      <a:pt x="20400" y="13275"/>
                      <a:pt x="20400" y="13050"/>
                    </a:cubicBezTo>
                    <a:cubicBezTo>
                      <a:pt x="20400" y="900"/>
                      <a:pt x="20400" y="900"/>
                      <a:pt x="20400" y="900"/>
                    </a:cubicBezTo>
                    <a:cubicBezTo>
                      <a:pt x="7050" y="900"/>
                      <a:pt x="7050" y="900"/>
                      <a:pt x="7050" y="900"/>
                    </a:cubicBezTo>
                    <a:cubicBezTo>
                      <a:pt x="1200" y="5400"/>
                      <a:pt x="1200" y="5400"/>
                      <a:pt x="1200" y="5400"/>
                    </a:cubicBezTo>
                    <a:cubicBezTo>
                      <a:pt x="1200" y="20700"/>
                      <a:pt x="1200" y="20700"/>
                      <a:pt x="1200" y="20700"/>
                    </a:cubicBezTo>
                    <a:cubicBezTo>
                      <a:pt x="12000" y="20700"/>
                      <a:pt x="12000" y="20700"/>
                      <a:pt x="12000" y="20700"/>
                    </a:cubicBezTo>
                    <a:cubicBezTo>
                      <a:pt x="12300" y="20700"/>
                      <a:pt x="12600" y="20925"/>
                      <a:pt x="12600" y="21150"/>
                    </a:cubicBezTo>
                    <a:cubicBezTo>
                      <a:pt x="12600" y="21375"/>
                      <a:pt x="12300" y="21600"/>
                      <a:pt x="12000" y="21600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83" name="形状"/>
              <p:cNvSpPr/>
              <p:nvPr/>
            </p:nvSpPr>
            <p:spPr>
              <a:xfrm>
                <a:off x="6819" y="0"/>
                <a:ext cx="86381" cy="1007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9800" y="21600"/>
                    </a:moveTo>
                    <a:cubicBezTo>
                      <a:pt x="1800" y="21600"/>
                      <a:pt x="1800" y="21600"/>
                      <a:pt x="1800" y="21600"/>
                    </a:cubicBezTo>
                    <a:cubicBezTo>
                      <a:pt x="900" y="21600"/>
                      <a:pt x="0" y="20829"/>
                      <a:pt x="0" y="20057"/>
                    </a:cubicBezTo>
                    <a:cubicBezTo>
                      <a:pt x="0" y="19286"/>
                      <a:pt x="900" y="18514"/>
                      <a:pt x="1800" y="18514"/>
                    </a:cubicBezTo>
                    <a:cubicBezTo>
                      <a:pt x="18000" y="18514"/>
                      <a:pt x="18000" y="18514"/>
                      <a:pt x="18000" y="18514"/>
                    </a:cubicBezTo>
                    <a:cubicBezTo>
                      <a:pt x="18000" y="1543"/>
                      <a:pt x="18000" y="1543"/>
                      <a:pt x="18000" y="1543"/>
                    </a:cubicBezTo>
                    <a:cubicBezTo>
                      <a:pt x="18000" y="771"/>
                      <a:pt x="18900" y="0"/>
                      <a:pt x="19800" y="0"/>
                    </a:cubicBezTo>
                    <a:cubicBezTo>
                      <a:pt x="20700" y="0"/>
                      <a:pt x="21600" y="771"/>
                      <a:pt x="21600" y="1543"/>
                    </a:cubicBezTo>
                    <a:cubicBezTo>
                      <a:pt x="21600" y="20057"/>
                      <a:pt x="21600" y="20057"/>
                      <a:pt x="21600" y="20057"/>
                    </a:cubicBezTo>
                    <a:cubicBezTo>
                      <a:pt x="21600" y="20829"/>
                      <a:pt x="20700" y="21600"/>
                      <a:pt x="19800" y="21600"/>
                    </a:cubicBezTo>
                    <a:close/>
                  </a:path>
                </a:pathLst>
              </a:custGeom>
              <a:noFill/>
              <a:ln w="9525" cap="flat">
                <a:solidFill>
                  <a:srgbClr val="000000"/>
                </a:solidFill>
                <a:prstDash val="solid"/>
                <a:round/>
              </a:ln>
              <a:effectLst/>
            </p:spPr>
            <p:txBody>
              <a:bodyPr wrap="square" lIns="45719" tIns="45719" rIns="45719" bIns="45719" numCol="1" anchor="ctr">
                <a:noAutofit/>
              </a:bodyPr>
              <a:lstStyle/>
              <a:p>
                <a:pPr>
                  <a:defRPr>
                    <a:solidFill>
                      <a:srgbClr val="FFFFFF"/>
                    </a:solidFill>
                  </a:defRPr>
                </a:pPr>
                <a:endParaRPr>
                  <a:cs typeface="+mn-ea"/>
                  <a:sym typeface="+mn-lt"/>
                </a:endParaRPr>
              </a:p>
            </p:txBody>
          </p:sp>
        </p:grpSp>
      </p:grpSp>
      <p:sp>
        <p:nvSpPr>
          <p:cNvPr id="186" name="三角形"/>
          <p:cNvSpPr/>
          <p:nvPr/>
        </p:nvSpPr>
        <p:spPr>
          <a:xfrm rot="5400000">
            <a:off x="2347709" y="3430956"/>
            <a:ext cx="795529" cy="342901"/>
          </a:xfrm>
          <a:prstGeom prst="triangle">
            <a:avLst/>
          </a:prstGeom>
          <a:solidFill>
            <a:srgbClr val="FBFBFB"/>
          </a:solidFill>
          <a:ln w="12700">
            <a:miter lim="400000"/>
          </a:ln>
        </p:spPr>
        <p:txBody>
          <a:bodyPr lIns="45719" rIns="45719" anchor="ctr"/>
          <a:lstStyle/>
          <a:p>
            <a:pPr algn="ctr">
              <a:defRPr>
                <a:solidFill>
                  <a:srgbClr val="FFFFFF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187" name="线条"/>
          <p:cNvSpPr/>
          <p:nvPr/>
        </p:nvSpPr>
        <p:spPr>
          <a:xfrm>
            <a:off x="3273425" y="2832329"/>
            <a:ext cx="0" cy="1715947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/>
            </a:pPr>
            <a:endParaRPr>
              <a:cs typeface="+mn-ea"/>
              <a:sym typeface="+mn-lt"/>
            </a:endParaRPr>
          </a:p>
        </p:txBody>
      </p:sp>
      <p:sp>
        <p:nvSpPr>
          <p:cNvPr id="3" name="TextBox 3"/>
          <p:cNvSpPr txBox="1"/>
          <p:nvPr/>
        </p:nvSpPr>
        <p:spPr>
          <a:xfrm>
            <a:off x="382796" y="6525925"/>
            <a:ext cx="54006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1">
              <a:lnSpc>
                <a:spcPct val="200000"/>
              </a:lnSpc>
            </a:pPr>
            <a:r>
              <a:rPr lang="en-US" altLang="zh-CN" sz="100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00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 </a:t>
            </a:r>
            <a:r>
              <a:rPr lang="en-US" altLang="zh-CN" sz="100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kern="1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en-US" altLang="zh-CN" sz="100" kern="1200" dirty="0">
              <a:solidFill>
                <a:srgbClr val="00206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:fade thruBlk="1"/>
      </p:transition>
    </mc:Choice>
    <mc:Fallback>
      <p:transition spd="slow" advClick="0" advTm="4000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indefinite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1000"/>
                                        <p:tgtEl>
                                          <p:spTgt spid="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0.000000 -0.059717" pathEditMode="relative">
                                      <p:cBhvr>
                                        <p:cTn id="19" dur="1000" fill="hold"/>
                                        <p:tgtEl>
                                          <p:spTgt spid="1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000"/>
                            </p:stCondLst>
                            <p:childTnLst>
                              <p:par>
                                <p:cTn id="21" presetID="15" presetClass="entr" presetSubtype="0" fill="hold" grpId="5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indefinite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15" presetClass="entr" presetSubtype="0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indefinite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15" presetClass="entr" presetSubtype="0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6000"/>
                            </p:stCondLst>
                            <p:childTnLst>
                              <p:par>
                                <p:cTn id="42" presetID="15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indefinite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7000"/>
                            </p:stCondLst>
                            <p:childTnLst>
                              <p:par>
                                <p:cTn id="49" presetID="15" presetClass="entr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indefinite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5" presetClass="entr" presetSubtype="0" fill="hold" grpId="2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7" grpId="1" animBg="1" advAuto="0"/>
      <p:bldP spid="128" grpId="2" animBg="1" advAuto="0"/>
      <p:bldP spid="149" grpId="20" animBg="1" advAuto="0"/>
      <p:bldP spid="152" grpId="14" animBg="1" advAuto="0"/>
      <p:bldP spid="163" grpId="17" animBg="1" advAuto="0"/>
      <p:bldP spid="175" grpId="5" animBg="1" advAuto="0"/>
      <p:bldP spid="178" grpId="11" animBg="1" advAuto="0"/>
      <p:bldP spid="185" grpId="8" animBg="1" advAuto="0"/>
      <p:bldP spid="186" grpId="3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活动总体思路"/>
          <p:cNvSpPr/>
          <p:nvPr/>
        </p:nvSpPr>
        <p:spPr>
          <a:xfrm>
            <a:off x="5763846" y="3993526"/>
            <a:ext cx="1004570" cy="119888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 algn="ctr">
              <a:defRPr sz="3600">
                <a:solidFill>
                  <a:srgbClr val="FFFFFF"/>
                </a:solidFill>
              </a:defRPr>
            </a:lvl1pPr>
          </a:lstStyle>
          <a:p>
            <a:pPr algn="ctr"/>
            <a:r>
              <a:rPr lang="zh-CN">
                <a:cs typeface="+mn-ea"/>
                <a:sym typeface="+mn-lt"/>
              </a:rPr>
              <a:t>摘要</a:t>
            </a:r>
            <a:endParaRPr lang="zh-CN">
              <a:cs typeface="+mn-ea"/>
              <a:sym typeface="+mn-lt"/>
            </a:endParaRPr>
          </a:p>
          <a:p>
            <a:endParaRPr>
              <a:cs typeface="+mn-ea"/>
              <a:sym typeface="+mn-lt"/>
            </a:endParaRPr>
          </a:p>
        </p:txBody>
      </p:sp>
      <p:sp>
        <p:nvSpPr>
          <p:cNvPr id="190" name="此处添加详细文本描述，建议与标题相关并符合整体语言风格，语言描述尽量简洁生动。尽量将每页幻灯片的字数控制在200字以内，据统计每页幻灯片的播放时间最好控制在5分钟之内。"/>
          <p:cNvSpPr/>
          <p:nvPr/>
        </p:nvSpPr>
        <p:spPr>
          <a:xfrm>
            <a:off x="3232474" y="4727978"/>
            <a:ext cx="6067313" cy="189928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本项目的主要功能包括爬取51Job上关键词为“Python”的职位信息，并将其保存在CSV文件中。具体实现过程为：首先利用Selenium模拟浏览器打开51Job的搜索页面，并输入“Python”作为关键词进行搜索。然后通过解析页面源码，提取出所需的职位信息，并保存在一个列表中。接着，点击下一页按钮，继续进行爬取，直到爬取完所有页面。最后，利用Python中的CSV模块将所有数据保存在CSV文件中。</a:t>
            </a:r>
            <a:endParaRPr>
              <a:cs typeface="+mn-ea"/>
              <a:sym typeface="+mn-lt"/>
            </a:endParaRPr>
          </a:p>
        </p:txBody>
      </p:sp>
      <p:sp>
        <p:nvSpPr>
          <p:cNvPr id="191" name="01"/>
          <p:cNvSpPr/>
          <p:nvPr/>
        </p:nvSpPr>
        <p:spPr>
          <a:xfrm>
            <a:off x="5423591" y="1080533"/>
            <a:ext cx="1757851" cy="221599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138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>
                <a:cs typeface="+mn-ea"/>
                <a:sym typeface="+mn-lt"/>
              </a:rPr>
              <a:t>01</a:t>
            </a:r>
            <a:endParaRPr>
              <a:cs typeface="+mn-ea"/>
              <a:sym typeface="+mn-lt"/>
            </a:endParaRPr>
          </a:p>
        </p:txBody>
      </p:sp>
      <p:sp>
        <p:nvSpPr>
          <p:cNvPr id="192" name="PART ONE"/>
          <p:cNvSpPr/>
          <p:nvPr/>
        </p:nvSpPr>
        <p:spPr>
          <a:xfrm>
            <a:off x="5538110" y="2898014"/>
            <a:ext cx="2080055" cy="58477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>
                <a:cs typeface="+mn-ea"/>
                <a:sym typeface="+mn-lt"/>
              </a:rPr>
              <a:t>PART ONE</a:t>
            </a:r>
            <a:endParaRPr>
              <a:cs typeface="+mn-ea"/>
              <a:sym typeface="+mn-lt"/>
            </a:endParaRPr>
          </a:p>
        </p:txBody>
      </p:sp>
      <p:sp>
        <p:nvSpPr>
          <p:cNvPr id="193" name="线条"/>
          <p:cNvSpPr/>
          <p:nvPr/>
        </p:nvSpPr>
        <p:spPr>
          <a:xfrm flipH="1" flipV="1">
            <a:off x="4040454" y="3736552"/>
            <a:ext cx="4451351" cy="3212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/>
            </a:pPr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:fade thruBlk="1"/>
      </p:transition>
    </mc:Choice>
    <mc:Fallback>
      <p:transition spd="slow" advClick="0" advTm="4000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9" grpId="3" animBg="1" advAuto="0"/>
      <p:bldP spid="190" grpId="4" animBg="1" advAuto="0"/>
      <p:bldP spid="191" grpId="1" animBg="1" advAuto="0"/>
      <p:bldP spid="192" grpId="2" animBg="1" advAuto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活动内容构成"/>
          <p:cNvSpPr/>
          <p:nvPr/>
        </p:nvSpPr>
        <p:spPr>
          <a:xfrm>
            <a:off x="4788802" y="3993526"/>
            <a:ext cx="2028825" cy="119888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 algn="l"/>
            <a:r>
              <a:rPr>
                <a:cs typeface="+mn-ea"/>
                <a:sym typeface="+mn-lt"/>
              </a:rPr>
              <a:t>.需求分析</a:t>
            </a:r>
            <a:endParaRPr>
              <a:cs typeface="+mn-ea"/>
              <a:sym typeface="+mn-lt"/>
            </a:endParaRPr>
          </a:p>
          <a:p>
            <a:endParaRPr>
              <a:cs typeface="+mn-ea"/>
              <a:sym typeface="+mn-lt"/>
            </a:endParaRPr>
          </a:p>
        </p:txBody>
      </p:sp>
      <p:sp>
        <p:nvSpPr>
          <p:cNvPr id="273" name="此处添加详细文本描述，建议与标题相关并符合整体语言风格，语言描述尽量简洁生动。尽量将每页幻灯片的字数控制在200字以内，据统计每页幻灯片的播放时间最好控制在5分钟之内。"/>
          <p:cNvSpPr/>
          <p:nvPr/>
        </p:nvSpPr>
        <p:spPr>
          <a:xfrm>
            <a:off x="3232474" y="4727978"/>
            <a:ext cx="6067313" cy="129667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爬虫需求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1. 数据抓取</a:t>
            </a:r>
            <a:r>
              <a:rPr lang="zh-CN">
                <a:cs typeface="+mn-ea"/>
                <a:sym typeface="+mn-lt"/>
              </a:rPr>
              <a:t>，</a:t>
            </a:r>
            <a:r>
              <a:rPr>
                <a:cs typeface="+mn-ea"/>
                <a:sym typeface="+mn-lt"/>
              </a:rPr>
              <a:t>2</a:t>
            </a:r>
            <a:r>
              <a:rPr lang="en-US">
                <a:cs typeface="+mn-ea"/>
                <a:sym typeface="+mn-lt"/>
              </a:rPr>
              <a:t>.</a:t>
            </a:r>
            <a:r>
              <a:rPr>
                <a:cs typeface="+mn-ea"/>
                <a:sym typeface="+mn-lt"/>
              </a:rPr>
              <a:t> 频率控制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 lang="en-US">
                <a:cs typeface="+mn-ea"/>
                <a:sym typeface="+mn-lt"/>
              </a:rPr>
              <a:t>3.</a:t>
            </a:r>
            <a:r>
              <a:rPr>
                <a:cs typeface="+mn-ea"/>
                <a:sym typeface="+mn-lt"/>
              </a:rPr>
              <a:t> 数据存储</a:t>
            </a:r>
            <a:r>
              <a:rPr lang="zh-CN">
                <a:cs typeface="+mn-ea"/>
                <a:sym typeface="+mn-lt"/>
              </a:rPr>
              <a:t>，</a:t>
            </a:r>
            <a:r>
              <a:rPr lang="en-US" altLang="zh-CN">
                <a:cs typeface="+mn-ea"/>
                <a:sym typeface="+mn-lt"/>
              </a:rPr>
              <a:t>4.</a:t>
            </a:r>
            <a:r>
              <a:rPr lang="zh-CN">
                <a:cs typeface="+mn-ea"/>
                <a:sym typeface="+mn-lt"/>
              </a:rPr>
              <a:t> 异常处理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274" name="02"/>
          <p:cNvSpPr/>
          <p:nvPr/>
        </p:nvSpPr>
        <p:spPr>
          <a:xfrm>
            <a:off x="5423591" y="1080533"/>
            <a:ext cx="2060819" cy="221599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138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>
                <a:cs typeface="+mn-ea"/>
                <a:sym typeface="+mn-lt"/>
              </a:rPr>
              <a:t>02</a:t>
            </a:r>
            <a:endParaRPr>
              <a:cs typeface="+mn-ea"/>
              <a:sym typeface="+mn-lt"/>
            </a:endParaRPr>
          </a:p>
        </p:txBody>
      </p:sp>
      <p:sp>
        <p:nvSpPr>
          <p:cNvPr id="275" name="PART ONE"/>
          <p:cNvSpPr/>
          <p:nvPr/>
        </p:nvSpPr>
        <p:spPr>
          <a:xfrm>
            <a:off x="5538110" y="2898014"/>
            <a:ext cx="2080055" cy="58477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>
                <a:cs typeface="+mn-ea"/>
                <a:sym typeface="+mn-lt"/>
              </a:rPr>
              <a:t>PART ONE</a:t>
            </a:r>
            <a:endParaRPr>
              <a:cs typeface="+mn-ea"/>
              <a:sym typeface="+mn-lt"/>
            </a:endParaRPr>
          </a:p>
        </p:txBody>
      </p:sp>
      <p:sp>
        <p:nvSpPr>
          <p:cNvPr id="276" name="线条"/>
          <p:cNvSpPr/>
          <p:nvPr/>
        </p:nvSpPr>
        <p:spPr>
          <a:xfrm flipH="1" flipV="1">
            <a:off x="4040454" y="3736552"/>
            <a:ext cx="4451351" cy="3212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/>
            </a:pPr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:fade thruBlk="1"/>
      </p:transition>
    </mc:Choice>
    <mc:Fallback>
      <p:transition spd="slow" advClick="0" advTm="4000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2" grpId="3" animBg="1" advAuto="0"/>
      <p:bldP spid="273" grpId="4" animBg="1" advAuto="0"/>
      <p:bldP spid="274" grpId="1" animBg="1" advAuto="0"/>
      <p:bldP spid="275" grpId="2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42" name="成组"/>
          <p:cNvGrpSpPr/>
          <p:nvPr/>
        </p:nvGrpSpPr>
        <p:grpSpPr>
          <a:xfrm>
            <a:off x="1772795" y="2246771"/>
            <a:ext cx="848790" cy="892550"/>
            <a:chOff x="0" y="-6854"/>
            <a:chExt cx="848789" cy="892548"/>
          </a:xfrm>
        </p:grpSpPr>
        <p:sp>
          <p:nvSpPr>
            <p:cNvPr id="340" name="正方形"/>
            <p:cNvSpPr/>
            <p:nvPr/>
          </p:nvSpPr>
          <p:spPr>
            <a:xfrm>
              <a:off x="0" y="15025"/>
              <a:ext cx="848789" cy="84879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41" name="step…"/>
            <p:cNvSpPr/>
            <p:nvPr/>
          </p:nvSpPr>
          <p:spPr>
            <a:xfrm>
              <a:off x="0" y="-6854"/>
              <a:ext cx="848789" cy="892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1600"/>
              </a:pPr>
              <a:r>
                <a:rPr>
                  <a:cs typeface="+mn-ea"/>
                  <a:sym typeface="+mn-lt"/>
                </a:rPr>
                <a:t>step</a:t>
              </a: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defRPr sz="3600"/>
              </a:pPr>
              <a:r>
                <a:rPr>
                  <a:cs typeface="+mn-ea"/>
                  <a:sym typeface="+mn-lt"/>
                </a:rPr>
                <a:t>01</a:t>
              </a: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45" name="成组"/>
          <p:cNvGrpSpPr/>
          <p:nvPr/>
        </p:nvGrpSpPr>
        <p:grpSpPr>
          <a:xfrm>
            <a:off x="3759077" y="2246771"/>
            <a:ext cx="848790" cy="892550"/>
            <a:chOff x="0" y="-6854"/>
            <a:chExt cx="848789" cy="892548"/>
          </a:xfrm>
        </p:grpSpPr>
        <p:sp>
          <p:nvSpPr>
            <p:cNvPr id="343" name="正方形"/>
            <p:cNvSpPr/>
            <p:nvPr/>
          </p:nvSpPr>
          <p:spPr>
            <a:xfrm>
              <a:off x="0" y="15025"/>
              <a:ext cx="848789" cy="84879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44" name="step…"/>
            <p:cNvSpPr/>
            <p:nvPr/>
          </p:nvSpPr>
          <p:spPr>
            <a:xfrm>
              <a:off x="0" y="-6854"/>
              <a:ext cx="848789" cy="892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1600"/>
              </a:pPr>
              <a:r>
                <a:rPr>
                  <a:cs typeface="+mn-ea"/>
                  <a:sym typeface="+mn-lt"/>
                </a:rPr>
                <a:t>step</a:t>
              </a: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defRPr sz="3600"/>
              </a:pPr>
              <a:r>
                <a:rPr>
                  <a:cs typeface="+mn-ea"/>
                  <a:sym typeface="+mn-lt"/>
                </a:rPr>
                <a:t>02</a:t>
              </a:r>
              <a:endParaRPr>
                <a:cs typeface="+mn-ea"/>
                <a:sym typeface="+mn-lt"/>
              </a:endParaRPr>
            </a:p>
          </p:txBody>
        </p:sp>
      </p:grpSp>
      <p:sp>
        <p:nvSpPr>
          <p:cNvPr id="346" name="此处添加详细文本描述建议与标题相关并符合整体语言风格。"/>
          <p:cNvSpPr/>
          <p:nvPr/>
        </p:nvSpPr>
        <p:spPr>
          <a:xfrm>
            <a:off x="1691806" y="4181214"/>
            <a:ext cx="1806871" cy="6502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just">
              <a:lnSpc>
                <a:spcPct val="130000"/>
              </a:lnSpc>
              <a:defRPr sz="1400">
                <a:solidFill>
                  <a:srgbClr val="FFFFFF"/>
                </a:solidFill>
              </a:defRPr>
            </a:lvl1pPr>
          </a:lstStyle>
          <a:p>
            <a:r>
              <a:rPr lang="zh-CN">
                <a:cs typeface="+mn-ea"/>
                <a:sym typeface="+mn-lt"/>
              </a:rPr>
              <a:t>选择要进行的项目，并确定小组</a:t>
            </a:r>
            <a:r>
              <a:rPr lang="zh-CN">
                <a:cs typeface="+mn-ea"/>
                <a:sym typeface="+mn-lt"/>
              </a:rPr>
              <a:t>成员</a:t>
            </a:r>
            <a:endParaRPr lang="zh-CN">
              <a:cs typeface="+mn-ea"/>
              <a:sym typeface="+mn-lt"/>
            </a:endParaRPr>
          </a:p>
        </p:txBody>
      </p:sp>
      <p:grpSp>
        <p:nvGrpSpPr>
          <p:cNvPr id="349" name="成组"/>
          <p:cNvGrpSpPr/>
          <p:nvPr/>
        </p:nvGrpSpPr>
        <p:grpSpPr>
          <a:xfrm>
            <a:off x="5745358" y="2246771"/>
            <a:ext cx="848791" cy="892550"/>
            <a:chOff x="0" y="-6854"/>
            <a:chExt cx="848789" cy="892548"/>
          </a:xfrm>
        </p:grpSpPr>
        <p:sp>
          <p:nvSpPr>
            <p:cNvPr id="347" name="正方形"/>
            <p:cNvSpPr/>
            <p:nvPr/>
          </p:nvSpPr>
          <p:spPr>
            <a:xfrm>
              <a:off x="0" y="15025"/>
              <a:ext cx="848789" cy="84879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48" name="step…"/>
            <p:cNvSpPr/>
            <p:nvPr/>
          </p:nvSpPr>
          <p:spPr>
            <a:xfrm>
              <a:off x="0" y="-6854"/>
              <a:ext cx="848789" cy="892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1600"/>
              </a:pPr>
              <a:r>
                <a:rPr>
                  <a:cs typeface="+mn-ea"/>
                  <a:sym typeface="+mn-lt"/>
                </a:rPr>
                <a:t>step</a:t>
              </a: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defRPr sz="3600"/>
              </a:pPr>
              <a:r>
                <a:rPr>
                  <a:cs typeface="+mn-ea"/>
                  <a:sym typeface="+mn-lt"/>
                </a:rPr>
                <a:t>03</a:t>
              </a: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2" name="成组"/>
          <p:cNvGrpSpPr/>
          <p:nvPr/>
        </p:nvGrpSpPr>
        <p:grpSpPr>
          <a:xfrm>
            <a:off x="7731642" y="2246771"/>
            <a:ext cx="848790" cy="892550"/>
            <a:chOff x="0" y="-6854"/>
            <a:chExt cx="848789" cy="892548"/>
          </a:xfrm>
        </p:grpSpPr>
        <p:sp>
          <p:nvSpPr>
            <p:cNvPr id="350" name="正方形"/>
            <p:cNvSpPr/>
            <p:nvPr/>
          </p:nvSpPr>
          <p:spPr>
            <a:xfrm>
              <a:off x="0" y="15025"/>
              <a:ext cx="848789" cy="84879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51" name="step…"/>
            <p:cNvSpPr/>
            <p:nvPr/>
          </p:nvSpPr>
          <p:spPr>
            <a:xfrm>
              <a:off x="0" y="-6854"/>
              <a:ext cx="848789" cy="892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1600"/>
              </a:pPr>
              <a:r>
                <a:rPr>
                  <a:cs typeface="+mn-ea"/>
                  <a:sym typeface="+mn-lt"/>
                </a:rPr>
                <a:t>step</a:t>
              </a: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defRPr sz="3600"/>
              </a:pPr>
              <a:r>
                <a:rPr>
                  <a:cs typeface="+mn-ea"/>
                  <a:sym typeface="+mn-lt"/>
                </a:rPr>
                <a:t>04</a:t>
              </a:r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355" name="成组"/>
          <p:cNvGrpSpPr/>
          <p:nvPr/>
        </p:nvGrpSpPr>
        <p:grpSpPr>
          <a:xfrm>
            <a:off x="9717923" y="2246771"/>
            <a:ext cx="848790" cy="892550"/>
            <a:chOff x="0" y="-6854"/>
            <a:chExt cx="848789" cy="892548"/>
          </a:xfrm>
        </p:grpSpPr>
        <p:sp>
          <p:nvSpPr>
            <p:cNvPr id="353" name="正方形"/>
            <p:cNvSpPr/>
            <p:nvPr/>
          </p:nvSpPr>
          <p:spPr>
            <a:xfrm>
              <a:off x="0" y="15025"/>
              <a:ext cx="848789" cy="848790"/>
            </a:xfrm>
            <a:prstGeom prst="rect">
              <a:avLst/>
            </a:pr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 sz="3600"/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54" name="step…"/>
            <p:cNvSpPr/>
            <p:nvPr/>
          </p:nvSpPr>
          <p:spPr>
            <a:xfrm>
              <a:off x="0" y="-6854"/>
              <a:ext cx="848789" cy="89254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spAutoFit/>
            </a:bodyPr>
            <a:lstStyle/>
            <a:p>
              <a:pPr algn="ctr">
                <a:defRPr sz="1600"/>
              </a:pPr>
              <a:r>
                <a:rPr>
                  <a:cs typeface="+mn-ea"/>
                  <a:sym typeface="+mn-lt"/>
                </a:rPr>
                <a:t>step</a:t>
              </a:r>
              <a:endParaRPr>
                <a:solidFill>
                  <a:srgbClr val="FFFFFF"/>
                </a:solidFill>
                <a:cs typeface="+mn-ea"/>
                <a:sym typeface="+mn-lt"/>
              </a:endParaRPr>
            </a:p>
            <a:p>
              <a:pPr algn="ctr">
                <a:defRPr sz="3600"/>
              </a:pPr>
              <a:r>
                <a:rPr>
                  <a:cs typeface="+mn-ea"/>
                  <a:sym typeface="+mn-lt"/>
                </a:rPr>
                <a:t>05</a:t>
              </a:r>
              <a:endParaRPr>
                <a:cs typeface="+mn-ea"/>
                <a:sym typeface="+mn-lt"/>
              </a:endParaRPr>
            </a:p>
          </p:txBody>
        </p:sp>
      </p:grpSp>
      <p:sp>
        <p:nvSpPr>
          <p:cNvPr id="356" name="形状"/>
          <p:cNvSpPr/>
          <p:nvPr/>
        </p:nvSpPr>
        <p:spPr>
          <a:xfrm rot="2700000">
            <a:off x="2734678" y="2420009"/>
            <a:ext cx="546073" cy="546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1069" y="21600"/>
                </a:lnTo>
                <a:lnTo>
                  <a:pt x="21069" y="546"/>
                </a:lnTo>
                <a:lnTo>
                  <a:pt x="0" y="546"/>
                </a:lnTo>
                <a:close/>
              </a:path>
            </a:pathLst>
          </a:custGeom>
          <a:solidFill>
            <a:srgbClr val="D0CECE"/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7" name="形状"/>
          <p:cNvSpPr/>
          <p:nvPr/>
        </p:nvSpPr>
        <p:spPr>
          <a:xfrm rot="2700000">
            <a:off x="4720957" y="2420009"/>
            <a:ext cx="546073" cy="546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1069" y="21600"/>
                </a:lnTo>
                <a:lnTo>
                  <a:pt x="21069" y="546"/>
                </a:lnTo>
                <a:lnTo>
                  <a:pt x="0" y="546"/>
                </a:lnTo>
                <a:close/>
              </a:path>
            </a:pathLst>
          </a:custGeom>
          <a:solidFill>
            <a:srgbClr val="D0CECE"/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8" name="形状"/>
          <p:cNvSpPr/>
          <p:nvPr/>
        </p:nvSpPr>
        <p:spPr>
          <a:xfrm rot="2700000">
            <a:off x="6707238" y="2420009"/>
            <a:ext cx="546073" cy="546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1069" y="21600"/>
                </a:lnTo>
                <a:lnTo>
                  <a:pt x="21069" y="546"/>
                </a:lnTo>
                <a:lnTo>
                  <a:pt x="0" y="546"/>
                </a:lnTo>
                <a:close/>
              </a:path>
            </a:pathLst>
          </a:custGeom>
          <a:solidFill>
            <a:srgbClr val="D0CECE"/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359" name="形状"/>
          <p:cNvSpPr/>
          <p:nvPr/>
        </p:nvSpPr>
        <p:spPr>
          <a:xfrm rot="2700000">
            <a:off x="8693518" y="2420009"/>
            <a:ext cx="546073" cy="54607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21600" y="0"/>
                </a:lnTo>
                <a:lnTo>
                  <a:pt x="21600" y="21600"/>
                </a:lnTo>
                <a:lnTo>
                  <a:pt x="21069" y="21600"/>
                </a:lnTo>
                <a:lnTo>
                  <a:pt x="21069" y="546"/>
                </a:lnTo>
                <a:lnTo>
                  <a:pt x="0" y="546"/>
                </a:lnTo>
                <a:close/>
              </a:path>
            </a:pathLst>
          </a:custGeom>
          <a:solidFill>
            <a:srgbClr val="D0CECE"/>
          </a:solidFill>
          <a:ln w="12700">
            <a:miter lim="400000"/>
          </a:ln>
        </p:spPr>
        <p:txBody>
          <a:bodyPr lIns="45719" rIns="45719"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362" name="成组"/>
          <p:cNvGrpSpPr/>
          <p:nvPr/>
        </p:nvGrpSpPr>
        <p:grpSpPr>
          <a:xfrm>
            <a:off x="1716878" y="3346541"/>
            <a:ext cx="1323437" cy="679419"/>
            <a:chOff x="0" y="0"/>
            <a:chExt cx="1323435" cy="679418"/>
          </a:xfrm>
        </p:grpSpPr>
        <p:sp>
          <p:nvSpPr>
            <p:cNvPr id="360" name="筹备阶段"/>
            <p:cNvSpPr/>
            <p:nvPr/>
          </p:nvSpPr>
          <p:spPr>
            <a:xfrm>
              <a:off x="0" y="0"/>
              <a:ext cx="1323435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cs typeface="+mn-ea"/>
                  <a:sym typeface="+mn-lt"/>
                </a:rPr>
                <a:t>筹备阶段</a:t>
              </a:r>
              <a:endParaRPr>
                <a:cs typeface="+mn-ea"/>
                <a:sym typeface="+mn-lt"/>
              </a:endParaRPr>
            </a:p>
          </p:txBody>
        </p:sp>
        <p:sp>
          <p:nvSpPr>
            <p:cNvPr id="361" name="04.05~20"/>
            <p:cNvSpPr/>
            <p:nvPr/>
          </p:nvSpPr>
          <p:spPr>
            <a:xfrm>
              <a:off x="0" y="373983"/>
              <a:ext cx="1095373" cy="3054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 lang="en-US">
                  <a:cs typeface="+mn-ea"/>
                  <a:sym typeface="+mn-lt"/>
                </a:rPr>
                <a:t>04</a:t>
              </a:r>
              <a:r>
                <a:rPr>
                  <a:cs typeface="+mn-ea"/>
                  <a:sym typeface="+mn-lt"/>
                </a:rPr>
                <a:t>.05~</a:t>
              </a:r>
              <a:r>
                <a:rPr lang="en-US">
                  <a:cs typeface="+mn-ea"/>
                  <a:sym typeface="+mn-lt"/>
                </a:rPr>
                <a:t>04.07</a:t>
              </a: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63" name="此处添加详细文本描述建议与标题相关并符合整体语言风格。"/>
          <p:cNvSpPr/>
          <p:nvPr/>
        </p:nvSpPr>
        <p:spPr>
          <a:xfrm>
            <a:off x="3676134" y="4181214"/>
            <a:ext cx="1806871" cy="9296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just">
              <a:lnSpc>
                <a:spcPct val="130000"/>
              </a:lnSpc>
              <a:defRPr sz="1400">
                <a:solidFill>
                  <a:srgbClr val="FFFFFF"/>
                </a:solidFill>
              </a:defRPr>
            </a:lvl1pPr>
          </a:lstStyle>
          <a:p>
            <a:r>
              <a:rPr lang="zh-CN">
                <a:cs typeface="+mn-ea"/>
                <a:sym typeface="+mn-lt"/>
              </a:rPr>
              <a:t>查找各种相关资料，分配小组成员任务，搭建实验环境</a:t>
            </a:r>
            <a:r>
              <a:rPr lang="zh-CN">
                <a:cs typeface="+mn-ea"/>
                <a:sym typeface="+mn-lt"/>
              </a:rPr>
              <a:t>等</a:t>
            </a:r>
            <a:endParaRPr lang="zh-CN">
              <a:cs typeface="+mn-ea"/>
              <a:sym typeface="+mn-lt"/>
            </a:endParaRPr>
          </a:p>
        </p:txBody>
      </p:sp>
      <p:grpSp>
        <p:nvGrpSpPr>
          <p:cNvPr id="366" name="成组"/>
          <p:cNvGrpSpPr/>
          <p:nvPr/>
        </p:nvGrpSpPr>
        <p:grpSpPr>
          <a:xfrm>
            <a:off x="3701205" y="3346541"/>
            <a:ext cx="1309370" cy="679419"/>
            <a:chOff x="0" y="0"/>
            <a:chExt cx="1309369" cy="679418"/>
          </a:xfrm>
        </p:grpSpPr>
        <p:sp>
          <p:nvSpPr>
            <p:cNvPr id="364" name="宣传阶段"/>
            <p:cNvSpPr/>
            <p:nvPr/>
          </p:nvSpPr>
          <p:spPr>
            <a:xfrm>
              <a:off x="0" y="0"/>
              <a:ext cx="1309369" cy="459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 lang="zh-CN">
                  <a:cs typeface="+mn-ea"/>
                  <a:sym typeface="+mn-lt"/>
                </a:rPr>
                <a:t>准备</a:t>
              </a:r>
              <a:r>
                <a:rPr>
                  <a:cs typeface="+mn-ea"/>
                  <a:sym typeface="+mn-lt"/>
                </a:rPr>
                <a:t>阶段</a:t>
              </a:r>
              <a:endParaRPr>
                <a:cs typeface="+mn-ea"/>
                <a:sym typeface="+mn-lt"/>
              </a:endParaRPr>
            </a:p>
          </p:txBody>
        </p:sp>
        <p:sp>
          <p:nvSpPr>
            <p:cNvPr id="365" name="04.25~05.10"/>
            <p:cNvSpPr/>
            <p:nvPr/>
          </p:nvSpPr>
          <p:spPr>
            <a:xfrm>
              <a:off x="0" y="373983"/>
              <a:ext cx="1068069" cy="3054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cs typeface="+mn-ea"/>
                  <a:sym typeface="+mn-lt"/>
                </a:rPr>
                <a:t>04.</a:t>
              </a:r>
              <a:r>
                <a:rPr lang="en-US">
                  <a:cs typeface="+mn-ea"/>
                  <a:sym typeface="+mn-lt"/>
                </a:rPr>
                <a:t>08</a:t>
              </a:r>
              <a:r>
                <a:rPr>
                  <a:cs typeface="+mn-ea"/>
                  <a:sym typeface="+mn-lt"/>
                </a:rPr>
                <a:t>~0</a:t>
              </a:r>
              <a:r>
                <a:rPr lang="en-US">
                  <a:cs typeface="+mn-ea"/>
                  <a:sym typeface="+mn-lt"/>
                </a:rPr>
                <a:t>4</a:t>
              </a:r>
              <a:r>
                <a:rPr>
                  <a:cs typeface="+mn-ea"/>
                  <a:sym typeface="+mn-lt"/>
                </a:rPr>
                <a:t>.1</a:t>
              </a:r>
              <a:r>
                <a:rPr lang="en-US">
                  <a:cs typeface="+mn-ea"/>
                  <a:sym typeface="+mn-lt"/>
                </a:rPr>
                <a:t>0</a:t>
              </a: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67" name="此处添加详细文本描述建议与标题相关并符合整体语言风格。"/>
          <p:cNvSpPr/>
          <p:nvPr/>
        </p:nvSpPr>
        <p:spPr>
          <a:xfrm>
            <a:off x="5660461" y="4181214"/>
            <a:ext cx="1806871" cy="9296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just">
              <a:lnSpc>
                <a:spcPct val="130000"/>
              </a:lnSpc>
              <a:defRPr sz="1400">
                <a:solidFill>
                  <a:srgbClr val="FFFFFF"/>
                </a:solidFill>
              </a:defRPr>
            </a:lvl1pPr>
          </a:lstStyle>
          <a:p>
            <a:r>
              <a:rPr lang="zh-CN">
                <a:cs typeface="+mn-ea"/>
                <a:sym typeface="+mn-lt"/>
              </a:rPr>
              <a:t>各小组成员自行完成对应的任务，编写代码，</a:t>
            </a:r>
            <a:r>
              <a:rPr lang="zh-CN">
                <a:cs typeface="+mn-ea"/>
                <a:sym typeface="+mn-lt"/>
              </a:rPr>
              <a:t>要求确保</a:t>
            </a:r>
            <a:r>
              <a:rPr lang="zh-CN">
                <a:cs typeface="+mn-ea"/>
                <a:sym typeface="+mn-lt"/>
              </a:rPr>
              <a:t>进度</a:t>
            </a:r>
            <a:endParaRPr lang="zh-CN">
              <a:cs typeface="+mn-ea"/>
              <a:sym typeface="+mn-lt"/>
            </a:endParaRPr>
          </a:p>
        </p:txBody>
      </p:sp>
      <p:grpSp>
        <p:nvGrpSpPr>
          <p:cNvPr id="370" name="成组"/>
          <p:cNvGrpSpPr/>
          <p:nvPr/>
        </p:nvGrpSpPr>
        <p:grpSpPr>
          <a:xfrm>
            <a:off x="5685533" y="3346541"/>
            <a:ext cx="1309370" cy="679419"/>
            <a:chOff x="0" y="0"/>
            <a:chExt cx="1309369" cy="679418"/>
          </a:xfrm>
        </p:grpSpPr>
        <p:sp>
          <p:nvSpPr>
            <p:cNvPr id="368" name="准备阶段"/>
            <p:cNvSpPr/>
            <p:nvPr/>
          </p:nvSpPr>
          <p:spPr>
            <a:xfrm>
              <a:off x="0" y="0"/>
              <a:ext cx="1309369" cy="459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 lang="zh-CN">
                  <a:cs typeface="+mn-ea"/>
                  <a:sym typeface="+mn-lt"/>
                </a:rPr>
                <a:t>实施</a:t>
              </a:r>
              <a:r>
                <a:rPr>
                  <a:cs typeface="+mn-ea"/>
                  <a:sym typeface="+mn-lt"/>
                </a:rPr>
                <a:t>阶段</a:t>
              </a:r>
              <a:endParaRPr>
                <a:cs typeface="+mn-ea"/>
                <a:sym typeface="+mn-lt"/>
              </a:endParaRPr>
            </a:p>
          </p:txBody>
        </p:sp>
        <p:sp>
          <p:nvSpPr>
            <p:cNvPr id="369" name="05.10~05.15"/>
            <p:cNvSpPr/>
            <p:nvPr/>
          </p:nvSpPr>
          <p:spPr>
            <a:xfrm>
              <a:off x="0" y="373983"/>
              <a:ext cx="1007109" cy="3054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cs typeface="+mn-ea"/>
                  <a:sym typeface="+mn-lt"/>
                </a:rPr>
                <a:t>0</a:t>
              </a:r>
              <a:r>
                <a:rPr lang="en-US">
                  <a:cs typeface="+mn-ea"/>
                  <a:sym typeface="+mn-lt"/>
                </a:rPr>
                <a:t>4</a:t>
              </a:r>
              <a:r>
                <a:rPr>
                  <a:cs typeface="+mn-ea"/>
                  <a:sym typeface="+mn-lt"/>
                </a:rPr>
                <a:t>.1</a:t>
              </a:r>
              <a:r>
                <a:rPr lang="en-US">
                  <a:cs typeface="+mn-ea"/>
                  <a:sym typeface="+mn-lt"/>
                </a:rPr>
                <a:t>1</a:t>
              </a:r>
              <a:r>
                <a:rPr>
                  <a:cs typeface="+mn-ea"/>
                  <a:sym typeface="+mn-lt"/>
                </a:rPr>
                <a:t>~0</a:t>
              </a:r>
              <a:r>
                <a:rPr lang="en-US">
                  <a:cs typeface="+mn-ea"/>
                  <a:sym typeface="+mn-lt"/>
                </a:rPr>
                <a:t>4</a:t>
              </a:r>
              <a:r>
                <a:rPr>
                  <a:cs typeface="+mn-ea"/>
                  <a:sym typeface="+mn-lt"/>
                </a:rPr>
                <a:t>.</a:t>
              </a:r>
              <a:r>
                <a:rPr lang="en-US">
                  <a:cs typeface="+mn-ea"/>
                  <a:sym typeface="+mn-lt"/>
                </a:rPr>
                <a:t>21</a:t>
              </a: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1" name="此处添加详细文本描述建议与标题相关并符合整体语言风格。"/>
          <p:cNvSpPr/>
          <p:nvPr/>
        </p:nvSpPr>
        <p:spPr>
          <a:xfrm>
            <a:off x="7644789" y="4181214"/>
            <a:ext cx="1806871" cy="148907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just">
              <a:lnSpc>
                <a:spcPct val="130000"/>
              </a:lnSpc>
              <a:defRPr sz="1400">
                <a:solidFill>
                  <a:srgbClr val="FFFFFF"/>
                </a:solidFill>
              </a:defRPr>
            </a:lvl1pPr>
          </a:lstStyle>
          <a:p>
            <a:r>
              <a:rPr lang="zh-CN">
                <a:cs typeface="+mn-ea"/>
                <a:sym typeface="+mn-lt"/>
              </a:rPr>
              <a:t>运行测试整个程序，查看是否能完成基本的功能，在该基础上看是否可以改进，</a:t>
            </a:r>
            <a:r>
              <a:rPr lang="zh-CN">
                <a:cs typeface="+mn-ea"/>
                <a:sym typeface="+mn-lt"/>
              </a:rPr>
              <a:t>完善</a:t>
            </a:r>
            <a:endParaRPr lang="zh-CN">
              <a:cs typeface="+mn-ea"/>
              <a:sym typeface="+mn-lt"/>
            </a:endParaRPr>
          </a:p>
        </p:txBody>
      </p:sp>
      <p:grpSp>
        <p:nvGrpSpPr>
          <p:cNvPr id="374" name="成组"/>
          <p:cNvGrpSpPr/>
          <p:nvPr/>
        </p:nvGrpSpPr>
        <p:grpSpPr>
          <a:xfrm>
            <a:off x="7669862" y="3346541"/>
            <a:ext cx="1309370" cy="679419"/>
            <a:chOff x="0" y="0"/>
            <a:chExt cx="1309368" cy="679418"/>
          </a:xfrm>
        </p:grpSpPr>
        <p:sp>
          <p:nvSpPr>
            <p:cNvPr id="372" name="实施阶段"/>
            <p:cNvSpPr/>
            <p:nvPr/>
          </p:nvSpPr>
          <p:spPr>
            <a:xfrm>
              <a:off x="0" y="0"/>
              <a:ext cx="1309368" cy="45910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 lang="zh-CN">
                  <a:cs typeface="+mn-ea"/>
                  <a:sym typeface="+mn-lt"/>
                </a:rPr>
                <a:t>改进</a:t>
              </a:r>
              <a:r>
                <a:rPr>
                  <a:cs typeface="+mn-ea"/>
                  <a:sym typeface="+mn-lt"/>
                </a:rPr>
                <a:t>阶段</a:t>
              </a:r>
              <a:endParaRPr>
                <a:cs typeface="+mn-ea"/>
                <a:sym typeface="+mn-lt"/>
              </a:endParaRPr>
            </a:p>
          </p:txBody>
        </p:sp>
        <p:sp>
          <p:nvSpPr>
            <p:cNvPr id="373" name="05.16"/>
            <p:cNvSpPr/>
            <p:nvPr/>
          </p:nvSpPr>
          <p:spPr>
            <a:xfrm>
              <a:off x="0" y="373983"/>
              <a:ext cx="532129" cy="3054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cs typeface="+mn-ea"/>
                  <a:sym typeface="+mn-lt"/>
                </a:rPr>
                <a:t>0</a:t>
              </a:r>
              <a:r>
                <a:rPr lang="en-US">
                  <a:cs typeface="+mn-ea"/>
                  <a:sym typeface="+mn-lt"/>
                </a:rPr>
                <a:t>4</a:t>
              </a:r>
              <a:r>
                <a:rPr>
                  <a:cs typeface="+mn-ea"/>
                  <a:sym typeface="+mn-lt"/>
                </a:rPr>
                <a:t>.</a:t>
              </a:r>
              <a:r>
                <a:rPr lang="en-US">
                  <a:cs typeface="+mn-ea"/>
                  <a:sym typeface="+mn-lt"/>
                </a:rPr>
                <a:t>22</a:t>
              </a:r>
              <a:endParaRPr lang="en-US">
                <a:cs typeface="+mn-ea"/>
                <a:sym typeface="+mn-lt"/>
              </a:endParaRPr>
            </a:p>
          </p:txBody>
        </p:sp>
      </p:grpSp>
      <p:sp>
        <p:nvSpPr>
          <p:cNvPr id="375" name="此处添加详细文本描述建议与标题相关并符合整体语言风格。"/>
          <p:cNvSpPr/>
          <p:nvPr/>
        </p:nvSpPr>
        <p:spPr>
          <a:xfrm>
            <a:off x="9629116" y="4181214"/>
            <a:ext cx="1806871" cy="6502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>
            <a:lvl1pPr algn="just">
              <a:lnSpc>
                <a:spcPct val="130000"/>
              </a:lnSpc>
              <a:defRPr sz="1400">
                <a:solidFill>
                  <a:srgbClr val="FFFFFF"/>
                </a:solidFill>
              </a:defRPr>
            </a:lvl1pPr>
          </a:lstStyle>
          <a:p>
            <a:r>
              <a:rPr lang="zh-CN">
                <a:cs typeface="+mn-ea"/>
                <a:sym typeface="+mn-lt"/>
              </a:rPr>
              <a:t>完善实验报告，</a:t>
            </a:r>
            <a:r>
              <a:rPr lang="en-US" altLang="zh-CN">
                <a:cs typeface="+mn-ea"/>
                <a:sym typeface="+mn-lt"/>
              </a:rPr>
              <a:t>ppt</a:t>
            </a:r>
            <a:r>
              <a:rPr lang="zh-CN" altLang="en-US">
                <a:cs typeface="+mn-ea"/>
                <a:sym typeface="+mn-lt"/>
              </a:rPr>
              <a:t>等，最后</a:t>
            </a:r>
            <a:r>
              <a:rPr lang="zh-CN" altLang="en-US">
                <a:cs typeface="+mn-ea"/>
                <a:sym typeface="+mn-lt"/>
              </a:rPr>
              <a:t>总结</a:t>
            </a: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78" name="成组"/>
          <p:cNvGrpSpPr/>
          <p:nvPr/>
        </p:nvGrpSpPr>
        <p:grpSpPr>
          <a:xfrm>
            <a:off x="9654189" y="3346541"/>
            <a:ext cx="1323437" cy="679419"/>
            <a:chOff x="0" y="0"/>
            <a:chExt cx="1323435" cy="679418"/>
          </a:xfrm>
        </p:grpSpPr>
        <p:sp>
          <p:nvSpPr>
            <p:cNvPr id="376" name="收尾阶段"/>
            <p:cNvSpPr/>
            <p:nvPr/>
          </p:nvSpPr>
          <p:spPr>
            <a:xfrm>
              <a:off x="0" y="0"/>
              <a:ext cx="1323435" cy="46166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cs typeface="+mn-ea"/>
                  <a:sym typeface="+mn-lt"/>
                </a:rPr>
                <a:t>收尾阶段</a:t>
              </a:r>
              <a:endParaRPr>
                <a:cs typeface="+mn-ea"/>
                <a:sym typeface="+mn-lt"/>
              </a:endParaRPr>
            </a:p>
          </p:txBody>
        </p:sp>
        <p:sp>
          <p:nvSpPr>
            <p:cNvPr id="377" name="05.16~20"/>
            <p:cNvSpPr/>
            <p:nvPr/>
          </p:nvSpPr>
          <p:spPr>
            <a:xfrm>
              <a:off x="0" y="373983"/>
              <a:ext cx="1101723" cy="3054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14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cs typeface="+mn-ea"/>
                  <a:sym typeface="+mn-lt"/>
                </a:rPr>
                <a:t>0</a:t>
              </a:r>
              <a:r>
                <a:rPr lang="en-US">
                  <a:cs typeface="+mn-ea"/>
                  <a:sym typeface="+mn-lt"/>
                </a:rPr>
                <a:t>4.23~04.24</a:t>
              </a:r>
              <a:endParaRPr lang="en-US">
                <a:cs typeface="+mn-ea"/>
                <a:sym typeface="+mn-lt"/>
              </a:endParaRPr>
            </a:p>
          </p:txBody>
        </p:sp>
      </p:grpSp>
      <p:grpSp>
        <p:nvGrpSpPr>
          <p:cNvPr id="383" name="成组"/>
          <p:cNvGrpSpPr/>
          <p:nvPr/>
        </p:nvGrpSpPr>
        <p:grpSpPr>
          <a:xfrm>
            <a:off x="1178604" y="418222"/>
            <a:ext cx="9030609" cy="585079"/>
            <a:chOff x="-1" y="0"/>
            <a:chExt cx="9030608" cy="585077"/>
          </a:xfrm>
        </p:grpSpPr>
        <p:sp>
          <p:nvSpPr>
            <p:cNvPr id="379" name="进度规划"/>
            <p:cNvSpPr/>
            <p:nvPr/>
          </p:nvSpPr>
          <p:spPr>
            <a:xfrm>
              <a:off x="309301" y="30928"/>
              <a:ext cx="1528622" cy="523216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45719" tIns="45719" rIns="45719" bIns="45719" numCol="1" anchor="t">
              <a:spAutoFit/>
            </a:bodyPr>
            <a:lstStyle>
              <a:lvl1pPr>
                <a:defRPr sz="2800">
                  <a:solidFill>
                    <a:srgbClr val="FFFFFF"/>
                  </a:solidFill>
                </a:defRPr>
              </a:lvl1pPr>
            </a:lstStyle>
            <a:p>
              <a:r>
                <a:rPr>
                  <a:cs typeface="+mn-ea"/>
                  <a:sym typeface="+mn-lt"/>
                </a:rPr>
                <a:t>进度规划</a:t>
              </a:r>
              <a:endParaRPr>
                <a:cs typeface="+mn-ea"/>
                <a:sym typeface="+mn-lt"/>
              </a:endParaRPr>
            </a:p>
          </p:txBody>
        </p:sp>
        <p:sp>
          <p:nvSpPr>
            <p:cNvPr id="380" name="矩形"/>
            <p:cNvSpPr/>
            <p:nvPr/>
          </p:nvSpPr>
          <p:spPr>
            <a:xfrm>
              <a:off x="212918" y="0"/>
              <a:ext cx="58283" cy="58507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81" name="矩形"/>
            <p:cNvSpPr/>
            <p:nvPr/>
          </p:nvSpPr>
          <p:spPr>
            <a:xfrm>
              <a:off x="-1" y="0"/>
              <a:ext cx="136720" cy="585077"/>
            </a:xfrm>
            <a:prstGeom prst="rect">
              <a:avLst/>
            </a:prstGeom>
            <a:solidFill>
              <a:srgbClr val="FFFFFF"/>
            </a:solidFill>
            <a:ln w="1270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>
                <a:defRPr>
                  <a:solidFill>
                    <a:srgbClr val="FFFFFF"/>
                  </a:solidFill>
                </a:defRPr>
              </a:pPr>
              <a:endParaRPr>
                <a:cs typeface="+mn-ea"/>
                <a:sym typeface="+mn-lt"/>
              </a:endParaRPr>
            </a:p>
          </p:txBody>
        </p:sp>
        <p:sp>
          <p:nvSpPr>
            <p:cNvPr id="382" name="线条"/>
            <p:cNvSpPr/>
            <p:nvPr/>
          </p:nvSpPr>
          <p:spPr>
            <a:xfrm>
              <a:off x="68360" y="585076"/>
              <a:ext cx="8962247" cy="1"/>
            </a:xfrm>
            <a:prstGeom prst="line">
              <a:avLst/>
            </a:prstGeom>
            <a:noFill/>
            <a:ln w="6350" cap="flat">
              <a:solidFill>
                <a:srgbClr val="FFFFFF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defTabSz="457200">
                <a:defRPr sz="1200"/>
              </a:pPr>
              <a:endParaRPr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:fade thruBlk="1"/>
      </p:transition>
    </mc:Choice>
    <mc:Fallback>
      <p:transition spd="slow" advClick="0" advTm="4000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9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4" fill="hold" grpId="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indefinite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9" presetClass="entr" presetSubtype="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indefinite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1000"/>
                                        <p:tgtEl>
                                          <p:spTgt spid="3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1765 0.000000" pathEditMode="relative">
                                      <p:cBhvr>
                                        <p:cTn id="24" dur="1000" fill="hold"/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3" presetClass="entr" presetSubtype="16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indefinite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500"/>
                            </p:stCondLst>
                            <p:childTnLst>
                              <p:par>
                                <p:cTn id="31" presetID="9" presetClass="entr" presetSubtype="0" fill="hold" grpId="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indefinite" fill="hold"/>
                                        <p:tgtEl>
                                          <p:spTgt spid="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3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" presetClass="entr" presetSubtype="4" fill="hold" grpId="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indefinite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6000"/>
                            </p:stCondLst>
                            <p:childTnLst>
                              <p:par>
                                <p:cTn id="40" presetID="9" presetClass="entr" presetSubtype="0" fill="hold" grpId="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indefinite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10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1785 0.000000" pathEditMode="relative">
                                      <p:cBhvr>
                                        <p:cTn id="45" dur="1000" fill="hold"/>
                                        <p:tgtEl>
                                          <p:spTgt spid="3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8000"/>
                            </p:stCondLst>
                            <p:childTnLst>
                              <p:par>
                                <p:cTn id="47" presetID="23" presetClass="entr" presetSubtype="16" fill="hold" grpId="1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indefinite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500"/>
                            </p:stCondLst>
                            <p:childTnLst>
                              <p:par>
                                <p:cTn id="52" presetID="9" presetClass="entr" presetSubtype="0" fill="hold" grpId="1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indefinite" fill="hold"/>
                                        <p:tgtEl>
                                          <p:spTgt spid="3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9000"/>
                            </p:stCondLst>
                            <p:childTnLst>
                              <p:par>
                                <p:cTn id="56" presetID="2" presetClass="entr" presetSubtype="4" fill="hold" grpId="1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indefinite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0"/>
                            </p:stCondLst>
                            <p:childTnLst>
                              <p:par>
                                <p:cTn id="61" presetID="9" presetClass="entr" presetSubtype="0" fill="hold" grpId="14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indefinite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1000"/>
                                        <p:tgtEl>
                                          <p:spTgt spid="3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1000"/>
                            </p:stCondLst>
                            <p:childTnLst>
                              <p:par>
                                <p:cTn id="6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1774 0.000000" pathEditMode="relative">
                                      <p:cBhvr>
                                        <p:cTn id="66" dur="1000" fill="hold"/>
                                        <p:tgtEl>
                                          <p:spTgt spid="3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2000"/>
                            </p:stCondLst>
                            <p:childTnLst>
                              <p:par>
                                <p:cTn id="68" presetID="23" presetClass="entr" presetSubtype="16" fill="hold" grpId="1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indefinite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12500"/>
                            </p:stCondLst>
                            <p:childTnLst>
                              <p:par>
                                <p:cTn id="73" presetID="9" presetClass="entr" presetSubtype="0" fill="hold" grpId="17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indefinite" fill="hold"/>
                                        <p:tgtEl>
                                          <p:spTgt spid="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5" dur="500"/>
                                        <p:tgtEl>
                                          <p:spTgt spid="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3000"/>
                            </p:stCondLst>
                            <p:childTnLst>
                              <p:par>
                                <p:cTn id="77" presetID="2" presetClass="entr" presetSubtype="4" fill="hold" grpId="18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indefinite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4000"/>
                            </p:stCondLst>
                            <p:childTnLst>
                              <p:par>
                                <p:cTn id="82" presetID="9" presetClass="entr" presetSubtype="0" fill="hold" grpId="1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indefinite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4" dur="1000"/>
                                        <p:tgtEl>
                                          <p:spTgt spid="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0"/>
                            </p:stCondLst>
                            <p:childTnLst>
                              <p:par>
                                <p:cTn id="86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31773 0.000000" pathEditMode="relative">
                                      <p:cBhvr>
                                        <p:cTn id="87" dur="1000" fill="hold"/>
                                        <p:tgtEl>
                                          <p:spTgt spid="3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6000"/>
                            </p:stCondLst>
                            <p:childTnLst>
                              <p:par>
                                <p:cTn id="89" presetID="23" presetClass="entr" presetSubtype="16" fill="hold" grpId="2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indefinite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3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16500"/>
                            </p:stCondLst>
                            <p:childTnLst>
                              <p:par>
                                <p:cTn id="94" presetID="9" presetClass="entr" presetSubtype="0" fill="hold" grpId="2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indefinite" fill="hold"/>
                                        <p:tgtEl>
                                          <p:spTgt spid="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6" dur="500"/>
                                        <p:tgtEl>
                                          <p:spTgt spid="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17000"/>
                            </p:stCondLst>
                            <p:childTnLst>
                              <p:par>
                                <p:cTn id="98" presetID="2" presetClass="entr" presetSubtype="4" fill="hold" grpId="23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indefinite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3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2" grpId="1" animBg="1" advAuto="0"/>
      <p:bldP spid="345" grpId="6" animBg="1" advAuto="0"/>
      <p:bldP spid="346" grpId="3" animBg="1" advAuto="0"/>
      <p:bldP spid="349" grpId="11" animBg="1" advAuto="0"/>
      <p:bldP spid="352" grpId="16" animBg="1" advAuto="0"/>
      <p:bldP spid="355" grpId="21" animBg="1" advAuto="0"/>
      <p:bldP spid="356" grpId="4" animBg="1" advAuto="0"/>
      <p:bldP spid="357" grpId="9" animBg="1" advAuto="0"/>
      <p:bldP spid="358" grpId="14" animBg="1" advAuto="0"/>
      <p:bldP spid="359" grpId="19" animBg="1" advAuto="0"/>
      <p:bldP spid="362" grpId="2" bldLvl="0" animBg="1" advAuto="0"/>
      <p:bldP spid="363" grpId="8" animBg="1" advAuto="0"/>
      <p:bldP spid="366" grpId="7" bldLvl="0" animBg="1" advAuto="0"/>
      <p:bldP spid="367" grpId="13" animBg="1" advAuto="0"/>
      <p:bldP spid="370" grpId="12" bldLvl="0" animBg="1" advAuto="0"/>
      <p:bldP spid="371" grpId="18" animBg="1" advAuto="0"/>
      <p:bldP spid="374" grpId="17" bldLvl="0" animBg="1" advAuto="0"/>
      <p:bldP spid="375" grpId="23" animBg="1" advAuto="0"/>
      <p:bldP spid="378" grpId="22" bldLvl="0" animBg="1" advAuto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4" name="活动运作方式"/>
          <p:cNvSpPr/>
          <p:nvPr/>
        </p:nvSpPr>
        <p:spPr>
          <a:xfrm>
            <a:off x="4788802" y="3993526"/>
            <a:ext cx="2028825" cy="119888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 algn="l"/>
            <a:r>
              <a:rPr>
                <a:cs typeface="+mn-ea"/>
                <a:sym typeface="+mn-lt"/>
              </a:rPr>
              <a:t>.开发环境</a:t>
            </a:r>
            <a:endParaRPr>
              <a:cs typeface="+mn-ea"/>
              <a:sym typeface="+mn-lt"/>
            </a:endParaRPr>
          </a:p>
          <a:p>
            <a:endParaRPr>
              <a:cs typeface="+mn-ea"/>
              <a:sym typeface="+mn-lt"/>
            </a:endParaRPr>
          </a:p>
        </p:txBody>
      </p:sp>
      <p:sp>
        <p:nvSpPr>
          <p:cNvPr id="425" name="此处添加详细文本描述，建议与标题相关并符合整体语言风格，语言描述尽量简洁生动。尽量将每页幻灯片的字数控制在200字以内，据统计每页幻灯片的播放时间最好控制在5分钟之内。"/>
          <p:cNvSpPr/>
          <p:nvPr/>
        </p:nvSpPr>
        <p:spPr>
          <a:xfrm>
            <a:off x="3232474" y="4727978"/>
            <a:ext cx="6067313" cy="129667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操作系统：Windows系统。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编程语言：Python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爬虫框架：用到了selenium 自动化框架,xpath解析网页，pandas清洗数据，matplotlib，pyecharts绘图</a:t>
            </a:r>
            <a:endParaRPr>
              <a:cs typeface="+mn-ea"/>
              <a:sym typeface="+mn-lt"/>
            </a:endParaRPr>
          </a:p>
        </p:txBody>
      </p:sp>
      <p:sp>
        <p:nvSpPr>
          <p:cNvPr id="426" name="03"/>
          <p:cNvSpPr/>
          <p:nvPr/>
        </p:nvSpPr>
        <p:spPr>
          <a:xfrm>
            <a:off x="5423591" y="1080533"/>
            <a:ext cx="2060819" cy="221599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138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>
                <a:cs typeface="+mn-ea"/>
                <a:sym typeface="+mn-lt"/>
              </a:rPr>
              <a:t>03</a:t>
            </a:r>
            <a:endParaRPr>
              <a:cs typeface="+mn-ea"/>
              <a:sym typeface="+mn-lt"/>
            </a:endParaRPr>
          </a:p>
        </p:txBody>
      </p:sp>
      <p:sp>
        <p:nvSpPr>
          <p:cNvPr id="427" name="PART ONE"/>
          <p:cNvSpPr/>
          <p:nvPr/>
        </p:nvSpPr>
        <p:spPr>
          <a:xfrm>
            <a:off x="5538110" y="2898014"/>
            <a:ext cx="2080055" cy="58477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>
                <a:cs typeface="+mn-ea"/>
                <a:sym typeface="+mn-lt"/>
              </a:rPr>
              <a:t>PART ONE</a:t>
            </a:r>
            <a:endParaRPr>
              <a:cs typeface="+mn-ea"/>
              <a:sym typeface="+mn-lt"/>
            </a:endParaRPr>
          </a:p>
        </p:txBody>
      </p:sp>
      <p:sp>
        <p:nvSpPr>
          <p:cNvPr id="428" name="线条"/>
          <p:cNvSpPr/>
          <p:nvPr/>
        </p:nvSpPr>
        <p:spPr>
          <a:xfrm flipH="1" flipV="1">
            <a:off x="4040454" y="3736552"/>
            <a:ext cx="4451351" cy="3212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/>
            </a:pPr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:fade thruBlk="1"/>
      </p:transition>
    </mc:Choice>
    <mc:Fallback>
      <p:transition spd="slow" advClick="0" advTm="4000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4" grpId="3" animBg="1" advAuto="0"/>
      <p:bldP spid="425" grpId="4" animBg="1" advAuto="0"/>
      <p:bldP spid="426" grpId="1" animBg="1" advAuto="0"/>
      <p:bldP spid="427" grpId="2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9" name="问题及把控"/>
          <p:cNvSpPr/>
          <p:nvPr/>
        </p:nvSpPr>
        <p:spPr>
          <a:xfrm>
            <a:off x="4788803" y="3910976"/>
            <a:ext cx="1918970" cy="64516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 algn="l"/>
            <a:r>
              <a:rPr>
                <a:cs typeface="+mn-ea"/>
                <a:sym typeface="+mn-lt"/>
              </a:rPr>
              <a:t>概要设计</a:t>
            </a:r>
            <a:endParaRPr>
              <a:cs typeface="+mn-ea"/>
              <a:sym typeface="+mn-lt"/>
            </a:endParaRPr>
          </a:p>
        </p:txBody>
      </p:sp>
      <p:sp>
        <p:nvSpPr>
          <p:cNvPr id="510" name="此处添加详细文本描述，建议与标题相关并符合整体语言风格，语言描述尽量简洁生动。尽量将每页幻灯片的字数控制在200字以内，据统计每页幻灯片的播放时间最好控制在5分钟之内。"/>
          <p:cNvSpPr/>
          <p:nvPr/>
        </p:nvSpPr>
        <p:spPr>
          <a:xfrm>
            <a:off x="3232474" y="4727978"/>
            <a:ext cx="6067313" cy="370776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我们使用Selenium和Python编写一个爬取“51job”网站的爬虫程序。我们需要进行以下的概要设计：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确定爬取目标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目标网站：https://we.51job.com/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爬取内容：Python岗位的职位名称、公司名称、工资、工作地点、工作经验、招聘时间、公司性质、公司规模、职位关键词、学历要求和岗位详情链接等。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确定所需技术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网络爬虫框架：Selenium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开发语言：Python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数据处理：csv文件格式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第三方库：lxml、csv</a:t>
            </a:r>
            <a:endParaRPr>
              <a:cs typeface="+mn-ea"/>
              <a:sym typeface="+mn-lt"/>
            </a:endParaRPr>
          </a:p>
        </p:txBody>
      </p:sp>
      <p:sp>
        <p:nvSpPr>
          <p:cNvPr id="511" name="04"/>
          <p:cNvSpPr/>
          <p:nvPr/>
        </p:nvSpPr>
        <p:spPr>
          <a:xfrm>
            <a:off x="5423591" y="1080533"/>
            <a:ext cx="2091276" cy="221599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138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>
                <a:cs typeface="+mn-ea"/>
                <a:sym typeface="+mn-lt"/>
              </a:rPr>
              <a:t>04</a:t>
            </a:r>
            <a:endParaRPr>
              <a:cs typeface="+mn-ea"/>
              <a:sym typeface="+mn-lt"/>
            </a:endParaRPr>
          </a:p>
        </p:txBody>
      </p:sp>
      <p:sp>
        <p:nvSpPr>
          <p:cNvPr id="512" name="PART ONE"/>
          <p:cNvSpPr/>
          <p:nvPr/>
        </p:nvSpPr>
        <p:spPr>
          <a:xfrm>
            <a:off x="5538110" y="2898014"/>
            <a:ext cx="2080055" cy="58477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>
                <a:cs typeface="+mn-ea"/>
                <a:sym typeface="+mn-lt"/>
              </a:rPr>
              <a:t>PART ONE</a:t>
            </a:r>
            <a:endParaRPr>
              <a:cs typeface="+mn-ea"/>
              <a:sym typeface="+mn-lt"/>
            </a:endParaRPr>
          </a:p>
        </p:txBody>
      </p:sp>
      <p:sp>
        <p:nvSpPr>
          <p:cNvPr id="513" name="线条"/>
          <p:cNvSpPr/>
          <p:nvPr/>
        </p:nvSpPr>
        <p:spPr>
          <a:xfrm flipH="1" flipV="1">
            <a:off x="4040454" y="3736552"/>
            <a:ext cx="4451351" cy="3212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/>
            </a:pPr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:fade thruBlk="1"/>
      </p:transition>
    </mc:Choice>
    <mc:Fallback>
      <p:transition spd="slow" advClick="0" advTm="4000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9" grpId="3" animBg="1" advAuto="0"/>
      <p:bldP spid="510" grpId="4" animBg="1" advAuto="0"/>
      <p:bldP spid="511" grpId="1" animBg="1" advAuto="0"/>
      <p:bldP spid="512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" name="费用预算"/>
          <p:cNvSpPr/>
          <p:nvPr/>
        </p:nvSpPr>
        <p:spPr>
          <a:xfrm>
            <a:off x="5250467" y="3993526"/>
            <a:ext cx="3290570" cy="119888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 algn="l"/>
            <a:r>
              <a:rPr>
                <a:cs typeface="+mn-ea"/>
                <a:sym typeface="+mn-lt"/>
              </a:rPr>
              <a:t>详细设计与实现</a:t>
            </a:r>
            <a:endParaRPr>
              <a:cs typeface="+mn-ea"/>
              <a:sym typeface="+mn-lt"/>
            </a:endParaRPr>
          </a:p>
          <a:p>
            <a:endParaRPr lang="zh-CN">
              <a:cs typeface="+mn-ea"/>
              <a:sym typeface="+mn-lt"/>
            </a:endParaRPr>
          </a:p>
        </p:txBody>
      </p:sp>
      <p:sp>
        <p:nvSpPr>
          <p:cNvPr id="676" name="此处添加详细文本描述，建议与标题相关并符合整体语言风格，语言描述尽量简洁生动。尽量将每页幻灯片的字数控制在200字以内，据统计每页幻灯片的播放时间最好控制在5分钟之内。"/>
          <p:cNvSpPr/>
          <p:nvPr/>
        </p:nvSpPr>
        <p:spPr>
          <a:xfrm>
            <a:off x="3232474" y="4727978"/>
            <a:ext cx="6067313" cy="1598295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>
                <a:cs typeface="+mn-ea"/>
                <a:sym typeface="+mn-lt"/>
              </a:rPr>
              <a:t>	Selenium 是一个用于web应用程序自动化测试的工具，直接运行在浏览器当中，支持chrome、firefox等主流浏览器。可以通过代码控制与页面上元素进行交互（点击、输入等），也可以获取指定元素的内容</a:t>
            </a:r>
            <a:r>
              <a:rPr lang="zh-CN">
                <a:cs typeface="+mn-ea"/>
                <a:sym typeface="+mn-lt"/>
              </a:rPr>
              <a:t>再通过导入各种函数实现</a:t>
            </a:r>
            <a:endParaRPr>
              <a:cs typeface="+mn-ea"/>
              <a:sym typeface="+mn-lt"/>
            </a:endParaRPr>
          </a:p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endParaRPr>
              <a:cs typeface="+mn-ea"/>
              <a:sym typeface="+mn-lt"/>
            </a:endParaRPr>
          </a:p>
        </p:txBody>
      </p:sp>
      <p:sp>
        <p:nvSpPr>
          <p:cNvPr id="677" name="05"/>
          <p:cNvSpPr/>
          <p:nvPr/>
        </p:nvSpPr>
        <p:spPr>
          <a:xfrm>
            <a:off x="5423591" y="1080533"/>
            <a:ext cx="2060819" cy="221599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138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>
                <a:cs typeface="+mn-ea"/>
                <a:sym typeface="+mn-lt"/>
              </a:rPr>
              <a:t>05</a:t>
            </a:r>
            <a:endParaRPr>
              <a:cs typeface="+mn-ea"/>
              <a:sym typeface="+mn-lt"/>
            </a:endParaRPr>
          </a:p>
        </p:txBody>
      </p:sp>
      <p:sp>
        <p:nvSpPr>
          <p:cNvPr id="678" name="PART ONE"/>
          <p:cNvSpPr/>
          <p:nvPr/>
        </p:nvSpPr>
        <p:spPr>
          <a:xfrm>
            <a:off x="5538110" y="2898014"/>
            <a:ext cx="2080055" cy="58477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>
                <a:cs typeface="+mn-ea"/>
                <a:sym typeface="+mn-lt"/>
              </a:rPr>
              <a:t>PART ONE</a:t>
            </a:r>
            <a:endParaRPr>
              <a:cs typeface="+mn-ea"/>
              <a:sym typeface="+mn-lt"/>
            </a:endParaRPr>
          </a:p>
        </p:txBody>
      </p:sp>
      <p:sp>
        <p:nvSpPr>
          <p:cNvPr id="679" name="线条"/>
          <p:cNvSpPr/>
          <p:nvPr/>
        </p:nvSpPr>
        <p:spPr>
          <a:xfrm flipH="1" flipV="1">
            <a:off x="4040454" y="3736552"/>
            <a:ext cx="4451351" cy="3212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/>
            </a:pPr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:fade thruBlk="1"/>
      </p:transition>
    </mc:Choice>
    <mc:Fallback>
      <p:transition spd="slow" advClick="0" advTm="4000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" grpId="3" animBg="1" advAuto="0"/>
      <p:bldP spid="676" grpId="4" animBg="1" advAuto="0"/>
      <p:bldP spid="677" grpId="1" animBg="1" advAuto="0"/>
      <p:bldP spid="678" grpId="2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6" name="预期效果"/>
          <p:cNvSpPr/>
          <p:nvPr/>
        </p:nvSpPr>
        <p:spPr>
          <a:xfrm>
            <a:off x="5250467" y="3993526"/>
            <a:ext cx="2028825" cy="645160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600">
                <a:solidFill>
                  <a:srgbClr val="FFFFFF"/>
                </a:solidFill>
              </a:defRPr>
            </a:lvl1pPr>
          </a:lstStyle>
          <a:p>
            <a:pPr algn="l"/>
            <a:r>
              <a:rPr>
                <a:cs typeface="+mn-ea"/>
                <a:sym typeface="+mn-lt"/>
              </a:rPr>
              <a:t>.系统测试</a:t>
            </a:r>
            <a:endParaRPr>
              <a:cs typeface="+mn-ea"/>
              <a:sym typeface="+mn-lt"/>
            </a:endParaRPr>
          </a:p>
        </p:txBody>
      </p:sp>
      <p:sp>
        <p:nvSpPr>
          <p:cNvPr id="767" name="此处添加详细文本描述，建议与标题相关并符合整体语言风格，语言描述尽量简洁生动。尽量将每页幻灯片的字数控制在200字以内，据统计每页幻灯片的播放时间最好控制在5分钟之内。"/>
          <p:cNvSpPr/>
          <p:nvPr/>
        </p:nvSpPr>
        <p:spPr>
          <a:xfrm>
            <a:off x="3232474" y="4727978"/>
            <a:ext cx="6067313" cy="866140"/>
          </a:xfrm>
          <a:prstGeom prst="rect">
            <a:avLst/>
          </a:prstGeom>
          <a:ln w="12700">
            <a:miter lim="400000"/>
          </a:ln>
        </p:spPr>
        <p:txBody>
          <a:bodyPr lIns="45719" rIns="45719">
            <a:spAutoFit/>
          </a:bodyPr>
          <a:lstStyle/>
          <a:p>
            <a:pPr algn="ctr">
              <a:lnSpc>
                <a:spcPct val="140000"/>
              </a:lnSpc>
              <a:defRPr sz="1400">
                <a:solidFill>
                  <a:srgbClr val="FFFFFF"/>
                </a:solidFill>
              </a:defRPr>
            </a:pPr>
            <a:r>
              <a:rPr sz="3600" b="1">
                <a:cs typeface="+mn-ea"/>
                <a:sym typeface="+mn-lt"/>
              </a:rPr>
              <a:t>演示系统截图</a:t>
            </a:r>
            <a:endParaRPr sz="3600" b="1">
              <a:cs typeface="+mn-ea"/>
              <a:sym typeface="+mn-lt"/>
            </a:endParaRPr>
          </a:p>
        </p:txBody>
      </p:sp>
      <p:sp>
        <p:nvSpPr>
          <p:cNvPr id="768" name="06"/>
          <p:cNvSpPr/>
          <p:nvPr/>
        </p:nvSpPr>
        <p:spPr>
          <a:xfrm>
            <a:off x="5423591" y="1080533"/>
            <a:ext cx="2053567" cy="2199641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13800">
                <a:solidFill>
                  <a:srgbClr val="FFFFFF"/>
                </a:solidFill>
                <a:effectLst>
                  <a:outerShdw blurRad="38100" dist="38100" dir="2700000" rotWithShape="0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>
                <a:cs typeface="+mn-ea"/>
                <a:sym typeface="+mn-lt"/>
              </a:rPr>
              <a:t>06</a:t>
            </a:r>
            <a:endParaRPr>
              <a:cs typeface="+mn-ea"/>
              <a:sym typeface="+mn-lt"/>
            </a:endParaRPr>
          </a:p>
        </p:txBody>
      </p:sp>
      <p:sp>
        <p:nvSpPr>
          <p:cNvPr id="769" name="PART ONE"/>
          <p:cNvSpPr/>
          <p:nvPr/>
        </p:nvSpPr>
        <p:spPr>
          <a:xfrm>
            <a:off x="5538110" y="2898014"/>
            <a:ext cx="2080055" cy="584775"/>
          </a:xfrm>
          <a:prstGeom prst="rect">
            <a:avLst/>
          </a:prstGeom>
          <a:ln w="12700">
            <a:miter lim="400000"/>
          </a:ln>
        </p:spPr>
        <p:txBody>
          <a:bodyPr wrap="none" lIns="45719" rIns="45719">
            <a:spAutoFit/>
          </a:bodyPr>
          <a:lstStyle>
            <a:lvl1pPr>
              <a:defRPr sz="3200">
                <a:solidFill>
                  <a:srgbClr val="FFFFFF"/>
                </a:solidFill>
              </a:defRPr>
            </a:lvl1pPr>
          </a:lstStyle>
          <a:p>
            <a:r>
              <a:rPr>
                <a:cs typeface="+mn-ea"/>
                <a:sym typeface="+mn-lt"/>
              </a:rPr>
              <a:t>PART ONE</a:t>
            </a:r>
            <a:endParaRPr>
              <a:cs typeface="+mn-ea"/>
              <a:sym typeface="+mn-lt"/>
            </a:endParaRPr>
          </a:p>
        </p:txBody>
      </p:sp>
      <p:sp>
        <p:nvSpPr>
          <p:cNvPr id="770" name="线条"/>
          <p:cNvSpPr/>
          <p:nvPr/>
        </p:nvSpPr>
        <p:spPr>
          <a:xfrm flipH="1" flipV="1">
            <a:off x="4040454" y="3736552"/>
            <a:ext cx="4451351" cy="3212"/>
          </a:xfrm>
          <a:prstGeom prst="line">
            <a:avLst/>
          </a:prstGeom>
          <a:ln w="6350">
            <a:solidFill>
              <a:srgbClr val="FFFFFF"/>
            </a:solidFill>
            <a:miter lim="400000"/>
          </a:ln>
        </p:spPr>
        <p:txBody>
          <a:bodyPr lIns="0" tIns="0" rIns="0" bIns="0"/>
          <a:lstStyle/>
          <a:p>
            <a:pPr defTabSz="457200">
              <a:defRPr sz="1200"/>
            </a:pPr>
            <a:endParaRPr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Click="0" advTm="4000">
        <p:fade thruBlk="1"/>
      </p:transition>
    </mc:Choice>
    <mc:Fallback>
      <p:transition spd="slow" advClick="0" advTm="4000">
        <p:fade thruBlk="1"/>
      </p:transition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19" presetClass="entr" presetSubtype="1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indefinite" fill="hold"/>
                                        <p:tgtEl>
                                          <p:spTgt spid="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4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indefinite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6" grpId="3" animBg="1" advAuto="0"/>
      <p:bldP spid="767" grpId="4" animBg="1" advAuto="0"/>
      <p:bldP spid="768" grpId="1" animBg="1" advAuto="0"/>
      <p:bldP spid="769" grpId="2" animBg="1" advAuto="0"/>
    </p:bldLst>
  </p:timing>
</p:sld>
</file>

<file path=ppt/tags/tag1.xml><?xml version="1.0" encoding="utf-8"?>
<p:tagLst xmlns:p="http://schemas.openxmlformats.org/presentationml/2006/main">
  <p:tag name="ISPRING_SCORM_RATE_SLIDES" val="0"/>
  <p:tag name="ISPRING_SCORM_RATE_QUIZZES" val="0"/>
  <p:tag name="ISPRING_SCORM_PASSING_SCORE" val="0.000000"/>
  <p:tag name="ISPRING_ULTRA_SCORM_COURSE_ID" val="374B1716-7E2A-4E62-AFFC-EF2B973042D8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ONLINEFOLDERID" val="0"/>
  <p:tag name="ISPRINGONLINEFOLDERPATH" val="Content List"/>
  <p:tag name="ISPRINGCLOUDFOLDERID" val="0"/>
  <p:tag name="ISPRINGCLOUDFOLDERPATH" val="Repository"/>
  <p:tag name="ISPRING_OUTPUT_FOLDER" val="G:\第九批已完成作品\219760"/>
  <p:tag name="ISPRING_PRESENTATION_TITLE" val="596c6d7f88fbf"/>
  <p:tag name="ISPRING_FIRST_PUBLISH" val="1"/>
  <p:tag name="COMMONDATA" val="eyJoZGlkIjoiNjU0MTdhNGIwYTFlMDY3YjJiYjZmODU3MGRjMzJiYjMifQ=="/>
  <p:tag name="KSO_WPP_MARK_KEY" val="bfbed8d6-9efe-437d-a8fe-c8f2bda9ad74"/>
</p:tagLst>
</file>

<file path=ppt/theme/theme1.xml><?xml version="1.0" encoding="utf-8"?>
<a:theme xmlns:a="http://schemas.openxmlformats.org/drawingml/2006/main" name="第一PPT，www.1ppt.com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tqtacern">
      <a:majorFont>
        <a:latin typeface="微软雅黑 Light"/>
        <a:ea typeface="微软雅黑 Light"/>
        <a:cs typeface=""/>
      </a:majorFont>
      <a:minorFont>
        <a:latin typeface="微软雅黑 Light"/>
        <a:ea typeface="微软雅黑 Light"/>
        <a:cs typeface="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5B9BD5"/>
          </a:solidFill>
          <a:prstDash val="solid"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5B9BD5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6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"/>
        <a:ea typeface="Helvetica"/>
        <a:cs typeface="Helvetica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12700" cap="flat">
          <a:solidFill>
            <a:srgbClr val="5B9BD5"/>
          </a:solidFill>
          <a:prstDash val="solid"/>
          <a:miter lim="400000"/>
        </a:ln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5B9BD5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1329</Words>
  <Application>WPS 演示</Application>
  <PresentationFormat>宽屏</PresentationFormat>
  <Paragraphs>150</Paragraphs>
  <Slides>10</Slides>
  <Notes>26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1" baseType="lpstr">
      <vt:lpstr>Arial</vt:lpstr>
      <vt:lpstr>宋体</vt:lpstr>
      <vt:lpstr>Wingdings</vt:lpstr>
      <vt:lpstr>Helvetica</vt:lpstr>
      <vt:lpstr>Arial</vt:lpstr>
      <vt:lpstr>微软雅黑</vt:lpstr>
      <vt:lpstr>Lucida Grande</vt:lpstr>
      <vt:lpstr>微软雅黑 Light</vt:lpstr>
      <vt:lpstr>Arial Unicode MS</vt:lpstr>
      <vt:lpstr>第一PPT，www.1ppt.com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活动策划方案</dc:title>
  <dc:creator>第一PPT</dc:creator>
  <cp:keywords>www.1ppt.com</cp:keywords>
  <dc:description>www.1ppt.com</dc:description>
  <cp:lastModifiedBy>陆锡坚666</cp:lastModifiedBy>
  <cp:revision>20</cp:revision>
  <dcterms:created xsi:type="dcterms:W3CDTF">2023-04-24T14:05:00Z</dcterms:created>
  <dcterms:modified xsi:type="dcterms:W3CDTF">2023-04-25T10:50:51Z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DD357A224B584833882F1CBB2C695A4D_13</vt:lpwstr>
  </property>
  <property fmtid="{D5CDD505-2E9C-101B-9397-08002B2CF9AE}" pid="3" name="KSOProductBuildVer">
    <vt:lpwstr>2052-11.1.0.14036</vt:lpwstr>
  </property>
</Properties>
</file>