
<file path=[Content_Types].xml><?xml version="1.0" encoding="utf-8"?>
<Types xmlns="http://schemas.openxmlformats.org/package/2006/content-types">
  <Default Extension="jpeg" ContentType="image/jpeg"/>
  <Default Extension="JPG" ContentType="image/.jpg"/>
  <Default Extension="vml" ContentType="application/vnd.openxmlformats-officedocument.vmlDrawing"/>
  <Default Extension="bin" ContentType="application/vnd.openxmlformats-officedocument.oleObject"/>
  <Default Extension="emf" ContentType="image/x-emf"/>
  <Default Extension="png" ContentType="image/png"/>
  <Default Extension="mp4" ContentType="video/mp4"/>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Lst>
  <p:notesMasterIdLst>
    <p:notesMasterId r:id="rId5"/>
  </p:notesMasterIdLst>
  <p:handoutMasterIdLst>
    <p:handoutMasterId r:id="rId62"/>
  </p:handoutMasterIdLst>
  <p:sldIdLst>
    <p:sldId id="256" r:id="rId3"/>
    <p:sldId id="321" r:id="rId4"/>
    <p:sldId id="322" r:id="rId6"/>
    <p:sldId id="349" r:id="rId7"/>
    <p:sldId id="350" r:id="rId8"/>
    <p:sldId id="340" r:id="rId9"/>
    <p:sldId id="378" r:id="rId10"/>
    <p:sldId id="379" r:id="rId11"/>
    <p:sldId id="374" r:id="rId12"/>
    <p:sldId id="375" r:id="rId13"/>
    <p:sldId id="376" r:id="rId14"/>
    <p:sldId id="377" r:id="rId15"/>
    <p:sldId id="372" r:id="rId16"/>
    <p:sldId id="373" r:id="rId17"/>
    <p:sldId id="371" r:id="rId18"/>
    <p:sldId id="370" r:id="rId19"/>
    <p:sldId id="380" r:id="rId20"/>
    <p:sldId id="381" r:id="rId21"/>
    <p:sldId id="382" r:id="rId22"/>
    <p:sldId id="331" r:id="rId23"/>
    <p:sldId id="403" r:id="rId24"/>
    <p:sldId id="404" r:id="rId25"/>
    <p:sldId id="405" r:id="rId26"/>
    <p:sldId id="429" r:id="rId27"/>
    <p:sldId id="406" r:id="rId28"/>
    <p:sldId id="414" r:id="rId29"/>
    <p:sldId id="412" r:id="rId30"/>
    <p:sldId id="411" r:id="rId31"/>
    <p:sldId id="415" r:id="rId32"/>
    <p:sldId id="413" r:id="rId33"/>
    <p:sldId id="471" r:id="rId34"/>
    <p:sldId id="424" r:id="rId35"/>
    <p:sldId id="423" r:id="rId36"/>
    <p:sldId id="421" r:id="rId37"/>
    <p:sldId id="422" r:id="rId38"/>
    <p:sldId id="416" r:id="rId39"/>
    <p:sldId id="417" r:id="rId40"/>
    <p:sldId id="408" r:id="rId41"/>
    <p:sldId id="430" r:id="rId42"/>
    <p:sldId id="325" r:id="rId43"/>
    <p:sldId id="383" r:id="rId44"/>
    <p:sldId id="384" r:id="rId45"/>
    <p:sldId id="385" r:id="rId46"/>
    <p:sldId id="386" r:id="rId47"/>
    <p:sldId id="324" r:id="rId48"/>
    <p:sldId id="387" r:id="rId49"/>
    <p:sldId id="388" r:id="rId50"/>
    <p:sldId id="332" r:id="rId51"/>
    <p:sldId id="351" r:id="rId52"/>
    <p:sldId id="363" r:id="rId53"/>
    <p:sldId id="352" r:id="rId54"/>
    <p:sldId id="326" r:id="rId55"/>
    <p:sldId id="364" r:id="rId56"/>
    <p:sldId id="353" r:id="rId57"/>
    <p:sldId id="329" r:id="rId58"/>
    <p:sldId id="328" r:id="rId59"/>
    <p:sldId id="469" r:id="rId60"/>
    <p:sldId id="470" r:id="rId61"/>
  </p:sldIdLst>
  <p:sldSz cx="9144000" cy="6858000" type="screen4x3"/>
  <p:notesSz cx="7099300" cy="10234295"/>
  <p:custDataLst>
    <p:tags r:id="rId66"/>
  </p:custDataLst>
  <p:defaultTextStyle>
    <a:defPPr>
      <a:defRPr lang="en-US"/>
    </a:defPPr>
    <a:lvl1pPr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1pPr>
    <a:lvl2pPr marL="4572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2pPr>
    <a:lvl3pPr marL="9144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3pPr>
    <a:lvl4pPr marL="13716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4pPr>
    <a:lvl5pPr marL="18288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66"/>
    <a:srgbClr val="008080"/>
    <a:srgbClr val="008000"/>
    <a:srgbClr val="339933"/>
    <a:srgbClr val="006666"/>
    <a:srgbClr val="3399FF"/>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5494" autoAdjust="0"/>
  </p:normalViewPr>
  <p:slideViewPr>
    <p:cSldViewPr showGuides="1">
      <p:cViewPr varScale="1">
        <p:scale>
          <a:sx n="118" d="100"/>
          <a:sy n="118" d="100"/>
        </p:scale>
        <p:origin x="1738" y="91"/>
      </p:cViewPr>
      <p:guideLst>
        <p:guide orient="horz" pos="2160"/>
        <p:guide pos="2880"/>
      </p:guideLst>
    </p:cSldViewPr>
  </p:slideViewPr>
  <p:notesTextViewPr>
    <p:cViewPr>
      <p:scale>
        <a:sx n="100" d="100"/>
        <a:sy n="100" d="100"/>
      </p:scale>
      <p:origin x="0" y="0"/>
    </p:cViewPr>
  </p:notesTextViewPr>
  <p:sorterViewPr>
    <p:cViewPr>
      <p:scale>
        <a:sx n="150" d="100"/>
        <a:sy n="150" d="100"/>
      </p:scale>
      <p:origin x="0" y="0"/>
    </p:cViewPr>
  </p:sorterViewPr>
  <p:notesViewPr>
    <p:cSldViewPr>
      <p:cViewPr varScale="1">
        <p:scale>
          <a:sx n="65" d="100"/>
          <a:sy n="65" d="100"/>
        </p:scale>
        <p:origin x="-2874" y="-102"/>
      </p:cViewPr>
      <p:guideLst>
        <p:guide orient="horz" pos="3223"/>
        <p:guide pos="2236"/>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6" Type="http://schemas.openxmlformats.org/officeDocument/2006/relationships/tags" Target="tags/tag11.xml"/><Relationship Id="rId65" Type="http://schemas.openxmlformats.org/officeDocument/2006/relationships/tableStyles" Target="tableStyles.xml"/><Relationship Id="rId64" Type="http://schemas.openxmlformats.org/officeDocument/2006/relationships/viewProps" Target="viewProps.xml"/><Relationship Id="rId63" Type="http://schemas.openxmlformats.org/officeDocument/2006/relationships/presProps" Target="presProps.xml"/><Relationship Id="rId62" Type="http://schemas.openxmlformats.org/officeDocument/2006/relationships/handoutMaster" Target="handoutMasters/handoutMaster1.xml"/><Relationship Id="rId61" Type="http://schemas.openxmlformats.org/officeDocument/2006/relationships/slide" Target="slides/slide58.xml"/><Relationship Id="rId60" Type="http://schemas.openxmlformats.org/officeDocument/2006/relationships/slide" Target="slides/slide57.xml"/><Relationship Id="rId6" Type="http://schemas.openxmlformats.org/officeDocument/2006/relationships/slide" Target="slides/slide3.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notesMaster" Target="notesMasters/notesMaster1.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0.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8066" name="Rectangle 2"/>
          <p:cNvSpPr>
            <a:spLocks noGrp="1" noChangeArrowheads="1"/>
          </p:cNvSpPr>
          <p:nvPr>
            <p:ph type="hdr" sz="quarter"/>
          </p:nvPr>
        </p:nvSpPr>
        <p:spPr bwMode="auto">
          <a:xfrm>
            <a:off x="0"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lstStyle>
            <a:lvl1pPr defTabSz="990600">
              <a:defRPr sz="1300"/>
            </a:lvl1pPr>
          </a:lstStyle>
          <a:p>
            <a:pPr>
              <a:defRPr/>
            </a:pPr>
            <a:endParaRPr lang="zh-CN" altLang="en-US"/>
          </a:p>
        </p:txBody>
      </p:sp>
      <p:sp>
        <p:nvSpPr>
          <p:cNvPr id="88067" name="Rectangle 3"/>
          <p:cNvSpPr>
            <a:spLocks noGrp="1" noChangeArrowheads="1"/>
          </p:cNvSpPr>
          <p:nvPr>
            <p:ph type="dt" sz="quarter" idx="1"/>
          </p:nvPr>
        </p:nvSpPr>
        <p:spPr bwMode="auto">
          <a:xfrm>
            <a:off x="4021138"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lstStyle>
            <a:lvl1pPr algn="r" defTabSz="990600">
              <a:defRPr sz="1300"/>
            </a:lvl1pPr>
          </a:lstStyle>
          <a:p>
            <a:pPr>
              <a:defRPr/>
            </a:pPr>
            <a:endParaRPr lang="en-US" altLang="zh-CN"/>
          </a:p>
        </p:txBody>
      </p:sp>
      <p:sp>
        <p:nvSpPr>
          <p:cNvPr id="88068" name="Rectangle 4"/>
          <p:cNvSpPr>
            <a:spLocks noGrp="1" noChangeArrowheads="1"/>
          </p:cNvSpPr>
          <p:nvPr>
            <p:ph type="ftr" sz="quarter" idx="2"/>
          </p:nvPr>
        </p:nvSpPr>
        <p:spPr bwMode="auto">
          <a:xfrm>
            <a:off x="0" y="972185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lstStyle>
            <a:lvl1pPr defTabSz="990600">
              <a:defRPr sz="1300"/>
            </a:lvl1pPr>
          </a:lstStyle>
          <a:p>
            <a:pPr>
              <a:defRPr/>
            </a:pPr>
            <a:endParaRPr lang="en-US" altLang="zh-CN"/>
          </a:p>
        </p:txBody>
      </p:sp>
      <p:sp>
        <p:nvSpPr>
          <p:cNvPr id="88069" name="Rectangle 5"/>
          <p:cNvSpPr>
            <a:spLocks noGrp="1" noChangeArrowheads="1"/>
          </p:cNvSpPr>
          <p:nvPr>
            <p:ph type="sldNum" sz="quarter" idx="3"/>
          </p:nvPr>
        </p:nvSpPr>
        <p:spPr bwMode="auto">
          <a:xfrm>
            <a:off x="4021138" y="972185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lstStyle>
            <a:lvl1pPr algn="r" defTabSz="990600">
              <a:defRPr sz="1300"/>
            </a:lvl1pPr>
          </a:lstStyle>
          <a:p>
            <a:pPr>
              <a:defRPr/>
            </a:pPr>
            <a:fld id="{6C94CD3F-BC40-49E1-B6B8-E1A76E047675}" type="slidenum">
              <a:rPr lang="zh-CN" altLang="en-US"/>
            </a:fld>
            <a:endParaRPr lang="en-US" altLang="zh-CN"/>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lstStyle>
            <a:lvl1pPr defTabSz="990600">
              <a:defRPr sz="1300"/>
            </a:lvl1pPr>
          </a:lstStyle>
          <a:p>
            <a:pPr>
              <a:defRPr/>
            </a:pPr>
            <a:endParaRPr lang="zh-CN" altLang="en-US"/>
          </a:p>
        </p:txBody>
      </p:sp>
      <p:sp>
        <p:nvSpPr>
          <p:cNvPr id="6147" name="Rectangle 3"/>
          <p:cNvSpPr>
            <a:spLocks noGrp="1" noChangeArrowheads="1"/>
          </p:cNvSpPr>
          <p:nvPr>
            <p:ph type="dt" idx="1"/>
          </p:nvPr>
        </p:nvSpPr>
        <p:spPr bwMode="auto">
          <a:xfrm>
            <a:off x="4021138"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lstStyle>
            <a:lvl1pPr algn="r" defTabSz="990600">
              <a:defRPr sz="1300"/>
            </a:lvl1pPr>
          </a:lstStyle>
          <a:p>
            <a:pPr>
              <a:defRPr/>
            </a:pPr>
            <a:endParaRPr lang="en-US" altLang="zh-CN"/>
          </a:p>
        </p:txBody>
      </p:sp>
      <p:sp>
        <p:nvSpPr>
          <p:cNvPr id="13316" name="Rectangle 4"/>
          <p:cNvSpPr>
            <a:spLocks noGrp="1" noRot="1" noChangeAspect="1" noChangeArrowheads="1" noTextEdit="1"/>
          </p:cNvSpPr>
          <p:nvPr>
            <p:ph type="sldImg" idx="2"/>
          </p:nvPr>
        </p:nvSpPr>
        <p:spPr bwMode="auto">
          <a:xfrm>
            <a:off x="990600" y="768350"/>
            <a:ext cx="5118100" cy="3836988"/>
          </a:xfrm>
          <a:prstGeom prst="rect">
            <a:avLst/>
          </a:prstGeom>
          <a:noFill/>
          <a:ln w="9525">
            <a:solidFill>
              <a:srgbClr val="000000"/>
            </a:solidFill>
            <a:miter lim="800000"/>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149" name="Rectangle 5"/>
          <p:cNvSpPr>
            <a:spLocks noGrp="1" noChangeArrowheads="1"/>
          </p:cNvSpPr>
          <p:nvPr>
            <p:ph type="body" sz="quarter" idx="3"/>
          </p:nvPr>
        </p:nvSpPr>
        <p:spPr bwMode="auto">
          <a:xfrm>
            <a:off x="709613" y="4860925"/>
            <a:ext cx="5680075" cy="4605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lstStyle/>
          <a:p>
            <a:pPr lvl="0"/>
            <a:r>
              <a:rPr lang="zh-CN" altLang="en-US" noProof="0"/>
              <a:t>单击此处编辑母版文本样式</a:t>
            </a:r>
            <a:endParaRPr lang="zh-CN" altLang="en-US" noProof="0"/>
          </a:p>
          <a:p>
            <a:pPr lvl="1"/>
            <a:r>
              <a:rPr lang="zh-CN" altLang="en-US" noProof="0"/>
              <a:t>第二级</a:t>
            </a:r>
            <a:endParaRPr lang="zh-CN" altLang="en-US" noProof="0"/>
          </a:p>
          <a:p>
            <a:pPr lvl="2"/>
            <a:r>
              <a:rPr lang="zh-CN" altLang="en-US" noProof="0"/>
              <a:t>第三级</a:t>
            </a:r>
            <a:endParaRPr lang="zh-CN" altLang="en-US" noProof="0"/>
          </a:p>
          <a:p>
            <a:pPr lvl="3"/>
            <a:r>
              <a:rPr lang="zh-CN" altLang="en-US" noProof="0"/>
              <a:t>第四级</a:t>
            </a:r>
            <a:endParaRPr lang="zh-CN" altLang="en-US" noProof="0"/>
          </a:p>
          <a:p>
            <a:pPr lvl="4"/>
            <a:r>
              <a:rPr lang="zh-CN" altLang="en-US" noProof="0"/>
              <a:t>第五级</a:t>
            </a:r>
            <a:endParaRPr lang="zh-CN" altLang="en-US" noProof="0"/>
          </a:p>
        </p:txBody>
      </p:sp>
      <p:sp>
        <p:nvSpPr>
          <p:cNvPr id="6150" name="Rectangle 6"/>
          <p:cNvSpPr>
            <a:spLocks noGrp="1" noChangeArrowheads="1"/>
          </p:cNvSpPr>
          <p:nvPr>
            <p:ph type="ftr" sz="quarter" idx="4"/>
          </p:nvPr>
        </p:nvSpPr>
        <p:spPr bwMode="auto">
          <a:xfrm>
            <a:off x="0" y="972185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lstStyle>
            <a:lvl1pPr defTabSz="990600">
              <a:defRPr sz="1300"/>
            </a:lvl1pPr>
          </a:lstStyle>
          <a:p>
            <a:pPr>
              <a:defRPr/>
            </a:pPr>
            <a:endParaRPr lang="en-US" altLang="zh-CN"/>
          </a:p>
        </p:txBody>
      </p:sp>
      <p:sp>
        <p:nvSpPr>
          <p:cNvPr id="6151" name="Rectangle 7"/>
          <p:cNvSpPr>
            <a:spLocks noGrp="1" noChangeArrowheads="1"/>
          </p:cNvSpPr>
          <p:nvPr>
            <p:ph type="sldNum" sz="quarter" idx="5"/>
          </p:nvPr>
        </p:nvSpPr>
        <p:spPr bwMode="auto">
          <a:xfrm>
            <a:off x="4021138" y="972185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lstStyle>
            <a:lvl1pPr algn="r" defTabSz="990600">
              <a:defRPr sz="1300"/>
            </a:lvl1pPr>
          </a:lstStyle>
          <a:p>
            <a:pPr>
              <a:defRPr/>
            </a:pPr>
            <a:fld id="{17148E70-F631-4132-BD22-94B9F5668B9A}" type="slidenum">
              <a:rPr lang="zh-CN" altLang="en-US"/>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1pPr>
    <a:lvl2pPr marL="4572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2pPr>
    <a:lvl3pPr marL="9144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3pPr>
    <a:lvl4pPr marL="13716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4pPr>
    <a:lvl5pPr marL="18288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5.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6.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7.xml"/></Relationships>
</file>

<file path=ppt/notesSlides/_rels/notesSlide4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2.xml"/></Relationships>
</file>

<file path=ppt/notesSlides/_rels/notesSlide4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6.xml"/></Relationships>
</file>

<file path=ppt/notesSlides/_rels/notesSlide4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7.xml"/></Relationships>
</file>

<file path=ppt/notesSlides/_rels/notesSlide4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幻灯片图像占位符 1"/>
          <p:cNvSpPr>
            <a:spLocks noGrp="1" noRot="1" noChangeAspect="1" noTextEdit="1"/>
          </p:cNvSpPr>
          <p:nvPr>
            <p:ph type="sldImg"/>
          </p:nvPr>
        </p:nvSpPr>
        <p:spPr>
          <a:xfrm>
            <a:off x="992188" y="768350"/>
            <a:ext cx="5114925" cy="3836988"/>
          </a:xfrm>
        </p:spPr>
      </p:sp>
      <p:sp>
        <p:nvSpPr>
          <p:cNvPr id="8195" name="备注占位符 2"/>
          <p:cNvSpPr>
            <a:spLocks noGrp="1"/>
          </p:cNvSpPr>
          <p:nvPr>
            <p:ph type="body" idx="1"/>
          </p:nvPr>
        </p:nvSpPr>
        <p:spPr>
          <a:noFill/>
        </p:spPr>
        <p:txBody>
          <a:bodyPr/>
          <a:lstStyle/>
          <a:p>
            <a:endParaRPr lang="zh-CN" altLang="en-US"/>
          </a:p>
        </p:txBody>
      </p:sp>
      <p:sp>
        <p:nvSpPr>
          <p:cNvPr id="8196"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4D28D-253E-4F96-973E-B86D8768EC0F}" type="slidenum">
              <a:rPr lang="zh-CN" altLang="en-US" sz="1300" smtClean="0"/>
            </a:fld>
            <a:endParaRPr lang="en-US" altLang="zh-CN" sz="13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p:cNvSpPr>
            <a:spLocks noGrp="1" noRot="1" noChangeAspect="1" noTextEdit="1"/>
          </p:cNvSpPr>
          <p:nvPr>
            <p:ph type="sldImg"/>
          </p:nvPr>
        </p:nvSpPr>
        <p:spPr>
          <a:xfrm>
            <a:off x="992188" y="768350"/>
            <a:ext cx="5114925" cy="3836988"/>
          </a:xfrm>
        </p:spPr>
      </p:sp>
      <p:sp>
        <p:nvSpPr>
          <p:cNvPr id="16387" name="备注占位符 2"/>
          <p:cNvSpPr>
            <a:spLocks noGrp="1"/>
          </p:cNvSpPr>
          <p:nvPr>
            <p:ph type="body" idx="1"/>
          </p:nvPr>
        </p:nvSpPr>
        <p:spPr>
          <a:noFill/>
        </p:spPr>
        <p:txBody>
          <a:bodyPr/>
          <a:lstStyle/>
          <a:p>
            <a:endParaRPr lang="zh-CN" altLang="en-US"/>
          </a:p>
        </p:txBody>
      </p:sp>
      <p:sp>
        <p:nvSpPr>
          <p:cNvPr id="16388"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6A4B0BBF-4581-45CB-A938-7FDA5E90D480}" type="slidenum">
              <a:rPr lang="zh-CN" altLang="en-US" sz="1300" smtClean="0"/>
            </a:fld>
            <a:endParaRPr lang="en-US" altLang="zh-CN" sz="130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p:cNvSpPr>
            <a:spLocks noGrp="1" noRot="1" noChangeAspect="1" noTextEdit="1"/>
          </p:cNvSpPr>
          <p:nvPr>
            <p:ph type="sldImg"/>
          </p:nvPr>
        </p:nvSpPr>
        <p:spPr>
          <a:xfrm>
            <a:off x="992188" y="768350"/>
            <a:ext cx="5114925" cy="3836988"/>
          </a:xfrm>
        </p:spPr>
      </p:sp>
      <p:sp>
        <p:nvSpPr>
          <p:cNvPr id="16387" name="备注占位符 2"/>
          <p:cNvSpPr>
            <a:spLocks noGrp="1"/>
          </p:cNvSpPr>
          <p:nvPr>
            <p:ph type="body" idx="1"/>
          </p:nvPr>
        </p:nvSpPr>
        <p:spPr>
          <a:noFill/>
        </p:spPr>
        <p:txBody>
          <a:bodyPr/>
          <a:lstStyle/>
          <a:p>
            <a:endParaRPr lang="zh-CN" altLang="en-US"/>
          </a:p>
        </p:txBody>
      </p:sp>
      <p:sp>
        <p:nvSpPr>
          <p:cNvPr id="16388"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6A4B0BBF-4581-45CB-A938-7FDA5E90D480}" type="slidenum">
              <a:rPr lang="zh-CN" altLang="en-US" sz="1300" smtClean="0"/>
            </a:fld>
            <a:endParaRPr lang="en-US" altLang="zh-CN" sz="130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p:cNvSpPr>
            <a:spLocks noGrp="1" noRot="1" noChangeAspect="1" noTextEdit="1"/>
          </p:cNvSpPr>
          <p:nvPr>
            <p:ph type="sldImg"/>
          </p:nvPr>
        </p:nvSpPr>
        <p:spPr>
          <a:xfrm>
            <a:off x="992188" y="768350"/>
            <a:ext cx="5114925" cy="3836988"/>
          </a:xfrm>
        </p:spPr>
      </p:sp>
      <p:sp>
        <p:nvSpPr>
          <p:cNvPr id="16387" name="备注占位符 2"/>
          <p:cNvSpPr>
            <a:spLocks noGrp="1"/>
          </p:cNvSpPr>
          <p:nvPr>
            <p:ph type="body" idx="1"/>
          </p:nvPr>
        </p:nvSpPr>
        <p:spPr>
          <a:noFill/>
        </p:spPr>
        <p:txBody>
          <a:bodyPr/>
          <a:lstStyle/>
          <a:p>
            <a:endParaRPr lang="zh-CN" altLang="en-US"/>
          </a:p>
        </p:txBody>
      </p:sp>
      <p:sp>
        <p:nvSpPr>
          <p:cNvPr id="16388"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6A4B0BBF-4581-45CB-A938-7FDA5E90D480}" type="slidenum">
              <a:rPr lang="zh-CN" altLang="en-US" sz="1300" smtClean="0"/>
            </a:fld>
            <a:endParaRPr lang="en-US" altLang="zh-CN" sz="130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p:cNvSpPr>
            <a:spLocks noGrp="1" noRot="1" noChangeAspect="1" noTextEdit="1"/>
          </p:cNvSpPr>
          <p:nvPr>
            <p:ph type="sldImg"/>
          </p:nvPr>
        </p:nvSpPr>
        <p:spPr>
          <a:xfrm>
            <a:off x="992188" y="768350"/>
            <a:ext cx="5114925" cy="3836988"/>
          </a:xfrm>
        </p:spPr>
      </p:sp>
      <p:sp>
        <p:nvSpPr>
          <p:cNvPr id="16387" name="备注占位符 2"/>
          <p:cNvSpPr>
            <a:spLocks noGrp="1"/>
          </p:cNvSpPr>
          <p:nvPr>
            <p:ph type="body" idx="1"/>
          </p:nvPr>
        </p:nvSpPr>
        <p:spPr>
          <a:noFill/>
        </p:spPr>
        <p:txBody>
          <a:bodyPr/>
          <a:lstStyle/>
          <a:p>
            <a:endParaRPr lang="zh-CN" altLang="en-US"/>
          </a:p>
        </p:txBody>
      </p:sp>
      <p:sp>
        <p:nvSpPr>
          <p:cNvPr id="16388"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6A4B0BBF-4581-45CB-A938-7FDA5E90D480}" type="slidenum">
              <a:rPr lang="zh-CN" altLang="en-US" sz="1300" smtClean="0"/>
            </a:fld>
            <a:endParaRPr lang="en-US" altLang="zh-CN" sz="130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p:cNvSpPr>
            <a:spLocks noGrp="1" noRot="1" noChangeAspect="1" noTextEdit="1"/>
          </p:cNvSpPr>
          <p:nvPr>
            <p:ph type="sldImg"/>
          </p:nvPr>
        </p:nvSpPr>
        <p:spPr>
          <a:xfrm>
            <a:off x="992188" y="768350"/>
            <a:ext cx="5114925" cy="3836988"/>
          </a:xfrm>
        </p:spPr>
      </p:sp>
      <p:sp>
        <p:nvSpPr>
          <p:cNvPr id="14339" name="备注占位符 2"/>
          <p:cNvSpPr>
            <a:spLocks noGrp="1"/>
          </p:cNvSpPr>
          <p:nvPr>
            <p:ph type="body" idx="1"/>
          </p:nvPr>
        </p:nvSpPr>
        <p:spPr>
          <a:noFill/>
        </p:spPr>
        <p:txBody>
          <a:bodyPr/>
          <a:lstStyle/>
          <a:p>
            <a:endParaRPr lang="zh-CN" altLang="en-US"/>
          </a:p>
        </p:txBody>
      </p:sp>
      <p:sp>
        <p:nvSpPr>
          <p:cNvPr id="14340"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B5B44460-4F98-4F03-84E3-0982995B170D}" type="slidenum">
              <a:rPr lang="zh-CN" altLang="en-US" sz="1300" smtClean="0"/>
            </a:fld>
            <a:endParaRPr lang="en-US" altLang="zh-CN" sz="130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p:cNvSpPr>
            <a:spLocks noGrp="1" noRot="1" noChangeAspect="1" noTextEdit="1"/>
          </p:cNvSpPr>
          <p:nvPr>
            <p:ph type="sldImg"/>
          </p:nvPr>
        </p:nvSpPr>
        <p:spPr>
          <a:xfrm>
            <a:off x="992188" y="768350"/>
            <a:ext cx="5114925" cy="3836988"/>
          </a:xfrm>
        </p:spPr>
      </p:sp>
      <p:sp>
        <p:nvSpPr>
          <p:cNvPr id="14339" name="备注占位符 2"/>
          <p:cNvSpPr>
            <a:spLocks noGrp="1"/>
          </p:cNvSpPr>
          <p:nvPr>
            <p:ph type="body" idx="1"/>
          </p:nvPr>
        </p:nvSpPr>
        <p:spPr>
          <a:noFill/>
        </p:spPr>
        <p:txBody>
          <a:bodyPr/>
          <a:lstStyle/>
          <a:p>
            <a:endParaRPr lang="zh-CN" altLang="en-US"/>
          </a:p>
        </p:txBody>
      </p:sp>
      <p:sp>
        <p:nvSpPr>
          <p:cNvPr id="14340"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B5B44460-4F98-4F03-84E3-0982995B170D}" type="slidenum">
              <a:rPr lang="zh-CN" altLang="en-US" sz="1300" smtClean="0"/>
            </a:fld>
            <a:endParaRPr lang="en-US" altLang="zh-CN" sz="130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p:cNvSpPr>
            <a:spLocks noGrp="1" noRot="1" noChangeAspect="1" noTextEdit="1"/>
          </p:cNvSpPr>
          <p:nvPr>
            <p:ph type="sldImg"/>
          </p:nvPr>
        </p:nvSpPr>
        <p:spPr>
          <a:xfrm>
            <a:off x="992188" y="768350"/>
            <a:ext cx="5114925" cy="3836988"/>
          </a:xfrm>
        </p:spPr>
      </p:sp>
      <p:sp>
        <p:nvSpPr>
          <p:cNvPr id="14339" name="备注占位符 2"/>
          <p:cNvSpPr>
            <a:spLocks noGrp="1"/>
          </p:cNvSpPr>
          <p:nvPr>
            <p:ph type="body" idx="1"/>
          </p:nvPr>
        </p:nvSpPr>
        <p:spPr>
          <a:noFill/>
        </p:spPr>
        <p:txBody>
          <a:bodyPr/>
          <a:lstStyle/>
          <a:p>
            <a:endParaRPr lang="zh-CN" altLang="en-US"/>
          </a:p>
        </p:txBody>
      </p:sp>
      <p:sp>
        <p:nvSpPr>
          <p:cNvPr id="14340"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B5B44460-4F98-4F03-84E3-0982995B170D}" type="slidenum">
              <a:rPr lang="zh-CN" altLang="en-US" sz="1300" smtClean="0"/>
            </a:fld>
            <a:endParaRPr lang="en-US" altLang="zh-CN" sz="130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p:cNvSpPr>
            <a:spLocks noGrp="1" noRot="1" noChangeAspect="1" noTextEdit="1"/>
          </p:cNvSpPr>
          <p:nvPr>
            <p:ph type="sldImg"/>
          </p:nvPr>
        </p:nvSpPr>
        <p:spPr>
          <a:xfrm>
            <a:off x="992188" y="768350"/>
            <a:ext cx="5114925" cy="3836988"/>
          </a:xfrm>
        </p:spPr>
      </p:sp>
      <p:sp>
        <p:nvSpPr>
          <p:cNvPr id="14339" name="备注占位符 2"/>
          <p:cNvSpPr>
            <a:spLocks noGrp="1"/>
          </p:cNvSpPr>
          <p:nvPr>
            <p:ph type="body" idx="1"/>
          </p:nvPr>
        </p:nvSpPr>
        <p:spPr>
          <a:noFill/>
        </p:spPr>
        <p:txBody>
          <a:bodyPr/>
          <a:lstStyle/>
          <a:p>
            <a:endParaRPr lang="zh-CN" altLang="en-US"/>
          </a:p>
        </p:txBody>
      </p:sp>
      <p:sp>
        <p:nvSpPr>
          <p:cNvPr id="14340"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B5B44460-4F98-4F03-84E3-0982995B170D}" type="slidenum">
              <a:rPr lang="zh-CN" altLang="en-US" sz="1300" smtClean="0"/>
            </a:fld>
            <a:endParaRPr lang="en-US" altLang="zh-CN" sz="130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幻灯片图像占位符 1"/>
          <p:cNvSpPr>
            <a:spLocks noGrp="1" noRot="1" noChangeAspect="1" noTextEdit="1"/>
          </p:cNvSpPr>
          <p:nvPr>
            <p:ph type="sldImg"/>
          </p:nvPr>
        </p:nvSpPr>
        <p:spPr>
          <a:xfrm>
            <a:off x="992188" y="768350"/>
            <a:ext cx="5114925" cy="3836988"/>
          </a:xfrm>
        </p:spPr>
      </p:sp>
      <p:sp>
        <p:nvSpPr>
          <p:cNvPr id="18435" name="备注占位符 2"/>
          <p:cNvSpPr>
            <a:spLocks noGrp="1"/>
          </p:cNvSpPr>
          <p:nvPr>
            <p:ph type="body" idx="1"/>
          </p:nvPr>
        </p:nvSpPr>
        <p:spPr>
          <a:noFill/>
        </p:spPr>
        <p:txBody>
          <a:bodyPr/>
          <a:lstStyle/>
          <a:p>
            <a:endParaRPr lang="zh-CN" altLang="en-US"/>
          </a:p>
        </p:txBody>
      </p:sp>
      <p:sp>
        <p:nvSpPr>
          <p:cNvPr id="18436"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035B5F43-020E-40C0-A461-88C87EAAFF79}" type="slidenum">
              <a:rPr lang="zh-CN" altLang="en-US" sz="1300" smtClean="0"/>
            </a:fld>
            <a:endParaRPr lang="en-US" altLang="zh-CN" sz="130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幻灯片图像占位符 1"/>
          <p:cNvSpPr>
            <a:spLocks noGrp="1" noRot="1" noChangeAspect="1" noTextEdit="1"/>
          </p:cNvSpPr>
          <p:nvPr>
            <p:ph type="sldImg"/>
          </p:nvPr>
        </p:nvSpPr>
        <p:spPr>
          <a:xfrm>
            <a:off x="992188" y="768350"/>
            <a:ext cx="5114925" cy="3836988"/>
          </a:xfrm>
        </p:spPr>
      </p:sp>
      <p:sp>
        <p:nvSpPr>
          <p:cNvPr id="22531" name="备注占位符 2"/>
          <p:cNvSpPr>
            <a:spLocks noGrp="1"/>
          </p:cNvSpPr>
          <p:nvPr>
            <p:ph type="body" idx="1"/>
          </p:nvPr>
        </p:nvSpPr>
        <p:spPr>
          <a:noFill/>
        </p:spPr>
        <p:txBody>
          <a:bodyPr/>
          <a:lstStyle/>
          <a:p>
            <a:endParaRPr lang="zh-CN" altLang="en-US"/>
          </a:p>
        </p:txBody>
      </p:sp>
      <p:sp>
        <p:nvSpPr>
          <p:cNvPr id="2253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BB14538B-FAC6-4739-8E91-A2627A8E04AA}" type="slidenum">
              <a:rPr lang="zh-CN" altLang="en-US" sz="1300" smtClean="0"/>
            </a:fld>
            <a:endParaRPr lang="en-US" altLang="zh-CN" sz="130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幻灯片图像占位符 1"/>
          <p:cNvSpPr>
            <a:spLocks noGrp="1" noRot="1" noChangeAspect="1" noTextEdit="1"/>
          </p:cNvSpPr>
          <p:nvPr>
            <p:ph type="sldImg"/>
          </p:nvPr>
        </p:nvSpPr>
        <p:spPr>
          <a:xfrm>
            <a:off x="992188" y="768350"/>
            <a:ext cx="5114925" cy="3836988"/>
          </a:xfrm>
        </p:spPr>
      </p:sp>
      <p:sp>
        <p:nvSpPr>
          <p:cNvPr id="22531" name="备注占位符 2"/>
          <p:cNvSpPr>
            <a:spLocks noGrp="1"/>
          </p:cNvSpPr>
          <p:nvPr>
            <p:ph type="body" idx="1"/>
          </p:nvPr>
        </p:nvSpPr>
        <p:spPr>
          <a:noFill/>
        </p:spPr>
        <p:txBody>
          <a:bodyPr/>
          <a:lstStyle/>
          <a:p>
            <a:endParaRPr lang="zh-CN" altLang="en-US"/>
          </a:p>
        </p:txBody>
      </p:sp>
      <p:sp>
        <p:nvSpPr>
          <p:cNvPr id="2253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BB14538B-FAC6-4739-8E91-A2627A8E04AA}" type="slidenum">
              <a:rPr lang="zh-CN" altLang="en-US" sz="1300" smtClean="0"/>
            </a:fld>
            <a:endParaRPr lang="en-US" altLang="zh-CN" sz="130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幻灯片图像占位符 1"/>
          <p:cNvSpPr>
            <a:spLocks noGrp="1" noRot="1" noChangeAspect="1" noTextEdit="1"/>
          </p:cNvSpPr>
          <p:nvPr>
            <p:ph type="sldImg"/>
          </p:nvPr>
        </p:nvSpPr>
        <p:spPr>
          <a:xfrm>
            <a:off x="992188" y="768350"/>
            <a:ext cx="5114925" cy="3836988"/>
          </a:xfrm>
        </p:spPr>
      </p:sp>
      <p:sp>
        <p:nvSpPr>
          <p:cNvPr id="22531" name="备注占位符 2"/>
          <p:cNvSpPr>
            <a:spLocks noGrp="1"/>
          </p:cNvSpPr>
          <p:nvPr>
            <p:ph type="body" idx="1"/>
          </p:nvPr>
        </p:nvSpPr>
        <p:spPr>
          <a:noFill/>
        </p:spPr>
        <p:txBody>
          <a:bodyPr/>
          <a:lstStyle/>
          <a:p>
            <a:endParaRPr lang="zh-CN" altLang="en-US"/>
          </a:p>
        </p:txBody>
      </p:sp>
      <p:sp>
        <p:nvSpPr>
          <p:cNvPr id="2253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BB14538B-FAC6-4739-8E91-A2627A8E04AA}" type="slidenum">
              <a:rPr lang="zh-CN" altLang="en-US" sz="1300" smtClean="0"/>
            </a:fld>
            <a:endParaRPr lang="en-US" altLang="zh-CN" sz="130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标题幻灯片">
    <p:spTree>
      <p:nvGrpSpPr>
        <p:cNvPr id="1" name=""/>
        <p:cNvGrpSpPr/>
        <p:nvPr/>
      </p:nvGrpSpPr>
      <p:grpSpPr>
        <a:xfrm>
          <a:off x="0" y="0"/>
          <a:ext cx="0" cy="0"/>
          <a:chOff x="0" y="0"/>
          <a:chExt cx="0" cy="0"/>
        </a:xfrm>
      </p:grpSpPr>
      <p:sp>
        <p:nvSpPr>
          <p:cNvPr id="10" name="直角三角形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标题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lstStyle>
          <a:p>
            <a:r>
              <a:rPr kumimoji="0" lang="zh-CN" altLang="en-US"/>
              <a:t>单击此处编辑母版标题样式</a:t>
            </a:r>
            <a:endParaRPr kumimoji="0" lang="en-US"/>
          </a:p>
        </p:txBody>
      </p:sp>
      <p:sp>
        <p:nvSpPr>
          <p:cNvPr id="17" name="副标题 16"/>
          <p:cNvSpPr>
            <a:spLocks noGrp="1"/>
          </p:cNvSpPr>
          <p:nvPr>
            <p:ph type="subTitle" idx="1"/>
          </p:nvPr>
        </p:nvSpPr>
        <p:spPr>
          <a:xfrm>
            <a:off x="685800" y="3611607"/>
            <a:ext cx="7772400" cy="1199704"/>
          </a:xfrm>
        </p:spPr>
        <p:txBody>
          <a:bodyPr lIns="45720" rIns="45720"/>
          <a:lstStyle>
            <a:lvl1pPr marL="0" marR="64135"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zh-CN" altLang="en-US"/>
              <a:t>单击此处编辑母版副标题样式</a:t>
            </a:r>
            <a:endParaRPr kumimoji="0" lang="en-US"/>
          </a:p>
        </p:txBody>
      </p:sp>
      <p:grpSp>
        <p:nvGrpSpPr>
          <p:cNvPr id="2" name="组合 1"/>
          <p:cNvGrpSpPr/>
          <p:nvPr/>
        </p:nvGrpSpPr>
        <p:grpSpPr>
          <a:xfrm>
            <a:off x="-3765" y="4953000"/>
            <a:ext cx="9147765" cy="1912088"/>
            <a:chOff x="-3765" y="4832896"/>
            <a:chExt cx="9147765" cy="2032192"/>
          </a:xfrm>
        </p:grpSpPr>
        <p:sp>
          <p:nvSpPr>
            <p:cNvPr id="7" name="任意多边形 6"/>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任意多边形 7"/>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任意多边形 10"/>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直接连接符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日期占位符 29"/>
          <p:cNvSpPr>
            <a:spLocks noGrp="1"/>
          </p:cNvSpPr>
          <p:nvPr>
            <p:ph type="dt" sz="half" idx="10"/>
          </p:nvPr>
        </p:nvSpPr>
        <p:spPr/>
        <p:txBody>
          <a:bodyPr/>
          <a:lstStyle>
            <a:lvl1pPr>
              <a:defRPr>
                <a:solidFill>
                  <a:srgbClr val="FFFFFF"/>
                </a:solidFill>
              </a:defRPr>
            </a:lvl1pPr>
          </a:lstStyle>
          <a:p>
            <a:pPr>
              <a:defRPr/>
            </a:pPr>
            <a:r>
              <a:rPr lang="zh-CN" altLang="en-US"/>
              <a:t>©Copyright Xinjun Mao</a:t>
            </a:r>
            <a:endParaRPr lang="en-US" altLang="zh-CN"/>
          </a:p>
        </p:txBody>
      </p:sp>
      <p:sp>
        <p:nvSpPr>
          <p:cNvPr id="19" name="页脚占位符 18"/>
          <p:cNvSpPr>
            <a:spLocks noGrp="1"/>
          </p:cNvSpPr>
          <p:nvPr>
            <p:ph type="ftr" sz="quarter" idx="11"/>
          </p:nvPr>
        </p:nvSpPr>
        <p:spPr/>
        <p:txBody>
          <a:bodyPr/>
          <a:lstStyle>
            <a:lvl1pPr>
              <a:defRPr>
                <a:solidFill>
                  <a:schemeClr val="accent1">
                    <a:tint val="20000"/>
                  </a:schemeClr>
                </a:solidFill>
              </a:defRPr>
            </a:lvl1pPr>
          </a:lstStyle>
          <a:p>
            <a:pPr>
              <a:defRPr/>
            </a:pPr>
            <a:endParaRPr lang="en-US" altLang="zh-CN"/>
          </a:p>
        </p:txBody>
      </p:sp>
      <p:sp>
        <p:nvSpPr>
          <p:cNvPr id="27" name="灯片编号占位符 26"/>
          <p:cNvSpPr>
            <a:spLocks noGrp="1"/>
          </p:cNvSpPr>
          <p:nvPr>
            <p:ph type="sldNum" sz="quarter" idx="12"/>
          </p:nvPr>
        </p:nvSpPr>
        <p:spPr/>
        <p:txBody>
          <a:bodyPr/>
          <a:lstStyle>
            <a:lvl1pPr>
              <a:defRPr>
                <a:solidFill>
                  <a:srgbClr val="FFFFFF"/>
                </a:solidFill>
              </a:defRPr>
            </a:lvl1pPr>
          </a:lstStyle>
          <a:p>
            <a:pPr>
              <a:defRPr/>
            </a:pPr>
            <a:fld id="{F86AB41F-CAC1-4232-8954-A49D2EE7F6D8}" type="slidenum">
              <a:rPr lang="zh-CN" altLang="en-US" smtClean="0"/>
            </a:fld>
            <a:endParaRPr lang="en-US" alt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lvl1pPr>
              <a:defRPr b="1">
                <a:solidFill>
                  <a:schemeClr val="tx1">
                    <a:lumMod val="95000"/>
                    <a:lumOff val="5000"/>
                  </a:schemeClr>
                </a:solidFill>
                <a:latin typeface="微软雅黑" panose="020B0503020204020204" pitchFamily="34" charset="-122"/>
                <a:ea typeface="微软雅黑" panose="020B0503020204020204" pitchFamily="34" charset="-122"/>
              </a:defRPr>
            </a:lvl1pPr>
            <a:lvl2pPr>
              <a:defRPr>
                <a:solidFill>
                  <a:schemeClr val="tx1">
                    <a:lumMod val="95000"/>
                    <a:lumOff val="5000"/>
                  </a:schemeClr>
                </a:solidFill>
                <a:latin typeface="微软雅黑" panose="020B0503020204020204" pitchFamily="34" charset="-122"/>
                <a:ea typeface="微软雅黑" panose="020B0503020204020204" pitchFamily="34" charset="-122"/>
              </a:defRPr>
            </a:lvl2pPr>
            <a:lvl3pPr>
              <a:defRPr>
                <a:solidFill>
                  <a:schemeClr val="tx1">
                    <a:lumMod val="95000"/>
                    <a:lumOff val="5000"/>
                  </a:schemeClr>
                </a:solidFill>
                <a:latin typeface="微软雅黑" panose="020B0503020204020204" pitchFamily="34" charset="-122"/>
                <a:ea typeface="微软雅黑" panose="020B0503020204020204" pitchFamily="34" charset="-122"/>
              </a:defRPr>
            </a:lvl3pPr>
            <a:lvl4pPr>
              <a:defRPr>
                <a:solidFill>
                  <a:schemeClr val="tx1">
                    <a:lumMod val="95000"/>
                    <a:lumOff val="5000"/>
                  </a:schemeClr>
                </a:solidFill>
                <a:latin typeface="微软雅黑" panose="020B0503020204020204" pitchFamily="34" charset="-122"/>
                <a:ea typeface="微软雅黑" panose="020B0503020204020204" pitchFamily="34" charset="-122"/>
              </a:defRPr>
            </a:lvl4pPr>
            <a:lvl5pPr>
              <a:defRPr>
                <a:solidFill>
                  <a:schemeClr val="tx1">
                    <a:lumMod val="95000"/>
                    <a:lumOff val="5000"/>
                  </a:schemeClr>
                </a:solidFill>
                <a:latin typeface="微软雅黑" panose="020B0503020204020204" pitchFamily="34" charset="-122"/>
                <a:ea typeface="微软雅黑" panose="020B0503020204020204" pitchFamily="34" charset="-122"/>
              </a:defRPr>
            </a:lvl5pPr>
          </a:lstStyle>
          <a:p>
            <a:pPr lvl="0" eaLnBrk="1" latinLnBrk="0" hangingPunct="1"/>
            <a:r>
              <a:rPr lang="zh-CN" altLang="en-US" dirty="0"/>
              <a:t>单击此处编辑母版文本样式</a:t>
            </a:r>
            <a:endParaRPr lang="zh-CN" altLang="en-US" dirty="0"/>
          </a:p>
          <a:p>
            <a:pPr lvl="1" eaLnBrk="1" latinLnBrk="0" hangingPunct="1"/>
            <a:r>
              <a:rPr lang="zh-CN" altLang="en-US" dirty="0"/>
              <a:t>第二级</a:t>
            </a:r>
            <a:endParaRPr lang="zh-CN" altLang="en-US" dirty="0"/>
          </a:p>
          <a:p>
            <a:pPr lvl="2" eaLnBrk="1" latinLnBrk="0" hangingPunct="1"/>
            <a:r>
              <a:rPr lang="zh-CN" altLang="en-US" dirty="0"/>
              <a:t>第三级</a:t>
            </a:r>
            <a:endParaRPr lang="zh-CN" altLang="en-US" dirty="0"/>
          </a:p>
          <a:p>
            <a:pPr lvl="3" eaLnBrk="1" latinLnBrk="0" hangingPunct="1"/>
            <a:r>
              <a:rPr lang="zh-CN" altLang="en-US" dirty="0"/>
              <a:t>第四级</a:t>
            </a:r>
            <a:endParaRPr lang="zh-CN" altLang="en-US" dirty="0"/>
          </a:p>
          <a:p>
            <a:pPr lvl="4" eaLnBrk="1" latinLnBrk="0" hangingPunct="1"/>
            <a:r>
              <a:rPr lang="zh-CN" altLang="en-US" dirty="0"/>
              <a:t>第五级</a:t>
            </a:r>
            <a:endParaRPr kumimoji="0" lang="en-US" dirty="0"/>
          </a:p>
        </p:txBody>
      </p:sp>
      <p:sp>
        <p:nvSpPr>
          <p:cNvPr id="4" name="日期占位符 3"/>
          <p:cNvSpPr>
            <a:spLocks noGrp="1"/>
          </p:cNvSpPr>
          <p:nvPr>
            <p:ph type="dt" sz="half" idx="10"/>
          </p:nvPr>
        </p:nvSpPr>
        <p:spPr>
          <a:xfrm>
            <a:off x="6444208" y="6407944"/>
            <a:ext cx="1920240" cy="365760"/>
          </a:xfrm>
        </p:spPr>
        <p:txBody>
          <a:bodyPr/>
          <a:lstStyle>
            <a:lvl1pPr>
              <a:defRPr b="1">
                <a:latin typeface="Times New Roman" panose="02020603050405020304" pitchFamily="18" charset="0"/>
                <a:cs typeface="Times New Roman" panose="02020603050405020304" pitchFamily="18" charset="0"/>
              </a:defRPr>
            </a:lvl1pPr>
          </a:lstStyle>
          <a:p>
            <a:pPr>
              <a:defRPr/>
            </a:pPr>
            <a:r>
              <a:rPr lang="zh-CN" altLang="en-US"/>
              <a:t>©Copyright Xinjun Mao</a:t>
            </a:r>
            <a:endParaRPr lang="en-US" altLang="zh-CN"/>
          </a:p>
        </p:txBody>
      </p:sp>
      <p:sp>
        <p:nvSpPr>
          <p:cNvPr id="5" name="页脚占位符 4"/>
          <p:cNvSpPr>
            <a:spLocks noGrp="1"/>
          </p:cNvSpPr>
          <p:nvPr>
            <p:ph type="ftr" sz="quarter" idx="11"/>
          </p:nvPr>
        </p:nvSpPr>
        <p:spPr>
          <a:xfrm>
            <a:off x="4067944" y="6407944"/>
            <a:ext cx="2350681" cy="365125"/>
          </a:xfrm>
        </p:spPr>
        <p:txBody>
          <a:bodyPr/>
          <a:lstStyle/>
          <a:p>
            <a:pPr>
              <a:defRPr/>
            </a:pPr>
            <a:endParaRPr lang="en-US" altLang="zh-CN"/>
          </a:p>
        </p:txBody>
      </p:sp>
      <p:sp>
        <p:nvSpPr>
          <p:cNvPr id="6" name="灯片编号占位符 5"/>
          <p:cNvSpPr>
            <a:spLocks noGrp="1"/>
          </p:cNvSpPr>
          <p:nvPr>
            <p:ph type="sldNum" sz="quarter" idx="12"/>
          </p:nvPr>
        </p:nvSpPr>
        <p:spPr>
          <a:xfrm>
            <a:off x="8388424" y="6407944"/>
            <a:ext cx="624608" cy="365125"/>
          </a:xfrm>
        </p:spPr>
        <p:txBody>
          <a:bodyPr/>
          <a:lstStyle>
            <a:lvl1pPr>
              <a:defRPr b="1">
                <a:latin typeface="Times New Roman" panose="02020603050405020304" pitchFamily="18" charset="0"/>
                <a:cs typeface="Times New Roman" panose="02020603050405020304" pitchFamily="18" charset="0"/>
              </a:defRPr>
            </a:lvl1pPr>
          </a:lstStyle>
          <a:p>
            <a:pPr>
              <a:defRPr/>
            </a:pPr>
            <a:fld id="{77E88AF7-5153-4875-A5A7-0323E1DC4585}" type="slidenum">
              <a:rPr lang="zh-CN" altLang="en-US" smtClean="0"/>
            </a:fld>
            <a:endParaRPr lang="en-US" altLang="zh-CN"/>
          </a:p>
        </p:txBody>
      </p:sp>
      <p:sp>
        <p:nvSpPr>
          <p:cNvPr id="7" name="标题 6"/>
          <p:cNvSpPr>
            <a:spLocks noGrp="1"/>
          </p:cNvSpPr>
          <p:nvPr>
            <p:ph type="title"/>
          </p:nvPr>
        </p:nvSpPr>
        <p:spPr/>
        <p:txBody>
          <a:bodyPr rtlCol="0"/>
          <a:lstStyle>
            <a:lvl1pPr>
              <a:defRPr>
                <a:solidFill>
                  <a:schemeClr val="tx1">
                    <a:lumMod val="95000"/>
                    <a:lumOff val="5000"/>
                  </a:schemeClr>
                </a:solidFill>
                <a:latin typeface="微软雅黑" panose="020B0503020204020204" pitchFamily="34" charset="-122"/>
                <a:ea typeface="微软雅黑" panose="020B0503020204020204" pitchFamily="34" charset="-122"/>
              </a:defRPr>
            </a:lvl1pPr>
          </a:lstStyle>
          <a:p>
            <a:r>
              <a:rPr kumimoji="0" lang="zh-CN" altLang="en-US" dirty="0"/>
              <a:t>单击此处编辑母版标题样式</a:t>
            </a:r>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Ref idx="1002">
        <a:schemeClr val="bg1"/>
      </p:bgRef>
    </p:bg>
    <p:spTree>
      <p:nvGrpSpPr>
        <p:cNvPr id="1" name=""/>
        <p:cNvGrpSpPr/>
        <p:nvPr/>
      </p:nvGrpSpPr>
      <p:grpSpPr>
        <a:xfrm>
          <a:off x="0" y="0"/>
          <a:ext cx="0" cy="0"/>
          <a:chOff x="0" y="0"/>
          <a:chExt cx="0" cy="0"/>
        </a:xfrm>
      </p:grpSpPr>
      <p:sp>
        <p:nvSpPr>
          <p:cNvPr id="2" name="标题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lstStyle>
          <a:p>
            <a:r>
              <a:rPr kumimoji="0" lang="zh-CN" altLang="en-US"/>
              <a:t>单击此处编辑母版标题样式</a:t>
            </a:r>
            <a:endParaRPr kumimoji="0" lang="en-US"/>
          </a:p>
        </p:txBody>
      </p:sp>
      <p:sp>
        <p:nvSpPr>
          <p:cNvPr id="3" name="文本占位符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zh-CN" altLang="en-US"/>
              <a:t>单击此处编辑母版文本样式</a:t>
            </a:r>
            <a:endParaRPr kumimoji="0" lang="zh-CN" altLang="en-US"/>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页脚占位符 4"/>
          <p:cNvSpPr>
            <a:spLocks noGrp="1"/>
          </p:cNvSpPr>
          <p:nvPr>
            <p:ph type="ftr" sz="quarter" idx="11"/>
          </p:nvPr>
        </p:nvSpPr>
        <p:spPr/>
        <p:txBody>
          <a:bodyPr/>
          <a:lstStyle/>
          <a:p>
            <a:pPr>
              <a:defRPr/>
            </a:pPr>
            <a:endParaRPr lang="en-US" altLang="zh-CN"/>
          </a:p>
        </p:txBody>
      </p:sp>
      <p:sp>
        <p:nvSpPr>
          <p:cNvPr id="6" name="灯片编号占位符 5"/>
          <p:cNvSpPr>
            <a:spLocks noGrp="1"/>
          </p:cNvSpPr>
          <p:nvPr>
            <p:ph type="sldNum" sz="quarter" idx="12"/>
          </p:nvPr>
        </p:nvSpPr>
        <p:spPr/>
        <p:txBody>
          <a:bodyPr/>
          <a:lstStyle/>
          <a:p>
            <a:pPr>
              <a:defRPr/>
            </a:pPr>
            <a:fld id="{4628B54E-638A-43B5-A513-198B0E677B9C}" type="slidenum">
              <a:rPr lang="zh-CN" altLang="en-US" smtClean="0"/>
            </a:fld>
            <a:endParaRPr lang="en-US" altLang="zh-CN"/>
          </a:p>
        </p:txBody>
      </p:sp>
      <p:sp>
        <p:nvSpPr>
          <p:cNvPr id="7" name="燕尾形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燕尾形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bg>
      <p:bgRef idx="1002">
        <a:schemeClr val="bg1"/>
      </p:bgRef>
    </p:bg>
    <p:spTree>
      <p:nvGrpSpPr>
        <p:cNvPr id="1" name=""/>
        <p:cNvGrpSpPr/>
        <p:nvPr/>
      </p:nvGrpSpPr>
      <p:grpSpPr>
        <a:xfrm>
          <a:off x="0" y="0"/>
          <a:ext cx="0" cy="0"/>
          <a:chOff x="0" y="0"/>
          <a:chExt cx="0" cy="0"/>
        </a:xfrm>
      </p:grpSpPr>
      <p:sp>
        <p:nvSpPr>
          <p:cNvPr id="3" name="内容占位符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4" name="内容占位符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5" name="日期占位符 4"/>
          <p:cNvSpPr>
            <a:spLocks noGrp="1"/>
          </p:cNvSpPr>
          <p:nvPr>
            <p:ph type="dt" sz="half" idx="10"/>
          </p:nvPr>
        </p:nvSpPr>
        <p:spPr/>
        <p:txBody>
          <a:bodyPr/>
          <a:lstStyle/>
          <a:p>
            <a:pPr>
              <a:defRPr/>
            </a:pPr>
            <a:r>
              <a:rPr lang="zh-CN" altLang="en-US"/>
              <a:t>©Copyright Xinjun Mao</a:t>
            </a:r>
            <a:endParaRPr lang="en-US" altLang="zh-CN"/>
          </a:p>
        </p:txBody>
      </p:sp>
      <p:sp>
        <p:nvSpPr>
          <p:cNvPr id="6" name="页脚占位符 5"/>
          <p:cNvSpPr>
            <a:spLocks noGrp="1"/>
          </p:cNvSpPr>
          <p:nvPr>
            <p:ph type="ftr" sz="quarter" idx="11"/>
          </p:nvPr>
        </p:nvSpPr>
        <p:spPr/>
        <p:txBody>
          <a:bodyPr/>
          <a:lstStyle/>
          <a:p>
            <a:pPr>
              <a:defRPr/>
            </a:pPr>
            <a:endParaRPr lang="en-US" altLang="zh-CN"/>
          </a:p>
        </p:txBody>
      </p:sp>
      <p:sp>
        <p:nvSpPr>
          <p:cNvPr id="7" name="灯片编号占位符 6"/>
          <p:cNvSpPr>
            <a:spLocks noGrp="1"/>
          </p:cNvSpPr>
          <p:nvPr>
            <p:ph type="sldNum" sz="quarter" idx="12"/>
          </p:nvPr>
        </p:nvSpPr>
        <p:spPr/>
        <p:txBody>
          <a:bodyPr/>
          <a:lstStyle/>
          <a:p>
            <a:pPr>
              <a:defRPr/>
            </a:pPr>
            <a:fld id="{4CA47A10-A01A-4A14-B7DD-5E6C1A8D811F}" type="slidenum">
              <a:rPr lang="zh-CN" altLang="en-US" smtClean="0"/>
            </a:fld>
            <a:endParaRPr lang="en-US" altLang="zh-CN"/>
          </a:p>
        </p:txBody>
      </p:sp>
      <p:sp>
        <p:nvSpPr>
          <p:cNvPr id="8" name="标题 7"/>
          <p:cNvSpPr>
            <a:spLocks noGrp="1"/>
          </p:cNvSpPr>
          <p:nvPr>
            <p:ph type="title"/>
          </p:nvPr>
        </p:nvSpPr>
        <p:spPr/>
        <p:txBody>
          <a:bodyPr rtlCol="0"/>
          <a:lstStyle/>
          <a:p>
            <a:r>
              <a:rPr kumimoji="0" lang="zh-CN" altLang="en-US"/>
              <a:t>单击此处编辑母版标题样式</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showMasterSp="0">
  <p:cSld name="比较">
    <p:bg>
      <p:bgRef idx="1003">
        <a:schemeClr val="bg1"/>
      </p:bgRef>
    </p:bg>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8229600" cy="1143000"/>
          </a:xfrm>
        </p:spPr>
        <p:txBody>
          <a:bodyPr anchor="ctr"/>
          <a:lstStyle>
            <a:lvl1pPr>
              <a:defRPr/>
            </a:lvl1pPr>
          </a:lstStyle>
          <a:p>
            <a:r>
              <a:rPr kumimoji="0" lang="zh-CN" altLang="en-US"/>
              <a:t>单击此处编辑母版标题样式</a:t>
            </a:r>
            <a:endParaRPr kumimoji="0" lang="en-US"/>
          </a:p>
        </p:txBody>
      </p:sp>
      <p:sp>
        <p:nvSpPr>
          <p:cNvPr id="3" name="文本占位符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zh-CN" altLang="en-US"/>
              <a:t>单击此处编辑母版文本样式</a:t>
            </a:r>
            <a:endParaRPr kumimoji="0" lang="zh-CN" altLang="en-US"/>
          </a:p>
        </p:txBody>
      </p:sp>
      <p:sp>
        <p:nvSpPr>
          <p:cNvPr id="4" name="文本占位符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zh-CN" altLang="en-US"/>
              <a:t>单击此处编辑母版文本样式</a:t>
            </a:r>
            <a:endParaRPr kumimoji="0" lang="zh-CN" altLang="en-US"/>
          </a:p>
        </p:txBody>
      </p:sp>
      <p:sp>
        <p:nvSpPr>
          <p:cNvPr id="5" name="内容占位符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6" name="内容占位符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7" name="日期占位符 6"/>
          <p:cNvSpPr>
            <a:spLocks noGrp="1"/>
          </p:cNvSpPr>
          <p:nvPr>
            <p:ph type="dt" sz="half" idx="10"/>
          </p:nvPr>
        </p:nvSpPr>
        <p:spPr/>
        <p:txBody>
          <a:bodyPr/>
          <a:lstStyle/>
          <a:p>
            <a:pPr>
              <a:defRPr/>
            </a:pPr>
            <a:r>
              <a:rPr lang="zh-CN" altLang="en-US"/>
              <a:t>©Copyright Xinjun Mao</a:t>
            </a:r>
            <a:endParaRPr lang="en-US" altLang="zh-CN"/>
          </a:p>
        </p:txBody>
      </p:sp>
      <p:sp>
        <p:nvSpPr>
          <p:cNvPr id="8" name="页脚占位符 7"/>
          <p:cNvSpPr>
            <a:spLocks noGrp="1"/>
          </p:cNvSpPr>
          <p:nvPr>
            <p:ph type="ftr" sz="quarter" idx="11"/>
          </p:nvPr>
        </p:nvSpPr>
        <p:spPr/>
        <p:txBody>
          <a:bodyPr/>
          <a:lstStyle/>
          <a:p>
            <a:pPr>
              <a:defRPr/>
            </a:pPr>
            <a:endParaRPr lang="en-US" altLang="zh-CN"/>
          </a:p>
        </p:txBody>
      </p:sp>
      <p:sp>
        <p:nvSpPr>
          <p:cNvPr id="9" name="灯片编号占位符 8"/>
          <p:cNvSpPr>
            <a:spLocks noGrp="1"/>
          </p:cNvSpPr>
          <p:nvPr>
            <p:ph type="sldNum" sz="quarter" idx="12"/>
          </p:nvPr>
        </p:nvSpPr>
        <p:spPr/>
        <p:txBody>
          <a:bodyPr/>
          <a:lstStyle/>
          <a:p>
            <a:pPr>
              <a:defRPr/>
            </a:pPr>
            <a:fld id="{B05513BD-4EBF-4D21-8E12-87C82F04830C}" type="slidenum">
              <a:rPr lang="zh-CN" altLang="en-US" smtClean="0"/>
            </a:fld>
            <a:endParaRPr lang="en-US" altLang="zh-CN"/>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bg>
      <p:bgRef idx="1002">
        <a:schemeClr val="bg1"/>
      </p:bgRef>
    </p:bg>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pPr>
              <a:defRPr/>
            </a:pPr>
            <a:r>
              <a:rPr lang="zh-CN" altLang="en-US"/>
              <a:t>©Copyright Xinjun Mao</a:t>
            </a:r>
            <a:endParaRPr lang="en-US" altLang="zh-CN"/>
          </a:p>
        </p:txBody>
      </p:sp>
      <p:sp>
        <p:nvSpPr>
          <p:cNvPr id="4" name="页脚占位符 3"/>
          <p:cNvSpPr>
            <a:spLocks noGrp="1"/>
          </p:cNvSpPr>
          <p:nvPr>
            <p:ph type="ftr" sz="quarter" idx="11"/>
          </p:nvPr>
        </p:nvSpPr>
        <p:spPr/>
        <p:txBody>
          <a:bodyPr/>
          <a:lstStyle/>
          <a:p>
            <a:pPr>
              <a:defRPr/>
            </a:pPr>
            <a:endParaRPr lang="en-US" altLang="zh-CN"/>
          </a:p>
        </p:txBody>
      </p:sp>
      <p:sp>
        <p:nvSpPr>
          <p:cNvPr id="5" name="灯片编号占位符 4"/>
          <p:cNvSpPr>
            <a:spLocks noGrp="1"/>
          </p:cNvSpPr>
          <p:nvPr>
            <p:ph type="sldNum" sz="quarter" idx="12"/>
          </p:nvPr>
        </p:nvSpPr>
        <p:spPr/>
        <p:txBody>
          <a:bodyPr/>
          <a:lstStyle/>
          <a:p>
            <a:pPr>
              <a:defRPr/>
            </a:pPr>
            <a:fld id="{62B70980-5545-4AFA-8E96-1F6CCA885F37}" type="slidenum">
              <a:rPr lang="zh-CN" altLang="en-US" smtClean="0"/>
            </a:fld>
            <a:endParaRPr lang="en-US" altLang="zh-CN"/>
          </a:p>
        </p:txBody>
      </p:sp>
      <p:sp>
        <p:nvSpPr>
          <p:cNvPr id="6" name="标题 5"/>
          <p:cNvSpPr>
            <a:spLocks noGrp="1"/>
          </p:cNvSpPr>
          <p:nvPr>
            <p:ph type="title"/>
          </p:nvPr>
        </p:nvSpPr>
        <p:spPr/>
        <p:txBody>
          <a:bodyPr rtlCol="0"/>
          <a:lstStyle/>
          <a:p>
            <a:r>
              <a:rPr kumimoji="0" lang="zh-CN" altLang="en-US"/>
              <a:t>单击此处编辑母版标题样式</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a:defRPr/>
            </a:pPr>
            <a:r>
              <a:rPr lang="zh-CN" altLang="en-US"/>
              <a:t>©Copyright Xinjun Mao</a:t>
            </a:r>
            <a:endParaRPr lang="en-US" altLang="zh-CN"/>
          </a:p>
        </p:txBody>
      </p:sp>
      <p:sp>
        <p:nvSpPr>
          <p:cNvPr id="3" name="页脚占位符 2"/>
          <p:cNvSpPr>
            <a:spLocks noGrp="1"/>
          </p:cNvSpPr>
          <p:nvPr>
            <p:ph type="ftr" sz="quarter" idx="11"/>
          </p:nvPr>
        </p:nvSpPr>
        <p:spPr/>
        <p:txBody>
          <a:bodyPr/>
          <a:lstStyle/>
          <a:p>
            <a:pPr>
              <a:defRPr/>
            </a:pPr>
            <a:endParaRPr lang="en-US" altLang="zh-CN"/>
          </a:p>
        </p:txBody>
      </p:sp>
      <p:sp>
        <p:nvSpPr>
          <p:cNvPr id="4" name="灯片编号占位符 3"/>
          <p:cNvSpPr>
            <a:spLocks noGrp="1"/>
          </p:cNvSpPr>
          <p:nvPr>
            <p:ph type="sldNum" sz="quarter" idx="12"/>
          </p:nvPr>
        </p:nvSpPr>
        <p:spPr/>
        <p:txBody>
          <a:bodyPr/>
          <a:lstStyle/>
          <a:p>
            <a:pPr>
              <a:defRPr/>
            </a:pPr>
            <a:fld id="{0C66BB1B-2BFC-4917-A546-A4D7964A247C}" type="slidenum">
              <a:rPr lang="zh-CN" altLang="en-US" smtClean="0"/>
            </a:fld>
            <a:endParaRPr lang="en-US" alt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showMasterSp="0">
  <p:cSld name="内容与标题">
    <p:bg>
      <p:bgRef idx="1003">
        <a:schemeClr val="bg1"/>
      </p:bgRef>
    </p:bg>
    <p:spTree>
      <p:nvGrpSpPr>
        <p:cNvPr id="1" name=""/>
        <p:cNvGrpSpPr/>
        <p:nvPr/>
      </p:nvGrpSpPr>
      <p:grpSpPr>
        <a:xfrm>
          <a:off x="0" y="0"/>
          <a:ext cx="0" cy="0"/>
          <a:chOff x="0" y="0"/>
          <a:chExt cx="0" cy="0"/>
        </a:xfrm>
      </p:grpSpPr>
      <p:sp>
        <p:nvSpPr>
          <p:cNvPr id="2" name="标题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lstStyle>
          <a:p>
            <a:r>
              <a:rPr kumimoji="0" lang="zh-CN" altLang="en-US"/>
              <a:t>单击此处编辑母版标题样式</a:t>
            </a:r>
            <a:endParaRPr kumimoji="0" lang="en-US"/>
          </a:p>
        </p:txBody>
      </p:sp>
      <p:sp>
        <p:nvSpPr>
          <p:cNvPr id="3" name="文本占位符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lstStyle>
          <a:p>
            <a:pPr lvl="0" eaLnBrk="1" latinLnBrk="0" hangingPunct="1"/>
            <a:r>
              <a:rPr kumimoji="0" lang="zh-CN" altLang="en-US"/>
              <a:t>单击此处编辑母版文本样式</a:t>
            </a:r>
            <a:endParaRPr kumimoji="0" lang="zh-CN" altLang="en-US"/>
          </a:p>
        </p:txBody>
      </p:sp>
      <p:sp>
        <p:nvSpPr>
          <p:cNvPr id="4" name="内容占位符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5" name="日期占位符 4"/>
          <p:cNvSpPr>
            <a:spLocks noGrp="1"/>
          </p:cNvSpPr>
          <p:nvPr>
            <p:ph type="dt" sz="half" idx="10"/>
          </p:nvPr>
        </p:nvSpPr>
        <p:spPr>
          <a:xfrm>
            <a:off x="6727032" y="6407944"/>
            <a:ext cx="1920240" cy="365760"/>
          </a:xfrm>
        </p:spPr>
        <p:txBody>
          <a:bodyPr/>
          <a:lstStyle/>
          <a:p>
            <a:pPr>
              <a:defRPr/>
            </a:pPr>
            <a:r>
              <a:rPr lang="zh-CN" altLang="en-US"/>
              <a:t>©Copyright Xinjun Mao</a:t>
            </a:r>
            <a:endParaRPr lang="en-US" altLang="zh-CN"/>
          </a:p>
        </p:txBody>
      </p:sp>
      <p:sp>
        <p:nvSpPr>
          <p:cNvPr id="6" name="页脚占位符 5"/>
          <p:cNvSpPr>
            <a:spLocks noGrp="1"/>
          </p:cNvSpPr>
          <p:nvPr>
            <p:ph type="ftr" sz="quarter" idx="11"/>
          </p:nvPr>
        </p:nvSpPr>
        <p:spPr/>
        <p:txBody>
          <a:bodyPr/>
          <a:lstStyle/>
          <a:p>
            <a:pPr>
              <a:defRPr/>
            </a:pPr>
            <a:endParaRPr lang="en-US" altLang="zh-CN"/>
          </a:p>
        </p:txBody>
      </p:sp>
      <p:sp>
        <p:nvSpPr>
          <p:cNvPr id="7" name="灯片编号占位符 6"/>
          <p:cNvSpPr>
            <a:spLocks noGrp="1"/>
          </p:cNvSpPr>
          <p:nvPr>
            <p:ph type="sldNum" sz="quarter" idx="12"/>
          </p:nvPr>
        </p:nvSpPr>
        <p:spPr/>
        <p:txBody>
          <a:bodyPr/>
          <a:lstStyle/>
          <a:p>
            <a:pPr>
              <a:defRPr/>
            </a:pPr>
            <a:fld id="{88FB854B-7C2E-4EF4-AE6C-AF460FD40CAC}" type="slidenum">
              <a:rPr lang="zh-CN" altLang="en-US" smtClean="0"/>
            </a:fld>
            <a:endParaRPr lang="en-US" altLang="zh-CN"/>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showMasterSp="0">
  <p:cSld name="图片与标题">
    <p:bg>
      <p:bgRef idx="1002">
        <a:schemeClr val="bg1"/>
      </p:bgRef>
    </p:bg>
    <p:spTree>
      <p:nvGrpSpPr>
        <p:cNvPr id="1" name=""/>
        <p:cNvGrpSpPr/>
        <p:nvPr/>
      </p:nvGrpSpPr>
      <p:grpSpPr>
        <a:xfrm>
          <a:off x="0" y="0"/>
          <a:ext cx="0" cy="0"/>
          <a:chOff x="0" y="0"/>
          <a:chExt cx="0" cy="0"/>
        </a:xfrm>
      </p:grpSpPr>
      <p:sp>
        <p:nvSpPr>
          <p:cNvPr id="4" name="文本占位符 3"/>
          <p:cNvSpPr>
            <a:spLocks noGrp="1"/>
          </p:cNvSpPr>
          <p:nvPr>
            <p:ph type="body" sz="half" idx="2"/>
          </p:nvPr>
        </p:nvSpPr>
        <p:spPr>
          <a:xfrm>
            <a:off x="1141232" y="5443402"/>
            <a:ext cx="7162800" cy="648232"/>
          </a:xfrm>
          <a:noFill/>
        </p:spPr>
        <p:txBody>
          <a:bodyPr lIns="91440" tIns="0" rIns="91440" anchor="t"/>
          <a:lstStyle>
            <a:lvl1pPr marL="0" marR="18415" indent="0" algn="r">
              <a:buNone/>
              <a:defRPr sz="1400"/>
            </a:lvl1pPr>
            <a:lvl2pPr>
              <a:defRPr sz="1200"/>
            </a:lvl2pPr>
            <a:lvl3pPr>
              <a:defRPr sz="1000"/>
            </a:lvl3pPr>
            <a:lvl4pPr>
              <a:defRPr sz="900"/>
            </a:lvl4pPr>
            <a:lvl5pPr>
              <a:defRPr sz="900"/>
            </a:lvl5pPr>
          </a:lstStyle>
          <a:p>
            <a:pPr lvl="0" eaLnBrk="1" latinLnBrk="0" hangingPunct="1"/>
            <a:r>
              <a:rPr kumimoji="0" lang="zh-CN" altLang="en-US"/>
              <a:t>单击此处编辑母版文本样式</a:t>
            </a:r>
            <a:endParaRPr kumimoji="0" lang="zh-CN" altLang="en-US"/>
          </a:p>
        </p:txBody>
      </p:sp>
      <p:sp>
        <p:nvSpPr>
          <p:cNvPr id="3" name="图片占位符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lstStyle>
          <a:p>
            <a:r>
              <a:rPr kumimoji="0" lang="zh-CN" altLang="en-US"/>
              <a:t>单击图标添加图片</a:t>
            </a:r>
            <a:endParaRPr kumimoji="0" lang="en-US" dirty="0"/>
          </a:p>
        </p:txBody>
      </p:sp>
      <p:sp>
        <p:nvSpPr>
          <p:cNvPr id="5" name="日期占位符 4"/>
          <p:cNvSpPr>
            <a:spLocks noGrp="1"/>
          </p:cNvSpPr>
          <p:nvPr>
            <p:ph type="dt" sz="half" idx="10"/>
          </p:nvPr>
        </p:nvSpPr>
        <p:spPr/>
        <p:txBody>
          <a:bodyPr/>
          <a:lstStyle>
            <a:lvl1pPr>
              <a:defRPr>
                <a:solidFill>
                  <a:schemeClr val="tx1"/>
                </a:solidFill>
              </a:defRPr>
            </a:lvl1pPr>
          </a:lstStyle>
          <a:p>
            <a:pPr>
              <a:defRPr/>
            </a:pPr>
            <a:r>
              <a:rPr lang="zh-CN" altLang="en-US"/>
              <a:t>©Copyright Xinjun Mao</a:t>
            </a:r>
            <a:endParaRPr lang="en-US" altLang="zh-CN"/>
          </a:p>
        </p:txBody>
      </p:sp>
      <p:sp>
        <p:nvSpPr>
          <p:cNvPr id="6" name="页脚占位符 5"/>
          <p:cNvSpPr>
            <a:spLocks noGrp="1"/>
          </p:cNvSpPr>
          <p:nvPr>
            <p:ph type="ftr" sz="quarter" idx="11"/>
          </p:nvPr>
        </p:nvSpPr>
        <p:spPr>
          <a:xfrm>
            <a:off x="4380072" y="6407944"/>
            <a:ext cx="2350681" cy="365125"/>
          </a:xfrm>
        </p:spPr>
        <p:txBody>
          <a:bodyPr/>
          <a:lstStyle>
            <a:lvl1pPr>
              <a:defRPr>
                <a:solidFill>
                  <a:schemeClr val="tx1"/>
                </a:solidFill>
              </a:defRPr>
            </a:lvl1pPr>
          </a:lstStyle>
          <a:p>
            <a:pPr>
              <a:defRPr/>
            </a:pPr>
            <a:endParaRPr lang="en-US" altLang="zh-CN"/>
          </a:p>
        </p:txBody>
      </p:sp>
      <p:sp>
        <p:nvSpPr>
          <p:cNvPr id="7" name="灯片编号占位符 6"/>
          <p:cNvSpPr>
            <a:spLocks noGrp="1"/>
          </p:cNvSpPr>
          <p:nvPr>
            <p:ph type="sldNum" sz="quarter" idx="12"/>
          </p:nvPr>
        </p:nvSpPr>
        <p:spPr/>
        <p:txBody>
          <a:bodyPr/>
          <a:lstStyle>
            <a:lvl1pPr>
              <a:defRPr>
                <a:solidFill>
                  <a:schemeClr val="tx1"/>
                </a:solidFill>
              </a:defRPr>
            </a:lvl1pPr>
          </a:lstStyle>
          <a:p>
            <a:pPr>
              <a:defRPr/>
            </a:pPr>
            <a:fld id="{0C70BB9A-EF78-4561-9906-351FC1ADE333}" type="slidenum">
              <a:rPr lang="zh-CN" altLang="en-US" smtClean="0"/>
            </a:fld>
            <a:endParaRPr lang="en-US" altLang="zh-CN"/>
          </a:p>
        </p:txBody>
      </p:sp>
      <p:sp>
        <p:nvSpPr>
          <p:cNvPr id="2" name="标题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lstStyle>
          <a:p>
            <a:r>
              <a:rPr kumimoji="0" lang="zh-CN" altLang="en-US"/>
              <a:t>单击此处编辑母版标题样式</a:t>
            </a:r>
            <a:endParaRPr kumimoji="0" lang="en-US"/>
          </a:p>
        </p:txBody>
      </p:sp>
      <p:sp>
        <p:nvSpPr>
          <p:cNvPr id="8" name="任意多边形 7"/>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任意多边形 8"/>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直角三角形 9"/>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直接连接符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燕尾形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燕尾形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a:t>单击此处编辑母版标题样式</a:t>
            </a:r>
            <a:endParaRPr kumimoji="0" lang="en-US"/>
          </a:p>
        </p:txBody>
      </p:sp>
      <p:sp>
        <p:nvSpPr>
          <p:cNvPr id="3" name="竖排文字占位符 2"/>
          <p:cNvSpPr>
            <a:spLocks noGrp="1"/>
          </p:cNvSpPr>
          <p:nvPr>
            <p:ph type="body" orient="vert" idx="1"/>
          </p:nvPr>
        </p:nvSpPr>
        <p:spPr>
          <a:xfrm>
            <a:off x="457200" y="1481329"/>
            <a:ext cx="8229600" cy="4386071"/>
          </a:xfrm>
        </p:spPr>
        <p:txBody>
          <a:bodyPr vert="eaVert"/>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页脚占位符 4"/>
          <p:cNvSpPr>
            <a:spLocks noGrp="1"/>
          </p:cNvSpPr>
          <p:nvPr>
            <p:ph type="ftr" sz="quarter" idx="11"/>
          </p:nvPr>
        </p:nvSpPr>
        <p:spPr/>
        <p:txBody>
          <a:bodyPr/>
          <a:lstStyle/>
          <a:p>
            <a:pPr>
              <a:defRPr/>
            </a:pPr>
            <a:endParaRPr lang="en-US" altLang="zh-CN"/>
          </a:p>
        </p:txBody>
      </p:sp>
      <p:sp>
        <p:nvSpPr>
          <p:cNvPr id="6" name="灯片编号占位符 5"/>
          <p:cNvSpPr>
            <a:spLocks noGrp="1"/>
          </p:cNvSpPr>
          <p:nvPr>
            <p:ph type="sldNum" sz="quarter" idx="12"/>
          </p:nvPr>
        </p:nvSpPr>
        <p:spPr/>
        <p:txBody>
          <a:bodyPr/>
          <a:lstStyle/>
          <a:p>
            <a:pPr>
              <a:defRPr/>
            </a:pPr>
            <a:fld id="{3904C1B9-72EB-4D4B-9EFF-953D3E22A819}" type="slidenum">
              <a:rPr lang="zh-CN" altLang="en-US" smtClean="0"/>
            </a:fld>
            <a:endParaRPr lang="en-US" alt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844013" y="274640"/>
            <a:ext cx="1777470" cy="5592761"/>
          </a:xfrm>
        </p:spPr>
        <p:txBody>
          <a:bodyPr vert="eaVert"/>
          <a:lstStyle/>
          <a:p>
            <a:r>
              <a:rPr kumimoji="0" lang="zh-CN" altLang="en-US"/>
              <a:t>单击此处编辑母版标题样式</a:t>
            </a:r>
            <a:endParaRPr kumimoji="0" lang="en-US"/>
          </a:p>
        </p:txBody>
      </p:sp>
      <p:sp>
        <p:nvSpPr>
          <p:cNvPr id="3" name="竖排文字占位符 2"/>
          <p:cNvSpPr>
            <a:spLocks noGrp="1"/>
          </p:cNvSpPr>
          <p:nvPr>
            <p:ph type="body" orient="vert" idx="1"/>
          </p:nvPr>
        </p:nvSpPr>
        <p:spPr>
          <a:xfrm>
            <a:off x="457200" y="274641"/>
            <a:ext cx="6324600" cy="5592760"/>
          </a:xfrm>
        </p:spPr>
        <p:txBody>
          <a:bodyPr vert="eaVert"/>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页脚占位符 4"/>
          <p:cNvSpPr>
            <a:spLocks noGrp="1"/>
          </p:cNvSpPr>
          <p:nvPr>
            <p:ph type="ftr" sz="quarter" idx="11"/>
          </p:nvPr>
        </p:nvSpPr>
        <p:spPr/>
        <p:txBody>
          <a:bodyPr/>
          <a:lstStyle/>
          <a:p>
            <a:pPr>
              <a:defRPr/>
            </a:pPr>
            <a:endParaRPr lang="en-US" altLang="zh-CN"/>
          </a:p>
        </p:txBody>
      </p:sp>
      <p:sp>
        <p:nvSpPr>
          <p:cNvPr id="6" name="灯片编号占位符 5"/>
          <p:cNvSpPr>
            <a:spLocks noGrp="1"/>
          </p:cNvSpPr>
          <p:nvPr>
            <p:ph type="sldNum" sz="quarter" idx="12"/>
          </p:nvPr>
        </p:nvSpPr>
        <p:spPr/>
        <p:txBody>
          <a:bodyPr/>
          <a:lstStyle/>
          <a:p>
            <a:pPr>
              <a:defRPr/>
            </a:pPr>
            <a:fld id="{7F91342D-27E1-4DB2-A7A6-17CABCE8E066}" type="slidenum">
              <a:rPr lang="zh-CN" altLang="en-US" smtClean="0"/>
            </a:fld>
            <a:endParaRPr lang="en-US" altLang="zh-CN"/>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任意多边形 12"/>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任意多边形 11"/>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直角三角形 13"/>
          <p:cNvSpPr/>
          <p:nvPr/>
        </p:nvSpPr>
        <p:spPr bwMode="auto">
          <a:xfrm>
            <a:off x="-6042" y="5791253"/>
            <a:ext cx="3402314" cy="1080868"/>
          </a:xfrm>
          <a:prstGeom prst="rtTriangle">
            <a:avLst/>
          </a:prstGeom>
          <a:blipFill>
            <a:blip r:embed="rId1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直接连接符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标题占位符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zh-CN" altLang="en-US"/>
              <a:t>单击此处编辑母版标题样式</a:t>
            </a:r>
            <a:endParaRPr kumimoji="0" lang="en-US"/>
          </a:p>
        </p:txBody>
      </p:sp>
      <p:sp>
        <p:nvSpPr>
          <p:cNvPr id="30" name="文本占位符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zh-CN" altLang="en-US"/>
              <a:t>单击此处编辑母版文本样式</a:t>
            </a:r>
            <a:endParaRPr kumimoji="0" lang="zh-CN" altLang="en-US"/>
          </a:p>
          <a:p>
            <a:pPr lvl="1" eaLnBrk="1" latinLnBrk="0" hangingPunct="1"/>
            <a:r>
              <a:rPr kumimoji="0" lang="zh-CN" altLang="en-US"/>
              <a:t>第二级</a:t>
            </a:r>
            <a:endParaRPr kumimoji="0" lang="zh-CN" altLang="en-US"/>
          </a:p>
          <a:p>
            <a:pPr lvl="2" eaLnBrk="1" latinLnBrk="0" hangingPunct="1"/>
            <a:r>
              <a:rPr kumimoji="0" lang="zh-CN" altLang="en-US"/>
              <a:t>第三级</a:t>
            </a:r>
            <a:endParaRPr kumimoji="0" lang="zh-CN" altLang="en-US"/>
          </a:p>
          <a:p>
            <a:pPr lvl="3" eaLnBrk="1" latinLnBrk="0" hangingPunct="1"/>
            <a:r>
              <a:rPr kumimoji="0" lang="zh-CN" altLang="en-US"/>
              <a:t>第四级</a:t>
            </a:r>
            <a:endParaRPr kumimoji="0" lang="zh-CN" altLang="en-US"/>
          </a:p>
          <a:p>
            <a:pPr lvl="4" eaLnBrk="1" latinLnBrk="0" hangingPunct="1"/>
            <a:r>
              <a:rPr kumimoji="0" lang="zh-CN" altLang="en-US"/>
              <a:t>第五级</a:t>
            </a:r>
            <a:endParaRPr kumimoji="0" lang="en-US"/>
          </a:p>
        </p:txBody>
      </p:sp>
      <p:sp>
        <p:nvSpPr>
          <p:cNvPr id="10" name="日期占位符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lstStyle>
          <a:p>
            <a:pPr>
              <a:defRPr/>
            </a:pPr>
            <a:r>
              <a:rPr lang="zh-CN" altLang="en-US"/>
              <a:t>©Copyright Xinjun Mao</a:t>
            </a:r>
            <a:endParaRPr lang="en-US" altLang="zh-CN"/>
          </a:p>
        </p:txBody>
      </p:sp>
      <p:sp>
        <p:nvSpPr>
          <p:cNvPr id="22" name="页脚占位符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lstStyle>
          <a:p>
            <a:pPr>
              <a:defRPr/>
            </a:pPr>
            <a:endParaRPr lang="en-US" altLang="zh-CN"/>
          </a:p>
        </p:txBody>
      </p:sp>
      <p:sp>
        <p:nvSpPr>
          <p:cNvPr id="18" name="灯片编号占位符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lstStyle>
          <a:p>
            <a:pPr>
              <a:defRPr/>
            </a:pPr>
            <a:fld id="{65F0B0DD-52FB-4A53-B2C2-7CDC1F2E492C}" type="slidenum">
              <a:rPr lang="zh-CN" altLang="en-US" smtClean="0"/>
            </a:fld>
            <a:endParaRPr lang="en-US" altLang="zh-C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p:titleStyle>
    <p:bodyStyle>
      <a:lvl1pPr marL="365760" indent="-255905" algn="l" rtl="0" eaLnBrk="1" latinLnBrk="0" hangingPunct="1">
        <a:spcBef>
          <a:spcPts val="400"/>
        </a:spcBef>
        <a:spcAft>
          <a:spcPts val="0"/>
        </a:spcAft>
        <a:buClr>
          <a:schemeClr val="accent1"/>
        </a:buClr>
        <a:buSzPct val="68000"/>
        <a:buFont typeface="Wingdings 3" panose="05040102010807070707"/>
        <a:buChar char=""/>
        <a:defRPr kumimoji="0" sz="2700" kern="1200">
          <a:solidFill>
            <a:schemeClr val="tx1"/>
          </a:solidFill>
          <a:latin typeface="+mn-lt"/>
          <a:ea typeface="+mn-ea"/>
          <a:cs typeface="+mn-cs"/>
        </a:defRPr>
      </a:lvl1pPr>
      <a:lvl2pPr marL="621665" indent="-228600" algn="l" rtl="0" eaLnBrk="1" latinLnBrk="0" hangingPunct="1">
        <a:spcBef>
          <a:spcPts val="325"/>
        </a:spcBef>
        <a:buClr>
          <a:schemeClr val="accent1"/>
        </a:buClr>
        <a:buFont typeface="Verdana" panose="020B0604030504040204"/>
        <a:buChar char="◦"/>
        <a:defRPr kumimoji="0" sz="2300" kern="1200">
          <a:solidFill>
            <a:schemeClr val="tx1"/>
          </a:solidFill>
          <a:latin typeface="+mn-lt"/>
          <a:ea typeface="+mn-ea"/>
          <a:cs typeface="+mn-cs"/>
        </a:defRPr>
      </a:lvl2pPr>
      <a:lvl3pPr marL="859790" indent="-228600" algn="l" rtl="0" eaLnBrk="1" latinLnBrk="0" hangingPunct="1">
        <a:spcBef>
          <a:spcPts val="350"/>
        </a:spcBef>
        <a:buClr>
          <a:schemeClr val="accent2"/>
        </a:buClr>
        <a:buSzPct val="100000"/>
        <a:buFont typeface="Wingdings 2" panose="05020102010507070707"/>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panose="05020102010507070707"/>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panose="05020102010507070707"/>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panose="05020102010507070707"/>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panose="05020102010507070707"/>
        <a:buChar char=""/>
        <a:defRPr kumimoji="0" sz="16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image" Target="../media/image6.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image" Target="../media/image7.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image" Target="../media/image8.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image" Target="../media/image9.png"/></Relationships>
</file>

<file path=ppt/slides/_rels/slide24.xml.rels><?xml version="1.0" encoding="UTF-8" standalone="yes"?>
<Relationships xmlns="http://schemas.openxmlformats.org/package/2006/relationships"><Relationship Id="rId6" Type="http://schemas.openxmlformats.org/officeDocument/2006/relationships/notesSlide" Target="../notesSlides/notesSlide18.xml"/><Relationship Id="rId5" Type="http://schemas.openxmlformats.org/officeDocument/2006/relationships/vmlDrawing" Target="../drawings/vmlDrawing1.vml"/><Relationship Id="rId4" Type="http://schemas.openxmlformats.org/officeDocument/2006/relationships/slideLayout" Target="../slideLayouts/slideLayout2.xml"/><Relationship Id="rId3" Type="http://schemas.openxmlformats.org/officeDocument/2006/relationships/image" Target="../media/image10.emf"/><Relationship Id="rId2" Type="http://schemas.openxmlformats.org/officeDocument/2006/relationships/oleObject" Target="../embeddings/oleObject1.bin"/><Relationship Id="rId1" Type="http://schemas.openxmlformats.org/officeDocument/2006/relationships/tags" Target="../tags/tag2.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image" Target="../media/image11.png"/></Relationships>
</file>

<file path=ppt/slides/_rels/slide26.xml.rels><?xml version="1.0" encoding="UTF-8" standalone="yes"?>
<Relationships xmlns="http://schemas.openxmlformats.org/package/2006/relationships"><Relationship Id="rId4" Type="http://schemas.openxmlformats.org/officeDocument/2006/relationships/notesSlide" Target="../notesSlides/notesSlide20.xml"/><Relationship Id="rId3" Type="http://schemas.openxmlformats.org/officeDocument/2006/relationships/slideLayout" Target="../slideLayouts/slideLayout2.xml"/><Relationship Id="rId2" Type="http://schemas.openxmlformats.org/officeDocument/2006/relationships/tags" Target="../tags/tag3.xml"/><Relationship Id="rId1" Type="http://schemas.openxmlformats.org/officeDocument/2006/relationships/image" Target="../media/image12.png"/></Relationships>
</file>

<file path=ppt/slides/_rels/slide27.xml.rels><?xml version="1.0" encoding="UTF-8" standalone="yes"?>
<Relationships xmlns="http://schemas.openxmlformats.org/package/2006/relationships"><Relationship Id="rId4" Type="http://schemas.openxmlformats.org/officeDocument/2006/relationships/notesSlide" Target="../notesSlides/notesSlide21.xml"/><Relationship Id="rId3" Type="http://schemas.openxmlformats.org/officeDocument/2006/relationships/slideLayout" Target="../slideLayouts/slideLayout2.xml"/><Relationship Id="rId2" Type="http://schemas.openxmlformats.org/officeDocument/2006/relationships/tags" Target="../tags/tag4.xml"/><Relationship Id="rId1" Type="http://schemas.openxmlformats.org/officeDocument/2006/relationships/image" Target="../media/image13.png"/></Relationships>
</file>

<file path=ppt/slides/_rels/slide28.xml.rels><?xml version="1.0" encoding="UTF-8" standalone="yes"?>
<Relationships xmlns="http://schemas.openxmlformats.org/package/2006/relationships"><Relationship Id="rId4" Type="http://schemas.openxmlformats.org/officeDocument/2006/relationships/notesSlide" Target="../notesSlides/notesSlide22.xml"/><Relationship Id="rId3" Type="http://schemas.openxmlformats.org/officeDocument/2006/relationships/slideLayout" Target="../slideLayouts/slideLayout2.xml"/><Relationship Id="rId2" Type="http://schemas.openxmlformats.org/officeDocument/2006/relationships/tags" Target="../tags/tag5.xml"/><Relationship Id="rId1" Type="http://schemas.openxmlformats.org/officeDocument/2006/relationships/image" Target="../media/image14.png"/></Relationships>
</file>

<file path=ppt/slides/_rels/slide29.xml.rels><?xml version="1.0" encoding="UTF-8" standalone="yes"?>
<Relationships xmlns="http://schemas.openxmlformats.org/package/2006/relationships"><Relationship Id="rId4" Type="http://schemas.openxmlformats.org/officeDocument/2006/relationships/notesSlide" Target="../notesSlides/notesSlide23.xml"/><Relationship Id="rId3" Type="http://schemas.openxmlformats.org/officeDocument/2006/relationships/slideLayout" Target="../slideLayouts/slideLayout2.xml"/><Relationship Id="rId2" Type="http://schemas.openxmlformats.org/officeDocument/2006/relationships/tags" Target="../tags/tag6.xml"/><Relationship Id="rId1" Type="http://schemas.openxmlformats.org/officeDocument/2006/relationships/image" Target="../media/image15.png"/></Relationships>
</file>

<file path=ppt/slides/_rels/slide30.xml.rels><?xml version="1.0" encoding="UTF-8" standalone="yes"?>
<Relationships xmlns="http://schemas.openxmlformats.org/package/2006/relationships"><Relationship Id="rId4" Type="http://schemas.openxmlformats.org/officeDocument/2006/relationships/notesSlide" Target="../notesSlides/notesSlide24.xml"/><Relationship Id="rId3" Type="http://schemas.openxmlformats.org/officeDocument/2006/relationships/slideLayout" Target="../slideLayouts/slideLayout2.xml"/><Relationship Id="rId2" Type="http://schemas.openxmlformats.org/officeDocument/2006/relationships/tags" Target="../tags/tag7.xml"/><Relationship Id="rId1" Type="http://schemas.openxmlformats.org/officeDocument/2006/relationships/image" Target="../media/image16.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image" Target="../media/image17.pn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image" Target="../media/image18.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image" Target="../media/image19.pn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image" Target="../media/image20.pn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image" Target="../media/image21.pn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image" Target="../media/image22.pn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image" Target="../media/image23.png"/></Relationships>
</file>

<file path=ppt/slides/_rels/slide38.xml.rels><?xml version="1.0" encoding="UTF-8" standalone="yes"?>
<Relationships xmlns="http://schemas.openxmlformats.org/package/2006/relationships"><Relationship Id="rId4" Type="http://schemas.openxmlformats.org/officeDocument/2006/relationships/notesSlide" Target="../notesSlides/notesSlide32.xml"/><Relationship Id="rId3" Type="http://schemas.openxmlformats.org/officeDocument/2006/relationships/slideLayout" Target="../slideLayouts/slideLayout2.xml"/><Relationship Id="rId2" Type="http://schemas.openxmlformats.org/officeDocument/2006/relationships/image" Target="../media/image24.png"/><Relationship Id="rId1" Type="http://schemas.openxmlformats.org/officeDocument/2006/relationships/tags" Target="../tags/tag8.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image" Target="../media/image25.pn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xml"/><Relationship Id="rId1" Type="http://schemas.openxmlformats.org/officeDocument/2006/relationships/image" Target="../media/image26.jpe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image" Target="../media/image27.jpeg"/></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2.xml"/><Relationship Id="rId1" Type="http://schemas.openxmlformats.org/officeDocument/2006/relationships/image" Target="../media/image28.jpeg"/></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2.xml"/><Relationship Id="rId1" Type="http://schemas.openxmlformats.org/officeDocument/2006/relationships/image" Target="../media/image29.jpeg"/></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2.xml"/><Relationship Id="rId1" Type="http://schemas.openxmlformats.org/officeDocument/2006/relationships/image" Target="../media/image30.jpeg"/></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2.xml"/><Relationship Id="rId1" Type="http://schemas.openxmlformats.org/officeDocument/2006/relationships/image" Target="../media/image31.jpe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6" Type="http://schemas.openxmlformats.org/officeDocument/2006/relationships/notesSlide" Target="../notesSlides/notesSlide41.xml"/><Relationship Id="rId5" Type="http://schemas.openxmlformats.org/officeDocument/2006/relationships/slideLayout" Target="../slideLayouts/slideLayout2.xml"/><Relationship Id="rId4" Type="http://schemas.openxmlformats.org/officeDocument/2006/relationships/image" Target="../media/image32.png"/><Relationship Id="rId3" Type="http://schemas.openxmlformats.org/officeDocument/2006/relationships/tags" Target="../tags/tag9.xml"/><Relationship Id="rId2" Type="http://schemas.microsoft.com/office/2007/relationships/media" Target="../media/media1.mp4"/><Relationship Id="rId1" Type="http://schemas.openxmlformats.org/officeDocument/2006/relationships/video" Target="../media/media1.mp4"/></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3.png"/><Relationship Id="rId1" Type="http://schemas.openxmlformats.org/officeDocument/2006/relationships/tags" Target="../tags/tag10.xml"/></Relationships>
</file>

<file path=ppt/slides/_rels/slide5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4.png"/></Relationships>
</file>

<file path=ppt/slides/_rels/slide5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5.png"/></Relationships>
</file>

<file path=ppt/slides/_rels/slide52.xml.rels><?xml version="1.0" encoding="UTF-8" standalone="yes"?>
<Relationships xmlns="http://schemas.openxmlformats.org/package/2006/relationships"><Relationship Id="rId5" Type="http://schemas.openxmlformats.org/officeDocument/2006/relationships/notesSlide" Target="../notesSlides/notesSlide42.xml"/><Relationship Id="rId4" Type="http://schemas.openxmlformats.org/officeDocument/2006/relationships/vmlDrawing" Target="../drawings/vmlDrawing2.vml"/><Relationship Id="rId3" Type="http://schemas.openxmlformats.org/officeDocument/2006/relationships/slideLayout" Target="../slideLayouts/slideLayout2.xml"/><Relationship Id="rId2" Type="http://schemas.openxmlformats.org/officeDocument/2006/relationships/image" Target="../media/image10.emf"/><Relationship Id="rId1" Type="http://schemas.openxmlformats.org/officeDocument/2006/relationships/oleObject" Target="../embeddings/oleObject2.bin"/></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36.png"/><Relationship Id="rId2" Type="http://schemas.microsoft.com/office/2007/relationships/media" Target="../media/media2.mp4"/><Relationship Id="rId1" Type="http://schemas.openxmlformats.org/officeDocument/2006/relationships/video" Target="../media/media2.mp4"/></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611560" y="1340768"/>
            <a:ext cx="7772400" cy="1728192"/>
          </a:xfrm>
        </p:spPr>
        <p:txBody>
          <a:bodyPr>
            <a:normAutofit fontScale="90000"/>
          </a:bodyPr>
          <a:lstStyle/>
          <a:p>
            <a:pPr algn="ctr">
              <a:lnSpc>
                <a:spcPct val="150000"/>
              </a:lnSpc>
              <a:defRPr/>
            </a:pPr>
            <a:r>
              <a:rPr lang="zh-CN" altLang="en-US" sz="3200" dirty="0">
                <a:solidFill>
                  <a:schemeClr val="tx1"/>
                </a:solidFill>
                <a:latin typeface="微软雅黑" panose="020B0503020204020204" pitchFamily="34" charset="-122"/>
                <a:ea typeface="微软雅黑" panose="020B0503020204020204" pitchFamily="34" charset="-122"/>
              </a:rPr>
              <a:t>软件工程课程实践汇报</a:t>
            </a:r>
            <a:br>
              <a:rPr lang="en-US" altLang="zh-CN" sz="3200" dirty="0">
                <a:solidFill>
                  <a:srgbClr val="C00000"/>
                </a:solidFill>
                <a:latin typeface="微软雅黑" panose="020B0503020204020204" pitchFamily="34" charset="-122"/>
                <a:ea typeface="微软雅黑" panose="020B0503020204020204" pitchFamily="34" charset="-122"/>
              </a:rPr>
            </a:br>
            <a:r>
              <a:rPr lang="zh-CN" altLang="en-US" sz="4400" dirty="0">
                <a:solidFill>
                  <a:srgbClr val="C00000"/>
                </a:solidFill>
                <a:latin typeface="微软雅黑" panose="020B0503020204020204" pitchFamily="34" charset="-122"/>
                <a:ea typeface="微软雅黑" panose="020B0503020204020204" pitchFamily="34" charset="-122"/>
              </a:rPr>
              <a:t>“老人跌倒监测</a:t>
            </a:r>
            <a:r>
              <a:rPr lang="zh-CN" altLang="en-US" sz="4400" dirty="0">
                <a:solidFill>
                  <a:srgbClr val="C00000"/>
                </a:solidFill>
                <a:latin typeface="微软雅黑" panose="020B0503020204020204" pitchFamily="34" charset="-122"/>
                <a:ea typeface="微软雅黑" panose="020B0503020204020204" pitchFamily="34" charset="-122"/>
              </a:rPr>
              <a:t>系统”</a:t>
            </a:r>
            <a:endParaRPr lang="zh-CN" altLang="en-US" sz="4000" dirty="0">
              <a:solidFill>
                <a:srgbClr val="C00000"/>
              </a:solidFill>
              <a:latin typeface="微软雅黑" panose="020B0503020204020204" pitchFamily="34" charset="-122"/>
              <a:ea typeface="微软雅黑" panose="020B0503020204020204" pitchFamily="34" charset="-122"/>
            </a:endParaRPr>
          </a:p>
        </p:txBody>
      </p:sp>
      <p:sp>
        <p:nvSpPr>
          <p:cNvPr id="2051" name="Rectangle 3"/>
          <p:cNvSpPr>
            <a:spLocks noGrp="1" noChangeArrowheads="1"/>
          </p:cNvSpPr>
          <p:nvPr>
            <p:ph type="subTitle" idx="1"/>
          </p:nvPr>
        </p:nvSpPr>
        <p:spPr>
          <a:xfrm>
            <a:off x="1584324" y="3429000"/>
            <a:ext cx="6121400" cy="1584176"/>
          </a:xfrm>
          <a:noFill/>
        </p:spPr>
        <p:txBody>
          <a:bodyPr>
            <a:normAutofit/>
          </a:bodyPr>
          <a:lstStyle/>
          <a:p>
            <a:pPr algn="ctr" eaLnBrk="1" hangingPunct="1">
              <a:lnSpc>
                <a:spcPct val="120000"/>
              </a:lnSpc>
            </a:pP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汇报人： ***</a:t>
            </a:r>
            <a:endParaRPr lang="en-US" altLang="zh-CN"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endParaRPr>
          </a:p>
          <a:p>
            <a:pPr algn="ctr" eaLnBrk="1" hangingPunct="1">
              <a:lnSpc>
                <a:spcPct val="120000"/>
              </a:lnSpc>
            </a:pP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项目团队成员：叶媚杰、颜茗、商译丹</a:t>
            </a:r>
            <a:endPar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endParaRPr>
          </a:p>
          <a:p>
            <a:pPr algn="ctr" eaLnBrk="1" hangingPunct="1">
              <a:lnSpc>
                <a:spcPct val="120000"/>
              </a:lnSpc>
            </a:pP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 </a:t>
            </a:r>
            <a:r>
              <a:rPr lang="en-US" altLang="zh-CN"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            </a:t>
            </a: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唐志发、</a:t>
            </a: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郭嘉怡</a:t>
            </a:r>
            <a:endPar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endParaRPr>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a:bodyPr>
          <a:lstStyle/>
          <a:p>
            <a:r>
              <a:rPr lang="zh-CN" altLang="en-US" dirty="0"/>
              <a:t>软件创意及需求</a:t>
            </a:r>
            <a:endParaRPr lang="en-US" altLang="zh-CN" dirty="0"/>
          </a:p>
          <a:p>
            <a:r>
              <a:rPr lang="zh-CN" altLang="en-US" dirty="0"/>
              <a:t>需求模型与文档</a:t>
            </a:r>
            <a:endParaRPr lang="en-US" altLang="zh-CN" dirty="0"/>
          </a:p>
          <a:p>
            <a:r>
              <a:rPr lang="zh-CN" altLang="en-US" dirty="0">
                <a:sym typeface="+mn-ea"/>
              </a:rPr>
              <a:t>开发技术与工具</a:t>
            </a:r>
            <a:endParaRPr lang="zh-CN" altLang="en-US" dirty="0"/>
          </a:p>
          <a:p>
            <a:r>
              <a:rPr lang="zh-CN" altLang="en-US" dirty="0"/>
              <a:t>软件设计与建模</a:t>
            </a:r>
            <a:endParaRPr lang="en-US" altLang="zh-CN" dirty="0"/>
          </a:p>
          <a:p>
            <a:r>
              <a:rPr lang="zh-CN" altLang="en-US" dirty="0"/>
              <a:t>代码编写与测试</a:t>
            </a:r>
            <a:endParaRPr lang="zh-CN" altLang="en-US" dirty="0"/>
          </a:p>
          <a:p>
            <a:r>
              <a:rPr lang="zh-CN" altLang="en-US" dirty="0"/>
              <a:t>软件质量与保证</a:t>
            </a:r>
            <a:endParaRPr lang="en-US" altLang="zh-CN" dirty="0"/>
          </a:p>
          <a:p>
            <a:r>
              <a:rPr lang="zh-CN" altLang="en-US" dirty="0"/>
              <a:t>系统部署与运行</a:t>
            </a:r>
            <a:endParaRPr lang="en-US" altLang="zh-CN" dirty="0"/>
          </a:p>
          <a:p>
            <a:r>
              <a:rPr lang="zh-CN" altLang="en-US" dirty="0"/>
              <a:t>开源社区的使用</a:t>
            </a:r>
            <a:endParaRPr lang="en-US" altLang="zh-CN" dirty="0"/>
          </a:p>
          <a:p>
            <a:r>
              <a:rPr lang="zh-CN" altLang="en-US" dirty="0"/>
              <a:t>实践收获与感受</a:t>
            </a:r>
            <a:endParaRPr lang="zh-CN" altLang="en-US" dirty="0"/>
          </a:p>
          <a:p>
            <a:endParaRPr lang="zh-CN" altLang="en-US" dirty="0"/>
          </a:p>
        </p:txBody>
      </p:sp>
      <p:sp>
        <p:nvSpPr>
          <p:cNvPr id="7170" name="标题 1"/>
          <p:cNvSpPr>
            <a:spLocks noGrp="1"/>
          </p:cNvSpPr>
          <p:nvPr>
            <p:ph type="title"/>
          </p:nvPr>
        </p:nvSpPr>
        <p:spPr/>
        <p:txBody>
          <a:bodyPr/>
          <a:lstStyle/>
          <a:p>
            <a:r>
              <a:rPr lang="zh-CN" altLang="en-US" dirty="0"/>
              <a:t>汇报内容</a:t>
            </a:r>
            <a:endParaRPr lang="zh-CN" altLang="en-US" dirty="0"/>
          </a:p>
        </p:txBody>
      </p:sp>
    </p:spTree>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normAutofit fontScale="90000" lnSpcReduction="20000"/>
          </a:bodyPr>
          <a:lstStyle/>
          <a:p>
            <a:r>
              <a:rPr lang="zh-CN" altLang="en-US" dirty="0"/>
              <a:t>现实问题</a:t>
            </a:r>
            <a:endParaRPr lang="zh-CN" altLang="en-US" dirty="0"/>
          </a:p>
          <a:p>
            <a:pPr lvl="1"/>
            <a:r>
              <a:rPr lang="zh-CN" altLang="en-US" dirty="0"/>
              <a:t>本软件项目的背景、欲解决的现实问题、实际意义和价值</a:t>
            </a:r>
            <a:endParaRPr lang="zh-CN" altLang="en-US" dirty="0"/>
          </a:p>
          <a:p>
            <a:r>
              <a:rPr lang="zh-CN" altLang="en-US" sz="2000" b="0" dirty="0"/>
              <a:t>背景：目前人口老龄化现象日益明显，随着医疗技术的进步和生活水平的提高，人们的寿命延长，老年人口比例不断增加。老年人由于身体机能下降、平衡能力减弱等原因，更容易发生跌倒事故，因此老人跌倒检测成为一个重要的议题。同时研究表明，老年人的跌倒事故是导致骨折、颅脑损伤和其他相关医疗问题的主要原因之一。因此，及时检测老人跌倒行为具有重要的意义。</a:t>
            </a:r>
            <a:endParaRPr lang="zh-CN" altLang="en-US" sz="2000" b="0" dirty="0"/>
          </a:p>
          <a:p>
            <a:r>
              <a:rPr lang="zh-CN" altLang="en-US" sz="2000" b="0" dirty="0"/>
              <a:t>欲解决问题：一方面，老人跌倒监测系统在实际应用中，可能会受到环境、光线、设备性能等因素的影响，导致误判或漏判，这就导致判定老人是否摔倒的准确性不高。另一方面，目前部分跌倒监测系统虽可以通过外部设备对老人进行摔倒缓冲，但不能保证老人缓冲后仍存在受伤等情况无人及时看管，不能满足实时性的要求。目前老人摔倒检测设备大部分都是室内固定或者穿戴式，在活动区域和舒适度都有局限性，不能满足随时随地检测的需求。另外，部分监测系统的价格较高，可能不适合所有家庭。为了解决这个问题，可以研究和推广低成本的跌倒监测系统，让更多的家庭能够承担。本组将针对准确性、实时性、可移动性和低成本性进行构思设计。</a:t>
            </a:r>
            <a:endParaRPr lang="zh-CN" altLang="en-US" sz="2000" b="0" dirty="0"/>
          </a:p>
        </p:txBody>
      </p:sp>
      <p:sp>
        <p:nvSpPr>
          <p:cNvPr id="9218" name="标题 1"/>
          <p:cNvSpPr>
            <a:spLocks noGrp="1"/>
          </p:cNvSpPr>
          <p:nvPr>
            <p:ph type="title"/>
          </p:nvPr>
        </p:nvSpPr>
        <p:spPr/>
        <p:txBody>
          <a:bodyPr/>
          <a:lstStyle/>
          <a:p>
            <a:r>
              <a:rPr lang="zh-CN" altLang="en-US" dirty="0"/>
              <a:t>软件需求与创意</a:t>
            </a:r>
            <a:endParaRPr lang="zh-CN" altLang="en-US" dirty="0"/>
          </a:p>
        </p:txBody>
      </p:sp>
    </p:spTree>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2"/>
          <p:cNvSpPr>
            <a:spLocks noGrp="1"/>
          </p:cNvSpPr>
          <p:nvPr>
            <p:ph type="title"/>
          </p:nvPr>
        </p:nvSpPr>
        <p:spPr/>
        <p:txBody>
          <a:bodyPr/>
          <a:p>
            <a:r>
              <a:rPr lang="zh-CN" altLang="en-US" dirty="0">
                <a:sym typeface="+mn-ea"/>
              </a:rPr>
              <a:t>软件需求与创意</a:t>
            </a:r>
            <a:endParaRPr lang="zh-CN" altLang="en-US"/>
          </a:p>
        </p:txBody>
      </p:sp>
      <p:sp>
        <p:nvSpPr>
          <p:cNvPr id="6" name="内容占位符 2"/>
          <p:cNvSpPr>
            <a:spLocks noGrp="1"/>
          </p:cNvSpPr>
          <p:nvPr/>
        </p:nvSpPr>
        <p:spPr>
          <a:xfrm>
            <a:off x="457200" y="1628648"/>
            <a:ext cx="8229600" cy="4525963"/>
          </a:xfrm>
          <a:prstGeom prst="rect">
            <a:avLst/>
          </a:prstGeom>
        </p:spPr>
        <p:txBody>
          <a:bodyPr vert="horz">
            <a:normAutofit lnSpcReduction="10000"/>
          </a:bodyPr>
          <a:lstStyle>
            <a:lvl1pPr marL="365760" indent="-255905" algn="l" rtl="0" eaLnBrk="1" latinLnBrk="0" hangingPunct="1">
              <a:spcBef>
                <a:spcPts val="400"/>
              </a:spcBef>
              <a:spcAft>
                <a:spcPts val="0"/>
              </a:spcAft>
              <a:buClr>
                <a:schemeClr val="accent1"/>
              </a:buClr>
              <a:buSzPct val="68000"/>
              <a:buFont typeface="Wingdings 3" panose="05040102010807070707"/>
              <a:buChar char=""/>
              <a:defRPr kumimoji="0" sz="2700" b="1"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1pPr>
            <a:lvl2pPr marL="621665" indent="-228600" algn="l" rtl="0" eaLnBrk="1" latinLnBrk="0" hangingPunct="1">
              <a:spcBef>
                <a:spcPts val="325"/>
              </a:spcBef>
              <a:buClr>
                <a:schemeClr val="accent1"/>
              </a:buClr>
              <a:buFont typeface="Verdana" panose="020B0604030504040204"/>
              <a:buChar char="◦"/>
              <a:defRPr kumimoji="0" sz="23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2pPr>
            <a:lvl3pPr marL="859790" indent="-228600" algn="l" rtl="0" eaLnBrk="1" latinLnBrk="0" hangingPunct="1">
              <a:spcBef>
                <a:spcPts val="350"/>
              </a:spcBef>
              <a:buClr>
                <a:schemeClr val="accent2"/>
              </a:buClr>
              <a:buSzPct val="100000"/>
              <a:buFont typeface="Wingdings 2" panose="05020102010507070707"/>
              <a:buChar char=""/>
              <a:defRPr kumimoji="0" sz="21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3pPr>
            <a:lvl4pPr marL="1143000" indent="-228600" algn="l" rtl="0" eaLnBrk="1" latinLnBrk="0" hangingPunct="1">
              <a:spcBef>
                <a:spcPts val="350"/>
              </a:spcBef>
              <a:buClr>
                <a:schemeClr val="accent2"/>
              </a:buClr>
              <a:buFont typeface="Wingdings 2" panose="05020102010507070707"/>
              <a:buChar char=""/>
              <a:defRPr kumimoji="0" sz="19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4pPr>
            <a:lvl5pPr marL="1371600" indent="-228600" algn="l" rtl="0" eaLnBrk="1" latinLnBrk="0" hangingPunct="1">
              <a:spcBef>
                <a:spcPts val="350"/>
              </a:spcBef>
              <a:buClr>
                <a:schemeClr val="accent2"/>
              </a:buClr>
              <a:buFont typeface="Wingdings 2" panose="05020102010507070707"/>
              <a:buChar char=""/>
              <a:defRPr kumimoji="0" sz="18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5pPr>
            <a:lvl6pPr marL="1600200" indent="-228600" algn="l" rtl="0" eaLnBrk="1" latinLnBrk="0" hangingPunct="1">
              <a:spcBef>
                <a:spcPts val="350"/>
              </a:spcBef>
              <a:buClr>
                <a:schemeClr val="accent3"/>
              </a:buClr>
              <a:buFont typeface="Wingdings 2" panose="05020102010507070707"/>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panose="05020102010507070707"/>
              <a:buChar char=""/>
              <a:defRPr kumimoji="0" sz="1600" kern="1200" baseline="0">
                <a:solidFill>
                  <a:schemeClr val="tx1"/>
                </a:solidFill>
                <a:latin typeface="+mn-lt"/>
                <a:ea typeface="+mn-ea"/>
                <a:cs typeface="+mn-cs"/>
              </a:defRPr>
            </a:lvl9pPr>
          </a:lstStyle>
          <a:p>
            <a:r>
              <a:rPr lang="zh-CN" altLang="en-US" dirty="0"/>
              <a:t>核心功能</a:t>
            </a:r>
            <a:endParaRPr lang="zh-CN" altLang="en-US" dirty="0"/>
          </a:p>
          <a:p>
            <a:pPr lvl="1"/>
            <a:r>
              <a:rPr lang="zh-CN" altLang="en-US" dirty="0"/>
              <a:t>软件系统的主体功能</a:t>
            </a:r>
            <a:endParaRPr lang="zh-CN" altLang="en-US" dirty="0"/>
          </a:p>
          <a:p>
            <a:r>
              <a:rPr lang="zh-CN" altLang="en-US" sz="2400" b="0" dirty="0"/>
              <a:t>软件主要功能包括：保存老年人基本信息及紧急联系人的联系方式；检测老人是处于行走状态还是跌倒状态；检测到用户跌倒后，发出警报铃声和震动提醒，弹出对话框并开始倒计时，询问用户是否跌倒；用户若没有取消报警，系统将开启GPS定位自动获得用户跌倒的地理位置信息；设备通过手机短信将跌倒人信息、跌倒发生时间以及地理位置信息发送给预设的紧急联系人。</a:t>
            </a:r>
            <a:endParaRPr lang="zh-CN" altLang="en-US" sz="2400" b="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normAutofit lnSpcReduction="20000"/>
          </a:bodyPr>
          <a:p>
            <a:r>
              <a:rPr lang="zh-CN" altLang="en-US" sz="2700" dirty="0">
                <a:sym typeface="+mn-ea"/>
              </a:rPr>
              <a:t>需求创意</a:t>
            </a:r>
            <a:endParaRPr lang="zh-CN" altLang="en-US" sz="2700" dirty="0"/>
          </a:p>
          <a:p>
            <a:pPr lvl="1"/>
            <a:r>
              <a:rPr lang="zh-CN" altLang="en-US" sz="2700" dirty="0">
                <a:sym typeface="+mn-ea"/>
              </a:rPr>
              <a:t>软件需求的创意体现在何处</a:t>
            </a:r>
            <a:endParaRPr lang="zh-CN" altLang="en-US" sz="2700" dirty="0"/>
          </a:p>
          <a:p>
            <a:r>
              <a:rPr lang="zh-CN" altLang="en-US" sz="2400" b="0"/>
              <a:t>该老年人跌倒检测系统借助智能手机的扬声器、加速度传感器、GPS定位芯片等硬件和通信功能，存储功能等组成，构成该系统的各个要素之间相互协作，为如何检测老年人跌倒提供了解决办法。扬声器负责提示用户可能处于跌倒状态，便于错误感应时能够及时取消；加速度传感器负责检测老年人当前状态，是否跌倒；GPS定位芯片负责获取老年人跌倒的具体位置；通信功能负责向监护人发送报警信息；存储功能负责存储老年人基本信息和紧急联系人的联系方式。</a:t>
            </a:r>
            <a:endParaRPr lang="zh-CN" altLang="en-US" sz="2400" b="0"/>
          </a:p>
        </p:txBody>
      </p:sp>
      <p:sp>
        <p:nvSpPr>
          <p:cNvPr id="3" name="标题 2"/>
          <p:cNvSpPr>
            <a:spLocks noGrp="1"/>
          </p:cNvSpPr>
          <p:nvPr>
            <p:ph type="title"/>
          </p:nvPr>
        </p:nvSpPr>
        <p:spPr/>
        <p:txBody>
          <a:bodyPr/>
          <a:p>
            <a:r>
              <a:rPr lang="zh-CN" altLang="en-US" dirty="0">
                <a:sym typeface="+mn-ea"/>
              </a:rPr>
              <a:t>软件需求与创意</a:t>
            </a:r>
            <a:endParaRPr lang="zh-CN" alt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r>
              <a:rPr lang="zh-CN" altLang="en-US" dirty="0"/>
              <a:t>软件需求模型</a:t>
            </a:r>
            <a:endParaRPr lang="zh-CN" altLang="en-US" dirty="0"/>
          </a:p>
          <a:p>
            <a:pPr lvl="1"/>
            <a:r>
              <a:rPr lang="zh-CN" altLang="en-US" dirty="0"/>
              <a:t>用例</a:t>
            </a:r>
            <a:r>
              <a:rPr lang="zh-CN" altLang="en-US" dirty="0"/>
              <a:t>模型</a:t>
            </a:r>
            <a:endParaRPr lang="zh-CN" altLang="en-US" dirty="0"/>
          </a:p>
          <a:p>
            <a:pPr lvl="5"/>
            <a:endParaRPr lang="zh-CN" altLang="en-US" dirty="0"/>
          </a:p>
          <a:p>
            <a:endParaRPr lang="zh-CN" altLang="en-US" dirty="0"/>
          </a:p>
          <a:p>
            <a:endParaRPr lang="zh-CN" altLang="en-US" dirty="0"/>
          </a:p>
        </p:txBody>
      </p:sp>
      <p:sp>
        <p:nvSpPr>
          <p:cNvPr id="9218" name="标题 1"/>
          <p:cNvSpPr>
            <a:spLocks noGrp="1"/>
          </p:cNvSpPr>
          <p:nvPr>
            <p:ph type="title"/>
          </p:nvPr>
        </p:nvSpPr>
        <p:spPr/>
        <p:txBody>
          <a:bodyPr/>
          <a:lstStyle/>
          <a:p>
            <a:r>
              <a:rPr lang="zh-CN" altLang="en-US" dirty="0"/>
              <a:t>需求模型与文档</a:t>
            </a:r>
            <a:endParaRPr lang="zh-CN" altLang="en-US" dirty="0"/>
          </a:p>
        </p:txBody>
      </p:sp>
      <p:pic>
        <p:nvPicPr>
          <p:cNvPr id="4" name="图片 3" descr="微信图片_20231115165315"/>
          <p:cNvPicPr>
            <a:picLocks noChangeAspect="1"/>
          </p:cNvPicPr>
          <p:nvPr/>
        </p:nvPicPr>
        <p:blipFill>
          <a:blip r:embed="rId1"/>
          <a:stretch>
            <a:fillRect/>
          </a:stretch>
        </p:blipFill>
        <p:spPr>
          <a:xfrm>
            <a:off x="2555240" y="1988820"/>
            <a:ext cx="4027170" cy="3885565"/>
          </a:xfrm>
          <a:prstGeom prst="rect">
            <a:avLst/>
          </a:prstGeom>
        </p:spPr>
      </p:pic>
    </p:spTree>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normAutofit lnSpcReduction="10000"/>
          </a:bodyPr>
          <a:lstStyle/>
          <a:p>
            <a:r>
              <a:rPr lang="zh-CN" altLang="en-US" dirty="0"/>
              <a:t>软件需求模型</a:t>
            </a:r>
            <a:endParaRPr lang="zh-CN" altLang="en-US" dirty="0"/>
          </a:p>
          <a:p>
            <a:pPr lvl="1"/>
            <a:r>
              <a:rPr lang="zh-CN" altLang="en-US" dirty="0"/>
              <a:t>设置信息</a:t>
            </a:r>
            <a:r>
              <a:rPr lang="zh-CN" altLang="en-US" dirty="0"/>
              <a:t>用例描述</a:t>
            </a:r>
            <a:endParaRPr lang="zh-CN" altLang="en-US" dirty="0"/>
          </a:p>
          <a:p>
            <a:pPr lvl="1">
              <a:buClr>
                <a:srgbClr val="FF0000"/>
              </a:buClr>
              <a:buSzPct val="40000"/>
              <a:buFont typeface="Wingdings" panose="05000000000000000000" charset="0"/>
              <a:buChar char="l"/>
            </a:pPr>
            <a:r>
              <a:rPr lang="zh-CN" altLang="en-US" dirty="0"/>
              <a:t>用例名称：设置信息</a:t>
            </a:r>
            <a:endParaRPr lang="zh-CN" altLang="en-US" dirty="0"/>
          </a:p>
          <a:p>
            <a:pPr lvl="1">
              <a:buClr>
                <a:srgbClr val="FF0000"/>
              </a:buClr>
              <a:buSzPct val="40000"/>
              <a:buFont typeface="Wingdings" panose="05000000000000000000" charset="0"/>
              <a:buChar char="l"/>
            </a:pPr>
            <a:r>
              <a:rPr lang="zh-CN" altLang="en-US" dirty="0"/>
              <a:t>业务目标：设置基本信息存入基本信息数据库中。</a:t>
            </a:r>
            <a:endParaRPr lang="zh-CN" altLang="en-US" dirty="0"/>
          </a:p>
          <a:p>
            <a:pPr lvl="1">
              <a:buClr>
                <a:srgbClr val="FF0000"/>
              </a:buClr>
              <a:buSzPct val="40000"/>
              <a:buFont typeface="Wingdings" panose="05000000000000000000" charset="0"/>
              <a:buChar char="l"/>
            </a:pPr>
            <a:r>
              <a:rPr lang="zh-CN" altLang="en-US" dirty="0"/>
              <a:t>执行者：用户</a:t>
            </a:r>
            <a:endParaRPr lang="zh-CN" altLang="en-US" dirty="0"/>
          </a:p>
          <a:p>
            <a:pPr lvl="1">
              <a:buClr>
                <a:srgbClr val="FF0000"/>
              </a:buClr>
              <a:buSzPct val="40000"/>
              <a:buFont typeface="Wingdings" panose="05000000000000000000" charset="0"/>
              <a:buChar char="l"/>
            </a:pPr>
            <a:r>
              <a:rPr lang="zh-CN" altLang="en-US" dirty="0"/>
              <a:t>前置条件：开启存储权限</a:t>
            </a:r>
            <a:endParaRPr lang="zh-CN" altLang="en-US" dirty="0"/>
          </a:p>
          <a:p>
            <a:pPr lvl="1">
              <a:buClr>
                <a:srgbClr val="FF0000"/>
              </a:buClr>
              <a:buSzPct val="40000"/>
              <a:buFont typeface="Wingdings" panose="05000000000000000000" charset="0"/>
              <a:buChar char="l"/>
            </a:pPr>
            <a:r>
              <a:rPr lang="zh-CN" altLang="en-US" dirty="0"/>
              <a:t>触发条件：用户发起信息设置请求</a:t>
            </a:r>
            <a:endParaRPr lang="zh-CN" altLang="en-US" dirty="0"/>
          </a:p>
          <a:p>
            <a:pPr lvl="1">
              <a:buClr>
                <a:srgbClr val="FF0000"/>
              </a:buClr>
              <a:buSzPct val="40000"/>
              <a:buFont typeface="Wingdings" panose="05000000000000000000" charset="0"/>
              <a:buChar char="l"/>
            </a:pPr>
            <a:r>
              <a:rPr lang="zh-CN" altLang="en-US" dirty="0"/>
              <a:t>基本交互动作：</a:t>
            </a:r>
            <a:endParaRPr lang="zh-CN" altLang="en-US" dirty="0"/>
          </a:p>
          <a:p>
            <a:pPr lvl="1">
              <a:buClr>
                <a:srgbClr val="FF0000"/>
              </a:buClr>
              <a:buSzPct val="40000"/>
              <a:buFont typeface="Wingdings" panose="05000000000000000000" charset="0"/>
              <a:buChar char="l"/>
            </a:pPr>
            <a:r>
              <a:rPr lang="zh-CN" altLang="en-US" dirty="0"/>
              <a:t>1.用户输入被检测人姓名、性别、年龄等基本信息。</a:t>
            </a:r>
            <a:endParaRPr lang="zh-CN" altLang="en-US" dirty="0"/>
          </a:p>
          <a:p>
            <a:pPr lvl="1">
              <a:buClr>
                <a:srgbClr val="FF0000"/>
              </a:buClr>
              <a:buSzPct val="40000"/>
              <a:buFont typeface="Wingdings" panose="05000000000000000000" charset="0"/>
              <a:buChar char="l"/>
            </a:pPr>
            <a:r>
              <a:rPr lang="zh-CN" altLang="en-US" dirty="0"/>
              <a:t>2.系统接收信息并询问用户是否确定信息。</a:t>
            </a:r>
            <a:endParaRPr lang="zh-CN" altLang="en-US" dirty="0"/>
          </a:p>
          <a:p>
            <a:pPr lvl="1">
              <a:buClr>
                <a:srgbClr val="FF0000"/>
              </a:buClr>
              <a:buSzPct val="40000"/>
              <a:buFont typeface="Wingdings" panose="05000000000000000000" charset="0"/>
              <a:buChar char="l"/>
            </a:pPr>
            <a:r>
              <a:rPr lang="zh-CN" altLang="en-US" dirty="0"/>
              <a:t>3.用户确认信息，信息存入基本信息数据库中。</a:t>
            </a:r>
            <a:endParaRPr lang="zh-CN" altLang="en-US" dirty="0"/>
          </a:p>
          <a:p>
            <a:pPr lvl="1">
              <a:buClr>
                <a:srgbClr val="FF0000"/>
              </a:buClr>
              <a:buSzPct val="40000"/>
              <a:buFont typeface="Wingdings" panose="05000000000000000000" charset="0"/>
              <a:buChar char="l"/>
            </a:pPr>
            <a:r>
              <a:rPr lang="zh-CN" altLang="en-US" dirty="0"/>
              <a:t>4.系统在设置信息界面显示输入的基本信息。</a:t>
            </a:r>
            <a:endParaRPr lang="zh-CN" altLang="en-US" dirty="0"/>
          </a:p>
        </p:txBody>
      </p:sp>
      <p:sp>
        <p:nvSpPr>
          <p:cNvPr id="9218" name="标题 1"/>
          <p:cNvSpPr>
            <a:spLocks noGrp="1"/>
          </p:cNvSpPr>
          <p:nvPr>
            <p:ph type="title"/>
          </p:nvPr>
        </p:nvSpPr>
        <p:spPr/>
        <p:txBody>
          <a:bodyPr/>
          <a:lstStyle/>
          <a:p>
            <a:r>
              <a:rPr lang="zh-CN" altLang="en-US" dirty="0"/>
              <a:t>需求模型与文档</a:t>
            </a:r>
            <a:endParaRPr lang="zh-CN" altLang="en-US" dirty="0"/>
          </a:p>
        </p:txBody>
      </p:sp>
    </p:spTree>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r>
              <a:rPr lang="zh-CN" altLang="en-US" dirty="0"/>
              <a:t>软件需求模型</a:t>
            </a:r>
            <a:endParaRPr lang="zh-CN" altLang="en-US" dirty="0"/>
          </a:p>
          <a:p>
            <a:pPr lvl="1"/>
            <a:r>
              <a:rPr lang="zh-CN" altLang="en-US" dirty="0"/>
              <a:t>设置信息</a:t>
            </a:r>
            <a:r>
              <a:rPr lang="zh-CN" altLang="en-US" dirty="0"/>
              <a:t>顺序图</a:t>
            </a:r>
            <a:endParaRPr lang="zh-CN" altLang="en-US" dirty="0"/>
          </a:p>
          <a:p>
            <a:pPr marL="393065" lvl="1" indent="0">
              <a:buNone/>
            </a:pPr>
            <a:endParaRPr lang="zh-CN" altLang="en-US" dirty="0"/>
          </a:p>
          <a:p>
            <a:endParaRPr lang="zh-CN" altLang="en-US" dirty="0"/>
          </a:p>
        </p:txBody>
      </p:sp>
      <p:sp>
        <p:nvSpPr>
          <p:cNvPr id="9218" name="标题 1"/>
          <p:cNvSpPr>
            <a:spLocks noGrp="1"/>
          </p:cNvSpPr>
          <p:nvPr>
            <p:ph type="title"/>
          </p:nvPr>
        </p:nvSpPr>
        <p:spPr/>
        <p:txBody>
          <a:bodyPr/>
          <a:lstStyle/>
          <a:p>
            <a:r>
              <a:rPr lang="zh-CN" altLang="en-US" dirty="0"/>
              <a:t>需求模型与文档</a:t>
            </a:r>
            <a:endParaRPr lang="zh-CN" altLang="en-US" dirty="0"/>
          </a:p>
        </p:txBody>
      </p:sp>
      <p:pic>
        <p:nvPicPr>
          <p:cNvPr id="2" name="图片 1" descr="6"/>
          <p:cNvPicPr>
            <a:picLocks noChangeAspect="1"/>
          </p:cNvPicPr>
          <p:nvPr/>
        </p:nvPicPr>
        <p:blipFill>
          <a:blip r:embed="rId1"/>
          <a:stretch>
            <a:fillRect/>
          </a:stretch>
        </p:blipFill>
        <p:spPr>
          <a:xfrm>
            <a:off x="1403350" y="2564765"/>
            <a:ext cx="6194425" cy="3314700"/>
          </a:xfrm>
          <a:prstGeom prst="rect">
            <a:avLst/>
          </a:prstGeom>
        </p:spPr>
      </p:pic>
    </p:spTree>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r>
              <a:rPr lang="zh-CN" altLang="en-US" dirty="0"/>
              <a:t>软件需求模型</a:t>
            </a:r>
            <a:endParaRPr lang="zh-CN" altLang="en-US" dirty="0"/>
          </a:p>
          <a:p>
            <a:pPr lvl="1"/>
            <a:r>
              <a:rPr lang="zh-CN" altLang="en-US" dirty="0"/>
              <a:t>定位</a:t>
            </a:r>
            <a:r>
              <a:rPr lang="zh-CN" altLang="en-US" dirty="0"/>
              <a:t>用例描述</a:t>
            </a:r>
            <a:endParaRPr lang="zh-CN" altLang="en-US" dirty="0"/>
          </a:p>
          <a:p>
            <a:pPr lvl="1">
              <a:buClr>
                <a:srgbClr val="FF0000"/>
              </a:buClr>
              <a:buFont typeface="Arial" panose="020B0604020202020204" pitchFamily="34" charset="0"/>
              <a:buChar char="•"/>
            </a:pPr>
            <a:r>
              <a:rPr lang="zh-CN" altLang="en-US" dirty="0"/>
              <a:t>用例名称：定位</a:t>
            </a:r>
            <a:endParaRPr lang="zh-CN" altLang="en-US" dirty="0"/>
          </a:p>
          <a:p>
            <a:pPr lvl="1">
              <a:buClr>
                <a:srgbClr val="FF0000"/>
              </a:buClr>
              <a:buFont typeface="Arial" panose="020B0604020202020204" pitchFamily="34" charset="0"/>
              <a:buChar char="•"/>
            </a:pPr>
            <a:r>
              <a:rPr lang="zh-CN" altLang="en-US" dirty="0"/>
              <a:t>业务目标：获取用户位置信息</a:t>
            </a:r>
            <a:endParaRPr lang="zh-CN" altLang="en-US" dirty="0"/>
          </a:p>
          <a:p>
            <a:pPr lvl="1">
              <a:buClr>
                <a:srgbClr val="FF0000"/>
              </a:buClr>
              <a:buFont typeface="Arial" panose="020B0604020202020204" pitchFamily="34" charset="0"/>
              <a:buChar char="•"/>
            </a:pPr>
            <a:r>
              <a:rPr lang="zh-CN" altLang="en-US" dirty="0"/>
              <a:t>执行者：GPS传感器</a:t>
            </a:r>
            <a:endParaRPr lang="zh-CN" altLang="en-US" dirty="0"/>
          </a:p>
          <a:p>
            <a:pPr lvl="1">
              <a:buClr>
                <a:srgbClr val="FF0000"/>
              </a:buClr>
              <a:buFont typeface="Arial" panose="020B0604020202020204" pitchFamily="34" charset="0"/>
              <a:buChar char="•"/>
            </a:pPr>
            <a:r>
              <a:rPr lang="zh-CN" altLang="en-US" dirty="0"/>
              <a:t>前置条件：开启定位权限。</a:t>
            </a:r>
            <a:endParaRPr lang="zh-CN" altLang="en-US" dirty="0"/>
          </a:p>
          <a:p>
            <a:pPr lvl="1">
              <a:buClr>
                <a:srgbClr val="FF0000"/>
              </a:buClr>
              <a:buFont typeface="Arial" panose="020B0604020202020204" pitchFamily="34" charset="0"/>
              <a:buChar char="•"/>
            </a:pPr>
            <a:r>
              <a:rPr lang="zh-CN" altLang="en-US" dirty="0"/>
              <a:t>触发条件：启动监测功能。</a:t>
            </a:r>
            <a:endParaRPr lang="zh-CN" altLang="en-US" dirty="0"/>
          </a:p>
          <a:p>
            <a:pPr lvl="1">
              <a:buClr>
                <a:srgbClr val="FF0000"/>
              </a:buClr>
              <a:buFont typeface="Arial" panose="020B0604020202020204" pitchFamily="34" charset="0"/>
              <a:buChar char="•"/>
            </a:pPr>
            <a:r>
              <a:rPr lang="zh-CN" altLang="en-US" dirty="0"/>
              <a:t>基本交互动作：</a:t>
            </a:r>
            <a:endParaRPr lang="zh-CN" altLang="en-US" dirty="0"/>
          </a:p>
          <a:p>
            <a:pPr lvl="1">
              <a:buClr>
                <a:srgbClr val="FF0000"/>
              </a:buClr>
              <a:buFont typeface="Arial" panose="020B0604020202020204" pitchFamily="34" charset="0"/>
              <a:buChar char="•"/>
            </a:pPr>
            <a:r>
              <a:rPr lang="zh-CN" altLang="en-US" dirty="0"/>
              <a:t>1. GPS传感器获取用户的准确位置信息提供给系统。</a:t>
            </a:r>
            <a:endParaRPr lang="zh-CN" altLang="en-US" dirty="0"/>
          </a:p>
          <a:p>
            <a:pPr lvl="1">
              <a:buClr>
                <a:srgbClr val="FF0000"/>
              </a:buClr>
              <a:buFont typeface="Arial" panose="020B0604020202020204" pitchFamily="34" charset="0"/>
              <a:buChar char="•"/>
            </a:pPr>
            <a:r>
              <a:rPr lang="zh-CN" altLang="en-US" dirty="0"/>
              <a:t>2.系统在地图界面显示位置信息。</a:t>
            </a:r>
            <a:endParaRPr lang="zh-CN" altLang="en-US" dirty="0"/>
          </a:p>
          <a:p>
            <a:endParaRPr lang="zh-CN" altLang="en-US" dirty="0"/>
          </a:p>
        </p:txBody>
      </p:sp>
      <p:sp>
        <p:nvSpPr>
          <p:cNvPr id="9218" name="标题 1"/>
          <p:cNvSpPr>
            <a:spLocks noGrp="1"/>
          </p:cNvSpPr>
          <p:nvPr>
            <p:ph type="title"/>
          </p:nvPr>
        </p:nvSpPr>
        <p:spPr/>
        <p:txBody>
          <a:bodyPr/>
          <a:lstStyle/>
          <a:p>
            <a:r>
              <a:rPr lang="zh-CN" altLang="en-US" dirty="0"/>
              <a:t>需求模型与文档</a:t>
            </a:r>
            <a:endParaRPr lang="zh-CN" altLang="en-US" dirty="0"/>
          </a:p>
        </p:txBody>
      </p:sp>
    </p:spTree>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r>
              <a:rPr lang="zh-CN" altLang="en-US" dirty="0"/>
              <a:t>软件需求模型</a:t>
            </a:r>
            <a:endParaRPr lang="zh-CN" altLang="en-US" dirty="0"/>
          </a:p>
          <a:p>
            <a:pPr lvl="1"/>
            <a:r>
              <a:rPr lang="zh-CN" altLang="en-US" dirty="0"/>
              <a:t>定位</a:t>
            </a:r>
            <a:r>
              <a:rPr lang="zh-CN" altLang="en-US" dirty="0"/>
              <a:t>顺序图</a:t>
            </a:r>
            <a:endParaRPr lang="zh-CN" altLang="en-US" dirty="0"/>
          </a:p>
          <a:p>
            <a:pPr marL="393065" lvl="1" indent="0">
              <a:buNone/>
            </a:pPr>
            <a:endParaRPr lang="zh-CN" altLang="en-US" dirty="0"/>
          </a:p>
          <a:p>
            <a:endParaRPr lang="zh-CN" altLang="en-US" dirty="0"/>
          </a:p>
        </p:txBody>
      </p:sp>
      <p:sp>
        <p:nvSpPr>
          <p:cNvPr id="9218" name="标题 1"/>
          <p:cNvSpPr>
            <a:spLocks noGrp="1"/>
          </p:cNvSpPr>
          <p:nvPr>
            <p:ph type="title"/>
          </p:nvPr>
        </p:nvSpPr>
        <p:spPr/>
        <p:txBody>
          <a:bodyPr/>
          <a:lstStyle/>
          <a:p>
            <a:r>
              <a:rPr lang="zh-CN" altLang="en-US" dirty="0"/>
              <a:t>需求模型与文档</a:t>
            </a:r>
            <a:endParaRPr lang="zh-CN" altLang="en-US" dirty="0"/>
          </a:p>
        </p:txBody>
      </p:sp>
      <p:pic>
        <p:nvPicPr>
          <p:cNvPr id="2" name="图片 1" descr="5"/>
          <p:cNvPicPr>
            <a:picLocks noChangeAspect="1"/>
          </p:cNvPicPr>
          <p:nvPr/>
        </p:nvPicPr>
        <p:blipFill>
          <a:blip r:embed="rId1"/>
          <a:stretch>
            <a:fillRect/>
          </a:stretch>
        </p:blipFill>
        <p:spPr>
          <a:xfrm>
            <a:off x="1403350" y="2564765"/>
            <a:ext cx="6474460" cy="3695700"/>
          </a:xfrm>
          <a:prstGeom prst="rect">
            <a:avLst/>
          </a:prstGeom>
        </p:spPr>
      </p:pic>
    </p:spTree>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r>
              <a:rPr lang="zh-CN" altLang="en-US" dirty="0"/>
              <a:t>软件需求模型</a:t>
            </a:r>
            <a:endParaRPr lang="zh-CN" altLang="en-US" dirty="0"/>
          </a:p>
          <a:p>
            <a:pPr lvl="1"/>
            <a:r>
              <a:rPr lang="zh-CN" altLang="en-US" dirty="0"/>
              <a:t>文本转语音</a:t>
            </a:r>
            <a:r>
              <a:rPr lang="zh-CN" altLang="en-US" dirty="0"/>
              <a:t>用例描述</a:t>
            </a:r>
            <a:endParaRPr lang="zh-CN" altLang="en-US" dirty="0"/>
          </a:p>
          <a:p>
            <a:pPr lvl="1">
              <a:buClr>
                <a:srgbClr val="FF0000"/>
              </a:buClr>
              <a:buFont typeface="Arial" panose="020B0604020202020204" pitchFamily="34" charset="0"/>
              <a:buChar char="•"/>
            </a:pPr>
            <a:r>
              <a:rPr lang="zh-CN" altLang="en-US" dirty="0"/>
              <a:t>用例名称：文本转语音</a:t>
            </a:r>
            <a:endParaRPr lang="zh-CN" altLang="en-US" dirty="0"/>
          </a:p>
          <a:p>
            <a:pPr lvl="1">
              <a:buClr>
                <a:srgbClr val="FF0000"/>
              </a:buClr>
              <a:buFont typeface="Arial" panose="020B0604020202020204" pitchFamily="34" charset="0"/>
              <a:buChar char="•"/>
            </a:pPr>
            <a:r>
              <a:rPr lang="zh-CN" altLang="en-US" dirty="0"/>
              <a:t>业务目标：实现文本到语音的转换</a:t>
            </a:r>
            <a:endParaRPr lang="zh-CN" altLang="en-US" dirty="0"/>
          </a:p>
          <a:p>
            <a:pPr lvl="1">
              <a:buClr>
                <a:srgbClr val="FF0000"/>
              </a:buClr>
              <a:buFont typeface="Arial" panose="020B0604020202020204" pitchFamily="34" charset="0"/>
              <a:buChar char="•"/>
            </a:pPr>
            <a:r>
              <a:rPr lang="zh-CN" altLang="en-US" dirty="0"/>
              <a:t>执行者： </a:t>
            </a:r>
            <a:endParaRPr lang="zh-CN" altLang="en-US" dirty="0"/>
          </a:p>
          <a:p>
            <a:pPr lvl="1">
              <a:buClr>
                <a:srgbClr val="FF0000"/>
              </a:buClr>
              <a:buFont typeface="Arial" panose="020B0604020202020204" pitchFamily="34" charset="0"/>
              <a:buChar char="•"/>
            </a:pPr>
            <a:r>
              <a:rPr lang="zh-CN" altLang="en-US" dirty="0"/>
              <a:t>前置条件：开启定位的权限。</a:t>
            </a:r>
            <a:endParaRPr lang="zh-CN" altLang="en-US" dirty="0"/>
          </a:p>
          <a:p>
            <a:pPr lvl="1">
              <a:buClr>
                <a:srgbClr val="FF0000"/>
              </a:buClr>
              <a:buFont typeface="Arial" panose="020B0604020202020204" pitchFamily="34" charset="0"/>
              <a:buChar char="•"/>
            </a:pPr>
            <a:r>
              <a:rPr lang="zh-CN" altLang="en-US" dirty="0"/>
              <a:t>触发条件：请求获取当前位置信息。</a:t>
            </a:r>
            <a:endParaRPr lang="zh-CN" altLang="en-US" dirty="0"/>
          </a:p>
          <a:p>
            <a:pPr lvl="1">
              <a:buClr>
                <a:srgbClr val="FF0000"/>
              </a:buClr>
              <a:buFont typeface="Arial" panose="020B0604020202020204" pitchFamily="34" charset="0"/>
              <a:buChar char="•"/>
            </a:pPr>
            <a:r>
              <a:rPr lang="zh-CN" altLang="en-US" dirty="0"/>
              <a:t>基本交互动作：</a:t>
            </a:r>
            <a:endParaRPr lang="zh-CN" altLang="en-US" dirty="0"/>
          </a:p>
          <a:p>
            <a:pPr lvl="1">
              <a:buClr>
                <a:srgbClr val="FF0000"/>
              </a:buClr>
              <a:buFont typeface="Arial" panose="020B0604020202020204" pitchFamily="34" charset="0"/>
              <a:buChar char="•"/>
            </a:pPr>
            <a:r>
              <a:rPr lang="zh-CN" altLang="en-US" dirty="0"/>
              <a:t>1、GPS传感器获取用户的当前位置信息并提供给系统。</a:t>
            </a:r>
            <a:endParaRPr lang="zh-CN" altLang="en-US" dirty="0"/>
          </a:p>
          <a:p>
            <a:pPr lvl="1">
              <a:buClr>
                <a:srgbClr val="FF0000"/>
              </a:buClr>
              <a:buFont typeface="Arial" panose="020B0604020202020204" pitchFamily="34" charset="0"/>
              <a:buChar char="•"/>
            </a:pPr>
            <a:r>
              <a:rPr lang="zh-CN" altLang="en-US" dirty="0"/>
              <a:t>2、系统将当前位置信息转化为语音，并通过扬声器播报给用户。</a:t>
            </a:r>
            <a:endParaRPr lang="zh-CN" altLang="en-US" dirty="0"/>
          </a:p>
        </p:txBody>
      </p:sp>
      <p:sp>
        <p:nvSpPr>
          <p:cNvPr id="9218" name="标题 1"/>
          <p:cNvSpPr>
            <a:spLocks noGrp="1"/>
          </p:cNvSpPr>
          <p:nvPr>
            <p:ph type="title"/>
          </p:nvPr>
        </p:nvSpPr>
        <p:spPr/>
        <p:txBody>
          <a:bodyPr/>
          <a:lstStyle/>
          <a:p>
            <a:r>
              <a:rPr lang="zh-CN" altLang="en-US" dirty="0"/>
              <a:t>需求模型与文档</a:t>
            </a:r>
            <a:endParaRPr lang="zh-CN" altLang="en-US" dirty="0"/>
          </a:p>
        </p:txBody>
      </p:sp>
    </p:spTree>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r>
              <a:rPr lang="zh-CN" altLang="en-US" dirty="0"/>
              <a:t>软件需求模型</a:t>
            </a:r>
            <a:endParaRPr lang="zh-CN" altLang="en-US" dirty="0"/>
          </a:p>
          <a:p>
            <a:pPr lvl="1"/>
            <a:r>
              <a:rPr lang="zh-CN" altLang="en-US" dirty="0"/>
              <a:t>文本转语音</a:t>
            </a:r>
            <a:r>
              <a:rPr lang="zh-CN" altLang="en-US" dirty="0"/>
              <a:t>顺序图</a:t>
            </a:r>
            <a:endParaRPr lang="zh-CN" altLang="en-US" dirty="0"/>
          </a:p>
          <a:p>
            <a:pPr marL="393065" lvl="1" indent="0">
              <a:buNone/>
            </a:pPr>
            <a:endParaRPr lang="zh-CN" altLang="en-US" dirty="0"/>
          </a:p>
        </p:txBody>
      </p:sp>
      <p:sp>
        <p:nvSpPr>
          <p:cNvPr id="9218" name="标题 1"/>
          <p:cNvSpPr>
            <a:spLocks noGrp="1"/>
          </p:cNvSpPr>
          <p:nvPr>
            <p:ph type="title"/>
          </p:nvPr>
        </p:nvSpPr>
        <p:spPr/>
        <p:txBody>
          <a:bodyPr/>
          <a:lstStyle/>
          <a:p>
            <a:r>
              <a:rPr lang="zh-CN" altLang="en-US" dirty="0"/>
              <a:t>需求模型与文档</a:t>
            </a:r>
            <a:endParaRPr lang="zh-CN" altLang="en-US" dirty="0"/>
          </a:p>
        </p:txBody>
      </p:sp>
      <p:pic>
        <p:nvPicPr>
          <p:cNvPr id="2" name="图片 1" descr="4"/>
          <p:cNvPicPr>
            <a:picLocks noChangeAspect="1"/>
          </p:cNvPicPr>
          <p:nvPr/>
        </p:nvPicPr>
        <p:blipFill>
          <a:blip r:embed="rId1"/>
          <a:stretch>
            <a:fillRect/>
          </a:stretch>
        </p:blipFill>
        <p:spPr>
          <a:xfrm>
            <a:off x="1259205" y="2420620"/>
            <a:ext cx="6587490" cy="4070985"/>
          </a:xfrm>
          <a:prstGeom prst="rect">
            <a:avLst/>
          </a:prstGeom>
        </p:spPr>
      </p:pic>
    </p:spTree>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1481455"/>
            <a:ext cx="8229600" cy="5353050"/>
          </a:xfrm>
        </p:spPr>
        <p:txBody>
          <a:bodyPr>
            <a:normAutofit fontScale="60000"/>
          </a:bodyPr>
          <a:lstStyle/>
          <a:p>
            <a:r>
              <a:rPr lang="zh-CN" altLang="en-US" dirty="0"/>
              <a:t>软件需求模型</a:t>
            </a:r>
            <a:endParaRPr lang="zh-CN" altLang="en-US" dirty="0"/>
          </a:p>
          <a:p>
            <a:pPr lvl="1"/>
            <a:r>
              <a:rPr lang="zh-CN" altLang="en-US" dirty="0"/>
              <a:t>跌倒</a:t>
            </a:r>
            <a:r>
              <a:rPr lang="zh-CN" altLang="en-US" dirty="0"/>
              <a:t>监测描述</a:t>
            </a:r>
            <a:endParaRPr lang="zh-CN" altLang="en-US" dirty="0"/>
          </a:p>
          <a:p>
            <a:pPr lvl="2"/>
            <a:r>
              <a:rPr lang="zh-CN" altLang="en-US" dirty="0"/>
              <a:t>用例名称：跌倒监测</a:t>
            </a:r>
            <a:endParaRPr lang="zh-CN" altLang="en-US" dirty="0"/>
          </a:p>
          <a:p>
            <a:pPr lvl="2"/>
            <a:r>
              <a:rPr lang="zh-CN" altLang="en-US" dirty="0"/>
              <a:t>业务目标：确认用户是否真的摔倒</a:t>
            </a:r>
            <a:endParaRPr lang="zh-CN" altLang="en-US" dirty="0"/>
          </a:p>
          <a:p>
            <a:pPr lvl="2"/>
            <a:r>
              <a:rPr lang="zh-CN" altLang="en-US" dirty="0"/>
              <a:t>执行者：加速度传感器</a:t>
            </a:r>
            <a:endParaRPr lang="zh-CN" altLang="en-US" dirty="0"/>
          </a:p>
          <a:p>
            <a:pPr lvl="2"/>
            <a:r>
              <a:rPr lang="zh-CN" altLang="en-US" dirty="0"/>
              <a:t>前置条件：用户启动跌倒检测</a:t>
            </a:r>
            <a:endParaRPr lang="zh-CN" altLang="en-US" dirty="0"/>
          </a:p>
          <a:p>
            <a:pPr lvl="2"/>
            <a:r>
              <a:rPr lang="zh-CN" altLang="en-US" dirty="0"/>
              <a:t>触发条件：启动监测功能</a:t>
            </a:r>
            <a:endParaRPr lang="zh-CN" altLang="en-US" dirty="0"/>
          </a:p>
          <a:p>
            <a:pPr lvl="2"/>
            <a:r>
              <a:rPr lang="zh-CN" altLang="en-US" dirty="0"/>
              <a:t>基本交互动作：</a:t>
            </a:r>
            <a:endParaRPr lang="zh-CN" altLang="en-US" dirty="0"/>
          </a:p>
          <a:p>
            <a:pPr lvl="2"/>
            <a:r>
              <a:rPr lang="zh-CN" altLang="en-US" dirty="0"/>
              <a:t>1.加速度传感器每隔1s将获取到的信息发送到系统</a:t>
            </a:r>
            <a:endParaRPr lang="zh-CN" altLang="en-US" dirty="0"/>
          </a:p>
          <a:p>
            <a:pPr lvl="2"/>
            <a:r>
              <a:rPr lang="zh-CN" altLang="en-US" dirty="0"/>
              <a:t>2.系统接收信息，判断是否跌倒</a:t>
            </a:r>
            <a:endParaRPr lang="zh-CN" altLang="en-US" dirty="0"/>
          </a:p>
          <a:p>
            <a:pPr lvl="2"/>
            <a:r>
              <a:rPr lang="zh-CN" altLang="en-US" dirty="0"/>
              <a:t>3.系统确认跌倒，向计时器发出计时指令</a:t>
            </a:r>
            <a:endParaRPr lang="zh-CN" altLang="en-US" dirty="0"/>
          </a:p>
          <a:p>
            <a:pPr lvl="2"/>
            <a:r>
              <a:rPr lang="zh-CN" altLang="en-US" dirty="0"/>
              <a:t>4.计时器接受指令，开始计时，系统在主页面弹出询问用户是否跌倒的倒计时页面</a:t>
            </a:r>
            <a:endParaRPr lang="zh-CN" altLang="en-US" dirty="0"/>
          </a:p>
          <a:p>
            <a:pPr lvl="2"/>
            <a:r>
              <a:rPr lang="zh-CN" altLang="en-US" dirty="0"/>
              <a:t>5.计时器计时结束，计时器向系统发送报警指令</a:t>
            </a:r>
            <a:endParaRPr lang="zh-CN" altLang="en-US" dirty="0"/>
          </a:p>
          <a:p>
            <a:pPr lvl="2"/>
            <a:r>
              <a:rPr lang="zh-CN" altLang="en-US" dirty="0"/>
              <a:t>拓展交互动作：</a:t>
            </a:r>
            <a:endParaRPr lang="zh-CN" altLang="en-US" dirty="0"/>
          </a:p>
          <a:p>
            <a:pPr lvl="2"/>
            <a:r>
              <a:rPr lang="zh-CN" altLang="en-US" dirty="0"/>
              <a:t>2a.系统判断未跌倒</a:t>
            </a:r>
            <a:endParaRPr lang="zh-CN" altLang="en-US" dirty="0"/>
          </a:p>
          <a:p>
            <a:pPr lvl="2"/>
            <a:r>
              <a:rPr lang="zh-CN" altLang="en-US" dirty="0"/>
              <a:t>2a1.继续保持“监测”状态</a:t>
            </a:r>
            <a:endParaRPr lang="zh-CN" altLang="en-US" dirty="0"/>
          </a:p>
          <a:p>
            <a:pPr lvl="2"/>
            <a:r>
              <a:rPr lang="zh-CN" altLang="en-US" dirty="0"/>
              <a:t>4a.计时器计时到10秒</a:t>
            </a:r>
            <a:endParaRPr lang="zh-CN" altLang="en-US" dirty="0"/>
          </a:p>
          <a:p>
            <a:pPr lvl="2"/>
            <a:r>
              <a:rPr lang="zh-CN" altLang="en-US" dirty="0"/>
              <a:t>4a1.用户未取消报警</a:t>
            </a:r>
            <a:endParaRPr lang="zh-CN" altLang="en-US" dirty="0"/>
          </a:p>
          <a:p>
            <a:pPr lvl="2"/>
            <a:r>
              <a:rPr lang="zh-CN" altLang="en-US" dirty="0"/>
              <a:t>后置条件：检测到用户跌倒则系统处于“跌倒”状态，未检测到跌倒系统处于正常的“监测”状态</a:t>
            </a:r>
            <a:endParaRPr lang="zh-CN" altLang="en-US" dirty="0"/>
          </a:p>
          <a:p>
            <a:endParaRPr lang="zh-CN" altLang="en-US" dirty="0"/>
          </a:p>
        </p:txBody>
      </p:sp>
      <p:sp>
        <p:nvSpPr>
          <p:cNvPr id="9218" name="标题 1"/>
          <p:cNvSpPr>
            <a:spLocks noGrp="1"/>
          </p:cNvSpPr>
          <p:nvPr>
            <p:ph type="title"/>
          </p:nvPr>
        </p:nvSpPr>
        <p:spPr/>
        <p:txBody>
          <a:bodyPr/>
          <a:lstStyle/>
          <a:p>
            <a:r>
              <a:rPr lang="zh-CN" altLang="en-US" dirty="0"/>
              <a:t>需求模型与文档</a:t>
            </a:r>
            <a:endParaRPr lang="zh-CN" altLang="en-US" dirty="0"/>
          </a:p>
        </p:txBody>
      </p:sp>
    </p:spTree>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r>
              <a:rPr lang="zh-CN" altLang="en-US" dirty="0"/>
              <a:t>软件需求模型</a:t>
            </a:r>
            <a:endParaRPr lang="zh-CN" altLang="en-US" dirty="0"/>
          </a:p>
          <a:p>
            <a:pPr lvl="1"/>
            <a:r>
              <a:rPr lang="zh-CN" altLang="en-US" dirty="0"/>
              <a:t>跌倒监测</a:t>
            </a:r>
            <a:r>
              <a:rPr lang="zh-CN" altLang="en-US" dirty="0"/>
              <a:t>顺序图</a:t>
            </a:r>
            <a:endParaRPr lang="zh-CN" altLang="en-US" dirty="0"/>
          </a:p>
          <a:p>
            <a:pPr marL="393065" lvl="1" indent="0">
              <a:buNone/>
            </a:pPr>
            <a:endParaRPr lang="zh-CN" altLang="en-US" dirty="0"/>
          </a:p>
          <a:p>
            <a:endParaRPr lang="zh-CN" altLang="en-US" dirty="0"/>
          </a:p>
          <a:p>
            <a:endParaRPr lang="zh-CN" altLang="en-US" dirty="0"/>
          </a:p>
        </p:txBody>
      </p:sp>
      <p:sp>
        <p:nvSpPr>
          <p:cNvPr id="9218" name="标题 1"/>
          <p:cNvSpPr>
            <a:spLocks noGrp="1"/>
          </p:cNvSpPr>
          <p:nvPr>
            <p:ph type="title"/>
          </p:nvPr>
        </p:nvSpPr>
        <p:spPr/>
        <p:txBody>
          <a:bodyPr/>
          <a:lstStyle/>
          <a:p>
            <a:r>
              <a:rPr lang="zh-CN" altLang="en-US" dirty="0"/>
              <a:t>需求模型与文档</a:t>
            </a:r>
            <a:endParaRPr lang="zh-CN" altLang="en-US" dirty="0"/>
          </a:p>
        </p:txBody>
      </p:sp>
      <p:pic>
        <p:nvPicPr>
          <p:cNvPr id="2" name="图片 1" descr="3"/>
          <p:cNvPicPr>
            <a:picLocks noChangeAspect="1"/>
          </p:cNvPicPr>
          <p:nvPr/>
        </p:nvPicPr>
        <p:blipFill>
          <a:blip r:embed="rId1"/>
          <a:stretch>
            <a:fillRect/>
          </a:stretch>
        </p:blipFill>
        <p:spPr>
          <a:xfrm>
            <a:off x="1281430" y="2420620"/>
            <a:ext cx="6401435" cy="4216400"/>
          </a:xfrm>
          <a:prstGeom prst="rect">
            <a:avLst/>
          </a:prstGeom>
        </p:spPr>
      </p:pic>
    </p:spTree>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r>
              <a:rPr lang="zh-CN" altLang="en-US" dirty="0"/>
              <a:t>软件需求模型</a:t>
            </a:r>
            <a:endParaRPr lang="zh-CN" altLang="en-US" dirty="0"/>
          </a:p>
          <a:p>
            <a:pPr lvl="1"/>
            <a:r>
              <a:rPr lang="zh-CN" altLang="en-US" dirty="0"/>
              <a:t>跌倒报警</a:t>
            </a:r>
            <a:r>
              <a:rPr lang="zh-CN" altLang="en-US" dirty="0"/>
              <a:t>用例描述</a:t>
            </a:r>
            <a:endParaRPr lang="zh-CN" altLang="en-US" dirty="0"/>
          </a:p>
          <a:p>
            <a:pPr marL="1193165" lvl="2" indent="-342900">
              <a:buFont typeface="Arial" panose="020B0604020202020204" pitchFamily="34" charset="0"/>
              <a:buChar char="•"/>
            </a:pPr>
            <a:r>
              <a:rPr lang="zh-CN" altLang="en-US" dirty="0"/>
              <a:t>用例名称：跌倒报警</a:t>
            </a:r>
            <a:endParaRPr lang="zh-CN" altLang="en-US" dirty="0"/>
          </a:p>
          <a:p>
            <a:pPr marL="1193165" lvl="2" indent="-342900">
              <a:buFont typeface="Arial" panose="020B0604020202020204" pitchFamily="34" charset="0"/>
              <a:buChar char="•"/>
            </a:pPr>
            <a:r>
              <a:rPr lang="zh-CN" altLang="en-US" dirty="0"/>
              <a:t>业务目标：用户摔倒后自动报警</a:t>
            </a:r>
            <a:endParaRPr lang="zh-CN" altLang="en-US" dirty="0"/>
          </a:p>
          <a:p>
            <a:pPr marL="1193165" lvl="2" indent="-342900">
              <a:buFont typeface="Arial" panose="020B0604020202020204" pitchFamily="34" charset="0"/>
              <a:buChar char="•"/>
            </a:pPr>
            <a:r>
              <a:rPr lang="zh-CN" altLang="en-US" dirty="0"/>
              <a:t>执行者：</a:t>
            </a:r>
            <a:endParaRPr lang="zh-CN" altLang="en-US" dirty="0"/>
          </a:p>
          <a:p>
            <a:pPr marL="1193165" lvl="2" indent="-342900">
              <a:buFont typeface="Arial" panose="020B0604020202020204" pitchFamily="34" charset="0"/>
              <a:buChar char="•"/>
            </a:pPr>
            <a:r>
              <a:rPr lang="zh-CN" altLang="en-US" dirty="0"/>
              <a:t>前置条件：系统判断用户跌倒</a:t>
            </a:r>
            <a:endParaRPr lang="zh-CN" altLang="en-US" dirty="0"/>
          </a:p>
          <a:p>
            <a:pPr marL="1193165" lvl="2" indent="-342900">
              <a:buFont typeface="Arial" panose="020B0604020202020204" pitchFamily="34" charset="0"/>
              <a:buChar char="•"/>
            </a:pPr>
            <a:r>
              <a:rPr lang="zh-CN" altLang="en-US" dirty="0"/>
              <a:t>触发条件：用户在倒计时10s内未取消报警</a:t>
            </a:r>
            <a:endParaRPr lang="zh-CN" altLang="en-US" dirty="0"/>
          </a:p>
          <a:p>
            <a:pPr marL="1193165" lvl="2" indent="-342900">
              <a:buFont typeface="Arial" panose="020B0604020202020204" pitchFamily="34" charset="0"/>
              <a:buChar char="•"/>
            </a:pPr>
            <a:r>
              <a:rPr lang="zh-CN" altLang="en-US" dirty="0"/>
              <a:t>基本交互动作：</a:t>
            </a:r>
            <a:endParaRPr lang="zh-CN" altLang="en-US" dirty="0"/>
          </a:p>
          <a:p>
            <a:pPr marL="1193165" lvl="2" indent="-342900">
              <a:buFont typeface="Arial" panose="020B0604020202020204" pitchFamily="34" charset="0"/>
              <a:buChar char="•"/>
            </a:pPr>
            <a:r>
              <a:rPr lang="zh-CN" altLang="en-US" dirty="0"/>
              <a:t>1.系统接受指令，向手机短信端发送发短信指令</a:t>
            </a:r>
            <a:endParaRPr lang="zh-CN" altLang="en-US" dirty="0"/>
          </a:p>
          <a:p>
            <a:pPr marL="1193165" lvl="2" indent="-342900">
              <a:buFont typeface="Arial" panose="020B0604020202020204" pitchFamily="34" charset="0"/>
              <a:buChar char="•"/>
            </a:pPr>
            <a:r>
              <a:rPr lang="zh-CN" altLang="en-US" dirty="0"/>
              <a:t>2.手机短信端接收指令，给紧急联系人发求救短信</a:t>
            </a:r>
            <a:endParaRPr lang="zh-CN" altLang="en-US" dirty="0"/>
          </a:p>
          <a:p>
            <a:pPr marL="1193165" lvl="2" indent="-342900">
              <a:buFont typeface="Arial" panose="020B0604020202020204" pitchFamily="34" charset="0"/>
              <a:buChar char="•"/>
            </a:pPr>
            <a:r>
              <a:rPr lang="zh-CN" altLang="en-US" dirty="0"/>
              <a:t>后置条件：报警成功，系统处于“报警”状态。</a:t>
            </a:r>
            <a:endParaRPr lang="zh-CN" altLang="en-US" dirty="0"/>
          </a:p>
          <a:p>
            <a:endParaRPr lang="zh-CN" altLang="en-US" dirty="0"/>
          </a:p>
        </p:txBody>
      </p:sp>
      <p:sp>
        <p:nvSpPr>
          <p:cNvPr id="9218" name="标题 1"/>
          <p:cNvSpPr>
            <a:spLocks noGrp="1"/>
          </p:cNvSpPr>
          <p:nvPr>
            <p:ph type="title"/>
          </p:nvPr>
        </p:nvSpPr>
        <p:spPr/>
        <p:txBody>
          <a:bodyPr/>
          <a:lstStyle/>
          <a:p>
            <a:r>
              <a:rPr lang="zh-CN" altLang="en-US" dirty="0"/>
              <a:t>需求模型与文档</a:t>
            </a:r>
            <a:endParaRPr lang="zh-CN" altLang="en-US" dirty="0"/>
          </a:p>
        </p:txBody>
      </p:sp>
    </p:spTree>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r>
              <a:rPr lang="zh-CN" altLang="en-US" dirty="0"/>
              <a:t>软件需求模型</a:t>
            </a:r>
            <a:endParaRPr lang="zh-CN" altLang="en-US" dirty="0"/>
          </a:p>
          <a:p>
            <a:pPr lvl="1"/>
            <a:r>
              <a:rPr lang="zh-CN" altLang="en-US" dirty="0"/>
              <a:t>跌倒报警</a:t>
            </a:r>
            <a:r>
              <a:rPr lang="zh-CN" altLang="en-US" dirty="0"/>
              <a:t>顺序图</a:t>
            </a:r>
            <a:endParaRPr lang="zh-CN" altLang="en-US" dirty="0"/>
          </a:p>
          <a:p>
            <a:endParaRPr lang="zh-CN" altLang="en-US" dirty="0"/>
          </a:p>
          <a:p>
            <a:endParaRPr lang="zh-CN" altLang="en-US" dirty="0"/>
          </a:p>
        </p:txBody>
      </p:sp>
      <p:sp>
        <p:nvSpPr>
          <p:cNvPr id="9218" name="标题 1"/>
          <p:cNvSpPr>
            <a:spLocks noGrp="1"/>
          </p:cNvSpPr>
          <p:nvPr>
            <p:ph type="title"/>
          </p:nvPr>
        </p:nvSpPr>
        <p:spPr/>
        <p:txBody>
          <a:bodyPr/>
          <a:lstStyle/>
          <a:p>
            <a:r>
              <a:rPr lang="zh-CN" altLang="en-US" dirty="0"/>
              <a:t>需求模型与文档</a:t>
            </a:r>
            <a:endParaRPr lang="zh-CN" altLang="en-US" dirty="0"/>
          </a:p>
        </p:txBody>
      </p:sp>
      <p:pic>
        <p:nvPicPr>
          <p:cNvPr id="2" name="图片 1" descr="2"/>
          <p:cNvPicPr>
            <a:picLocks noChangeAspect="1"/>
          </p:cNvPicPr>
          <p:nvPr/>
        </p:nvPicPr>
        <p:blipFill>
          <a:blip r:embed="rId1"/>
          <a:stretch>
            <a:fillRect/>
          </a:stretch>
        </p:blipFill>
        <p:spPr>
          <a:xfrm>
            <a:off x="1907540" y="2564765"/>
            <a:ext cx="5517515" cy="3562350"/>
          </a:xfrm>
          <a:prstGeom prst="rect">
            <a:avLst/>
          </a:prstGeom>
        </p:spPr>
      </p:pic>
    </p:spTree>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r>
              <a:rPr lang="zh-CN" altLang="en-US" dirty="0"/>
              <a:t>软件需求模型</a:t>
            </a:r>
            <a:endParaRPr lang="zh-CN" altLang="en-US" dirty="0"/>
          </a:p>
          <a:p>
            <a:pPr lvl="1"/>
            <a:r>
              <a:rPr lang="zh-CN" altLang="en-US" dirty="0"/>
              <a:t>分析类图</a:t>
            </a:r>
            <a:endParaRPr lang="zh-CN" altLang="en-US" dirty="0"/>
          </a:p>
          <a:p>
            <a:pPr marL="393065" lvl="1" indent="0">
              <a:buNone/>
            </a:pPr>
            <a:endParaRPr lang="zh-CN" altLang="en-US" dirty="0"/>
          </a:p>
          <a:p>
            <a:endParaRPr lang="zh-CN" altLang="en-US" dirty="0"/>
          </a:p>
        </p:txBody>
      </p:sp>
      <p:sp>
        <p:nvSpPr>
          <p:cNvPr id="9218" name="标题 1"/>
          <p:cNvSpPr>
            <a:spLocks noGrp="1"/>
          </p:cNvSpPr>
          <p:nvPr>
            <p:ph type="title"/>
          </p:nvPr>
        </p:nvSpPr>
        <p:spPr/>
        <p:txBody>
          <a:bodyPr/>
          <a:lstStyle/>
          <a:p>
            <a:r>
              <a:rPr lang="zh-CN" altLang="en-US" dirty="0"/>
              <a:t>需求模型与文档</a:t>
            </a:r>
            <a:endParaRPr lang="zh-CN" altLang="en-US" dirty="0"/>
          </a:p>
        </p:txBody>
      </p:sp>
      <p:pic>
        <p:nvPicPr>
          <p:cNvPr id="2" name="图片 1" descr="7"/>
          <p:cNvPicPr>
            <a:picLocks noChangeAspect="1"/>
          </p:cNvPicPr>
          <p:nvPr/>
        </p:nvPicPr>
        <p:blipFill>
          <a:blip r:embed="rId1"/>
          <a:stretch>
            <a:fillRect/>
          </a:stretch>
        </p:blipFill>
        <p:spPr>
          <a:xfrm>
            <a:off x="966470" y="2493010"/>
            <a:ext cx="7167880" cy="3611880"/>
          </a:xfrm>
          <a:prstGeom prst="rect">
            <a:avLst/>
          </a:prstGeom>
        </p:spPr>
      </p:pic>
    </p:spTree>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r>
              <a:rPr lang="zh-CN" altLang="en-US" dirty="0">
                <a:sym typeface="+mn-ea"/>
              </a:rPr>
              <a:t>软件的非功能需求</a:t>
            </a:r>
            <a:endParaRPr lang="zh-CN" altLang="en-US" dirty="0">
              <a:sym typeface="+mn-ea"/>
            </a:endParaRPr>
          </a:p>
          <a:p>
            <a:pPr lvl="1"/>
            <a:r>
              <a:rPr lang="zh-CN" altLang="en-US" sz="2300" dirty="0">
                <a:sym typeface="+mn-ea"/>
              </a:rPr>
              <a:t>软件系统的非功能需求</a:t>
            </a:r>
            <a:endParaRPr lang="zh-CN" altLang="en-US" sz="2300" dirty="0">
              <a:sym typeface="+mn-ea"/>
            </a:endParaRPr>
          </a:p>
          <a:p>
            <a:pPr lvl="1"/>
            <a:r>
              <a:rPr lang="zh-CN" altLang="en-US" dirty="0"/>
              <a:t>性能要求</a:t>
            </a:r>
            <a:endParaRPr lang="zh-CN" altLang="en-US" dirty="0"/>
          </a:p>
          <a:p>
            <a:pPr lvl="2"/>
            <a:r>
              <a:rPr lang="en-US" altLang="zh-CN" sz="2100" dirty="0"/>
              <a:t>1</a:t>
            </a:r>
            <a:r>
              <a:rPr lang="zh-CN" altLang="en-US" sz="2100" dirty="0"/>
              <a:t>）</a:t>
            </a:r>
            <a:r>
              <a:rPr lang="en-US" altLang="zh-CN" sz="2100" dirty="0"/>
              <a:t>APP</a:t>
            </a:r>
            <a:r>
              <a:rPr lang="zh-CN" altLang="en-US" sz="2100" dirty="0"/>
              <a:t>只支持安卓系统，不支持苹果以及以外的系统。</a:t>
            </a:r>
            <a:endParaRPr lang="zh-CN" altLang="en-US" sz="2100" dirty="0"/>
          </a:p>
          <a:p>
            <a:pPr lvl="2"/>
            <a:r>
              <a:rPr lang="en-US" altLang="zh-CN" sz="2100" dirty="0"/>
              <a:t>2</a:t>
            </a:r>
            <a:r>
              <a:rPr lang="zh-CN" altLang="en-US" sz="2100" dirty="0"/>
              <a:t>）可靠性要求：用户使用</a:t>
            </a:r>
            <a:r>
              <a:rPr lang="en-US" altLang="zh-CN" sz="2100" dirty="0"/>
              <a:t>APP</a:t>
            </a:r>
            <a:r>
              <a:rPr lang="zh-CN" altLang="en-US" sz="2100" dirty="0"/>
              <a:t>的时候，手机客户端保证二十四小时在后台运行。</a:t>
            </a:r>
            <a:endParaRPr lang="zh-CN" altLang="en-US" dirty="0"/>
          </a:p>
          <a:p>
            <a:pPr marL="109855" indent="0">
              <a:buNone/>
            </a:pPr>
            <a:endParaRPr lang="zh-CN" altLang="en-US" dirty="0"/>
          </a:p>
          <a:p>
            <a:endParaRPr lang="zh-CN" altLang="en-US" dirty="0"/>
          </a:p>
        </p:txBody>
      </p:sp>
      <p:sp>
        <p:nvSpPr>
          <p:cNvPr id="9218" name="标题 1"/>
          <p:cNvSpPr>
            <a:spLocks noGrp="1"/>
          </p:cNvSpPr>
          <p:nvPr>
            <p:ph type="title"/>
          </p:nvPr>
        </p:nvSpPr>
        <p:spPr/>
        <p:txBody>
          <a:bodyPr/>
          <a:lstStyle/>
          <a:p>
            <a:r>
              <a:rPr lang="zh-CN" altLang="en-US" dirty="0"/>
              <a:t>需求模型与文档</a:t>
            </a:r>
            <a:endParaRPr lang="zh-CN" altLang="en-US" dirty="0"/>
          </a:p>
        </p:txBody>
      </p:sp>
    </p:spTree>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r>
              <a:rPr lang="zh-CN" altLang="en-US" dirty="0"/>
              <a:t>软件需求文档</a:t>
            </a:r>
            <a:endParaRPr lang="zh-CN" altLang="en-US" dirty="0"/>
          </a:p>
          <a:p>
            <a:pPr lvl="1"/>
            <a:r>
              <a:rPr lang="zh-CN" altLang="en-US" sz="2300" dirty="0"/>
              <a:t>介绍项目所产生的软件需求文档，包括软件需求构思与创意文档、软件需求规格说明书</a:t>
            </a:r>
            <a:endParaRPr lang="zh-CN" altLang="en-US" dirty="0"/>
          </a:p>
          <a:p>
            <a:endParaRPr lang="zh-CN" altLang="en-US" dirty="0"/>
          </a:p>
          <a:p>
            <a:endParaRPr lang="zh-CN" altLang="en-US" dirty="0"/>
          </a:p>
        </p:txBody>
      </p:sp>
      <p:sp>
        <p:nvSpPr>
          <p:cNvPr id="9218" name="标题 1"/>
          <p:cNvSpPr>
            <a:spLocks noGrp="1"/>
          </p:cNvSpPr>
          <p:nvPr>
            <p:ph type="title"/>
          </p:nvPr>
        </p:nvSpPr>
        <p:spPr/>
        <p:txBody>
          <a:bodyPr/>
          <a:lstStyle/>
          <a:p>
            <a:r>
              <a:rPr lang="zh-CN" altLang="en-US" dirty="0"/>
              <a:t>需求模型与文档</a:t>
            </a:r>
            <a:endParaRPr lang="zh-CN" altLang="en-US" dirty="0"/>
          </a:p>
        </p:txBody>
      </p:sp>
    </p:spTree>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r>
              <a:rPr lang="zh-CN" altLang="en-US"/>
              <a:t>软件开发技术</a:t>
            </a:r>
            <a:endParaRPr lang="en-US" altLang="zh-CN"/>
          </a:p>
          <a:p>
            <a:pPr lvl="1"/>
            <a:r>
              <a:rPr lang="zh-CN" altLang="en-US"/>
              <a:t>本软件项目开发主要用到</a:t>
            </a:r>
            <a:r>
              <a:rPr lang="zh-CN" altLang="en-US"/>
              <a:t>以下软件开发技术：</a:t>
            </a:r>
            <a:endParaRPr lang="zh-CN" altLang="en-US"/>
          </a:p>
          <a:p>
            <a:pPr lvl="1"/>
            <a:r>
              <a:rPr lang="en-US" altLang="zh-CN"/>
              <a:t>1.Android APP</a:t>
            </a:r>
            <a:r>
              <a:rPr lang="zh-CN" altLang="en-US"/>
              <a:t>开发技术</a:t>
            </a:r>
            <a:endParaRPr lang="zh-CN" altLang="en-US"/>
          </a:p>
          <a:p>
            <a:pPr marL="393065" lvl="1" indent="0">
              <a:buNone/>
            </a:pPr>
            <a:r>
              <a:rPr lang="zh-CN" altLang="en-US">
                <a:solidFill>
                  <a:schemeClr val="tx1">
                    <a:lumMod val="95000"/>
                    <a:lumOff val="5000"/>
                  </a:schemeClr>
                </a:solidFill>
              </a:rPr>
              <a:t>作为主体技术用于开发</a:t>
            </a:r>
            <a:r>
              <a:rPr lang="en-US" altLang="zh-CN">
                <a:solidFill>
                  <a:schemeClr val="tx1">
                    <a:lumMod val="95000"/>
                    <a:lumOff val="5000"/>
                  </a:schemeClr>
                </a:solidFill>
              </a:rPr>
              <a:t>app</a:t>
            </a:r>
            <a:endParaRPr lang="zh-CN" altLang="en-US"/>
          </a:p>
          <a:p>
            <a:pPr lvl="1"/>
            <a:r>
              <a:rPr lang="en-US" altLang="zh-CN">
                <a:sym typeface="+mn-ea"/>
              </a:rPr>
              <a:t>2.UML</a:t>
            </a:r>
            <a:r>
              <a:rPr lang="zh-CN" altLang="en-US">
                <a:sym typeface="+mn-ea"/>
              </a:rPr>
              <a:t>技术</a:t>
            </a:r>
            <a:endParaRPr lang="zh-CN" altLang="en-US">
              <a:sym typeface="+mn-ea"/>
            </a:endParaRPr>
          </a:p>
          <a:p>
            <a:pPr marL="393065" lvl="1" indent="0">
              <a:buNone/>
            </a:pPr>
            <a:r>
              <a:rPr lang="zh-CN" altLang="en-US"/>
              <a:t>为软件开发提供可视化建模</a:t>
            </a:r>
            <a:r>
              <a:rPr lang="zh-CN" altLang="en-US"/>
              <a:t>图</a:t>
            </a:r>
            <a:endParaRPr lang="zh-CN" altLang="en-US"/>
          </a:p>
          <a:p>
            <a:pPr lvl="1"/>
            <a:r>
              <a:rPr lang="en-US" altLang="zh-CN"/>
              <a:t>3.</a:t>
            </a:r>
            <a:r>
              <a:rPr lang="zh-CN" altLang="en-US"/>
              <a:t>文本转语音技术</a:t>
            </a:r>
            <a:endParaRPr lang="zh-CN" altLang="en-US"/>
          </a:p>
          <a:p>
            <a:pPr marL="393065" lvl="1" indent="0">
              <a:buNone/>
            </a:pPr>
            <a:r>
              <a:rPr lang="zh-CN" altLang="en-US"/>
              <a:t>增添语音功能，方便老人听到并语音</a:t>
            </a:r>
            <a:r>
              <a:rPr lang="zh-CN" altLang="en-US"/>
              <a:t>报警</a:t>
            </a:r>
            <a:endParaRPr lang="zh-CN" altLang="en-US"/>
          </a:p>
          <a:p>
            <a:pPr lvl="1"/>
            <a:r>
              <a:rPr lang="en-US" altLang="zh-CN"/>
              <a:t>4.</a:t>
            </a:r>
            <a:r>
              <a:rPr lang="en-US" altLang="zh-CN">
                <a:sym typeface="+mn-ea"/>
              </a:rPr>
              <a:t>API</a:t>
            </a:r>
            <a:r>
              <a:rPr lang="zh-CN" altLang="en-US">
                <a:sym typeface="+mn-ea"/>
              </a:rPr>
              <a:t>接口技术</a:t>
            </a:r>
            <a:endParaRPr lang="zh-CN" altLang="en-US"/>
          </a:p>
          <a:p>
            <a:pPr marL="393065" lvl="1" indent="0">
              <a:buNone/>
            </a:pPr>
            <a:r>
              <a:rPr lang="zh-CN" altLang="en-US"/>
              <a:t>让定位更加</a:t>
            </a:r>
            <a:r>
              <a:rPr lang="zh-CN" altLang="en-US"/>
              <a:t>精准，为救援提供准确方便实时的</a:t>
            </a:r>
            <a:r>
              <a:rPr lang="zh-CN" altLang="en-US"/>
              <a:t>位置信息</a:t>
            </a:r>
            <a:endParaRPr lang="zh-CN" altLang="en-US"/>
          </a:p>
        </p:txBody>
      </p:sp>
      <p:sp>
        <p:nvSpPr>
          <p:cNvPr id="3" name="日期占位符 2"/>
          <p:cNvSpPr>
            <a:spLocks noGrp="1"/>
          </p:cNvSpPr>
          <p:nvPr>
            <p:ph type="dt" sz="half" idx="10"/>
          </p:nvPr>
        </p:nvSpPr>
        <p:spPr/>
        <p:txBody>
          <a:bodyPr/>
          <a:lstStyle/>
          <a:p>
            <a:r>
              <a:rPr lang="zh-CN" altLang="en-US"/>
              <a:t>©Copyright Xinjun Mao</a:t>
            </a:r>
            <a:endParaRPr lang="zh-CN" altLang="en-US"/>
          </a:p>
        </p:txBody>
      </p:sp>
      <p:sp>
        <p:nvSpPr>
          <p:cNvPr id="4" name="灯片编号占位符 3"/>
          <p:cNvSpPr>
            <a:spLocks noGrp="1"/>
          </p:cNvSpPr>
          <p:nvPr>
            <p:ph type="sldNum" sz="quarter" idx="12"/>
          </p:nvPr>
        </p:nvSpPr>
        <p:spPr/>
        <p:txBody>
          <a:bodyPr/>
          <a:lstStyle/>
          <a:p>
            <a:r>
              <a:rPr lang="zh-CN" altLang="en-US"/>
              <a:t>*</a:t>
            </a:r>
            <a:endParaRPr lang="zh-CN" altLang="en-US"/>
          </a:p>
        </p:txBody>
      </p:sp>
      <p:sp>
        <p:nvSpPr>
          <p:cNvPr id="5" name="标题 4"/>
          <p:cNvSpPr>
            <a:spLocks noGrp="1"/>
          </p:cNvSpPr>
          <p:nvPr>
            <p:ph type="title"/>
          </p:nvPr>
        </p:nvSpPr>
        <p:spPr/>
        <p:txBody>
          <a:bodyPr/>
          <a:lstStyle/>
          <a:p>
            <a:r>
              <a:rPr lang="zh-CN" altLang="en-US"/>
              <a:t>开发技术与工具</a:t>
            </a:r>
            <a:endParaRPr lang="zh-CN" alt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r>
              <a:rPr lang="zh-CN" altLang="en-US"/>
              <a:t>编程语言</a:t>
            </a:r>
            <a:endParaRPr lang="en-US" altLang="zh-CN"/>
          </a:p>
          <a:p>
            <a:pPr lvl="1"/>
            <a:r>
              <a:rPr lang="zh-CN" altLang="en-US"/>
              <a:t>本次开发项目以</a:t>
            </a:r>
            <a:r>
              <a:rPr lang="en-US" altLang="zh-CN"/>
              <a:t>java</a:t>
            </a:r>
            <a:r>
              <a:rPr lang="zh-CN" altLang="en-US"/>
              <a:t>语言为基础</a:t>
            </a:r>
            <a:endParaRPr lang="zh-CN" altLang="en-US"/>
          </a:p>
          <a:p>
            <a:pPr lvl="1"/>
            <a:r>
              <a:rPr lang="zh-CN" altLang="en-US"/>
              <a:t>优势：</a:t>
            </a:r>
            <a:endParaRPr lang="zh-CN" altLang="en-US"/>
          </a:p>
          <a:p>
            <a:pPr lvl="1"/>
            <a:r>
              <a:rPr lang="en-US" altLang="zh-CN"/>
              <a:t>1.</a:t>
            </a:r>
            <a:r>
              <a:rPr lang="zh-CN" altLang="en-US"/>
              <a:t>易于维护：Java具有清晰、模块化的语法结构，代码可读性高，易于维护和扩展。</a:t>
            </a:r>
            <a:endParaRPr lang="zh-CN" altLang="en-US"/>
          </a:p>
          <a:p>
            <a:pPr lvl="1"/>
            <a:r>
              <a:rPr lang="en-US" altLang="zh-CN"/>
              <a:t>2.</a:t>
            </a:r>
            <a:r>
              <a:rPr lang="zh-CN" altLang="en-US"/>
              <a:t>丰富的开发框架：Java有丰富的开发框架和库可供使用，可加速app开发和提高开发效率。</a:t>
            </a:r>
            <a:endParaRPr lang="zh-CN" altLang="en-US"/>
          </a:p>
          <a:p>
            <a:pPr lvl="1"/>
            <a:r>
              <a:rPr lang="en-US" altLang="zh-CN"/>
              <a:t>3.</a:t>
            </a:r>
            <a:r>
              <a:rPr lang="zh-CN" altLang="en-US"/>
              <a:t>安全性：Java拥有丰富的安全特性和库，可帮助开发者构建安全的应用程序。</a:t>
            </a:r>
            <a:endParaRPr lang="zh-CN" altLang="en-US"/>
          </a:p>
        </p:txBody>
      </p:sp>
      <p:sp>
        <p:nvSpPr>
          <p:cNvPr id="3" name="日期占位符 2"/>
          <p:cNvSpPr>
            <a:spLocks noGrp="1"/>
          </p:cNvSpPr>
          <p:nvPr>
            <p:ph type="dt" sz="half" idx="10"/>
          </p:nvPr>
        </p:nvSpPr>
        <p:spPr/>
        <p:txBody>
          <a:bodyPr/>
          <a:lstStyle/>
          <a:p>
            <a:r>
              <a:rPr lang="zh-CN" altLang="en-US"/>
              <a:t>©Copyright Xinjun Mao</a:t>
            </a:r>
            <a:endParaRPr lang="zh-CN" altLang="en-US"/>
          </a:p>
        </p:txBody>
      </p:sp>
      <p:sp>
        <p:nvSpPr>
          <p:cNvPr id="4" name="灯片编号占位符 3"/>
          <p:cNvSpPr>
            <a:spLocks noGrp="1"/>
          </p:cNvSpPr>
          <p:nvPr>
            <p:ph type="sldNum" sz="quarter" idx="12"/>
          </p:nvPr>
        </p:nvSpPr>
        <p:spPr/>
        <p:txBody>
          <a:bodyPr/>
          <a:lstStyle/>
          <a:p>
            <a:r>
              <a:rPr lang="zh-CN" altLang="en-US"/>
              <a:t>*</a:t>
            </a:r>
            <a:endParaRPr lang="zh-CN" altLang="en-US"/>
          </a:p>
        </p:txBody>
      </p:sp>
      <p:sp>
        <p:nvSpPr>
          <p:cNvPr id="5" name="标题 4"/>
          <p:cNvSpPr>
            <a:spLocks noGrp="1"/>
          </p:cNvSpPr>
          <p:nvPr>
            <p:ph type="title"/>
          </p:nvPr>
        </p:nvSpPr>
        <p:spPr/>
        <p:txBody>
          <a:bodyPr/>
          <a:lstStyle/>
          <a:p>
            <a:r>
              <a:rPr lang="zh-CN" altLang="en-US"/>
              <a:t>开发技术与工具</a:t>
            </a:r>
            <a:endParaRPr lang="zh-CN" alt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r>
              <a:rPr lang="zh-CN" altLang="en-US"/>
              <a:t>软件工具</a:t>
            </a:r>
            <a:endParaRPr lang="en-US" altLang="zh-CN"/>
          </a:p>
          <a:p>
            <a:pPr lvl="1"/>
            <a:r>
              <a:rPr lang="zh-CN" altLang="en-US"/>
              <a:t>代码开发工具：</a:t>
            </a:r>
            <a:r>
              <a:rPr lang="en-US" altLang="zh-CN">
                <a:sym typeface="+mn-ea"/>
              </a:rPr>
              <a:t>Android Studio</a:t>
            </a:r>
            <a:endParaRPr lang="zh-CN" altLang="en-US"/>
          </a:p>
          <a:p>
            <a:pPr lvl="1"/>
            <a:r>
              <a:rPr lang="zh-CN" altLang="en-US"/>
              <a:t>画图工具：</a:t>
            </a:r>
            <a:r>
              <a:rPr lang="en-US" altLang="zh-CN"/>
              <a:t>visio</a:t>
            </a:r>
            <a:r>
              <a:rPr lang="zh-CN" altLang="en-US"/>
              <a:t>、</a:t>
            </a:r>
            <a:r>
              <a:rPr lang="en-US" altLang="zh-CN"/>
              <a:t>Software ideas Modeler</a:t>
            </a:r>
            <a:endParaRPr lang="en-US" altLang="zh-CN"/>
          </a:p>
          <a:p>
            <a:pPr lvl="1"/>
            <a:r>
              <a:rPr lang="zh-CN" altLang="en-US"/>
              <a:t>代码质量分析工具：</a:t>
            </a:r>
            <a:r>
              <a:rPr lang="en-US" altLang="zh-CN"/>
              <a:t>S</a:t>
            </a:r>
            <a:r>
              <a:rPr lang="en-US" altLang="zh-CN"/>
              <a:t>onarQube</a:t>
            </a:r>
            <a:endParaRPr lang="en-US" altLang="zh-CN"/>
          </a:p>
          <a:p>
            <a:pPr lvl="1"/>
            <a:r>
              <a:rPr lang="zh-CN" altLang="en-US"/>
              <a:t>功能测试工具：</a:t>
            </a:r>
            <a:r>
              <a:rPr lang="zh-CN" altLang="en-US" dirty="0">
                <a:sym typeface="+mn-ea"/>
              </a:rPr>
              <a:t>Appium</a:t>
            </a:r>
            <a:endParaRPr lang="en-US" altLang="zh-CN"/>
          </a:p>
        </p:txBody>
      </p:sp>
      <p:sp>
        <p:nvSpPr>
          <p:cNvPr id="3" name="日期占位符 2"/>
          <p:cNvSpPr>
            <a:spLocks noGrp="1"/>
          </p:cNvSpPr>
          <p:nvPr>
            <p:ph type="dt" sz="half" idx="10"/>
          </p:nvPr>
        </p:nvSpPr>
        <p:spPr/>
        <p:txBody>
          <a:bodyPr/>
          <a:lstStyle/>
          <a:p>
            <a:r>
              <a:rPr lang="zh-CN" altLang="en-US"/>
              <a:t>©Copyright Xinjun Mao</a:t>
            </a:r>
            <a:endParaRPr lang="zh-CN" altLang="en-US"/>
          </a:p>
        </p:txBody>
      </p:sp>
      <p:sp>
        <p:nvSpPr>
          <p:cNvPr id="4" name="灯片编号占位符 3"/>
          <p:cNvSpPr>
            <a:spLocks noGrp="1"/>
          </p:cNvSpPr>
          <p:nvPr>
            <p:ph type="sldNum" sz="quarter" idx="12"/>
          </p:nvPr>
        </p:nvSpPr>
        <p:spPr/>
        <p:txBody>
          <a:bodyPr/>
          <a:lstStyle/>
          <a:p>
            <a:r>
              <a:rPr lang="zh-CN" altLang="en-US"/>
              <a:t>*</a:t>
            </a:r>
            <a:endParaRPr lang="zh-CN" altLang="en-US"/>
          </a:p>
        </p:txBody>
      </p:sp>
      <p:sp>
        <p:nvSpPr>
          <p:cNvPr id="5" name="标题 4"/>
          <p:cNvSpPr>
            <a:spLocks noGrp="1"/>
          </p:cNvSpPr>
          <p:nvPr>
            <p:ph type="title"/>
          </p:nvPr>
        </p:nvSpPr>
        <p:spPr/>
        <p:txBody>
          <a:bodyPr/>
          <a:lstStyle/>
          <a:p>
            <a:r>
              <a:rPr lang="zh-CN" altLang="en-US"/>
              <a:t>开发技术与工具</a:t>
            </a:r>
            <a:endParaRPr lang="zh-CN" alt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lnSpcReduction="20000"/>
          </a:bodyPr>
          <a:lstStyle/>
          <a:p>
            <a:r>
              <a:rPr lang="zh-CN" altLang="en-US"/>
              <a:t>体系结构设计及其模型</a:t>
            </a:r>
            <a:endParaRPr lang="en-US" altLang="zh-CN"/>
          </a:p>
          <a:p>
            <a:pPr lvl="1"/>
            <a:r>
              <a:rPr lang="zh-CN" altLang="en-US"/>
              <a:t>逻辑</a:t>
            </a:r>
            <a:r>
              <a:rPr lang="zh-CN" altLang="en-US"/>
              <a:t>视图</a:t>
            </a:r>
            <a:endParaRPr lang="zh-CN" altLang="en-US"/>
          </a:p>
          <a:p>
            <a:pPr marL="393065" lvl="1" indent="0">
              <a:buNone/>
            </a:pPr>
            <a:endParaRPr lang="zh-CN" altLang="en-US"/>
          </a:p>
        </p:txBody>
      </p:sp>
      <p:sp>
        <p:nvSpPr>
          <p:cNvPr id="11266" name="标题 1"/>
          <p:cNvSpPr>
            <a:spLocks noGrp="1"/>
          </p:cNvSpPr>
          <p:nvPr>
            <p:ph type="title"/>
          </p:nvPr>
        </p:nvSpPr>
        <p:spPr/>
        <p:txBody>
          <a:bodyPr/>
          <a:lstStyle/>
          <a:p>
            <a:r>
              <a:rPr lang="zh-CN" altLang="en-US"/>
              <a:t>软件设计与建模</a:t>
            </a:r>
            <a:endParaRPr lang="zh-CN" altLang="en-US"/>
          </a:p>
        </p:txBody>
      </p:sp>
      <p:pic>
        <p:nvPicPr>
          <p:cNvPr id="2" name="图片 1" descr="逻辑视图"/>
          <p:cNvPicPr>
            <a:picLocks noChangeAspect="1"/>
          </p:cNvPicPr>
          <p:nvPr/>
        </p:nvPicPr>
        <p:blipFill>
          <a:blip r:embed="rId1"/>
          <a:stretch>
            <a:fillRect/>
          </a:stretch>
        </p:blipFill>
        <p:spPr>
          <a:xfrm>
            <a:off x="457200" y="2421255"/>
            <a:ext cx="8452485" cy="2969895"/>
          </a:xfrm>
          <a:prstGeom prst="rect">
            <a:avLst/>
          </a:prstGeom>
        </p:spPr>
      </p:pic>
    </p:spTree>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lnSpcReduction="20000"/>
          </a:bodyPr>
          <a:lstStyle/>
          <a:p>
            <a:r>
              <a:rPr lang="zh-CN" altLang="en-US"/>
              <a:t>体系结构设计及其模型</a:t>
            </a:r>
            <a:endParaRPr lang="en-US" altLang="zh-CN"/>
          </a:p>
          <a:p>
            <a:pPr lvl="1"/>
            <a:r>
              <a:rPr lang="zh-CN" altLang="en-US"/>
              <a:t>部署图</a:t>
            </a:r>
            <a:endParaRPr lang="zh-CN" altLang="en-US"/>
          </a:p>
          <a:p>
            <a:pPr marL="393065" lvl="1" indent="0">
              <a:buNone/>
            </a:pPr>
            <a:endParaRPr lang="zh-CN" altLang="en-US"/>
          </a:p>
        </p:txBody>
      </p:sp>
      <p:sp>
        <p:nvSpPr>
          <p:cNvPr id="11266" name="标题 1"/>
          <p:cNvSpPr>
            <a:spLocks noGrp="1"/>
          </p:cNvSpPr>
          <p:nvPr>
            <p:ph type="title"/>
          </p:nvPr>
        </p:nvSpPr>
        <p:spPr/>
        <p:txBody>
          <a:bodyPr/>
          <a:lstStyle/>
          <a:p>
            <a:r>
              <a:rPr lang="zh-CN" altLang="en-US"/>
              <a:t>软件设计与建模</a:t>
            </a:r>
            <a:endParaRPr lang="zh-CN" altLang="en-US"/>
          </a:p>
        </p:txBody>
      </p:sp>
      <p:graphicFrame>
        <p:nvGraphicFramePr>
          <p:cNvPr id="2" name="对象 -2147482617"/>
          <p:cNvGraphicFramePr/>
          <p:nvPr>
            <p:custDataLst>
              <p:tags r:id="rId1"/>
            </p:custDataLst>
          </p:nvPr>
        </p:nvGraphicFramePr>
        <p:xfrm>
          <a:off x="1619885" y="2277110"/>
          <a:ext cx="6755130" cy="3500120"/>
        </p:xfrm>
        <a:graphic>
          <a:graphicData uri="http://schemas.openxmlformats.org/presentationml/2006/ole">
            <mc:AlternateContent xmlns:mc="http://schemas.openxmlformats.org/markup-compatibility/2006">
              <mc:Choice xmlns:v="urn:schemas-microsoft-com:vml" Requires="v">
                <p:oleObj spid="_x0000_s3076" name="" r:id="rId2" imgW="6177915" imgH="2320290" progId="Visio.Drawing.15">
                  <p:embed/>
                </p:oleObj>
              </mc:Choice>
              <mc:Fallback>
                <p:oleObj name="" r:id="rId2" imgW="6177915" imgH="2320290" progId="Visio.Drawing.15">
                  <p:embed/>
                  <p:pic>
                    <p:nvPicPr>
                      <p:cNvPr id="0" name="图片 3075"/>
                      <p:cNvPicPr/>
                      <p:nvPr/>
                    </p:nvPicPr>
                    <p:blipFill>
                      <a:blip r:embed="rId3"/>
                      <a:stretch>
                        <a:fillRect/>
                      </a:stretch>
                    </p:blipFill>
                    <p:spPr>
                      <a:xfrm>
                        <a:off x="1619885" y="2277110"/>
                        <a:ext cx="6755130" cy="3500120"/>
                      </a:xfrm>
                      <a:prstGeom prst="rect">
                        <a:avLst/>
                      </a:prstGeom>
                      <a:noFill/>
                      <a:ln w="38100">
                        <a:noFill/>
                        <a:miter/>
                      </a:ln>
                    </p:spPr>
                  </p:pic>
                </p:oleObj>
              </mc:Fallback>
            </mc:AlternateContent>
          </a:graphicData>
        </a:graphic>
      </p:graphicFrame>
    </p:spTree>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lnSpcReduction="20000"/>
          </a:bodyPr>
          <a:lstStyle/>
          <a:p>
            <a:r>
              <a:rPr lang="zh-CN" altLang="en-US"/>
              <a:t>用户界面设计及其模型</a:t>
            </a:r>
            <a:endParaRPr lang="en-US" altLang="zh-CN"/>
          </a:p>
          <a:p>
            <a:pPr lvl="1"/>
            <a:r>
              <a:rPr lang="zh-CN" altLang="en-US"/>
              <a:t>软件界面原型与</a:t>
            </a:r>
            <a:r>
              <a:rPr lang="zh-CN" altLang="en-US"/>
              <a:t>界面设计类图</a:t>
            </a:r>
            <a:endParaRPr lang="zh-CN" altLang="en-US"/>
          </a:p>
          <a:p>
            <a:pPr lvl="1"/>
            <a:endParaRPr lang="zh-CN" altLang="en-US"/>
          </a:p>
        </p:txBody>
      </p:sp>
      <p:sp>
        <p:nvSpPr>
          <p:cNvPr id="11266" name="标题 1"/>
          <p:cNvSpPr>
            <a:spLocks noGrp="1"/>
          </p:cNvSpPr>
          <p:nvPr>
            <p:ph type="title"/>
          </p:nvPr>
        </p:nvSpPr>
        <p:spPr/>
        <p:txBody>
          <a:bodyPr/>
          <a:lstStyle/>
          <a:p>
            <a:r>
              <a:rPr lang="zh-CN" altLang="en-US"/>
              <a:t>软件设计与建模</a:t>
            </a:r>
            <a:endParaRPr lang="zh-CN" altLang="en-US"/>
          </a:p>
        </p:txBody>
      </p:sp>
      <p:pic>
        <p:nvPicPr>
          <p:cNvPr id="2" name="图片 1" descr="eefa007a5a445f7091d99d13bf75f01"/>
          <p:cNvPicPr>
            <a:picLocks noChangeAspect="1"/>
          </p:cNvPicPr>
          <p:nvPr/>
        </p:nvPicPr>
        <p:blipFill>
          <a:blip r:embed="rId1"/>
          <a:srcRect b="-764"/>
          <a:stretch>
            <a:fillRect/>
          </a:stretch>
        </p:blipFill>
        <p:spPr>
          <a:xfrm>
            <a:off x="1691640" y="2277110"/>
            <a:ext cx="6076315" cy="3895090"/>
          </a:xfrm>
          <a:prstGeom prst="rect">
            <a:avLst/>
          </a:prstGeom>
        </p:spPr>
      </p:pic>
      <p:sp>
        <p:nvSpPr>
          <p:cNvPr id="3" name="文本框 2"/>
          <p:cNvSpPr txBox="1"/>
          <p:nvPr/>
        </p:nvSpPr>
        <p:spPr>
          <a:xfrm>
            <a:off x="4644390" y="6007100"/>
            <a:ext cx="1061720" cy="398780"/>
          </a:xfrm>
          <a:prstGeom prst="rect">
            <a:avLst/>
          </a:prstGeom>
        </p:spPr>
        <p:txBody>
          <a:bodyPr wrap="square">
            <a:spAutoFit/>
            <a:extLst>
              <a:ext uri="{4A0BC546-FE56-4ADE-93B0-CB8AF2F6F144}">
                <wpsdc:textFrameExt xmlns:wpsdc="http://www.wps.cn/officeDocument/2022/drawingmlCustomData" type="sub-title"/>
              </a:ext>
            </a:extLst>
          </a:bodyPr>
          <a:p>
            <a:pPr algn="l"/>
            <a:r>
              <a:rPr lang="zh-CN" altLang="en-US" sz="2000">
                <a:solidFill>
                  <a:schemeClr val="tx1">
                    <a:lumMod val="95000"/>
                    <a:lumOff val="5000"/>
                  </a:schemeClr>
                </a:solidFill>
                <a:latin typeface="微软雅黑" panose="020B0503020204020204" pitchFamily="34" charset="-122"/>
                <a:ea typeface="微软雅黑" panose="020B0503020204020204" pitchFamily="34" charset="-122"/>
              </a:rPr>
              <a:t>主页面</a:t>
            </a:r>
            <a:endParaRPr lang="zh-CN" altLang="en-US" sz="2000">
              <a:solidFill>
                <a:schemeClr val="tx1">
                  <a:lumMod val="95000"/>
                  <a:lumOff val="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lnSpcReduction="20000"/>
          </a:bodyPr>
          <a:lstStyle/>
          <a:p>
            <a:r>
              <a:rPr lang="zh-CN" altLang="en-US"/>
              <a:t>用户界面设计及其模型</a:t>
            </a:r>
            <a:endParaRPr lang="en-US" altLang="zh-CN"/>
          </a:p>
          <a:p>
            <a:pPr lvl="1"/>
            <a:r>
              <a:rPr lang="zh-CN" altLang="en-US"/>
              <a:t>软件界面原型</a:t>
            </a:r>
            <a:r>
              <a:rPr lang="zh-CN" altLang="en-US">
                <a:sym typeface="+mn-ea"/>
              </a:rPr>
              <a:t>与</a:t>
            </a:r>
            <a:r>
              <a:rPr lang="zh-CN" altLang="en-US">
                <a:sym typeface="+mn-ea"/>
              </a:rPr>
              <a:t>界面设计类图</a:t>
            </a:r>
            <a:endParaRPr lang="zh-CN" altLang="en-US"/>
          </a:p>
          <a:p>
            <a:pPr lvl="1"/>
            <a:endParaRPr lang="zh-CN" altLang="en-US"/>
          </a:p>
        </p:txBody>
      </p:sp>
      <p:sp>
        <p:nvSpPr>
          <p:cNvPr id="11266" name="标题 1"/>
          <p:cNvSpPr>
            <a:spLocks noGrp="1"/>
          </p:cNvSpPr>
          <p:nvPr>
            <p:ph type="title"/>
          </p:nvPr>
        </p:nvSpPr>
        <p:spPr/>
        <p:txBody>
          <a:bodyPr/>
          <a:lstStyle/>
          <a:p>
            <a:r>
              <a:rPr lang="zh-CN" altLang="en-US"/>
              <a:t>软件设计与建模</a:t>
            </a:r>
            <a:endParaRPr lang="zh-CN" altLang="en-US"/>
          </a:p>
        </p:txBody>
      </p:sp>
      <p:pic>
        <p:nvPicPr>
          <p:cNvPr id="3" name="图片 2" descr="640dfb166cba1fbe28781c058f2aa19"/>
          <p:cNvPicPr>
            <a:picLocks noChangeAspect="1"/>
          </p:cNvPicPr>
          <p:nvPr/>
        </p:nvPicPr>
        <p:blipFill>
          <a:blip r:embed="rId1"/>
          <a:stretch>
            <a:fillRect/>
          </a:stretch>
        </p:blipFill>
        <p:spPr>
          <a:xfrm>
            <a:off x="1043940" y="2230755"/>
            <a:ext cx="7613650" cy="3776345"/>
          </a:xfrm>
          <a:prstGeom prst="rect">
            <a:avLst/>
          </a:prstGeom>
        </p:spPr>
      </p:pic>
      <p:sp>
        <p:nvSpPr>
          <p:cNvPr id="5" name="文本框 4"/>
          <p:cNvSpPr txBox="1"/>
          <p:nvPr>
            <p:custDataLst>
              <p:tags r:id="rId2"/>
            </p:custDataLst>
          </p:nvPr>
        </p:nvSpPr>
        <p:spPr>
          <a:xfrm>
            <a:off x="4644390" y="6007100"/>
            <a:ext cx="1421765" cy="398780"/>
          </a:xfrm>
          <a:prstGeom prst="rect">
            <a:avLst/>
          </a:prstGeom>
        </p:spPr>
        <p:txBody>
          <a:bodyPr wrap="square">
            <a:spAutoFit/>
            <a:extLst>
              <a:ext uri="{4A0BC546-FE56-4ADE-93B0-CB8AF2F6F144}">
                <wpsdc:textFrameExt xmlns:wpsdc="http://www.wps.cn/officeDocument/2022/drawingmlCustomData" type="sub-title"/>
              </a:ext>
            </a:extLst>
          </a:bodyPr>
          <a:p>
            <a:pPr algn="l"/>
            <a:r>
              <a:rPr lang="zh-CN" altLang="en-US" sz="2000">
                <a:solidFill>
                  <a:schemeClr val="tx1">
                    <a:lumMod val="95000"/>
                    <a:lumOff val="5000"/>
                  </a:schemeClr>
                </a:solidFill>
                <a:latin typeface="微软雅黑" panose="020B0503020204020204" pitchFamily="34" charset="-122"/>
                <a:ea typeface="微软雅黑" panose="020B0503020204020204" pitchFamily="34" charset="-122"/>
              </a:rPr>
              <a:t>地图页面</a:t>
            </a:r>
            <a:endParaRPr lang="zh-CN" altLang="en-US" sz="2000">
              <a:solidFill>
                <a:schemeClr val="tx1">
                  <a:lumMod val="95000"/>
                  <a:lumOff val="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lnSpcReduction="20000"/>
          </a:bodyPr>
          <a:lstStyle/>
          <a:p>
            <a:r>
              <a:rPr lang="zh-CN" altLang="en-US"/>
              <a:t>用户界面设计及其模型</a:t>
            </a:r>
            <a:endParaRPr lang="en-US" altLang="zh-CN"/>
          </a:p>
          <a:p>
            <a:pPr lvl="1"/>
            <a:r>
              <a:rPr lang="zh-CN" altLang="en-US"/>
              <a:t>软件界面原型</a:t>
            </a:r>
            <a:r>
              <a:rPr lang="zh-CN" altLang="en-US">
                <a:sym typeface="+mn-ea"/>
              </a:rPr>
              <a:t>与</a:t>
            </a:r>
            <a:r>
              <a:rPr lang="zh-CN" altLang="en-US">
                <a:sym typeface="+mn-ea"/>
              </a:rPr>
              <a:t>界面设计类图</a:t>
            </a:r>
            <a:endParaRPr lang="zh-CN" altLang="en-US"/>
          </a:p>
          <a:p>
            <a:pPr lvl="1"/>
            <a:endParaRPr lang="zh-CN" altLang="en-US"/>
          </a:p>
        </p:txBody>
      </p:sp>
      <p:sp>
        <p:nvSpPr>
          <p:cNvPr id="11266" name="标题 1"/>
          <p:cNvSpPr>
            <a:spLocks noGrp="1"/>
          </p:cNvSpPr>
          <p:nvPr>
            <p:ph type="title"/>
          </p:nvPr>
        </p:nvSpPr>
        <p:spPr/>
        <p:txBody>
          <a:bodyPr/>
          <a:lstStyle/>
          <a:p>
            <a:r>
              <a:rPr lang="zh-CN" altLang="en-US"/>
              <a:t>软件设计与建模</a:t>
            </a:r>
            <a:endParaRPr lang="zh-CN" altLang="en-US"/>
          </a:p>
        </p:txBody>
      </p:sp>
      <p:pic>
        <p:nvPicPr>
          <p:cNvPr id="3" name="图片 2" descr="231db4d8172cfd167a9b625969c4637"/>
          <p:cNvPicPr>
            <a:picLocks noChangeAspect="1"/>
          </p:cNvPicPr>
          <p:nvPr/>
        </p:nvPicPr>
        <p:blipFill>
          <a:blip r:embed="rId1"/>
          <a:stretch>
            <a:fillRect/>
          </a:stretch>
        </p:blipFill>
        <p:spPr>
          <a:xfrm>
            <a:off x="1403985" y="2277110"/>
            <a:ext cx="6898640" cy="3872865"/>
          </a:xfrm>
          <a:prstGeom prst="rect">
            <a:avLst/>
          </a:prstGeom>
        </p:spPr>
      </p:pic>
      <p:sp>
        <p:nvSpPr>
          <p:cNvPr id="5" name="文本框 4"/>
          <p:cNvSpPr txBox="1"/>
          <p:nvPr>
            <p:custDataLst>
              <p:tags r:id="rId2"/>
            </p:custDataLst>
          </p:nvPr>
        </p:nvSpPr>
        <p:spPr>
          <a:xfrm>
            <a:off x="4427855" y="6007100"/>
            <a:ext cx="1856105" cy="398780"/>
          </a:xfrm>
          <a:prstGeom prst="rect">
            <a:avLst/>
          </a:prstGeom>
        </p:spPr>
        <p:txBody>
          <a:bodyPr wrap="square">
            <a:spAutoFit/>
            <a:extLst>
              <a:ext uri="{4A0BC546-FE56-4ADE-93B0-CB8AF2F6F144}">
                <wpsdc:textFrameExt xmlns:wpsdc="http://www.wps.cn/officeDocument/2022/drawingmlCustomData" type="sub-title"/>
              </a:ext>
            </a:extLst>
          </a:bodyPr>
          <a:p>
            <a:pPr algn="l"/>
            <a:r>
              <a:rPr lang="zh-CN" altLang="en-US" sz="2000">
                <a:solidFill>
                  <a:schemeClr val="tx1">
                    <a:lumMod val="95000"/>
                    <a:lumOff val="5000"/>
                  </a:schemeClr>
                </a:solidFill>
                <a:latin typeface="微软雅黑" panose="020B0503020204020204" pitchFamily="34" charset="-122"/>
                <a:ea typeface="微软雅黑" panose="020B0503020204020204" pitchFamily="34" charset="-122"/>
              </a:rPr>
              <a:t>设置信息页面</a:t>
            </a:r>
            <a:endParaRPr lang="zh-CN" altLang="en-US" sz="2000">
              <a:solidFill>
                <a:schemeClr val="tx1">
                  <a:lumMod val="95000"/>
                  <a:lumOff val="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lnSpcReduction="20000"/>
          </a:bodyPr>
          <a:lstStyle/>
          <a:p>
            <a:r>
              <a:rPr lang="zh-CN" altLang="en-US"/>
              <a:t>用户界面设计及其模型</a:t>
            </a:r>
            <a:endParaRPr lang="en-US" altLang="zh-CN"/>
          </a:p>
          <a:p>
            <a:pPr lvl="1"/>
            <a:r>
              <a:rPr lang="zh-CN" altLang="en-US"/>
              <a:t>软件界面原型</a:t>
            </a:r>
            <a:r>
              <a:rPr lang="zh-CN" altLang="en-US">
                <a:sym typeface="+mn-ea"/>
              </a:rPr>
              <a:t>与</a:t>
            </a:r>
            <a:r>
              <a:rPr lang="zh-CN" altLang="en-US">
                <a:sym typeface="+mn-ea"/>
              </a:rPr>
              <a:t>界面设计类图</a:t>
            </a:r>
            <a:endParaRPr lang="zh-CN" altLang="en-US"/>
          </a:p>
          <a:p>
            <a:pPr lvl="1"/>
            <a:endParaRPr lang="zh-CN" altLang="en-US"/>
          </a:p>
        </p:txBody>
      </p:sp>
      <p:sp>
        <p:nvSpPr>
          <p:cNvPr id="11266" name="标题 1"/>
          <p:cNvSpPr>
            <a:spLocks noGrp="1"/>
          </p:cNvSpPr>
          <p:nvPr>
            <p:ph type="title"/>
          </p:nvPr>
        </p:nvSpPr>
        <p:spPr/>
        <p:txBody>
          <a:bodyPr/>
          <a:lstStyle/>
          <a:p>
            <a:r>
              <a:rPr lang="zh-CN" altLang="en-US"/>
              <a:t>软件设计与建模</a:t>
            </a:r>
            <a:endParaRPr lang="zh-CN" altLang="en-US"/>
          </a:p>
        </p:txBody>
      </p:sp>
      <p:pic>
        <p:nvPicPr>
          <p:cNvPr id="3" name="图片 2" descr="638f0a58d384e224c3e42b48c6dcce8"/>
          <p:cNvPicPr>
            <a:picLocks noChangeAspect="1"/>
          </p:cNvPicPr>
          <p:nvPr/>
        </p:nvPicPr>
        <p:blipFill>
          <a:blip r:embed="rId1"/>
          <a:stretch>
            <a:fillRect/>
          </a:stretch>
        </p:blipFill>
        <p:spPr>
          <a:xfrm>
            <a:off x="1331595" y="2348865"/>
            <a:ext cx="6788785" cy="3759835"/>
          </a:xfrm>
          <a:prstGeom prst="rect">
            <a:avLst/>
          </a:prstGeom>
        </p:spPr>
      </p:pic>
      <p:sp>
        <p:nvSpPr>
          <p:cNvPr id="5" name="文本框 4"/>
          <p:cNvSpPr txBox="1"/>
          <p:nvPr>
            <p:custDataLst>
              <p:tags r:id="rId2"/>
            </p:custDataLst>
          </p:nvPr>
        </p:nvSpPr>
        <p:spPr>
          <a:xfrm>
            <a:off x="4644390" y="6007100"/>
            <a:ext cx="1377315" cy="398780"/>
          </a:xfrm>
          <a:prstGeom prst="rect">
            <a:avLst/>
          </a:prstGeom>
        </p:spPr>
        <p:txBody>
          <a:bodyPr wrap="square">
            <a:spAutoFit/>
            <a:extLst>
              <a:ext uri="{4A0BC546-FE56-4ADE-93B0-CB8AF2F6F144}">
                <wpsdc:textFrameExt xmlns:wpsdc="http://www.wps.cn/officeDocument/2022/drawingmlCustomData" type="sub-title"/>
              </a:ext>
            </a:extLst>
          </a:bodyPr>
          <a:p>
            <a:pPr algn="l"/>
            <a:r>
              <a:rPr lang="zh-CN" altLang="en-US" sz="2000">
                <a:solidFill>
                  <a:schemeClr val="tx1">
                    <a:lumMod val="95000"/>
                    <a:lumOff val="5000"/>
                  </a:schemeClr>
                </a:solidFill>
                <a:latin typeface="微软雅黑" panose="020B0503020204020204" pitchFamily="34" charset="-122"/>
                <a:ea typeface="微软雅黑" panose="020B0503020204020204" pitchFamily="34" charset="-122"/>
              </a:rPr>
              <a:t>菜单页面</a:t>
            </a:r>
            <a:endParaRPr lang="zh-CN" altLang="en-US" sz="2000">
              <a:solidFill>
                <a:schemeClr val="tx1">
                  <a:lumMod val="95000"/>
                  <a:lumOff val="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lnSpcReduction="20000"/>
          </a:bodyPr>
          <a:lstStyle/>
          <a:p>
            <a:r>
              <a:rPr lang="zh-CN" altLang="en-US"/>
              <a:t>用户界面设计及其模型</a:t>
            </a:r>
            <a:endParaRPr lang="en-US" altLang="zh-CN"/>
          </a:p>
          <a:p>
            <a:pPr lvl="1"/>
            <a:r>
              <a:rPr lang="zh-CN" altLang="en-US"/>
              <a:t>软件界面原型</a:t>
            </a:r>
            <a:r>
              <a:rPr lang="zh-CN" altLang="en-US">
                <a:sym typeface="+mn-ea"/>
              </a:rPr>
              <a:t>与</a:t>
            </a:r>
            <a:r>
              <a:rPr lang="zh-CN" altLang="en-US">
                <a:sym typeface="+mn-ea"/>
              </a:rPr>
              <a:t>界面设计类图</a:t>
            </a:r>
            <a:endParaRPr lang="zh-CN" altLang="en-US"/>
          </a:p>
          <a:p>
            <a:pPr lvl="1"/>
            <a:endParaRPr lang="zh-CN" altLang="en-US"/>
          </a:p>
        </p:txBody>
      </p:sp>
      <p:sp>
        <p:nvSpPr>
          <p:cNvPr id="11266" name="标题 1"/>
          <p:cNvSpPr>
            <a:spLocks noGrp="1"/>
          </p:cNvSpPr>
          <p:nvPr>
            <p:ph type="title"/>
          </p:nvPr>
        </p:nvSpPr>
        <p:spPr/>
        <p:txBody>
          <a:bodyPr/>
          <a:lstStyle/>
          <a:p>
            <a:r>
              <a:rPr lang="zh-CN" altLang="en-US"/>
              <a:t>软件设计与建模</a:t>
            </a:r>
            <a:endParaRPr lang="zh-CN" altLang="en-US"/>
          </a:p>
        </p:txBody>
      </p:sp>
      <p:pic>
        <p:nvPicPr>
          <p:cNvPr id="2" name="图片 1" descr="ca90133169f84df6e50127fc1cc6a41"/>
          <p:cNvPicPr>
            <a:picLocks noChangeAspect="1"/>
          </p:cNvPicPr>
          <p:nvPr/>
        </p:nvPicPr>
        <p:blipFill>
          <a:blip r:embed="rId1"/>
          <a:stretch>
            <a:fillRect/>
          </a:stretch>
        </p:blipFill>
        <p:spPr>
          <a:xfrm>
            <a:off x="1548130" y="2230755"/>
            <a:ext cx="5837555" cy="3776345"/>
          </a:xfrm>
          <a:prstGeom prst="rect">
            <a:avLst/>
          </a:prstGeom>
        </p:spPr>
      </p:pic>
      <p:sp>
        <p:nvSpPr>
          <p:cNvPr id="5" name="文本框 4"/>
          <p:cNvSpPr txBox="1"/>
          <p:nvPr>
            <p:custDataLst>
              <p:tags r:id="rId2"/>
            </p:custDataLst>
          </p:nvPr>
        </p:nvSpPr>
        <p:spPr>
          <a:xfrm>
            <a:off x="4500245" y="6026150"/>
            <a:ext cx="1821180" cy="398780"/>
          </a:xfrm>
          <a:prstGeom prst="rect">
            <a:avLst/>
          </a:prstGeom>
        </p:spPr>
        <p:txBody>
          <a:bodyPr wrap="square">
            <a:spAutoFit/>
            <a:extLst>
              <a:ext uri="{4A0BC546-FE56-4ADE-93B0-CB8AF2F6F144}">
                <wpsdc:textFrameExt xmlns:wpsdc="http://www.wps.cn/officeDocument/2022/drawingmlCustomData" type="sub-title"/>
              </a:ext>
            </a:extLst>
          </a:bodyPr>
          <a:p>
            <a:pPr algn="l"/>
            <a:r>
              <a:rPr lang="zh-CN" altLang="en-US" sz="2000">
                <a:solidFill>
                  <a:schemeClr val="tx1">
                    <a:lumMod val="95000"/>
                    <a:lumOff val="5000"/>
                  </a:schemeClr>
                </a:solidFill>
                <a:latin typeface="微软雅黑" panose="020B0503020204020204" pitchFamily="34" charset="-122"/>
                <a:ea typeface="微软雅黑" panose="020B0503020204020204" pitchFamily="34" charset="-122"/>
              </a:rPr>
              <a:t>跌倒</a:t>
            </a:r>
            <a:r>
              <a:rPr lang="zh-CN" altLang="en-US" sz="2000">
                <a:solidFill>
                  <a:schemeClr val="tx1">
                    <a:lumMod val="95000"/>
                    <a:lumOff val="5000"/>
                  </a:schemeClr>
                </a:solidFill>
                <a:latin typeface="微软雅黑" panose="020B0503020204020204" pitchFamily="34" charset="-122"/>
                <a:ea typeface="微软雅黑" panose="020B0503020204020204" pitchFamily="34" charset="-122"/>
              </a:rPr>
              <a:t>报警页面</a:t>
            </a:r>
            <a:endParaRPr lang="zh-CN" altLang="en-US" sz="2000">
              <a:solidFill>
                <a:schemeClr val="tx1">
                  <a:lumMod val="95000"/>
                  <a:lumOff val="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lnSpcReduction="20000"/>
          </a:bodyPr>
          <a:lstStyle/>
          <a:p>
            <a:r>
              <a:rPr lang="zh-CN" altLang="en-US"/>
              <a:t>用户界面设计及其模型</a:t>
            </a:r>
            <a:endParaRPr lang="en-US" altLang="zh-CN"/>
          </a:p>
          <a:p>
            <a:pPr lvl="1"/>
            <a:r>
              <a:rPr lang="zh-CN" altLang="en-US"/>
              <a:t>软件界面原型</a:t>
            </a:r>
            <a:r>
              <a:rPr lang="zh-CN" altLang="en-US">
                <a:sym typeface="+mn-ea"/>
              </a:rPr>
              <a:t>与</a:t>
            </a:r>
            <a:r>
              <a:rPr lang="zh-CN" altLang="en-US">
                <a:sym typeface="+mn-ea"/>
              </a:rPr>
              <a:t>界面设计类图</a:t>
            </a:r>
            <a:endParaRPr lang="zh-CN" altLang="en-US"/>
          </a:p>
          <a:p>
            <a:pPr lvl="1"/>
            <a:endParaRPr lang="zh-CN" altLang="en-US"/>
          </a:p>
        </p:txBody>
      </p:sp>
      <p:sp>
        <p:nvSpPr>
          <p:cNvPr id="11266" name="标题 1"/>
          <p:cNvSpPr>
            <a:spLocks noGrp="1"/>
          </p:cNvSpPr>
          <p:nvPr>
            <p:ph type="title"/>
          </p:nvPr>
        </p:nvSpPr>
        <p:spPr/>
        <p:txBody>
          <a:bodyPr/>
          <a:lstStyle/>
          <a:p>
            <a:r>
              <a:rPr lang="zh-CN" altLang="en-US"/>
              <a:t>软件设计与建模</a:t>
            </a:r>
            <a:endParaRPr lang="zh-CN" altLang="en-US"/>
          </a:p>
        </p:txBody>
      </p:sp>
      <p:pic>
        <p:nvPicPr>
          <p:cNvPr id="3" name="图片 2" descr="2d425b5d4b04852c48b357bb601865f"/>
          <p:cNvPicPr>
            <a:picLocks noChangeAspect="1"/>
          </p:cNvPicPr>
          <p:nvPr/>
        </p:nvPicPr>
        <p:blipFill>
          <a:blip r:embed="rId1"/>
          <a:stretch>
            <a:fillRect/>
          </a:stretch>
        </p:blipFill>
        <p:spPr>
          <a:xfrm>
            <a:off x="1259840" y="2277110"/>
            <a:ext cx="7201535" cy="3802380"/>
          </a:xfrm>
          <a:prstGeom prst="rect">
            <a:avLst/>
          </a:prstGeom>
        </p:spPr>
      </p:pic>
      <p:sp>
        <p:nvSpPr>
          <p:cNvPr id="5" name="文本框 4"/>
          <p:cNvSpPr txBox="1"/>
          <p:nvPr>
            <p:custDataLst>
              <p:tags r:id="rId2"/>
            </p:custDataLst>
          </p:nvPr>
        </p:nvSpPr>
        <p:spPr>
          <a:xfrm>
            <a:off x="4644390" y="6007100"/>
            <a:ext cx="1819275" cy="398780"/>
          </a:xfrm>
          <a:prstGeom prst="rect">
            <a:avLst/>
          </a:prstGeom>
        </p:spPr>
        <p:txBody>
          <a:bodyPr wrap="square">
            <a:spAutoFit/>
            <a:extLst>
              <a:ext uri="{4A0BC546-FE56-4ADE-93B0-CB8AF2F6F144}">
                <wpsdc:textFrameExt xmlns:wpsdc="http://www.wps.cn/officeDocument/2022/drawingmlCustomData" type="sub-title"/>
              </a:ext>
            </a:extLst>
          </a:bodyPr>
          <a:p>
            <a:pPr algn="l"/>
            <a:r>
              <a:rPr lang="zh-CN" altLang="en-US" sz="2000">
                <a:solidFill>
                  <a:schemeClr val="tx1">
                    <a:lumMod val="95000"/>
                    <a:lumOff val="5000"/>
                  </a:schemeClr>
                </a:solidFill>
                <a:latin typeface="微软雅黑" panose="020B0503020204020204" pitchFamily="34" charset="-122"/>
                <a:ea typeface="微软雅黑" panose="020B0503020204020204" pitchFamily="34" charset="-122"/>
              </a:rPr>
              <a:t>设置</a:t>
            </a:r>
            <a:r>
              <a:rPr lang="zh-CN" altLang="en-US" sz="2000">
                <a:solidFill>
                  <a:schemeClr val="tx1">
                    <a:lumMod val="95000"/>
                    <a:lumOff val="5000"/>
                  </a:schemeClr>
                </a:solidFill>
                <a:latin typeface="微软雅黑" panose="020B0503020204020204" pitchFamily="34" charset="-122"/>
                <a:ea typeface="微软雅黑" panose="020B0503020204020204" pitchFamily="34" charset="-122"/>
              </a:rPr>
              <a:t>铃声页面</a:t>
            </a:r>
            <a:endParaRPr lang="zh-CN" altLang="en-US" sz="2000">
              <a:solidFill>
                <a:schemeClr val="tx1">
                  <a:lumMod val="95000"/>
                  <a:lumOff val="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lnSpcReduction="20000"/>
          </a:bodyPr>
          <a:lstStyle/>
          <a:p>
            <a:r>
              <a:rPr lang="zh-CN" altLang="en-US"/>
              <a:t>用户界面设计及其模型</a:t>
            </a:r>
            <a:endParaRPr lang="en-US" altLang="zh-CN"/>
          </a:p>
          <a:p>
            <a:pPr lvl="1"/>
            <a:r>
              <a:rPr lang="zh-CN" altLang="en-US"/>
              <a:t>界面流</a:t>
            </a:r>
            <a:r>
              <a:rPr lang="zh-CN" altLang="en-US"/>
              <a:t>设计</a:t>
            </a:r>
            <a:endParaRPr lang="zh-CN" altLang="en-US"/>
          </a:p>
          <a:p>
            <a:pPr lvl="1"/>
            <a:endParaRPr lang="zh-CN" altLang="en-US"/>
          </a:p>
        </p:txBody>
      </p:sp>
      <p:sp>
        <p:nvSpPr>
          <p:cNvPr id="11266" name="标题 1"/>
          <p:cNvSpPr>
            <a:spLocks noGrp="1"/>
          </p:cNvSpPr>
          <p:nvPr>
            <p:ph type="title"/>
          </p:nvPr>
        </p:nvSpPr>
        <p:spPr/>
        <p:txBody>
          <a:bodyPr/>
          <a:lstStyle/>
          <a:p>
            <a:r>
              <a:rPr lang="zh-CN" altLang="en-US"/>
              <a:t>软件设计与建模</a:t>
            </a:r>
            <a:endParaRPr lang="zh-CN" altLang="en-US"/>
          </a:p>
        </p:txBody>
      </p:sp>
      <p:pic>
        <p:nvPicPr>
          <p:cNvPr id="3" name="图片 2"/>
          <p:cNvPicPr>
            <a:picLocks noChangeAspect="1"/>
          </p:cNvPicPr>
          <p:nvPr/>
        </p:nvPicPr>
        <p:blipFill>
          <a:blip r:embed="rId1"/>
          <a:srcRect t="1836" b="3076"/>
          <a:stretch>
            <a:fillRect/>
          </a:stretch>
        </p:blipFill>
        <p:spPr>
          <a:xfrm>
            <a:off x="1259840" y="2204720"/>
            <a:ext cx="6361430" cy="3898900"/>
          </a:xfrm>
          <a:prstGeom prst="rect">
            <a:avLst/>
          </a:prstGeom>
        </p:spPr>
      </p:pic>
    </p:spTree>
  </p:cSld>
  <p:clrMapOvr>
    <a:masterClrMapping/>
  </p:clrMapOvr>
  <p:transition spd="slow"/>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lnSpcReduction="20000"/>
          </a:bodyPr>
          <a:lstStyle/>
          <a:p>
            <a:r>
              <a:rPr lang="zh-CN" altLang="en-US"/>
              <a:t>用例设计及其模型</a:t>
            </a:r>
            <a:endParaRPr lang="zh-CN" altLang="en-US"/>
          </a:p>
          <a:p>
            <a:pPr lvl="1"/>
            <a:r>
              <a:rPr lang="zh-CN" altLang="en-US"/>
              <a:t>顺序图</a:t>
            </a:r>
            <a:endParaRPr lang="zh-CN" altLang="en-US"/>
          </a:p>
          <a:p>
            <a:pPr marL="393065" lvl="1" indent="0">
              <a:buNone/>
            </a:pPr>
            <a:endParaRPr lang="zh-CN" altLang="en-US"/>
          </a:p>
        </p:txBody>
      </p:sp>
      <p:sp>
        <p:nvSpPr>
          <p:cNvPr id="11266" name="标题 1"/>
          <p:cNvSpPr>
            <a:spLocks noGrp="1"/>
          </p:cNvSpPr>
          <p:nvPr>
            <p:ph type="title"/>
          </p:nvPr>
        </p:nvSpPr>
        <p:spPr/>
        <p:txBody>
          <a:bodyPr/>
          <a:lstStyle/>
          <a:p>
            <a:r>
              <a:rPr lang="zh-CN" altLang="en-US"/>
              <a:t>软件设计与建模</a:t>
            </a:r>
            <a:endParaRPr lang="zh-CN" altLang="en-US"/>
          </a:p>
        </p:txBody>
      </p:sp>
      <p:sp>
        <p:nvSpPr>
          <p:cNvPr id="3" name="文本框 2"/>
          <p:cNvSpPr txBox="1"/>
          <p:nvPr/>
        </p:nvSpPr>
        <p:spPr>
          <a:xfrm>
            <a:off x="3491865" y="5805275"/>
            <a:ext cx="4572000" cy="398780"/>
          </a:xfrm>
          <a:prstGeom prst="rect">
            <a:avLst/>
          </a:prstGeom>
        </p:spPr>
        <p:txBody>
          <a:bodyPr>
            <a:spAutoFit/>
            <a:extLst>
              <a:ext uri="{4A0BC546-FE56-4ADE-93B0-CB8AF2F6F144}">
                <wpsdc:textFrameExt xmlns:wpsdc="http://www.wps.cn/officeDocument/2022/drawingmlCustomData" type="sub-title"/>
              </a:ext>
            </a:extLst>
          </a:bodyPr>
          <a:p>
            <a:pPr marL="393065" lvl="1" indent="0" algn="l" fontAlgn="auto">
              <a:spcBef>
                <a:spcPts val="325"/>
              </a:spcBef>
              <a:buClr>
                <a:schemeClr val="accent1"/>
              </a:buClr>
              <a:buSzTx/>
              <a:buFont typeface="Verdana" panose="020B0604030504040204"/>
              <a:buNone/>
            </a:pPr>
            <a:r>
              <a:rPr lang="zh-CN" altLang="en-US" sz="2000">
                <a:solidFill>
                  <a:schemeClr val="tx1">
                    <a:lumMod val="95000"/>
                    <a:lumOff val="5000"/>
                  </a:schemeClr>
                </a:solidFill>
                <a:latin typeface="微软雅黑" panose="020B0503020204020204" pitchFamily="34" charset="-122"/>
                <a:ea typeface="微软雅黑" panose="020B0503020204020204" pitchFamily="34" charset="-122"/>
              </a:rPr>
              <a:t>设置信息顺序图</a:t>
            </a:r>
            <a:endParaRPr lang="zh-CN" altLang="en-US" sz="2000">
              <a:solidFill>
                <a:schemeClr val="tx1">
                  <a:lumMod val="95000"/>
                  <a:lumOff val="5000"/>
                </a:schemeClr>
              </a:solidFill>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1"/>
          <a:srcRect b="55653"/>
          <a:stretch>
            <a:fillRect/>
          </a:stretch>
        </p:blipFill>
        <p:spPr>
          <a:xfrm>
            <a:off x="620395" y="2421255"/>
            <a:ext cx="8066405" cy="3141345"/>
          </a:xfrm>
          <a:prstGeom prst="rect">
            <a:avLst/>
          </a:prstGeom>
        </p:spPr>
      </p:pic>
    </p:spTree>
  </p:cSld>
  <p:clrMapOvr>
    <a:masterClrMapping/>
  </p:clrMapOvr>
  <p:transition spd="slow"/>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lnSpcReduction="20000"/>
          </a:bodyPr>
          <a:lstStyle/>
          <a:p>
            <a:r>
              <a:rPr lang="zh-CN" altLang="en-US"/>
              <a:t>用例设计及其模型</a:t>
            </a:r>
            <a:endParaRPr lang="zh-CN" altLang="en-US"/>
          </a:p>
          <a:p>
            <a:pPr lvl="1"/>
            <a:r>
              <a:rPr lang="zh-CN" altLang="en-US"/>
              <a:t>顺序图</a:t>
            </a:r>
            <a:endParaRPr lang="zh-CN" altLang="en-US"/>
          </a:p>
          <a:p>
            <a:pPr marL="393065" lvl="1" indent="0">
              <a:buNone/>
            </a:pPr>
            <a:endParaRPr lang="zh-CN" altLang="en-US"/>
          </a:p>
        </p:txBody>
      </p:sp>
      <p:sp>
        <p:nvSpPr>
          <p:cNvPr id="11266" name="标题 1"/>
          <p:cNvSpPr>
            <a:spLocks noGrp="1"/>
          </p:cNvSpPr>
          <p:nvPr>
            <p:ph type="title"/>
          </p:nvPr>
        </p:nvSpPr>
        <p:spPr/>
        <p:txBody>
          <a:bodyPr/>
          <a:lstStyle/>
          <a:p>
            <a:r>
              <a:rPr lang="zh-CN" altLang="en-US"/>
              <a:t>软件设计与建模</a:t>
            </a:r>
            <a:endParaRPr lang="zh-CN" altLang="en-US"/>
          </a:p>
        </p:txBody>
      </p:sp>
      <p:sp>
        <p:nvSpPr>
          <p:cNvPr id="3" name="文本框 2"/>
          <p:cNvSpPr txBox="1"/>
          <p:nvPr/>
        </p:nvSpPr>
        <p:spPr>
          <a:xfrm>
            <a:off x="3564255" y="5733520"/>
            <a:ext cx="4572000" cy="398780"/>
          </a:xfrm>
          <a:prstGeom prst="rect">
            <a:avLst/>
          </a:prstGeom>
        </p:spPr>
        <p:txBody>
          <a:bodyPr>
            <a:spAutoFit/>
            <a:extLst>
              <a:ext uri="{4A0BC546-FE56-4ADE-93B0-CB8AF2F6F144}">
                <wpsdc:textFrameExt xmlns:wpsdc="http://www.wps.cn/officeDocument/2022/drawingmlCustomData" type="sub-title"/>
              </a:ext>
            </a:extLst>
          </a:bodyPr>
          <a:p>
            <a:pPr marL="393065" lvl="1" indent="0" algn="l" fontAlgn="auto">
              <a:spcBef>
                <a:spcPts val="325"/>
              </a:spcBef>
              <a:buClr>
                <a:schemeClr val="accent1"/>
              </a:buClr>
              <a:buSzTx/>
              <a:buFont typeface="Verdana" panose="020B0604030504040204"/>
              <a:buNone/>
            </a:pPr>
            <a:r>
              <a:rPr lang="zh-CN" altLang="en-US" sz="2000">
                <a:solidFill>
                  <a:schemeClr val="tx1">
                    <a:lumMod val="95000"/>
                    <a:lumOff val="5000"/>
                  </a:schemeClr>
                </a:solidFill>
                <a:latin typeface="微软雅黑" panose="020B0503020204020204" pitchFamily="34" charset="-122"/>
                <a:ea typeface="微软雅黑" panose="020B0503020204020204" pitchFamily="34" charset="-122"/>
              </a:rPr>
              <a:t>定位顺序图</a:t>
            </a:r>
            <a:endParaRPr lang="zh-CN" altLang="en-US" sz="2000">
              <a:solidFill>
                <a:schemeClr val="tx1">
                  <a:lumMod val="95000"/>
                  <a:lumOff val="5000"/>
                </a:schemeClr>
              </a:solidFill>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a:blip r:embed="rId1"/>
          <a:srcRect b="57916"/>
          <a:stretch>
            <a:fillRect/>
          </a:stretch>
        </p:blipFill>
        <p:spPr>
          <a:xfrm>
            <a:off x="457200" y="2348865"/>
            <a:ext cx="8496300" cy="3139440"/>
          </a:xfrm>
          <a:prstGeom prst="rect">
            <a:avLst/>
          </a:prstGeom>
        </p:spPr>
      </p:pic>
    </p:spTree>
  </p:cSld>
  <p:clrMapOvr>
    <a:masterClrMapping/>
  </p:clrMapOvr>
  <p:transition spd="slow"/>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lnSpcReduction="20000"/>
          </a:bodyPr>
          <a:lstStyle/>
          <a:p>
            <a:r>
              <a:rPr lang="zh-CN" altLang="en-US"/>
              <a:t>用例设计及其模型</a:t>
            </a:r>
            <a:endParaRPr lang="zh-CN" altLang="en-US"/>
          </a:p>
          <a:p>
            <a:pPr lvl="1"/>
            <a:r>
              <a:rPr lang="zh-CN" altLang="en-US"/>
              <a:t>顺序图</a:t>
            </a:r>
            <a:endParaRPr lang="zh-CN" altLang="en-US"/>
          </a:p>
          <a:p>
            <a:pPr marL="393065" lvl="1" indent="0">
              <a:buNone/>
            </a:pPr>
            <a:endParaRPr lang="zh-CN" altLang="en-US"/>
          </a:p>
        </p:txBody>
      </p:sp>
      <p:sp>
        <p:nvSpPr>
          <p:cNvPr id="11266" name="标题 1"/>
          <p:cNvSpPr>
            <a:spLocks noGrp="1"/>
          </p:cNvSpPr>
          <p:nvPr>
            <p:ph type="title"/>
          </p:nvPr>
        </p:nvSpPr>
        <p:spPr/>
        <p:txBody>
          <a:bodyPr/>
          <a:lstStyle/>
          <a:p>
            <a:r>
              <a:rPr lang="zh-CN" altLang="en-US"/>
              <a:t>软件设计与建模</a:t>
            </a:r>
            <a:endParaRPr lang="zh-CN" altLang="en-US"/>
          </a:p>
        </p:txBody>
      </p:sp>
      <p:sp>
        <p:nvSpPr>
          <p:cNvPr id="3" name="文本框 2"/>
          <p:cNvSpPr txBox="1"/>
          <p:nvPr/>
        </p:nvSpPr>
        <p:spPr>
          <a:xfrm>
            <a:off x="3348355" y="5805275"/>
            <a:ext cx="4572000" cy="398780"/>
          </a:xfrm>
          <a:prstGeom prst="rect">
            <a:avLst/>
          </a:prstGeom>
        </p:spPr>
        <p:txBody>
          <a:bodyPr>
            <a:spAutoFit/>
            <a:extLst>
              <a:ext uri="{4A0BC546-FE56-4ADE-93B0-CB8AF2F6F144}">
                <wpsdc:textFrameExt xmlns:wpsdc="http://www.wps.cn/officeDocument/2022/drawingmlCustomData" type="sub-title"/>
              </a:ext>
            </a:extLst>
          </a:bodyPr>
          <a:p>
            <a:pPr marL="393065" lvl="1" indent="0" algn="l" fontAlgn="auto">
              <a:spcBef>
                <a:spcPts val="325"/>
              </a:spcBef>
              <a:buClr>
                <a:schemeClr val="accent1"/>
              </a:buClr>
              <a:buSzTx/>
              <a:buFont typeface="Verdana" panose="020B0604030504040204"/>
              <a:buNone/>
            </a:pPr>
            <a:r>
              <a:rPr lang="zh-CN" altLang="en-US" sz="2000">
                <a:solidFill>
                  <a:schemeClr val="tx1">
                    <a:lumMod val="95000"/>
                    <a:lumOff val="5000"/>
                  </a:schemeClr>
                </a:solidFill>
                <a:latin typeface="微软雅黑" panose="020B0503020204020204" pitchFamily="34" charset="-122"/>
                <a:ea typeface="微软雅黑" panose="020B0503020204020204" pitchFamily="34" charset="-122"/>
              </a:rPr>
              <a:t>文本转语音顺序图</a:t>
            </a:r>
            <a:endParaRPr lang="zh-CN" altLang="en-US" sz="2000">
              <a:solidFill>
                <a:schemeClr val="tx1">
                  <a:lumMod val="95000"/>
                  <a:lumOff val="5000"/>
                </a:schemeClr>
              </a:solidFill>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1"/>
          <a:stretch>
            <a:fillRect/>
          </a:stretch>
        </p:blipFill>
        <p:spPr>
          <a:xfrm>
            <a:off x="755650" y="2421255"/>
            <a:ext cx="7818755" cy="3016250"/>
          </a:xfrm>
          <a:prstGeom prst="rect">
            <a:avLst/>
          </a:prstGeom>
        </p:spPr>
      </p:pic>
    </p:spTree>
  </p:cSld>
  <p:clrMapOvr>
    <a:masterClrMapping/>
  </p:clrMapOvr>
  <p:transition spd="slow"/>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lnSpcReduction="20000"/>
          </a:bodyPr>
          <a:lstStyle/>
          <a:p>
            <a:r>
              <a:rPr lang="zh-CN" altLang="en-US"/>
              <a:t>用例设计及其模型</a:t>
            </a:r>
            <a:endParaRPr lang="zh-CN" altLang="en-US"/>
          </a:p>
          <a:p>
            <a:pPr lvl="1"/>
            <a:r>
              <a:rPr lang="zh-CN" altLang="en-US"/>
              <a:t>顺序图</a:t>
            </a:r>
            <a:endParaRPr lang="zh-CN" altLang="en-US"/>
          </a:p>
          <a:p>
            <a:pPr lvl="1"/>
            <a:endParaRPr lang="zh-CN" altLang="en-US"/>
          </a:p>
        </p:txBody>
      </p:sp>
      <p:sp>
        <p:nvSpPr>
          <p:cNvPr id="11266" name="标题 1"/>
          <p:cNvSpPr>
            <a:spLocks noGrp="1"/>
          </p:cNvSpPr>
          <p:nvPr>
            <p:ph type="title"/>
          </p:nvPr>
        </p:nvSpPr>
        <p:spPr/>
        <p:txBody>
          <a:bodyPr/>
          <a:lstStyle/>
          <a:p>
            <a:r>
              <a:rPr lang="zh-CN" altLang="en-US"/>
              <a:t>软件设计与建模</a:t>
            </a:r>
            <a:endParaRPr lang="zh-CN" altLang="en-US"/>
          </a:p>
        </p:txBody>
      </p:sp>
      <p:sp>
        <p:nvSpPr>
          <p:cNvPr id="3" name="文本框 2"/>
          <p:cNvSpPr txBox="1"/>
          <p:nvPr/>
        </p:nvSpPr>
        <p:spPr>
          <a:xfrm>
            <a:off x="3779520" y="6024245"/>
            <a:ext cx="2744470" cy="398780"/>
          </a:xfrm>
          <a:prstGeom prst="rect">
            <a:avLst/>
          </a:prstGeom>
        </p:spPr>
        <p:txBody>
          <a:bodyPr wrap="square">
            <a:spAutoFit/>
            <a:extLst>
              <a:ext uri="{4A0BC546-FE56-4ADE-93B0-CB8AF2F6F144}">
                <wpsdc:textFrameExt xmlns:wpsdc="http://www.wps.cn/officeDocument/2022/drawingmlCustomData" type="sub-title"/>
              </a:ext>
            </a:extLst>
          </a:bodyPr>
          <a:p>
            <a:pPr marL="393065" lvl="1" indent="0" algn="l" fontAlgn="auto">
              <a:spcBef>
                <a:spcPts val="325"/>
              </a:spcBef>
              <a:buClr>
                <a:schemeClr val="accent1"/>
              </a:buClr>
              <a:buSzTx/>
              <a:buFont typeface="Verdana" panose="020B0604030504040204"/>
              <a:buNone/>
            </a:pPr>
            <a:r>
              <a:rPr lang="zh-CN" altLang="en-US" sz="2000">
                <a:solidFill>
                  <a:schemeClr val="tx1">
                    <a:lumMod val="95000"/>
                    <a:lumOff val="5000"/>
                  </a:schemeClr>
                </a:solidFill>
                <a:latin typeface="微软雅黑" panose="020B0503020204020204" pitchFamily="34" charset="-122"/>
                <a:ea typeface="微软雅黑" panose="020B0503020204020204" pitchFamily="34" charset="-122"/>
              </a:rPr>
              <a:t>跌倒</a:t>
            </a:r>
            <a:r>
              <a:rPr lang="zh-CN" altLang="en-US" sz="2000">
                <a:solidFill>
                  <a:schemeClr val="tx1">
                    <a:lumMod val="95000"/>
                    <a:lumOff val="5000"/>
                  </a:schemeClr>
                </a:solidFill>
                <a:latin typeface="微软雅黑" panose="020B0503020204020204" pitchFamily="34" charset="-122"/>
                <a:ea typeface="微软雅黑" panose="020B0503020204020204" pitchFamily="34" charset="-122"/>
              </a:rPr>
              <a:t>监测顺序图</a:t>
            </a:r>
            <a:endParaRPr lang="zh-CN" altLang="en-US" sz="2000">
              <a:solidFill>
                <a:schemeClr val="tx1">
                  <a:lumMod val="95000"/>
                  <a:lumOff val="5000"/>
                </a:schemeClr>
              </a:solidFill>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1"/>
          <a:srcRect b="7319"/>
          <a:stretch>
            <a:fillRect/>
          </a:stretch>
        </p:blipFill>
        <p:spPr>
          <a:xfrm>
            <a:off x="539750" y="2348865"/>
            <a:ext cx="8286115" cy="3397250"/>
          </a:xfrm>
          <a:prstGeom prst="rect">
            <a:avLst/>
          </a:prstGeom>
        </p:spPr>
      </p:pic>
    </p:spTree>
  </p:cSld>
  <p:clrMapOvr>
    <a:masterClrMapping/>
  </p:clrMapOvr>
  <p:transition spd="slow"/>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lnSpcReduction="20000"/>
          </a:bodyPr>
          <a:lstStyle/>
          <a:p>
            <a:r>
              <a:rPr lang="zh-CN" altLang="en-US"/>
              <a:t>用例设计及其模型</a:t>
            </a:r>
            <a:endParaRPr lang="zh-CN" altLang="en-US"/>
          </a:p>
          <a:p>
            <a:pPr lvl="1"/>
            <a:r>
              <a:rPr lang="zh-CN" altLang="en-US"/>
              <a:t>顺序图</a:t>
            </a:r>
            <a:endParaRPr lang="zh-CN" altLang="en-US"/>
          </a:p>
        </p:txBody>
      </p:sp>
      <p:sp>
        <p:nvSpPr>
          <p:cNvPr id="11266" name="标题 1"/>
          <p:cNvSpPr>
            <a:spLocks noGrp="1"/>
          </p:cNvSpPr>
          <p:nvPr>
            <p:ph type="title"/>
          </p:nvPr>
        </p:nvSpPr>
        <p:spPr/>
        <p:txBody>
          <a:bodyPr/>
          <a:lstStyle/>
          <a:p>
            <a:r>
              <a:rPr lang="zh-CN" altLang="en-US"/>
              <a:t>软件设计与建模</a:t>
            </a:r>
            <a:endParaRPr lang="zh-CN" altLang="en-US"/>
          </a:p>
        </p:txBody>
      </p:sp>
      <p:sp>
        <p:nvSpPr>
          <p:cNvPr id="3" name="文本框 2"/>
          <p:cNvSpPr txBox="1"/>
          <p:nvPr/>
        </p:nvSpPr>
        <p:spPr>
          <a:xfrm>
            <a:off x="3491865" y="6165320"/>
            <a:ext cx="4572000" cy="398780"/>
          </a:xfrm>
          <a:prstGeom prst="rect">
            <a:avLst/>
          </a:prstGeom>
        </p:spPr>
        <p:txBody>
          <a:bodyPr>
            <a:spAutoFit/>
            <a:extLst>
              <a:ext uri="{4A0BC546-FE56-4ADE-93B0-CB8AF2F6F144}">
                <wpsdc:textFrameExt xmlns:wpsdc="http://www.wps.cn/officeDocument/2022/drawingmlCustomData" type="sub-title"/>
              </a:ext>
            </a:extLst>
          </a:bodyPr>
          <a:p>
            <a:pPr marL="393065" lvl="1" indent="0" algn="l" fontAlgn="auto">
              <a:spcBef>
                <a:spcPts val="325"/>
              </a:spcBef>
              <a:buClr>
                <a:schemeClr val="accent1"/>
              </a:buClr>
              <a:buSzTx/>
              <a:buFont typeface="Verdana" panose="020B0604030504040204"/>
              <a:buNone/>
            </a:pPr>
            <a:r>
              <a:rPr lang="zh-CN" altLang="en-US" sz="2000">
                <a:solidFill>
                  <a:schemeClr val="tx1">
                    <a:lumMod val="95000"/>
                    <a:lumOff val="5000"/>
                  </a:schemeClr>
                </a:solidFill>
                <a:latin typeface="微软雅黑" panose="020B0503020204020204" pitchFamily="34" charset="-122"/>
                <a:ea typeface="微软雅黑" panose="020B0503020204020204" pitchFamily="34" charset="-122"/>
              </a:rPr>
              <a:t>跌倒报警顺序图</a:t>
            </a:r>
            <a:endParaRPr lang="zh-CN" altLang="en-US" sz="2000">
              <a:solidFill>
                <a:schemeClr val="tx1">
                  <a:lumMod val="95000"/>
                  <a:lumOff val="5000"/>
                </a:schemeClr>
              </a:solidFill>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a:blip r:embed="rId1"/>
          <a:stretch>
            <a:fillRect/>
          </a:stretch>
        </p:blipFill>
        <p:spPr>
          <a:xfrm>
            <a:off x="899795" y="2277110"/>
            <a:ext cx="7573645" cy="3682365"/>
          </a:xfrm>
          <a:prstGeom prst="rect">
            <a:avLst/>
          </a:prstGeom>
        </p:spPr>
      </p:pic>
    </p:spTree>
  </p:cSld>
  <p:clrMapOvr>
    <a:masterClrMapping/>
  </p:clrMapOvr>
  <p:transition spd="slow"/>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lnSpcReduction="20000"/>
          </a:bodyPr>
          <a:lstStyle/>
          <a:p>
            <a:r>
              <a:rPr lang="zh-CN" altLang="en-US"/>
              <a:t>用例设计及其模型</a:t>
            </a:r>
            <a:endParaRPr lang="zh-CN" altLang="en-US"/>
          </a:p>
          <a:p>
            <a:pPr lvl="1"/>
            <a:r>
              <a:rPr lang="zh-CN" altLang="en-US"/>
              <a:t>设计类图</a:t>
            </a:r>
            <a:endParaRPr lang="zh-CN" altLang="en-US"/>
          </a:p>
          <a:p>
            <a:pPr marL="393065" lvl="1" indent="0">
              <a:buNone/>
            </a:pPr>
            <a:endParaRPr lang="zh-CN" altLang="en-US"/>
          </a:p>
        </p:txBody>
      </p:sp>
      <p:sp>
        <p:nvSpPr>
          <p:cNvPr id="11266" name="标题 1"/>
          <p:cNvSpPr>
            <a:spLocks noGrp="1"/>
          </p:cNvSpPr>
          <p:nvPr>
            <p:ph type="title"/>
          </p:nvPr>
        </p:nvSpPr>
        <p:spPr/>
        <p:txBody>
          <a:bodyPr/>
          <a:lstStyle/>
          <a:p>
            <a:r>
              <a:rPr lang="zh-CN" altLang="en-US"/>
              <a:t>软件设计与建模</a:t>
            </a:r>
            <a:endParaRPr lang="zh-CN" altLang="en-US"/>
          </a:p>
        </p:txBody>
      </p:sp>
      <p:pic>
        <p:nvPicPr>
          <p:cNvPr id="3" name="图片 2"/>
          <p:cNvPicPr>
            <a:picLocks noChangeAspect="1"/>
          </p:cNvPicPr>
          <p:nvPr/>
        </p:nvPicPr>
        <p:blipFill>
          <a:blip r:embed="rId1"/>
          <a:srcRect l="17771"/>
          <a:stretch>
            <a:fillRect/>
          </a:stretch>
        </p:blipFill>
        <p:spPr>
          <a:xfrm>
            <a:off x="1548130" y="2204720"/>
            <a:ext cx="6086475" cy="4038600"/>
          </a:xfrm>
          <a:prstGeom prst="rect">
            <a:avLst/>
          </a:prstGeom>
        </p:spPr>
      </p:pic>
    </p:spTree>
  </p:cSld>
  <p:clrMapOvr>
    <a:masterClrMapping/>
  </p:clrMapOvr>
  <p:transition spd="slow"/>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lnSpcReduction="20000"/>
          </a:bodyPr>
          <a:lstStyle/>
          <a:p>
            <a:r>
              <a:rPr lang="zh-CN" altLang="en-US"/>
              <a:t>类设计及其模型</a:t>
            </a:r>
            <a:endParaRPr lang="zh-CN" altLang="en-US"/>
          </a:p>
          <a:p>
            <a:pPr lvl="1"/>
            <a:r>
              <a:rPr lang="zh-CN" altLang="en-US"/>
              <a:t>类图</a:t>
            </a:r>
            <a:endParaRPr lang="zh-CN" altLang="en-US"/>
          </a:p>
          <a:p>
            <a:pPr marL="393065" lvl="1" indent="0">
              <a:buNone/>
            </a:pPr>
            <a:endParaRPr lang="zh-CN" altLang="en-US"/>
          </a:p>
        </p:txBody>
      </p:sp>
      <p:sp>
        <p:nvSpPr>
          <p:cNvPr id="11266" name="标题 1"/>
          <p:cNvSpPr>
            <a:spLocks noGrp="1"/>
          </p:cNvSpPr>
          <p:nvPr>
            <p:ph type="title"/>
          </p:nvPr>
        </p:nvSpPr>
        <p:spPr/>
        <p:txBody>
          <a:bodyPr/>
          <a:lstStyle/>
          <a:p>
            <a:r>
              <a:rPr lang="zh-CN" altLang="en-US"/>
              <a:t>软件设计与建模</a:t>
            </a:r>
            <a:endParaRPr lang="zh-CN" altLang="en-US"/>
          </a:p>
        </p:txBody>
      </p:sp>
      <p:pic>
        <p:nvPicPr>
          <p:cNvPr id="5" name="图片 4"/>
          <p:cNvPicPr>
            <a:picLocks noChangeAspect="1"/>
          </p:cNvPicPr>
          <p:nvPr>
            <p:custDataLst>
              <p:tags r:id="rId1"/>
            </p:custDataLst>
          </p:nvPr>
        </p:nvPicPr>
        <p:blipFill>
          <a:blip r:embed="rId2"/>
          <a:stretch>
            <a:fillRect/>
          </a:stretch>
        </p:blipFill>
        <p:spPr>
          <a:xfrm>
            <a:off x="899795" y="2204720"/>
            <a:ext cx="7932420" cy="3996690"/>
          </a:xfrm>
          <a:prstGeom prst="rect">
            <a:avLst/>
          </a:prstGeom>
        </p:spPr>
      </p:pic>
    </p:spTree>
  </p:cSld>
  <p:clrMapOvr>
    <a:masterClrMapping/>
  </p:clrMapOvr>
  <p:transition spd="slow"/>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lnSpcReduction="20000"/>
          </a:bodyPr>
          <a:lstStyle/>
          <a:p>
            <a:r>
              <a:rPr lang="zh-CN" altLang="en-US"/>
              <a:t>数据设计及其模型</a:t>
            </a:r>
            <a:endParaRPr lang="en-US" altLang="zh-CN"/>
          </a:p>
          <a:p>
            <a:pPr lvl="1"/>
            <a:r>
              <a:rPr lang="zh-CN" altLang="en-US"/>
              <a:t>数据模型</a:t>
            </a:r>
            <a:r>
              <a:rPr lang="zh-CN" altLang="en-US"/>
              <a:t>设计</a:t>
            </a:r>
            <a:endParaRPr lang="zh-CN" altLang="en-US"/>
          </a:p>
          <a:p>
            <a:pPr marL="393065" lvl="1" indent="0">
              <a:buNone/>
            </a:pPr>
            <a:endParaRPr lang="zh-CN" altLang="en-US"/>
          </a:p>
          <a:p>
            <a:pPr marL="393065" lvl="1" indent="0">
              <a:buNone/>
            </a:pPr>
            <a:endParaRPr lang="zh-CN" altLang="en-US"/>
          </a:p>
        </p:txBody>
      </p:sp>
      <p:sp>
        <p:nvSpPr>
          <p:cNvPr id="11266" name="标题 1"/>
          <p:cNvSpPr>
            <a:spLocks noGrp="1"/>
          </p:cNvSpPr>
          <p:nvPr>
            <p:ph type="title"/>
          </p:nvPr>
        </p:nvSpPr>
        <p:spPr/>
        <p:txBody>
          <a:bodyPr/>
          <a:lstStyle/>
          <a:p>
            <a:r>
              <a:rPr lang="zh-CN" altLang="en-US"/>
              <a:t>软件设计与建模</a:t>
            </a:r>
            <a:endParaRPr lang="zh-CN" altLang="en-US"/>
          </a:p>
        </p:txBody>
      </p:sp>
      <p:pic>
        <p:nvPicPr>
          <p:cNvPr id="3" name="图片 2"/>
          <p:cNvPicPr>
            <a:picLocks noChangeAspect="1"/>
          </p:cNvPicPr>
          <p:nvPr/>
        </p:nvPicPr>
        <p:blipFill>
          <a:blip r:embed="rId1"/>
          <a:stretch>
            <a:fillRect/>
          </a:stretch>
        </p:blipFill>
        <p:spPr>
          <a:xfrm>
            <a:off x="323850" y="2277110"/>
            <a:ext cx="8610600" cy="3427095"/>
          </a:xfrm>
          <a:prstGeom prst="rect">
            <a:avLst/>
          </a:prstGeom>
        </p:spPr>
      </p:pic>
    </p:spTree>
  </p:cSld>
  <p:clrMapOvr>
    <a:masterClrMapping/>
  </p:clrMapOvr>
  <p:transition spd="slow"/>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r>
              <a:rPr lang="zh-CN" altLang="en-US"/>
              <a:t>代码组织结构</a:t>
            </a:r>
            <a:endParaRPr lang="zh-CN" altLang="en-US"/>
          </a:p>
          <a:p>
            <a:pPr marL="0" lvl="1"/>
            <a:r>
              <a:rPr lang="zh-CN" altLang="en-US" sz="2700">
                <a:sym typeface="+mn-ea"/>
              </a:rPr>
              <a:t>用一张图展示代码组织结构</a:t>
            </a:r>
            <a:endParaRPr lang="en-US" altLang="zh-CN" sz="2700"/>
          </a:p>
          <a:p>
            <a:endParaRPr lang="en-US" altLang="zh-CN"/>
          </a:p>
          <a:p>
            <a:pPr marL="109855" indent="0">
              <a:buNone/>
            </a:pPr>
            <a:endParaRPr lang="en-US" altLang="zh-CN"/>
          </a:p>
        </p:txBody>
      </p:sp>
      <p:sp>
        <p:nvSpPr>
          <p:cNvPr id="15362" name="标题 1"/>
          <p:cNvSpPr>
            <a:spLocks noGrp="1"/>
          </p:cNvSpPr>
          <p:nvPr>
            <p:ph type="title"/>
          </p:nvPr>
        </p:nvSpPr>
        <p:spPr/>
        <p:txBody>
          <a:bodyPr/>
          <a:lstStyle/>
          <a:p>
            <a:r>
              <a:rPr lang="zh-CN" altLang="en-US"/>
              <a:t>代码编写</a:t>
            </a:r>
            <a:endParaRPr lang="zh-CN" altLang="en-US"/>
          </a:p>
        </p:txBody>
      </p:sp>
      <p:pic>
        <p:nvPicPr>
          <p:cNvPr id="2" name="图片 1" descr="8"/>
          <p:cNvPicPr>
            <a:picLocks noChangeAspect="1"/>
          </p:cNvPicPr>
          <p:nvPr/>
        </p:nvPicPr>
        <p:blipFill>
          <a:blip r:embed="rId1"/>
          <a:stretch>
            <a:fillRect/>
          </a:stretch>
        </p:blipFill>
        <p:spPr>
          <a:xfrm>
            <a:off x="2754630" y="2493010"/>
            <a:ext cx="3634740" cy="4046220"/>
          </a:xfrm>
          <a:prstGeom prst="rect">
            <a:avLst/>
          </a:prstGeom>
        </p:spPr>
      </p:pic>
    </p:spTree>
  </p:cSld>
  <p:clrMapOvr>
    <a:masterClrMapping/>
  </p:clrMapOvr>
  <p:transition spd="slow"/>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r>
              <a:rPr lang="zh-CN" altLang="en-US"/>
              <a:t>程序代码量：总体代码量</a:t>
            </a:r>
            <a:r>
              <a:rPr lang="en-US" altLang="zh-CN"/>
              <a:t>7600</a:t>
            </a:r>
            <a:r>
              <a:rPr lang="zh-CN" altLang="en-US"/>
              <a:t>行</a:t>
            </a:r>
            <a:endParaRPr lang="en-US" altLang="zh-CN"/>
          </a:p>
          <a:p>
            <a:pPr lvl="1"/>
            <a:r>
              <a:rPr lang="zh-CN" altLang="en-US"/>
              <a:t>重用开源代码量</a:t>
            </a:r>
            <a:endParaRPr lang="zh-CN" altLang="en-US"/>
          </a:p>
          <a:p>
            <a:pPr lvl="2"/>
            <a:r>
              <a:rPr lang="zh-CN" altLang="en-US"/>
              <a:t>重用开源代码量</a:t>
            </a:r>
            <a:r>
              <a:rPr lang="en-US" altLang="zh-CN"/>
              <a:t>2500</a:t>
            </a:r>
            <a:r>
              <a:rPr lang="zh-CN" altLang="en-US"/>
              <a:t>行</a:t>
            </a:r>
            <a:endParaRPr lang="zh-CN" altLang="en-US"/>
          </a:p>
          <a:p>
            <a:pPr lvl="1"/>
            <a:r>
              <a:rPr lang="zh-CN" altLang="en-US"/>
              <a:t>独立编写代码量</a:t>
            </a:r>
            <a:endParaRPr lang="zh-CN" altLang="en-US"/>
          </a:p>
          <a:p>
            <a:pPr lvl="2"/>
            <a:r>
              <a:rPr lang="zh-CN" altLang="en-US"/>
              <a:t>独立编写代码量</a:t>
            </a:r>
            <a:r>
              <a:rPr lang="en-US" altLang="zh-CN"/>
              <a:t>5000</a:t>
            </a:r>
            <a:r>
              <a:rPr lang="zh-CN" altLang="en-US"/>
              <a:t>行</a:t>
            </a:r>
            <a:endParaRPr lang="zh-CN" altLang="en-US"/>
          </a:p>
          <a:p>
            <a:pPr marL="631190" lvl="2" indent="0">
              <a:buNone/>
            </a:pPr>
            <a:endParaRPr lang="en-US" altLang="zh-CN"/>
          </a:p>
          <a:p>
            <a:pPr marL="109855" indent="0">
              <a:buNone/>
            </a:pPr>
            <a:endParaRPr lang="en-US" altLang="zh-CN"/>
          </a:p>
        </p:txBody>
      </p:sp>
      <p:sp>
        <p:nvSpPr>
          <p:cNvPr id="15362" name="标题 1"/>
          <p:cNvSpPr>
            <a:spLocks noGrp="1"/>
          </p:cNvSpPr>
          <p:nvPr>
            <p:ph type="title"/>
          </p:nvPr>
        </p:nvSpPr>
        <p:spPr/>
        <p:txBody>
          <a:bodyPr/>
          <a:lstStyle/>
          <a:p>
            <a:r>
              <a:rPr lang="zh-CN" altLang="en-US"/>
              <a:t>代码编写</a:t>
            </a:r>
            <a:endParaRPr lang="zh-CN" altLang="en-US"/>
          </a:p>
        </p:txBody>
      </p:sp>
      <p:pic>
        <p:nvPicPr>
          <p:cNvPr id="3" name="图片 2" descr="9"/>
          <p:cNvPicPr>
            <a:picLocks noChangeAspect="1"/>
          </p:cNvPicPr>
          <p:nvPr/>
        </p:nvPicPr>
        <p:blipFill>
          <a:blip r:embed="rId1"/>
          <a:stretch>
            <a:fillRect/>
          </a:stretch>
        </p:blipFill>
        <p:spPr>
          <a:xfrm>
            <a:off x="1265555" y="3500755"/>
            <a:ext cx="6218555" cy="3208020"/>
          </a:xfrm>
          <a:prstGeom prst="rect">
            <a:avLst/>
          </a:prstGeom>
        </p:spPr>
      </p:pic>
    </p:spTree>
  </p:cSld>
  <p:clrMapOvr>
    <a:masterClrMapping/>
  </p:clrMapOvr>
  <p:transition spd="slow"/>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r>
              <a:rPr lang="zh-CN" altLang="en-US"/>
              <a:t>开源代码利用情况</a:t>
            </a:r>
            <a:endParaRPr lang="en-US" altLang="zh-CN"/>
          </a:p>
          <a:p>
            <a:pPr lvl="1"/>
            <a:r>
              <a:rPr lang="zh-CN" altLang="en-US"/>
              <a:t>利用了高德地图开源软件实现了</a:t>
            </a:r>
            <a:r>
              <a:rPr lang="zh-CN" altLang="en-US"/>
              <a:t>定位功能</a:t>
            </a:r>
            <a:endParaRPr lang="en-US" altLang="zh-CN"/>
          </a:p>
          <a:p>
            <a:pPr lvl="1"/>
            <a:r>
              <a:rPr lang="zh-CN" altLang="en-US"/>
              <a:t>调用高德地图的</a:t>
            </a:r>
            <a:r>
              <a:rPr lang="en-US" altLang="zh-CN"/>
              <a:t>API</a:t>
            </a:r>
            <a:r>
              <a:rPr lang="zh-CN" altLang="en-US"/>
              <a:t>来获取地图，比如对地图的控件引用以及对地图的管理，包括对定位的监听以及</a:t>
            </a:r>
            <a:r>
              <a:rPr lang="zh-CN" altLang="en-US"/>
              <a:t>定位</a:t>
            </a:r>
            <a:endParaRPr lang="zh-CN" altLang="en-US"/>
          </a:p>
          <a:p>
            <a:pPr marL="393065" lvl="1" indent="0">
              <a:buNone/>
            </a:pPr>
            <a:endParaRPr lang="en-US" altLang="zh-CN"/>
          </a:p>
          <a:p>
            <a:endParaRPr lang="en-US" altLang="zh-CN"/>
          </a:p>
        </p:txBody>
      </p:sp>
      <p:sp>
        <p:nvSpPr>
          <p:cNvPr id="15362" name="标题 1"/>
          <p:cNvSpPr>
            <a:spLocks noGrp="1"/>
          </p:cNvSpPr>
          <p:nvPr>
            <p:ph type="title"/>
          </p:nvPr>
        </p:nvSpPr>
        <p:spPr/>
        <p:txBody>
          <a:bodyPr/>
          <a:lstStyle/>
          <a:p>
            <a:r>
              <a:rPr lang="zh-CN" altLang="en-US"/>
              <a:t>代码编写</a:t>
            </a:r>
            <a:endParaRPr lang="zh-CN" altLang="en-US"/>
          </a:p>
        </p:txBody>
      </p:sp>
      <p:pic>
        <p:nvPicPr>
          <p:cNvPr id="5" name="图片 4" descr="10"/>
          <p:cNvPicPr>
            <a:picLocks noChangeAspect="1"/>
          </p:cNvPicPr>
          <p:nvPr/>
        </p:nvPicPr>
        <p:blipFill>
          <a:blip r:embed="rId1"/>
          <a:stretch>
            <a:fillRect/>
          </a:stretch>
        </p:blipFill>
        <p:spPr>
          <a:xfrm>
            <a:off x="1179830" y="3140710"/>
            <a:ext cx="6127115" cy="3378200"/>
          </a:xfrm>
          <a:prstGeom prst="rect">
            <a:avLst/>
          </a:prstGeom>
        </p:spPr>
      </p:pic>
    </p:spTree>
  </p:cSld>
  <p:clrMapOvr>
    <a:masterClrMapping/>
  </p:clrMapOvr>
  <p:transition spd="slow"/>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r>
              <a:rPr lang="zh-CN" altLang="en-US"/>
              <a:t>开源代码利用情况</a:t>
            </a:r>
            <a:endParaRPr lang="en-US" altLang="zh-CN"/>
          </a:p>
          <a:p>
            <a:pPr lvl="1"/>
            <a:r>
              <a:rPr lang="zh-CN" altLang="en-US"/>
              <a:t>利用了</a:t>
            </a:r>
            <a:r>
              <a:rPr lang="en-US" altLang="zh-CN"/>
              <a:t>Android Studio</a:t>
            </a:r>
            <a:r>
              <a:rPr lang="zh-CN" altLang="en-US"/>
              <a:t>中的</a:t>
            </a:r>
            <a:r>
              <a:rPr lang="en-US" altLang="zh-CN"/>
              <a:t>TextToSpeach</a:t>
            </a:r>
            <a:r>
              <a:rPr lang="zh-CN" altLang="en-US"/>
              <a:t>构件实现了文本转语音</a:t>
            </a:r>
            <a:r>
              <a:rPr lang="zh-CN" altLang="en-US"/>
              <a:t>功能</a:t>
            </a:r>
            <a:endParaRPr lang="zh-CN" altLang="en-US"/>
          </a:p>
          <a:p>
            <a:pPr marL="393065" lvl="1" indent="0">
              <a:buNone/>
            </a:pPr>
            <a:endParaRPr lang="zh-CN" altLang="en-US"/>
          </a:p>
        </p:txBody>
      </p:sp>
      <p:sp>
        <p:nvSpPr>
          <p:cNvPr id="15362" name="标题 1"/>
          <p:cNvSpPr>
            <a:spLocks noGrp="1"/>
          </p:cNvSpPr>
          <p:nvPr>
            <p:ph type="title"/>
          </p:nvPr>
        </p:nvSpPr>
        <p:spPr/>
        <p:txBody>
          <a:bodyPr/>
          <a:lstStyle/>
          <a:p>
            <a:r>
              <a:rPr lang="zh-CN" altLang="en-US"/>
              <a:t>代码编写</a:t>
            </a:r>
            <a:endParaRPr lang="zh-CN" altLang="en-US"/>
          </a:p>
        </p:txBody>
      </p:sp>
      <p:pic>
        <p:nvPicPr>
          <p:cNvPr id="2" name="图片 1" descr="11"/>
          <p:cNvPicPr>
            <a:picLocks noChangeAspect="1"/>
          </p:cNvPicPr>
          <p:nvPr/>
        </p:nvPicPr>
        <p:blipFill>
          <a:blip r:embed="rId1"/>
          <a:stretch>
            <a:fillRect/>
          </a:stretch>
        </p:blipFill>
        <p:spPr>
          <a:xfrm>
            <a:off x="611505" y="3573145"/>
            <a:ext cx="8128000" cy="1844040"/>
          </a:xfrm>
          <a:prstGeom prst="rect">
            <a:avLst/>
          </a:prstGeom>
        </p:spPr>
      </p:pic>
    </p:spTree>
  </p:cSld>
  <p:clrMapOvr>
    <a:masterClrMapping/>
  </p:clrMapOvr>
  <p:transition spd="slow"/>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内容占位符 5"/>
          <p:cNvSpPr>
            <a:spLocks noGrp="1"/>
          </p:cNvSpPr>
          <p:nvPr>
            <p:ph idx="1"/>
          </p:nvPr>
        </p:nvSpPr>
        <p:spPr/>
        <p:txBody>
          <a:bodyPr/>
          <a:lstStyle/>
          <a:p>
            <a:r>
              <a:rPr lang="zh-CN" altLang="en-US" dirty="0"/>
              <a:t>开展了哪些测试</a:t>
            </a:r>
            <a:endParaRPr lang="en-US" altLang="zh-CN" dirty="0"/>
          </a:p>
          <a:p>
            <a:pPr lvl="1"/>
            <a:r>
              <a:rPr lang="zh-CN" altLang="en-US" dirty="0"/>
              <a:t>对</a:t>
            </a:r>
            <a:r>
              <a:rPr lang="zh-CN" altLang="en-US" dirty="0"/>
              <a:t>定位模块开展了单元测试</a:t>
            </a:r>
            <a:endParaRPr lang="zh-CN" altLang="en-US" dirty="0"/>
          </a:p>
          <a:p>
            <a:pPr lvl="2"/>
            <a:r>
              <a:rPr lang="zh-CN" altLang="en-US" sz="2100" dirty="0"/>
              <a:t>在地图界面显示时间、地点、</a:t>
            </a:r>
            <a:endParaRPr lang="zh-CN" altLang="en-US" sz="2100" dirty="0"/>
          </a:p>
          <a:p>
            <a:pPr marL="0" lvl="2" indent="457200">
              <a:buNone/>
            </a:pPr>
            <a:r>
              <a:rPr lang="en-US" altLang="zh-CN" dirty="0">
                <a:sym typeface="+mn-ea"/>
              </a:rPr>
              <a:t>  </a:t>
            </a:r>
            <a:r>
              <a:rPr lang="zh-CN" altLang="en-US" dirty="0">
                <a:sym typeface="+mn-ea"/>
              </a:rPr>
              <a:t>经度、纬度</a:t>
            </a:r>
            <a:endParaRPr lang="zh-CN" altLang="en-US" sz="2100" dirty="0"/>
          </a:p>
          <a:p>
            <a:pPr lvl="2"/>
            <a:r>
              <a:rPr lang="zh-CN" altLang="en-US" sz="2100" dirty="0"/>
              <a:t>进入地图页面会</a:t>
            </a:r>
            <a:r>
              <a:rPr lang="zh-CN" altLang="en-US" sz="2100" dirty="0"/>
              <a:t>语音播报现</a:t>
            </a:r>
            <a:endParaRPr lang="zh-CN" altLang="en-US" sz="2100" dirty="0"/>
          </a:p>
          <a:p>
            <a:pPr marL="631190" lvl="2" indent="0">
              <a:buNone/>
            </a:pPr>
            <a:r>
              <a:rPr lang="zh-CN" altLang="en-US" sz="2100" dirty="0"/>
              <a:t>在的</a:t>
            </a:r>
            <a:r>
              <a:rPr lang="zh-CN" altLang="en-US" sz="2100" dirty="0"/>
              <a:t>位置</a:t>
            </a:r>
            <a:endParaRPr lang="zh-CN" altLang="en-US" sz="2100" dirty="0"/>
          </a:p>
          <a:p>
            <a:pPr marL="631190" lvl="2" indent="0">
              <a:buNone/>
            </a:pPr>
            <a:endParaRPr lang="en-US" altLang="zh-CN" dirty="0"/>
          </a:p>
          <a:p>
            <a:endParaRPr lang="zh-CN" altLang="en-US" dirty="0"/>
          </a:p>
        </p:txBody>
      </p:sp>
      <p:sp>
        <p:nvSpPr>
          <p:cNvPr id="13314" name="标题 1"/>
          <p:cNvSpPr>
            <a:spLocks noGrp="1"/>
          </p:cNvSpPr>
          <p:nvPr>
            <p:ph type="title"/>
          </p:nvPr>
        </p:nvSpPr>
        <p:spPr/>
        <p:txBody>
          <a:bodyPr/>
          <a:lstStyle/>
          <a:p>
            <a:r>
              <a:rPr lang="zh-CN" altLang="en-US"/>
              <a:t>软件测试</a:t>
            </a:r>
            <a:endParaRPr lang="zh-CN" altLang="en-US" dirty="0"/>
          </a:p>
        </p:txBody>
      </p:sp>
      <p:pic>
        <p:nvPicPr>
          <p:cNvPr id="2" name="图片 1" descr="12"/>
          <p:cNvPicPr>
            <a:picLocks noChangeAspect="1"/>
          </p:cNvPicPr>
          <p:nvPr/>
        </p:nvPicPr>
        <p:blipFill>
          <a:blip r:embed="rId1"/>
          <a:stretch>
            <a:fillRect/>
          </a:stretch>
        </p:blipFill>
        <p:spPr>
          <a:xfrm>
            <a:off x="5003800" y="0"/>
            <a:ext cx="3117215" cy="6858000"/>
          </a:xfrm>
          <a:prstGeom prst="rect">
            <a:avLst/>
          </a:prstGeom>
        </p:spPr>
      </p:pic>
    </p:spTree>
  </p:cSld>
  <p:clrMapOvr>
    <a:masterClrMapping/>
  </p:clrMapOvr>
  <p:transition spd="slow"/>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内容占位符 5"/>
          <p:cNvSpPr>
            <a:spLocks noGrp="1"/>
          </p:cNvSpPr>
          <p:nvPr>
            <p:ph idx="1"/>
          </p:nvPr>
        </p:nvSpPr>
        <p:spPr/>
        <p:txBody>
          <a:bodyPr/>
          <a:lstStyle/>
          <a:p>
            <a:r>
              <a:rPr lang="zh-CN" altLang="en-US" dirty="0"/>
              <a:t>开展了哪些测试</a:t>
            </a:r>
            <a:endParaRPr lang="en-US" altLang="zh-CN" dirty="0"/>
          </a:p>
          <a:p>
            <a:pPr lvl="1"/>
            <a:r>
              <a:rPr lang="zh-CN" altLang="en-US" dirty="0"/>
              <a:t>对跌倒</a:t>
            </a:r>
            <a:r>
              <a:rPr lang="zh-CN" altLang="en-US" dirty="0"/>
              <a:t>监测系统开展了确认测试</a:t>
            </a:r>
            <a:endParaRPr lang="zh-CN" altLang="en-US" dirty="0"/>
          </a:p>
          <a:p>
            <a:pPr lvl="2"/>
            <a:r>
              <a:rPr lang="zh-CN" altLang="en-US" sz="2100" dirty="0"/>
              <a:t>手机是否能判断跌倒</a:t>
            </a:r>
            <a:endParaRPr lang="zh-CN" altLang="en-US" sz="2100" dirty="0"/>
          </a:p>
          <a:p>
            <a:pPr lvl="2"/>
            <a:r>
              <a:rPr lang="zh-CN" altLang="en-US" sz="2100" dirty="0"/>
              <a:t>判断跌倒后是否会发出警报</a:t>
            </a:r>
            <a:endParaRPr lang="zh-CN" altLang="en-US" dirty="0"/>
          </a:p>
          <a:p>
            <a:pPr marL="109855" indent="0">
              <a:buNone/>
            </a:pPr>
            <a:endParaRPr lang="zh-CN" altLang="en-US" dirty="0"/>
          </a:p>
        </p:txBody>
      </p:sp>
      <p:sp>
        <p:nvSpPr>
          <p:cNvPr id="13314" name="标题 1"/>
          <p:cNvSpPr>
            <a:spLocks noGrp="1"/>
          </p:cNvSpPr>
          <p:nvPr>
            <p:ph type="title"/>
          </p:nvPr>
        </p:nvSpPr>
        <p:spPr/>
        <p:txBody>
          <a:bodyPr/>
          <a:lstStyle/>
          <a:p>
            <a:r>
              <a:rPr lang="zh-CN" altLang="en-US"/>
              <a:t>软件测试</a:t>
            </a:r>
            <a:endParaRPr lang="zh-CN" altLang="en-US" dirty="0"/>
          </a:p>
        </p:txBody>
      </p:sp>
      <p:pic>
        <p:nvPicPr>
          <p:cNvPr id="2" name="图片 1" descr="13"/>
          <p:cNvPicPr>
            <a:picLocks noChangeAspect="1"/>
          </p:cNvPicPr>
          <p:nvPr/>
        </p:nvPicPr>
        <p:blipFill>
          <a:blip r:embed="rId1"/>
          <a:stretch>
            <a:fillRect/>
          </a:stretch>
        </p:blipFill>
        <p:spPr>
          <a:xfrm>
            <a:off x="5507990" y="-27305"/>
            <a:ext cx="3117215" cy="6858000"/>
          </a:xfrm>
          <a:prstGeom prst="rect">
            <a:avLst/>
          </a:prstGeom>
        </p:spPr>
      </p:pic>
    </p:spTree>
  </p:cSld>
  <p:clrMapOvr>
    <a:masterClrMapping/>
  </p:clrMapOvr>
  <p:transition spd="slow"/>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内容占位符 5"/>
          <p:cNvSpPr>
            <a:spLocks noGrp="1"/>
          </p:cNvSpPr>
          <p:nvPr>
            <p:ph idx="1"/>
          </p:nvPr>
        </p:nvSpPr>
        <p:spPr/>
        <p:txBody>
          <a:bodyPr/>
          <a:lstStyle/>
          <a:p>
            <a:r>
              <a:rPr lang="zh-CN" altLang="en-US" dirty="0"/>
              <a:t>软件测试过程</a:t>
            </a:r>
            <a:endParaRPr lang="en-US" altLang="zh-CN" dirty="0"/>
          </a:p>
          <a:p>
            <a:pPr lvl="1"/>
            <a:r>
              <a:rPr lang="zh-CN" altLang="en-US" dirty="0"/>
              <a:t>手机设置成开发者模式，通过数据线，把手机与</a:t>
            </a:r>
            <a:r>
              <a:rPr lang="en-US" altLang="zh-CN" dirty="0"/>
              <a:t>Android Studio</a:t>
            </a:r>
            <a:r>
              <a:rPr lang="zh-CN" altLang="en-US" dirty="0"/>
              <a:t>进行连接，在手机上安装</a:t>
            </a:r>
            <a:r>
              <a:rPr lang="en-US" altLang="zh-CN" dirty="0"/>
              <a:t>APP</a:t>
            </a:r>
            <a:r>
              <a:rPr lang="zh-CN" altLang="en-US" dirty="0"/>
              <a:t>，通过手机监测代码是否能判断跌倒，且判断是否准确定位</a:t>
            </a:r>
            <a:endParaRPr lang="en-US" altLang="zh-CN" dirty="0"/>
          </a:p>
          <a:p>
            <a:pPr lvl="1"/>
            <a:r>
              <a:rPr lang="zh-CN" altLang="en-US" dirty="0"/>
              <a:t>只有通过手机的加速度传感器才能判断是否跌倒，虚拟机无法调用到传感器的功能，且无法使用定位的功能</a:t>
            </a:r>
            <a:endParaRPr lang="en-US" altLang="zh-CN" dirty="0"/>
          </a:p>
          <a:p>
            <a:pPr marL="109855" indent="0">
              <a:buNone/>
            </a:pPr>
            <a:endParaRPr lang="zh-CN" altLang="en-US" dirty="0"/>
          </a:p>
        </p:txBody>
      </p:sp>
      <p:sp>
        <p:nvSpPr>
          <p:cNvPr id="13314" name="标题 1"/>
          <p:cNvSpPr>
            <a:spLocks noGrp="1"/>
          </p:cNvSpPr>
          <p:nvPr>
            <p:ph type="title"/>
          </p:nvPr>
        </p:nvSpPr>
        <p:spPr/>
        <p:txBody>
          <a:bodyPr/>
          <a:lstStyle/>
          <a:p>
            <a:r>
              <a:rPr lang="zh-CN" altLang="en-US"/>
              <a:t>软件测试</a:t>
            </a:r>
            <a:endParaRPr lang="zh-CN" altLang="en-US" dirty="0"/>
          </a:p>
        </p:txBody>
      </p:sp>
    </p:spTree>
  </p:cSld>
  <p:clrMapOvr>
    <a:masterClrMapping/>
  </p:clrMapOvr>
  <p:transition spd="slow"/>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内容占位符 5"/>
          <p:cNvSpPr>
            <a:spLocks noGrp="1"/>
          </p:cNvSpPr>
          <p:nvPr>
            <p:ph idx="1"/>
          </p:nvPr>
        </p:nvSpPr>
        <p:spPr/>
        <p:txBody>
          <a:bodyPr/>
          <a:lstStyle/>
          <a:p>
            <a:r>
              <a:rPr lang="zh-CN" altLang="en-US" dirty="0"/>
              <a:t>测试演示</a:t>
            </a:r>
            <a:endParaRPr lang="en-US" altLang="zh-CN" dirty="0"/>
          </a:p>
          <a:p>
            <a:pPr lvl="1"/>
            <a:r>
              <a:rPr lang="zh-CN" altLang="en-US" dirty="0"/>
              <a:t>对定位以及语音播报的</a:t>
            </a:r>
            <a:r>
              <a:rPr lang="zh-CN" altLang="en-US" dirty="0"/>
              <a:t>演示</a:t>
            </a:r>
            <a:endParaRPr lang="zh-CN" altLang="en-US" dirty="0"/>
          </a:p>
          <a:p>
            <a:endParaRPr lang="zh-CN" altLang="en-US" dirty="0"/>
          </a:p>
        </p:txBody>
      </p:sp>
      <p:sp>
        <p:nvSpPr>
          <p:cNvPr id="13314" name="标题 1"/>
          <p:cNvSpPr>
            <a:spLocks noGrp="1"/>
          </p:cNvSpPr>
          <p:nvPr>
            <p:ph type="title"/>
          </p:nvPr>
        </p:nvSpPr>
        <p:spPr/>
        <p:txBody>
          <a:bodyPr/>
          <a:lstStyle/>
          <a:p>
            <a:r>
              <a:rPr lang="zh-CN" altLang="en-US"/>
              <a:t>软件测试</a:t>
            </a:r>
            <a:endParaRPr lang="zh-CN" altLang="en-US" dirty="0"/>
          </a:p>
        </p:txBody>
      </p:sp>
      <p:pic>
        <p:nvPicPr>
          <p:cNvPr id="2" name="video">
            <a:hlinkClick r:id="" action="ppaction://media"/>
          </p:cNvPr>
          <p:cNvPicPr/>
          <p:nvPr>
            <a:videoFile r:link="rId1"/>
            <p:extLst>
              <p:ext uri="{DAA4B4D4-6D71-4841-9C94-3DE7FCFB9230}">
                <p14:media xmlns:p14="http://schemas.microsoft.com/office/powerpoint/2010/main" r:embed="rId2"/>
              </p:ext>
            </p:extLst>
            <p:custDataLst>
              <p:tags r:id="rId3"/>
            </p:custDataLst>
          </p:nvPr>
        </p:nvPicPr>
        <p:blipFill>
          <a:blip r:embed="rId4"/>
          <a:stretch>
            <a:fillRect/>
          </a:stretch>
        </p:blipFill>
        <p:spPr>
          <a:xfrm>
            <a:off x="5219700" y="0"/>
            <a:ext cx="3107055" cy="6858000"/>
          </a:xfrm>
          <a:prstGeom prst="rect">
            <a:avLst/>
          </a:prstGeom>
        </p:spPr>
      </p:pic>
    </p:spTree>
  </p:cSld>
  <p:clrMapOvr>
    <a:masterClrMapping/>
  </p:clrMapOvr>
  <p:transition spd="slow"/>
  <p:timing>
    <p:tnLst>
      <p:par>
        <p:cTn id="1" dur="indefinite" restart="never" nodeType="tmRoot">
          <p:childTnLst>
            <p:video fullScrn="0">
              <p:cMediaNode>
                <p:cTn id="2" fill="hold" display="1">
                  <p:stCondLst>
                    <p:cond delay="indefinite"/>
                  </p:stCondLst>
                </p:cTn>
                <p:tgtEl>
                  <p:spTgt spid="2"/>
                </p:tgtEl>
              </p:cMediaNode>
            </p:video>
            <p:seq concurrent="1" nextAc="seek">
              <p:cTn id="3" restart="whenNotActive" fill="hold" evtFilter="cancelBubble" nodeType="interactiveSeq">
                <p:stCondLst>
                  <p:cond evt="onClick" delay="0">
                    <p:tgtEl>
                      <p:spTgt spid="2"/>
                    </p:tgtEl>
                  </p:cond>
                </p:stCondLst>
                <p:endSync evt="end" delay="0">
                  <p:rtn val="all"/>
                </p:endSync>
                <p:childTnLst>
                  <p:par>
                    <p:cTn id="4" fill="hold">
                      <p:stCondLst>
                        <p:cond delay="0"/>
                      </p:stCondLst>
                      <p:childTnLst>
                        <p:par>
                          <p:cTn id="5" fill="hold">
                            <p:stCondLst>
                              <p:cond delay="0"/>
                            </p:stCondLst>
                            <p:childTnLst>
                              <p:par>
                                <p:cTn id="6" presetID="2" presetClass="mediacall" presetSubtype="0" fill="hold" nodeType="clickEffect">
                                  <p:stCondLst>
                                    <p:cond delay="0"/>
                                  </p:stCondLst>
                                  <p:childTnLst>
                                    <p:cmd type="call" cmd="togglePause">
                                      <p:cBhvr additive="base">
                                        <p:cTn id="7"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fontScale="70000"/>
          </a:bodyPr>
          <a:lstStyle/>
          <a:p>
            <a:r>
              <a:rPr lang="zh-CN" altLang="en-US" dirty="0"/>
              <a:t>采取了哪些质量保证手段</a:t>
            </a:r>
            <a:endParaRPr lang="en-US" altLang="zh-CN" dirty="0"/>
          </a:p>
          <a:p>
            <a:r>
              <a:rPr lang="zh-CN" altLang="en-US" dirty="0"/>
              <a:t>自动化测试工具：使用Appium等自动化测试工具来执行功能测试。</a:t>
            </a:r>
            <a:endParaRPr lang="zh-CN" altLang="en-US" dirty="0"/>
          </a:p>
          <a:p>
            <a:endParaRPr lang="zh-CN" altLang="en-US" dirty="0"/>
          </a:p>
          <a:p>
            <a:r>
              <a:rPr lang="zh-CN" altLang="en-US" dirty="0"/>
              <a:t>代码审查：GitHub、GitLab等，来检查代码并确保代码符合最佳实践。</a:t>
            </a:r>
            <a:endParaRPr lang="zh-CN" altLang="en-US" dirty="0"/>
          </a:p>
          <a:p>
            <a:endParaRPr lang="zh-CN" altLang="en-US" dirty="0"/>
          </a:p>
          <a:p>
            <a:r>
              <a:rPr lang="zh-CN" altLang="en-US" dirty="0"/>
              <a:t>SonarQube分析代码质量：使用SonarQube，识别代码中的问题，并采取适当的措施来解决这些问题。</a:t>
            </a:r>
            <a:endParaRPr lang="zh-CN" altLang="en-US" dirty="0"/>
          </a:p>
          <a:p>
            <a:endParaRPr lang="zh-CN" altLang="en-US" dirty="0"/>
          </a:p>
          <a:p>
            <a:r>
              <a:rPr lang="zh-CN" altLang="en-US" dirty="0"/>
              <a:t>黑盒测试：通过模拟用户使用应用程序来检查应用程序的功能和性能。可以发现应用程序中的问题，并确保应用程序符合用户需求。</a:t>
            </a:r>
            <a:endParaRPr lang="zh-CN" altLang="en-US" dirty="0"/>
          </a:p>
          <a:p>
            <a:endParaRPr lang="zh-CN" altLang="en-US" dirty="0"/>
          </a:p>
          <a:p>
            <a:r>
              <a:rPr lang="zh-CN" altLang="en-US" dirty="0"/>
              <a:t>白盒测试：通过检查应用程序的内部代码来发现问题。可以别代码中的问题，并确保代码符合最佳实践。</a:t>
            </a:r>
            <a:endParaRPr lang="zh-CN" altLang="en-US" dirty="0"/>
          </a:p>
        </p:txBody>
      </p:sp>
      <p:sp>
        <p:nvSpPr>
          <p:cNvPr id="5" name="标题 4"/>
          <p:cNvSpPr>
            <a:spLocks noGrp="1"/>
          </p:cNvSpPr>
          <p:nvPr>
            <p:ph type="title"/>
          </p:nvPr>
        </p:nvSpPr>
        <p:spPr/>
        <p:txBody>
          <a:bodyPr>
            <a:normAutofit/>
          </a:bodyPr>
          <a:lstStyle/>
          <a:p>
            <a:r>
              <a:rPr lang="zh-CN" altLang="en-US" dirty="0"/>
              <a:t>软件质量与保证</a:t>
            </a:r>
            <a:endParaRPr lang="zh-CN" altLang="en-US"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zh-CN" altLang="en-US" sz="2700" dirty="0">
                <a:sym typeface="+mn-ea"/>
              </a:rPr>
              <a:t>程序代码风格</a:t>
            </a:r>
            <a:endParaRPr lang="en-US" altLang="zh-CN" sz="2700" dirty="0"/>
          </a:p>
          <a:p>
            <a:endParaRPr lang="zh-CN" altLang="en-US"/>
          </a:p>
        </p:txBody>
      </p:sp>
      <p:sp>
        <p:nvSpPr>
          <p:cNvPr id="3" name="标题 2"/>
          <p:cNvSpPr>
            <a:spLocks noGrp="1"/>
          </p:cNvSpPr>
          <p:nvPr>
            <p:ph type="title"/>
          </p:nvPr>
        </p:nvSpPr>
        <p:spPr/>
        <p:txBody>
          <a:bodyPr/>
          <a:p>
            <a:r>
              <a:rPr lang="zh-CN" altLang="en-US" dirty="0">
                <a:sym typeface="+mn-ea"/>
              </a:rPr>
              <a:t>软件质量与保证</a:t>
            </a:r>
            <a:endParaRPr lang="zh-CN" altLang="en-US"/>
          </a:p>
        </p:txBody>
      </p:sp>
      <p:pic>
        <p:nvPicPr>
          <p:cNvPr id="4" name="图片 3"/>
          <p:cNvPicPr>
            <a:picLocks noChangeAspect="1"/>
          </p:cNvPicPr>
          <p:nvPr>
            <p:custDataLst>
              <p:tags r:id="rId1"/>
            </p:custDataLst>
          </p:nvPr>
        </p:nvPicPr>
        <p:blipFill>
          <a:blip r:embed="rId2"/>
          <a:stretch>
            <a:fillRect/>
          </a:stretch>
        </p:blipFill>
        <p:spPr>
          <a:xfrm>
            <a:off x="755650" y="1988820"/>
            <a:ext cx="6788150" cy="4629150"/>
          </a:xfrm>
          <a:prstGeom prst="rect">
            <a:avLst/>
          </a:prstGeom>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zh-CN" altLang="en-US" dirty="0">
                <a:sym typeface="+mn-ea"/>
              </a:rPr>
              <a:t>程序代码风格</a:t>
            </a:r>
            <a:endParaRPr lang="zh-CN" altLang="en-US" dirty="0">
              <a:sym typeface="+mn-ea"/>
            </a:endParaRPr>
          </a:p>
          <a:p>
            <a:endParaRPr lang="zh-CN" altLang="en-US"/>
          </a:p>
        </p:txBody>
      </p:sp>
      <p:sp>
        <p:nvSpPr>
          <p:cNvPr id="3" name="标题 2"/>
          <p:cNvSpPr>
            <a:spLocks noGrp="1"/>
          </p:cNvSpPr>
          <p:nvPr>
            <p:ph type="title"/>
          </p:nvPr>
        </p:nvSpPr>
        <p:spPr/>
        <p:txBody>
          <a:bodyPr/>
          <a:p>
            <a:r>
              <a:rPr lang="zh-CN" altLang="en-US" dirty="0">
                <a:sym typeface="+mn-ea"/>
              </a:rPr>
              <a:t>软件质量与保证</a:t>
            </a:r>
            <a:endParaRPr lang="zh-CN" altLang="en-US"/>
          </a:p>
        </p:txBody>
      </p:sp>
      <p:sp>
        <p:nvSpPr>
          <p:cNvPr id="4" name="日期占位符 3"/>
          <p:cNvSpPr>
            <a:spLocks noGrp="1"/>
          </p:cNvSpPr>
          <p:nvPr>
            <p:ph type="dt" sz="half" idx="10"/>
          </p:nvPr>
        </p:nvSpPr>
        <p:spPr/>
        <p:txBody>
          <a:bodyPr/>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p>
            <a:pPr>
              <a:defRPr/>
            </a:pPr>
            <a:fld id="{77E88AF7-5153-4875-A5A7-0323E1DC4585}" type="slidenum">
              <a:rPr lang="zh-CN" altLang="en-US" smtClean="0"/>
            </a:fld>
            <a:endParaRPr lang="en-US" altLang="zh-CN"/>
          </a:p>
        </p:txBody>
      </p:sp>
      <p:pic>
        <p:nvPicPr>
          <p:cNvPr id="6" name="图片 5"/>
          <p:cNvPicPr>
            <a:picLocks noChangeAspect="1"/>
          </p:cNvPicPr>
          <p:nvPr/>
        </p:nvPicPr>
        <p:blipFill>
          <a:blip r:embed="rId1"/>
          <a:stretch>
            <a:fillRect/>
          </a:stretch>
        </p:blipFill>
        <p:spPr>
          <a:xfrm>
            <a:off x="899795" y="2061210"/>
            <a:ext cx="6189345" cy="4585335"/>
          </a:xfrm>
          <a:prstGeom prst="rect">
            <a:avLst/>
          </a:prstGeom>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zh-CN" altLang="en-US" sz="2700" dirty="0">
                <a:sym typeface="+mn-ea"/>
              </a:rPr>
              <a:t>程序代码质量</a:t>
            </a:r>
            <a:endParaRPr lang="en-US" altLang="zh-CN" sz="2700" dirty="0"/>
          </a:p>
          <a:p>
            <a:pPr lvl="1"/>
            <a:r>
              <a:rPr lang="zh-CN" altLang="en-US" sz="2700" dirty="0">
                <a:sym typeface="+mn-ea"/>
              </a:rPr>
              <a:t>用</a:t>
            </a:r>
            <a:r>
              <a:rPr lang="en-US" altLang="zh-CN" sz="2700" dirty="0">
                <a:sym typeface="+mn-ea"/>
              </a:rPr>
              <a:t>SonarQube</a:t>
            </a:r>
            <a:r>
              <a:rPr lang="zh-CN" altLang="en-US" sz="2700" dirty="0">
                <a:sym typeface="+mn-ea"/>
              </a:rPr>
              <a:t>分析代码质量并展示其分析结果</a:t>
            </a:r>
            <a:endParaRPr lang="zh-CN" altLang="en-US" sz="2700" dirty="0"/>
          </a:p>
          <a:p>
            <a:endParaRPr lang="zh-CN" altLang="en-US"/>
          </a:p>
        </p:txBody>
      </p:sp>
      <p:sp>
        <p:nvSpPr>
          <p:cNvPr id="3" name="标题 2"/>
          <p:cNvSpPr>
            <a:spLocks noGrp="1"/>
          </p:cNvSpPr>
          <p:nvPr>
            <p:ph type="title"/>
          </p:nvPr>
        </p:nvSpPr>
        <p:spPr/>
        <p:txBody>
          <a:bodyPr/>
          <a:p>
            <a:r>
              <a:rPr lang="zh-CN" altLang="en-US" dirty="0">
                <a:sym typeface="+mn-ea"/>
              </a:rPr>
              <a:t>软件质量与保证</a:t>
            </a:r>
            <a:endParaRPr lang="zh-CN" altLang="en-US"/>
          </a:p>
        </p:txBody>
      </p:sp>
      <p:pic>
        <p:nvPicPr>
          <p:cNvPr id="4" name="图片 3"/>
          <p:cNvPicPr>
            <a:picLocks noChangeAspect="1"/>
          </p:cNvPicPr>
          <p:nvPr/>
        </p:nvPicPr>
        <p:blipFill>
          <a:blip r:embed="rId1"/>
          <a:stretch>
            <a:fillRect/>
          </a:stretch>
        </p:blipFill>
        <p:spPr>
          <a:xfrm>
            <a:off x="1115695" y="2421255"/>
            <a:ext cx="6219825" cy="3914775"/>
          </a:xfrm>
          <a:prstGeom prst="rect">
            <a:avLst/>
          </a:prstGeom>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r>
              <a:rPr lang="zh-CN" altLang="en-US" dirty="0"/>
              <a:t>运行和部署环境</a:t>
            </a:r>
            <a:endParaRPr lang="en-US" altLang="zh-CN" dirty="0"/>
          </a:p>
          <a:p>
            <a:pPr lvl="1"/>
            <a:r>
              <a:rPr lang="zh-CN" altLang="en-US" dirty="0"/>
              <a:t>画一张部署图，详细介绍软件系统的部署环境</a:t>
            </a:r>
            <a:endParaRPr lang="en-US" altLang="zh-CN" dirty="0"/>
          </a:p>
          <a:p>
            <a:pPr lvl="1"/>
            <a:r>
              <a:rPr lang="zh-CN" altLang="en-US" dirty="0"/>
              <a:t>各个计算节点的具体要求</a:t>
            </a:r>
            <a:endParaRPr lang="zh-CN" altLang="en-US" dirty="0"/>
          </a:p>
          <a:p>
            <a:pPr lvl="1"/>
            <a:r>
              <a:rPr lang="zh-CN" altLang="en-US" dirty="0"/>
              <a:t>各个构件的部署情况</a:t>
            </a:r>
            <a:endParaRPr lang="zh-CN" altLang="en-US" dirty="0"/>
          </a:p>
          <a:p>
            <a:pPr lvl="1"/>
            <a:endParaRPr lang="zh-CN" altLang="en-US" dirty="0"/>
          </a:p>
        </p:txBody>
      </p:sp>
      <p:sp>
        <p:nvSpPr>
          <p:cNvPr id="17410" name="标题 1"/>
          <p:cNvSpPr>
            <a:spLocks noGrp="1"/>
          </p:cNvSpPr>
          <p:nvPr>
            <p:ph type="title"/>
          </p:nvPr>
        </p:nvSpPr>
        <p:spPr/>
        <p:txBody>
          <a:bodyPr/>
          <a:lstStyle/>
          <a:p>
            <a:r>
              <a:rPr lang="zh-CN" altLang="en-US" dirty="0">
                <a:sym typeface="+mn-ea"/>
              </a:rPr>
              <a:t>系统部署与运行</a:t>
            </a:r>
            <a:endParaRPr lang="zh-CN" altLang="en-US" dirty="0"/>
          </a:p>
        </p:txBody>
      </p:sp>
      <p:graphicFrame>
        <p:nvGraphicFramePr>
          <p:cNvPr id="2" name="对象 -2147482617"/>
          <p:cNvGraphicFramePr/>
          <p:nvPr/>
        </p:nvGraphicFramePr>
        <p:xfrm>
          <a:off x="1763395" y="3501073"/>
          <a:ext cx="5280660" cy="1981835"/>
        </p:xfrm>
        <a:graphic>
          <a:graphicData uri="http://schemas.openxmlformats.org/presentationml/2006/ole">
            <mc:AlternateContent xmlns:mc="http://schemas.openxmlformats.org/markup-compatibility/2006">
              <mc:Choice xmlns:v="urn:schemas-microsoft-com:vml" Requires="v">
                <p:oleObj spid="_x0000_s3076" name="" r:id="rId1" imgW="6177915" imgH="2320290" progId="Visio.Drawing.15">
                  <p:embed/>
                </p:oleObj>
              </mc:Choice>
              <mc:Fallback>
                <p:oleObj name="" r:id="rId1" imgW="6177915" imgH="2320290" progId="Visio.Drawing.15">
                  <p:embed/>
                  <p:pic>
                    <p:nvPicPr>
                      <p:cNvPr id="0" name="图片 3075"/>
                      <p:cNvPicPr/>
                      <p:nvPr/>
                    </p:nvPicPr>
                    <p:blipFill>
                      <a:blip r:embed="rId2"/>
                      <a:stretch>
                        <a:fillRect/>
                      </a:stretch>
                    </p:blipFill>
                    <p:spPr>
                      <a:xfrm>
                        <a:off x="1763395" y="3501073"/>
                        <a:ext cx="5280660" cy="1981835"/>
                      </a:xfrm>
                      <a:prstGeom prst="rect">
                        <a:avLst/>
                      </a:prstGeom>
                      <a:noFill/>
                      <a:ln w="38100">
                        <a:noFill/>
                        <a:miter/>
                      </a:ln>
                    </p:spPr>
                  </p:pic>
                </p:oleObj>
              </mc:Fallback>
            </mc:AlternateContent>
          </a:graphicData>
        </a:graphic>
      </p:graphicFrame>
    </p:spTree>
  </p:cSld>
  <p:clrMapOvr>
    <a:masterClrMapping/>
  </p:clrMapOvr>
  <p:transition spd="slow"/>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normAutofit fontScale="70000"/>
          </a:bodyPr>
          <a:p>
            <a:r>
              <a:rPr lang="zh-CN" altLang="en-US" dirty="0">
                <a:sym typeface="+mn-ea"/>
              </a:rPr>
              <a:t>运行和部署环境</a:t>
            </a:r>
            <a:endParaRPr lang="zh-CN" altLang="en-US" dirty="0">
              <a:sym typeface="+mn-ea"/>
            </a:endParaRPr>
          </a:p>
          <a:p>
            <a:r>
              <a:rPr lang="zh-CN" altLang="en-US"/>
              <a:t>"老人跌倒监测APP"采用分布式部署的方式，该系统分为前端应用（FallDetectionApp）和后端服务器（FallDetectionServer），分别部署在智能手机和计算节点上。部署在基于 Android 操作系统的智能手机上。利用手机内置的加速度传感器实时监测用户的动作和姿态。 使用Android开发环境进行应用程序开发。后端服务器（FallDetectionServer）部署在基于 Android操作系统的计算节点上。包含跌倒监测算法和MySQL数据库管理系统。后端服务器通过跌倒监测算法分析从前端应用传输过来的加速度传感器数据，判断用户是否发生跌倒。 触发警报机制以通知相关人员。 在后端计算节点上部署了MySQL数据库管理系统，用于保存系统中的用户信息和用户位置信息。前端应用与后端服务器之间通过网络连接，实现实时数据传输和系统状态更新。通过这种分布式部署方式，系统能够在智能手机和计算节点之间协同工作，实现对老人跌倒情况的监测、警报触发以及数据库管理，提供全面而高效的智能看护服务。</a:t>
            </a:r>
            <a:endParaRPr lang="zh-CN" altLang="en-US"/>
          </a:p>
        </p:txBody>
      </p:sp>
      <p:sp>
        <p:nvSpPr>
          <p:cNvPr id="3" name="标题 2"/>
          <p:cNvSpPr>
            <a:spLocks noGrp="1"/>
          </p:cNvSpPr>
          <p:nvPr>
            <p:ph type="title"/>
          </p:nvPr>
        </p:nvSpPr>
        <p:spPr/>
        <p:txBody>
          <a:bodyPr/>
          <a:p>
            <a:r>
              <a:rPr lang="zh-CN" altLang="en-US" dirty="0">
                <a:sym typeface="+mn-ea"/>
              </a:rPr>
              <a:t>系统部署与运行</a:t>
            </a:r>
            <a:endParaRPr lang="zh-CN" altLang="en-US"/>
          </a:p>
        </p:txBody>
      </p:sp>
      <p:sp>
        <p:nvSpPr>
          <p:cNvPr id="4" name="日期占位符 3"/>
          <p:cNvSpPr>
            <a:spLocks noGrp="1"/>
          </p:cNvSpPr>
          <p:nvPr>
            <p:ph type="dt" sz="half" idx="10"/>
          </p:nvPr>
        </p:nvSpPr>
        <p:spPr/>
        <p:txBody>
          <a:bodyPr/>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p>
            <a:pPr>
              <a:defRPr/>
            </a:pPr>
            <a:fld id="{77E88AF7-5153-4875-A5A7-0323E1DC4585}" type="slidenum">
              <a:rPr lang="zh-CN" altLang="en-US" smtClean="0"/>
            </a:fld>
            <a:endParaRPr lang="en-US" altLang="zh-CN"/>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pPr lvl="0"/>
            <a:r>
              <a:rPr lang="zh-CN" altLang="en-US" sz="2700" dirty="0">
                <a:sym typeface="+mn-ea"/>
              </a:rPr>
              <a:t>演示软件系统的运行情况</a:t>
            </a:r>
            <a:endParaRPr lang="zh-CN" altLang="en-US" sz="2700" dirty="0"/>
          </a:p>
          <a:p>
            <a:endParaRPr lang="zh-CN" altLang="en-US"/>
          </a:p>
        </p:txBody>
      </p:sp>
      <p:sp>
        <p:nvSpPr>
          <p:cNvPr id="3" name="标题 2"/>
          <p:cNvSpPr>
            <a:spLocks noGrp="1"/>
          </p:cNvSpPr>
          <p:nvPr>
            <p:ph type="title"/>
          </p:nvPr>
        </p:nvSpPr>
        <p:spPr/>
        <p:txBody>
          <a:bodyPr/>
          <a:p>
            <a:r>
              <a:rPr lang="zh-CN" altLang="en-US" dirty="0">
                <a:sym typeface="+mn-ea"/>
              </a:rPr>
              <a:t>系统部署与运行</a:t>
            </a:r>
            <a:endParaRPr lang="zh-CN" altLang="en-US"/>
          </a:p>
        </p:txBody>
      </p:sp>
      <p:pic>
        <p:nvPicPr>
          <p:cNvPr id="4" name="bed759ed814155b38b59add8c300cc53">
            <a:hlinkClick r:id="" action="ppaction://media"/>
          </p:cNvPr>
          <p:cNvPicPr/>
          <p:nvPr>
            <a:videoFile r:link="rId1"/>
            <p:extLst>
              <p:ext uri="{DAA4B4D4-6D71-4841-9C94-3DE7FCFB9230}">
                <p14:media xmlns:p14="http://schemas.microsoft.com/office/powerpoint/2010/main" r:embed="rId2"/>
              </p:ext>
            </p:extLst>
          </p:nvPr>
        </p:nvPicPr>
        <p:blipFill>
          <a:blip r:embed="rId3"/>
          <a:stretch>
            <a:fillRect/>
          </a:stretch>
        </p:blipFill>
        <p:spPr>
          <a:xfrm>
            <a:off x="5652135" y="621030"/>
            <a:ext cx="2762250" cy="6096000"/>
          </a:xfrm>
          <a:prstGeom prst="rect">
            <a:avLst/>
          </a:prstGeom>
        </p:spPr>
      </p:pic>
    </p:spTree>
  </p:cSld>
  <p:clrMapOvr>
    <a:masterClrMapping/>
  </p:clrMapOvr>
  <p:timing>
    <p:tnLst>
      <p:par>
        <p:cTn id="1" dur="indefinite" restart="never" nodeType="tmRoot">
          <p:childTnLst>
            <p:video fullScrn="0">
              <p:cMediaNode>
                <p:cTn id="2" fill="hold" display="1">
                  <p:stCondLst>
                    <p:cond delay="indefinite"/>
                  </p:stCondLst>
                </p:cTn>
                <p:tgtEl>
                  <p:spTgt spid="4"/>
                </p:tgtEl>
              </p:cMediaNode>
            </p:video>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lvl="1"/>
            <a:r>
              <a:rPr lang="en-US" altLang="zh-CN"/>
              <a:t>CSDN</a:t>
            </a:r>
            <a:r>
              <a:rPr lang="zh-CN" altLang="en-US"/>
              <a:t>，</a:t>
            </a:r>
            <a:r>
              <a:rPr lang="zh-CN" altLang="en-US"/>
              <a:t>知士荟</a:t>
            </a:r>
            <a:endParaRPr lang="zh-CN" altLang="en-US"/>
          </a:p>
          <a:p>
            <a:pPr lvl="1"/>
            <a:endParaRPr lang="zh-CN" altLang="en-US"/>
          </a:p>
          <a:p>
            <a:pPr lvl="1"/>
            <a:r>
              <a:rPr lang="zh-CN" altLang="en-US"/>
              <a:t>学习如何把文本转成</a:t>
            </a:r>
            <a:r>
              <a:rPr lang="zh-CN" altLang="en-US"/>
              <a:t>语音</a:t>
            </a:r>
            <a:endParaRPr lang="zh-CN" altLang="en-US"/>
          </a:p>
          <a:p>
            <a:pPr lvl="1"/>
            <a:r>
              <a:rPr lang="zh-CN" altLang="en-US"/>
              <a:t>查询如何</a:t>
            </a:r>
            <a:r>
              <a:rPr lang="zh-CN" altLang="en-US"/>
              <a:t>使定位</a:t>
            </a:r>
            <a:r>
              <a:rPr lang="zh-CN" altLang="en-US"/>
              <a:t>更准确</a:t>
            </a:r>
            <a:endParaRPr lang="zh-CN" altLang="en-US"/>
          </a:p>
          <a:p>
            <a:pPr lvl="1"/>
            <a:r>
              <a:rPr lang="zh-CN" altLang="en-US"/>
              <a:t>学习如何使用高德地图中的</a:t>
            </a:r>
            <a:r>
              <a:rPr lang="en-US" altLang="zh-CN"/>
              <a:t>API</a:t>
            </a:r>
            <a:r>
              <a:rPr lang="zh-CN" altLang="en-US"/>
              <a:t>来获取更精准</a:t>
            </a:r>
            <a:r>
              <a:rPr lang="zh-CN" altLang="en-US"/>
              <a:t>的位置</a:t>
            </a:r>
            <a:endParaRPr lang="zh-CN" altLang="en-US"/>
          </a:p>
        </p:txBody>
      </p:sp>
      <p:sp>
        <p:nvSpPr>
          <p:cNvPr id="3" name="日期占位符 2"/>
          <p:cNvSpPr>
            <a:spLocks noGrp="1"/>
          </p:cNvSpPr>
          <p:nvPr>
            <p:ph type="dt" sz="half" idx="10"/>
          </p:nvPr>
        </p:nvSpPr>
        <p:spPr/>
        <p:txBody>
          <a:bodyPr/>
          <a:lstStyle/>
          <a:p>
            <a:r>
              <a:rPr lang="zh-CN" altLang="en-US"/>
              <a:t>©Copyright Xinjun Mao</a:t>
            </a:r>
            <a:endParaRPr lang="zh-CN" altLang="en-US"/>
          </a:p>
        </p:txBody>
      </p:sp>
      <p:sp>
        <p:nvSpPr>
          <p:cNvPr id="4" name="灯片编号占位符 3"/>
          <p:cNvSpPr>
            <a:spLocks noGrp="1"/>
          </p:cNvSpPr>
          <p:nvPr>
            <p:ph type="sldNum" sz="quarter" idx="12"/>
          </p:nvPr>
        </p:nvSpPr>
        <p:spPr/>
        <p:txBody>
          <a:bodyPr/>
          <a:lstStyle/>
          <a:p>
            <a:r>
              <a:rPr lang="zh-CN" altLang="en-US"/>
              <a:t>*</a:t>
            </a:r>
            <a:endParaRPr lang="zh-CN" altLang="en-US"/>
          </a:p>
        </p:txBody>
      </p:sp>
      <p:sp>
        <p:nvSpPr>
          <p:cNvPr id="5" name="标题 4"/>
          <p:cNvSpPr>
            <a:spLocks noGrp="1"/>
          </p:cNvSpPr>
          <p:nvPr>
            <p:ph type="title"/>
          </p:nvPr>
        </p:nvSpPr>
        <p:spPr/>
        <p:txBody>
          <a:bodyPr/>
          <a:lstStyle/>
          <a:p>
            <a:r>
              <a:rPr lang="zh-CN" altLang="en-US"/>
              <a:t>开源社区的使用</a:t>
            </a:r>
            <a:endParaRPr lang="zh-CN" alt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4"/>
          <p:cNvSpPr>
            <a:spLocks noGrp="1"/>
          </p:cNvSpPr>
          <p:nvPr>
            <p:ph idx="1"/>
          </p:nvPr>
        </p:nvSpPr>
        <p:spPr/>
        <p:txBody>
          <a:bodyPr>
            <a:normAutofit fontScale="70000"/>
          </a:bodyPr>
          <a:lstStyle/>
          <a:p>
            <a:pPr algn="l"/>
            <a:r>
              <a:rPr lang="zh-CN" altLang="en-US" sz="4000" dirty="0">
                <a:sym typeface="+mn-ea"/>
              </a:rPr>
              <a:t>实践的收获</a:t>
            </a:r>
            <a:endParaRPr lang="zh-CN" altLang="en-US" dirty="0"/>
          </a:p>
          <a:p>
            <a:r>
              <a:rPr lang="en-US" altLang="zh-CN" dirty="0"/>
              <a:t>实际需求分析：通过</a:t>
            </a:r>
            <a:r>
              <a:rPr lang="zh-CN" altLang="en-US" dirty="0"/>
              <a:t>上网搜集资料信息</a:t>
            </a:r>
            <a:r>
              <a:rPr lang="en-US" altLang="zh-CN" dirty="0"/>
              <a:t>，了解老人跌倒监测系统的实际需求，学习</a:t>
            </a:r>
            <a:r>
              <a:rPr lang="zh-CN" altLang="en-US" dirty="0"/>
              <a:t>到</a:t>
            </a:r>
            <a:r>
              <a:rPr lang="en-US" altLang="zh-CN" dirty="0"/>
              <a:t>如何进行系统需求分析，从中提取关键功能和特性。</a:t>
            </a:r>
            <a:endParaRPr lang="en-US" altLang="zh-CN" dirty="0"/>
          </a:p>
          <a:p>
            <a:r>
              <a:rPr lang="en-US" altLang="zh-CN" dirty="0"/>
              <a:t>软件设计与架构：在项目中尝试设计合理的软件架构，包括系统模块划分、数据流、业务逻辑和界面设计，学习</a:t>
            </a:r>
            <a:r>
              <a:rPr lang="zh-CN" altLang="en-US" dirty="0"/>
              <a:t>到了</a:t>
            </a:r>
            <a:r>
              <a:rPr lang="en-US" altLang="zh-CN" dirty="0"/>
              <a:t>如何将需求转化为可实施的技术方案，并理解系统设计的重要性。</a:t>
            </a:r>
            <a:endParaRPr lang="en-US" altLang="zh-CN" dirty="0"/>
          </a:p>
          <a:p>
            <a:r>
              <a:rPr lang="en-US" altLang="zh-CN" dirty="0"/>
              <a:t>团队协作与沟通：通过团队合作开发“老人跌倒监测”项目，</a:t>
            </a:r>
            <a:r>
              <a:rPr lang="zh-CN" altLang="en-US" dirty="0"/>
              <a:t>有了</a:t>
            </a:r>
            <a:r>
              <a:rPr lang="en-US" altLang="zh-CN" dirty="0"/>
              <a:t>团队合作中的沟通、项目管理、任务分配等方面的实践经验。</a:t>
            </a:r>
            <a:endParaRPr lang="en-US" altLang="zh-CN" dirty="0"/>
          </a:p>
          <a:p>
            <a:r>
              <a:rPr lang="en-US" altLang="zh-CN" dirty="0"/>
              <a:t>项目管理与进度控制：学习在软件开发项目中如何进行项目计划和进度控制，包括需求分析、设计、编码、测试、发布等阶段的合理安排和控制。</a:t>
            </a:r>
            <a:endParaRPr lang="en-US" altLang="zh-CN" dirty="0"/>
          </a:p>
          <a:p>
            <a:r>
              <a:rPr lang="en-US" altLang="zh-CN" dirty="0"/>
              <a:t>技术实践和应用：通过实际项目的开发，了解和运用软件工程中的设计模式、开发工具、版本控制系统等技术的实际应用。</a:t>
            </a:r>
            <a:endParaRPr lang="en-US" altLang="zh-CN" dirty="0"/>
          </a:p>
          <a:p>
            <a:endParaRPr lang="en-US" altLang="zh-CN" dirty="0"/>
          </a:p>
          <a:p>
            <a:endParaRPr lang="en-US" altLang="zh-CN" dirty="0"/>
          </a:p>
        </p:txBody>
      </p:sp>
      <p:sp>
        <p:nvSpPr>
          <p:cNvPr id="21506" name="标题 1"/>
          <p:cNvSpPr>
            <a:spLocks noGrp="1"/>
          </p:cNvSpPr>
          <p:nvPr>
            <p:ph type="title"/>
          </p:nvPr>
        </p:nvSpPr>
        <p:spPr/>
        <p:txBody>
          <a:bodyPr/>
          <a:lstStyle/>
          <a:p>
            <a:r>
              <a:rPr lang="zh-CN" altLang="en-US" dirty="0">
                <a:sym typeface="+mn-ea"/>
              </a:rPr>
              <a:t>实践收获与感受</a:t>
            </a:r>
            <a:endParaRPr lang="zh-CN" altLang="en-US" dirty="0"/>
          </a:p>
        </p:txBody>
      </p:sp>
    </p:spTree>
  </p:cSld>
  <p:clrMapOvr>
    <a:masterClrMapping/>
  </p:clrMapOvr>
  <p:transition spd="slow"/>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4"/>
          <p:cNvSpPr>
            <a:spLocks noGrp="1"/>
          </p:cNvSpPr>
          <p:nvPr>
            <p:ph idx="1"/>
          </p:nvPr>
        </p:nvSpPr>
        <p:spPr/>
        <p:txBody>
          <a:bodyPr>
            <a:normAutofit fontScale="70000"/>
          </a:bodyPr>
          <a:lstStyle/>
          <a:p>
            <a:r>
              <a:rPr lang="zh-CN" altLang="en-US" sz="4000" dirty="0"/>
              <a:t>心得和体会</a:t>
            </a:r>
            <a:endParaRPr lang="zh-CN" altLang="en-US" sz="4000" dirty="0"/>
          </a:p>
          <a:p>
            <a:r>
              <a:rPr lang="en-US" altLang="zh-CN" dirty="0"/>
              <a:t>实际需求分析的重要性：开发这个项目之前，我首先需要深入了解和分析老人跌倒监测系统的实际需求，</a:t>
            </a:r>
            <a:r>
              <a:rPr lang="zh-CN" altLang="en-US" dirty="0"/>
              <a:t>我们深刻体会到了</a:t>
            </a:r>
            <a:r>
              <a:rPr lang="en-US" altLang="zh-CN" dirty="0"/>
              <a:t>需求分析的重要性，只有深入了解用户需求，才能设计出合适的解决方案。</a:t>
            </a:r>
            <a:endParaRPr lang="en-US" altLang="zh-CN" dirty="0"/>
          </a:p>
          <a:p>
            <a:r>
              <a:rPr lang="en-US" altLang="zh-CN" dirty="0"/>
              <a:t>软件设计与架构的挑战：设计一个老人跌倒监测系统需要考虑诸多因素，如硬件设备的接入，数据传输和处理，用户界面设计等。这个项目让我</a:t>
            </a:r>
            <a:r>
              <a:rPr lang="zh-CN" altLang="en-US" dirty="0"/>
              <a:t>们</a:t>
            </a:r>
            <a:r>
              <a:rPr lang="en-US" altLang="zh-CN" dirty="0"/>
              <a:t>深刻理解了软件设计与架构在整个开发过程中的关键作用。</a:t>
            </a:r>
            <a:endParaRPr lang="en-US" altLang="zh-CN" dirty="0"/>
          </a:p>
          <a:p>
            <a:r>
              <a:rPr lang="en-US" altLang="zh-CN" dirty="0"/>
              <a:t>团队合作与沟通的重要性：在团队合作的过程中，我</a:t>
            </a:r>
            <a:r>
              <a:rPr lang="zh-CN" altLang="en-US" dirty="0"/>
              <a:t>们每个人</a:t>
            </a:r>
            <a:r>
              <a:rPr lang="en-US" altLang="zh-CN" dirty="0"/>
              <a:t>有效沟通和合作。每个成员的分工明确、协作默契，对项目的进展和质量都有了积极的影响。</a:t>
            </a:r>
            <a:endParaRPr lang="en-US" altLang="zh-CN" dirty="0"/>
          </a:p>
          <a:p>
            <a:r>
              <a:rPr lang="en-US" altLang="zh-CN" dirty="0"/>
              <a:t>系统集成与测试的复杂性：在项目的集成与测试过程中面临了许多挑战，需要确保各个模块的稳定性和兼容性。这让我</a:t>
            </a:r>
            <a:r>
              <a:rPr lang="zh-CN" altLang="en-US" dirty="0"/>
              <a:t>们</a:t>
            </a:r>
            <a:r>
              <a:rPr lang="en-US" altLang="zh-CN" dirty="0"/>
              <a:t>深刻认识到系统集成与测试对于软件项目成功的重要性。</a:t>
            </a:r>
            <a:endParaRPr lang="en-US" altLang="zh-CN" dirty="0"/>
          </a:p>
        </p:txBody>
      </p:sp>
      <p:sp>
        <p:nvSpPr>
          <p:cNvPr id="21506" name="标题 1"/>
          <p:cNvSpPr>
            <a:spLocks noGrp="1"/>
          </p:cNvSpPr>
          <p:nvPr>
            <p:ph type="title"/>
          </p:nvPr>
        </p:nvSpPr>
        <p:spPr/>
        <p:txBody>
          <a:bodyPr/>
          <a:lstStyle/>
          <a:p>
            <a:r>
              <a:rPr lang="zh-CN" altLang="en-US" dirty="0">
                <a:sym typeface="+mn-ea"/>
              </a:rPr>
              <a:t>实践收获与感受</a:t>
            </a:r>
            <a:endParaRPr lang="zh-CN" altLang="en-US" dirty="0"/>
          </a:p>
        </p:txBody>
      </p:sp>
    </p:spTree>
  </p:cSld>
  <p:clrMapOvr>
    <a:masterClrMapping/>
  </p:clrMapOvr>
  <p:transition spd="slow"/>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4"/>
          <p:cNvSpPr>
            <a:spLocks noGrp="1"/>
          </p:cNvSpPr>
          <p:nvPr>
            <p:ph idx="1"/>
          </p:nvPr>
        </p:nvSpPr>
        <p:spPr/>
        <p:txBody>
          <a:bodyPr>
            <a:normAutofit lnSpcReduction="10000"/>
          </a:bodyPr>
          <a:lstStyle/>
          <a:p>
            <a:r>
              <a:rPr lang="zh-CN" altLang="en-US" sz="3100" dirty="0"/>
              <a:t>困难和问题</a:t>
            </a:r>
            <a:endParaRPr lang="zh-CN" altLang="en-US" sz="3100" dirty="0"/>
          </a:p>
          <a:p>
            <a:endParaRPr lang="en-US" altLang="zh-CN" sz="2000" dirty="0"/>
          </a:p>
          <a:p>
            <a:pPr fontAlgn="auto">
              <a:lnSpc>
                <a:spcPts val="2800"/>
              </a:lnSpc>
            </a:pPr>
            <a:r>
              <a:rPr lang="en-US" altLang="zh-CN" sz="2000" dirty="0"/>
              <a:t>技术难题：在项目开发过程中，我们发现需要应用一些新的技术来实现老人跌倒监测系统，比如</a:t>
            </a:r>
            <a:r>
              <a:rPr lang="zh-CN" altLang="en-US" sz="2000" dirty="0"/>
              <a:t>加速度</a:t>
            </a:r>
            <a:r>
              <a:rPr lang="en-US" altLang="zh-CN" sz="2000" dirty="0"/>
              <a:t>传感器数据的采集、处理和分析，实时</a:t>
            </a:r>
            <a:r>
              <a:rPr lang="zh-CN" altLang="en-US" sz="2000" dirty="0"/>
              <a:t>定位</a:t>
            </a:r>
            <a:r>
              <a:rPr lang="en-US" altLang="zh-CN" sz="2000" dirty="0"/>
              <a:t>数据传输和处理，以及用户界面设计等方面的技术难题。</a:t>
            </a:r>
            <a:endParaRPr lang="en-US" altLang="zh-CN" sz="2000" dirty="0"/>
          </a:p>
          <a:p>
            <a:pPr fontAlgn="auto">
              <a:lnSpc>
                <a:spcPts val="2800"/>
              </a:lnSpc>
            </a:pPr>
            <a:r>
              <a:rPr lang="en-US" altLang="zh-CN" sz="2000" dirty="0"/>
              <a:t>资源限制：由于项目要求实现一个较为复杂的系统，我们在硬件设备、测试设备和相关技术支持方面遇到了资源限制</a:t>
            </a:r>
            <a:r>
              <a:rPr lang="zh-CN" altLang="en-US" sz="2000" dirty="0"/>
              <a:t>，比如手机型号受限等</a:t>
            </a:r>
            <a:endParaRPr lang="en-US" altLang="zh-CN" sz="2000" dirty="0"/>
          </a:p>
          <a:p>
            <a:pPr fontAlgn="auto">
              <a:lnSpc>
                <a:spcPts val="2800"/>
              </a:lnSpc>
            </a:pPr>
            <a:r>
              <a:rPr lang="en-US" altLang="zh-CN" sz="2000" dirty="0"/>
              <a:t>需求变更和调整：在需求分析和系统设计的过程中，我们不断地面临需求变更和调整，这意味着我们需要及时调整项目计划和开发进度，同时保证项目能够按时交付。</a:t>
            </a:r>
            <a:endParaRPr lang="en-US" altLang="zh-CN" sz="2000" dirty="0"/>
          </a:p>
          <a:p>
            <a:endParaRPr lang="en-US" altLang="zh-CN" sz="2000" dirty="0"/>
          </a:p>
        </p:txBody>
      </p:sp>
      <p:sp>
        <p:nvSpPr>
          <p:cNvPr id="21506" name="标题 1"/>
          <p:cNvSpPr>
            <a:spLocks noGrp="1"/>
          </p:cNvSpPr>
          <p:nvPr>
            <p:ph type="title"/>
          </p:nvPr>
        </p:nvSpPr>
        <p:spPr/>
        <p:txBody>
          <a:bodyPr/>
          <a:lstStyle/>
          <a:p>
            <a:r>
              <a:rPr lang="zh-CN" altLang="en-US" dirty="0">
                <a:sym typeface="+mn-ea"/>
              </a:rPr>
              <a:t>实践收获与感受</a:t>
            </a:r>
            <a:endParaRPr lang="zh-CN" altLang="en-US" dirty="0"/>
          </a:p>
        </p:txBody>
      </p:sp>
    </p:spTree>
  </p:cSld>
  <p:clrMapOvr>
    <a:masterClrMapping/>
  </p:clrMapOvr>
  <p:transition spd="slow"/>
</p:sld>
</file>

<file path=ppt/tags/tag1.xml><?xml version="1.0" encoding="utf-8"?>
<p:tagLst xmlns:p="http://schemas.openxmlformats.org/presentationml/2006/main">
  <p:tag name="KSO_WM_TEMPLATE_TOPIC_ID" val="2869567"/>
  <p:tag name="KSO_WM_TEMPLATE_OUTLINE_ID" val="15"/>
  <p:tag name="KSO_WM_TEMPLATE_SCENE_ID" val="1"/>
  <p:tag name="KSO_WM_TEMPLATE_JOB_ID" val="2"/>
  <p:tag name="KSO_WM_TEMPLATE_TOPIC_DEFAULT" val="1"/>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MEDIACOVER_FLAG" val="1"/>
  <p:tag name="KSO_WM_UNIT_MEDIACOVER_BTN_STATE" val="1"/>
  <p:tag name="KSO_WM_UNIT_MEDIACOVER_BTNRECT" val="2109*5063*673*673"/>
  <p:tag name="KSO_WM_UNIT_MEDIACOVER_STYLEID" val="1"/>
  <p:tag name="KSO_WM_UNIT_MEDIACOVER_TEXTSTATE" val="0"/>
  <p:tag name="KSO_WM_UNIT_MEDIACOVER_BTN_POS" val="c"/>
  <p:tag name="KSO_WM_UNIT_MEDIACOVER_BTN_STYLE" val="ee0bc779c1f3d7f3e90c96344320e69a"/>
  <p:tag name="KSO_WM_UNIT_MEDIACOVER_RGB" val="000000"/>
  <p:tag name="KSO_WM_UNIT_MEDIACOVER_TRANSPARENCY" val="0.5"/>
</p:tagLst>
</file>

<file path=ppt/tags/tag10.xml><?xml version="1.0" encoding="utf-8"?>
<p:tagLst xmlns:p="http://schemas.openxmlformats.org/presentationml/2006/main">
  <p:tag name="KSO_WM_UNIT_PLACING_PICTURE_USER_VIEWPORT" val="{&quot;height&quot;:9533,&quot;width&quot;:13980}"/>
</p:tagLst>
</file>

<file path=ppt/tags/tag11.xml><?xml version="1.0" encoding="utf-8"?>
<p:tagLst xmlns:p="http://schemas.openxmlformats.org/presentationml/2006/main">
  <p:tag name="KSO_WPP_MARK_KEY" val="3e74194a-1f82-412c-8dc8-6703a0d30d42"/>
  <p:tag name="COMMONDATA" val="eyJoZGlkIjoiZWQ1YzAyMzkzNWU5YjllMTA2NTBhZjRiZGE2NzRmMmYifQ=="/>
  <p:tag name="commondata" val="eyJoZGlkIjoiNjQzYmU5NTBiOTMxNTkyMWI3NTJiMzMyZmQxOTRlMTIifQ=="/>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聚合">
  <a:themeElements>
    <a:clrScheme name="聚合">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聚合">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聚合">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Concourse</Template>
  <TotalTime>0</TotalTime>
  <Words>5461</Words>
  <Application>WPS 演示</Application>
  <PresentationFormat>全屏显示(4:3)</PresentationFormat>
  <Paragraphs>509</Paragraphs>
  <Slides>58</Slides>
  <Notes>8</Notes>
  <HiddenSlides>0</HiddenSlides>
  <MMClips>0</MMClips>
  <ScaleCrop>false</ScaleCrop>
  <HeadingPairs>
    <vt:vector size="8" baseType="variant">
      <vt:variant>
        <vt:lpstr>已用的字体</vt:lpstr>
      </vt:variant>
      <vt:variant>
        <vt:i4>12</vt:i4>
      </vt:variant>
      <vt:variant>
        <vt:lpstr>主题</vt:lpstr>
      </vt:variant>
      <vt:variant>
        <vt:i4>1</vt:i4>
      </vt:variant>
      <vt:variant>
        <vt:lpstr>嵌入 OLE 服务器</vt:lpstr>
      </vt:variant>
      <vt:variant>
        <vt:i4>2</vt:i4>
      </vt:variant>
      <vt:variant>
        <vt:lpstr>幻灯片标题</vt:lpstr>
      </vt:variant>
      <vt:variant>
        <vt:i4>58</vt:i4>
      </vt:variant>
    </vt:vector>
  </HeadingPairs>
  <TitlesOfParts>
    <vt:vector size="73" baseType="lpstr">
      <vt:lpstr>Arial</vt:lpstr>
      <vt:lpstr>宋体</vt:lpstr>
      <vt:lpstr>Wingdings</vt:lpstr>
      <vt:lpstr>Times New Roman</vt:lpstr>
      <vt:lpstr>Wingdings 3</vt:lpstr>
      <vt:lpstr>Verdana</vt:lpstr>
      <vt:lpstr>Wingdings 2</vt:lpstr>
      <vt:lpstr>微软雅黑</vt:lpstr>
      <vt:lpstr>Wingdings</vt:lpstr>
      <vt:lpstr>Lucida Sans Unicode</vt:lpstr>
      <vt:lpstr>Arial Unicode MS</vt:lpstr>
      <vt:lpstr>黑体</vt:lpstr>
      <vt:lpstr>聚合</vt:lpstr>
      <vt:lpstr>Visio.Drawing.15</vt:lpstr>
      <vt:lpstr>Visio.Drawing.15</vt:lpstr>
      <vt:lpstr>软件工程课程实践汇报 “老人跌倒监测系统”</vt:lpstr>
      <vt:lpstr>汇报内容</vt:lpstr>
      <vt:lpstr>软件需求与创意</vt:lpstr>
      <vt:lpstr>软件需求与创意</vt:lpstr>
      <vt:lpstr>软件需求与创意</vt:lpstr>
      <vt:lpstr>需求模型与文档</vt:lpstr>
      <vt:lpstr>需求模型与文档</vt:lpstr>
      <vt:lpstr>需求模型与文档</vt:lpstr>
      <vt:lpstr>需求模型与文档</vt:lpstr>
      <vt:lpstr>需求模型与文档</vt:lpstr>
      <vt:lpstr>需求模型与文档</vt:lpstr>
      <vt:lpstr>需求模型与文档</vt:lpstr>
      <vt:lpstr>需求模型与文档</vt:lpstr>
      <vt:lpstr>需求模型与文档</vt:lpstr>
      <vt:lpstr>需求模型与文档</vt:lpstr>
      <vt:lpstr>需求模型与文档</vt:lpstr>
      <vt:lpstr>需求模型与文档</vt:lpstr>
      <vt:lpstr>需求模型与文档</vt:lpstr>
      <vt:lpstr>需求模型与文档</vt:lpstr>
      <vt:lpstr>开发技术与工具</vt:lpstr>
      <vt:lpstr>开发技术与工具</vt:lpstr>
      <vt:lpstr>开发技术与工具</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代码编写</vt:lpstr>
      <vt:lpstr>代码编写</vt:lpstr>
      <vt:lpstr>代码编写</vt:lpstr>
      <vt:lpstr>代码编写</vt:lpstr>
      <vt:lpstr>软件测试</vt:lpstr>
      <vt:lpstr>软件测试</vt:lpstr>
      <vt:lpstr>软件测试</vt:lpstr>
      <vt:lpstr>软件测试</vt:lpstr>
      <vt:lpstr>软件质量与保证</vt:lpstr>
      <vt:lpstr>软件质量与保证</vt:lpstr>
      <vt:lpstr>软件质量与保证</vt:lpstr>
      <vt:lpstr>软件质量与保证</vt:lpstr>
      <vt:lpstr>系统部署与运行</vt:lpstr>
      <vt:lpstr>系统部署与运行</vt:lpstr>
      <vt:lpstr>系统部署与运行</vt:lpstr>
      <vt:lpstr>开源社区的使用</vt:lpstr>
      <vt:lpstr>实践收获与感受</vt:lpstr>
      <vt:lpstr>实践收获与感受</vt:lpstr>
      <vt:lpstr>实践收获与感受</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tommy</dc:creator>
  <cp:lastModifiedBy>七七</cp:lastModifiedBy>
  <cp:revision>330</cp:revision>
  <dcterms:created xsi:type="dcterms:W3CDTF">2113-01-01T00:00:00Z</dcterms:created>
  <dcterms:modified xsi:type="dcterms:W3CDTF">2023-11-16T13:20:36Z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RubyTemplateID">
    <vt:lpwstr>2</vt:lpwstr>
  </property>
  <property fmtid="{D5CDD505-2E9C-101B-9397-08002B2CF9AE}" pid="3" name="KSOProductBuildVer">
    <vt:lpwstr>2052-12.1.0.15712</vt:lpwstr>
  </property>
  <property fmtid="{D5CDD505-2E9C-101B-9397-08002B2CF9AE}" pid="4" name="ICV">
    <vt:lpwstr>4D0F914EBC614D52BA8F9AFCDE455B0D_12</vt:lpwstr>
  </property>
</Properties>
</file>