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4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11"/>
  </p:notesMasterIdLst>
  <p:sldIdLst>
    <p:sldId id="256" r:id="rId3"/>
    <p:sldId id="281" r:id="rId4"/>
    <p:sldId id="265" r:id="rId5"/>
    <p:sldId id="257" r:id="rId6"/>
    <p:sldId id="280" r:id="rId7"/>
    <p:sldId id="266" r:id="rId8"/>
    <p:sldId id="267" r:id="rId9"/>
    <p:sldId id="263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  <p15:guide id="8" orient="horz" pos="37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03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66" y="72"/>
      </p:cViewPr>
      <p:guideLst>
        <p:guide orient="horz" pos="2160"/>
        <p:guide pos="325"/>
        <p:guide pos="7355"/>
        <p:guide orient="horz" pos="346"/>
        <p:guide orient="horz" pos="3974"/>
        <p:guide pos="3840"/>
        <p:guide orient="horz" pos="572"/>
        <p:guide orient="horz" pos="37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141743F9-9B08-422F-9ECE-BE7148BC7DDC}" type="datetimeFigureOut">
              <a:rPr lang="zh-CN" altLang="en-US" smtClean="0"/>
              <a:pPr/>
              <a:t>2020-11-27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D34C0232-94FA-4EBE-BB9B-79FBE486032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9392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1777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928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2305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5849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4129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189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母板空白（中文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645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1524503" y="381"/>
            <a:ext cx="9142996" cy="3908623"/>
          </a:xfrm>
          <a:custGeom>
            <a:avLst/>
            <a:gdLst>
              <a:gd name="connsiteX0" fmla="*/ 0 w 9142996"/>
              <a:gd name="connsiteY0" fmla="*/ 0 h 3908623"/>
              <a:gd name="connsiteX1" fmla="*/ 9142996 w 9142996"/>
              <a:gd name="connsiteY1" fmla="*/ 0 h 3908623"/>
              <a:gd name="connsiteX2" fmla="*/ 9142996 w 9142996"/>
              <a:gd name="connsiteY2" fmla="*/ 3908623 h 3908623"/>
              <a:gd name="connsiteX3" fmla="*/ 0 w 9142996"/>
              <a:gd name="connsiteY3" fmla="*/ 3908623 h 390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2996" h="3908623">
                <a:moveTo>
                  <a:pt x="0" y="0"/>
                </a:moveTo>
                <a:lnTo>
                  <a:pt x="9142996" y="0"/>
                </a:lnTo>
                <a:lnTo>
                  <a:pt x="9142996" y="3908623"/>
                </a:lnTo>
                <a:lnTo>
                  <a:pt x="0" y="3908623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>
              <a:defRPr lang="zh-CN" altLang="en-US" sz="800">
                <a:solidFill>
                  <a:srgbClr val="C00000"/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757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1FEE-56D5-4BA9-AC75-184C9A67A8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81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1FEE-56D5-4BA9-AC75-184C9A67A8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14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1FEE-56D5-4BA9-AC75-184C9A67A8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26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302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7F061FEE-56D5-4BA9-AC75-184C9A67A85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7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1.wav"/><Relationship Id="rId4" Type="http://schemas.microsoft.com/office/2007/relationships/media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26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25.xml"/><Relationship Id="rId9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4" name="PA_文本框 2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65550" y="3703564"/>
            <a:ext cx="4660900" cy="33972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薛飞、彭令峰</a:t>
            </a:r>
          </a:p>
        </p:txBody>
      </p:sp>
      <p:sp>
        <p:nvSpPr>
          <p:cNvPr id="8" name="PA_文本框 7"/>
          <p:cNvSpPr txBox="1"/>
          <p:nvPr>
            <p:custDataLst>
              <p:tags r:id="rId3"/>
            </p:custDataLst>
          </p:nvPr>
        </p:nvSpPr>
        <p:spPr>
          <a:xfrm>
            <a:off x="531693" y="2123901"/>
            <a:ext cx="11469807" cy="1579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80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小米便签维护功能介绍</a:t>
            </a:r>
            <a:endParaRPr lang="zh-CN" altLang="en-US" sz="32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5" name="钢琴欢快趣味活动游戏配乐">
            <a:hlinkClick r:id="" action="ppaction://media"/>
            <a:extLst>
              <a:ext uri="{FF2B5EF4-FFF2-40B4-BE49-F238E27FC236}">
                <a16:creationId xmlns:a16="http://schemas.microsoft.com/office/drawing/2014/main" id="{9AB6FDFA-A3FF-489D-ADB4-0DB5C95C8D3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213104" y="-12100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dir="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50D2FDA-E753-4076-9391-9FDDDCED28A8}"/>
              </a:ext>
            </a:extLst>
          </p:cNvPr>
          <p:cNvSpPr txBox="1"/>
          <p:nvPr/>
        </p:nvSpPr>
        <p:spPr>
          <a:xfrm>
            <a:off x="5287689" y="3865941"/>
            <a:ext cx="5545123" cy="6323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</a:rPr>
              <a:t>小组成员利用 </a:t>
            </a:r>
            <a:r>
              <a:rPr lang="en-US" altLang="zh-CN" sz="3200" dirty="0">
                <a:solidFill>
                  <a:schemeClr val="bg1"/>
                </a:solidFill>
              </a:rPr>
              <a:t>Git </a:t>
            </a:r>
            <a:r>
              <a:rPr lang="zh-CN" altLang="en-US" sz="3200" dirty="0">
                <a:solidFill>
                  <a:schemeClr val="bg1"/>
                </a:solidFill>
              </a:rPr>
              <a:t>开发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70C9E0A-4AC9-429B-9320-072D897D5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61" y="0"/>
            <a:ext cx="4131751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56F0DE2-C5A5-4D31-952A-2B421FE1D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21" y="556011"/>
            <a:ext cx="3886537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46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7"/>
          <p:cNvSpPr>
            <a:spLocks noChangeArrowheads="1"/>
          </p:cNvSpPr>
          <p:nvPr/>
        </p:nvSpPr>
        <p:spPr bwMode="auto">
          <a:xfrm>
            <a:off x="1399574" y="3827173"/>
            <a:ext cx="744580" cy="7465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" name="Oval 18"/>
          <p:cNvSpPr>
            <a:spLocks noChangeArrowheads="1"/>
          </p:cNvSpPr>
          <p:nvPr/>
        </p:nvSpPr>
        <p:spPr bwMode="auto">
          <a:xfrm>
            <a:off x="4879589" y="1921923"/>
            <a:ext cx="662955" cy="6629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Oval 19"/>
          <p:cNvSpPr>
            <a:spLocks noChangeArrowheads="1"/>
          </p:cNvSpPr>
          <p:nvPr/>
        </p:nvSpPr>
        <p:spPr bwMode="auto">
          <a:xfrm>
            <a:off x="6786829" y="5650796"/>
            <a:ext cx="577348" cy="57933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Oval 20"/>
          <p:cNvSpPr>
            <a:spLocks noChangeArrowheads="1"/>
          </p:cNvSpPr>
          <p:nvPr/>
        </p:nvSpPr>
        <p:spPr bwMode="auto">
          <a:xfrm>
            <a:off x="9932380" y="4655369"/>
            <a:ext cx="497715" cy="49771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Oval 21"/>
          <p:cNvSpPr>
            <a:spLocks noChangeArrowheads="1"/>
          </p:cNvSpPr>
          <p:nvPr/>
        </p:nvSpPr>
        <p:spPr bwMode="auto">
          <a:xfrm>
            <a:off x="9104184" y="2334031"/>
            <a:ext cx="746571" cy="746571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2560242" y="2087166"/>
            <a:ext cx="1909231" cy="1491151"/>
            <a:chOff x="1286" y="1027"/>
            <a:chExt cx="959" cy="749"/>
          </a:xfrm>
        </p:grpSpPr>
        <p:sp>
          <p:nvSpPr>
            <p:cNvPr id="8" name="Oval 16"/>
            <p:cNvSpPr>
              <a:spLocks noChangeArrowheads="1"/>
            </p:cNvSpPr>
            <p:nvPr/>
          </p:nvSpPr>
          <p:spPr bwMode="auto">
            <a:xfrm>
              <a:off x="1286" y="1027"/>
              <a:ext cx="748" cy="74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 Box 27"/>
            <p:cNvSpPr txBox="1">
              <a:spLocks noChangeArrowheads="1"/>
            </p:cNvSpPr>
            <p:nvPr/>
          </p:nvSpPr>
          <p:spPr bwMode="auto">
            <a:xfrm>
              <a:off x="1293" y="1293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21">
                <a:spcBef>
                  <a:spcPct val="50000"/>
                </a:spcBef>
              </a:pPr>
              <a:r>
                <a:rPr lang="zh-CN" altLang="en-US" sz="2257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图标修改</a:t>
              </a: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6701222" y="1756683"/>
            <a:ext cx="2012756" cy="1738016"/>
            <a:chOff x="3366" y="861"/>
            <a:chExt cx="1011" cy="873"/>
          </a:xfrm>
        </p:grpSpPr>
        <p:sp>
          <p:nvSpPr>
            <p:cNvPr id="11" name="Oval 22"/>
            <p:cNvSpPr>
              <a:spLocks noChangeArrowheads="1"/>
            </p:cNvSpPr>
            <p:nvPr/>
          </p:nvSpPr>
          <p:spPr bwMode="auto">
            <a:xfrm>
              <a:off x="3366" y="861"/>
              <a:ext cx="874" cy="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 Box 28"/>
            <p:cNvSpPr txBox="1">
              <a:spLocks noChangeArrowheads="1"/>
            </p:cNvSpPr>
            <p:nvPr/>
          </p:nvSpPr>
          <p:spPr bwMode="auto">
            <a:xfrm>
              <a:off x="3425" y="1189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21">
                <a:spcBef>
                  <a:spcPct val="50000"/>
                </a:spcBef>
              </a:pPr>
              <a:r>
                <a:rPr lang="zh-CN" altLang="en-US" sz="2257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欢迎界面</a:t>
              </a:r>
            </a:p>
          </p:txBody>
        </p:sp>
      </p:grpSp>
      <p:grpSp>
        <p:nvGrpSpPr>
          <p:cNvPr id="13" name="Group 30"/>
          <p:cNvGrpSpPr>
            <a:grpSpLocks/>
          </p:cNvGrpSpPr>
          <p:nvPr/>
        </p:nvGrpSpPr>
        <p:grpSpPr bwMode="auto">
          <a:xfrm>
            <a:off x="2357175" y="4406514"/>
            <a:ext cx="1895295" cy="1574767"/>
            <a:chOff x="1184" y="2192"/>
            <a:chExt cx="952" cy="791"/>
          </a:xfrm>
        </p:grpSpPr>
        <p:sp>
          <p:nvSpPr>
            <p:cNvPr id="14" name="Oval 23"/>
            <p:cNvSpPr>
              <a:spLocks noChangeArrowheads="1"/>
            </p:cNvSpPr>
            <p:nvPr/>
          </p:nvSpPr>
          <p:spPr bwMode="auto">
            <a:xfrm>
              <a:off x="1244" y="2192"/>
              <a:ext cx="791" cy="79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1184" y="2481"/>
              <a:ext cx="952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1146721">
                <a:spcBef>
                  <a:spcPct val="50000"/>
                </a:spcBef>
              </a:pPr>
              <a:r>
                <a:rPr lang="zh-CN" altLang="en-US" sz="2400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更换背景</a:t>
              </a:r>
            </a:p>
          </p:txBody>
        </p:sp>
      </p:grpSp>
      <p:grpSp>
        <p:nvGrpSpPr>
          <p:cNvPr id="16" name="Group 31"/>
          <p:cNvGrpSpPr>
            <a:grpSpLocks/>
          </p:cNvGrpSpPr>
          <p:nvPr/>
        </p:nvGrpSpPr>
        <p:grpSpPr bwMode="auto">
          <a:xfrm>
            <a:off x="7696650" y="4324887"/>
            <a:ext cx="2010764" cy="1740008"/>
            <a:chOff x="3866" y="2151"/>
            <a:chExt cx="1010" cy="874"/>
          </a:xfrm>
        </p:grpSpPr>
        <p:sp>
          <p:nvSpPr>
            <p:cNvPr id="17" name="Oval 24"/>
            <p:cNvSpPr>
              <a:spLocks noChangeArrowheads="1"/>
            </p:cNvSpPr>
            <p:nvPr/>
          </p:nvSpPr>
          <p:spPr bwMode="auto">
            <a:xfrm>
              <a:off x="3866" y="2151"/>
              <a:ext cx="874" cy="874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 Box 30"/>
            <p:cNvSpPr txBox="1">
              <a:spLocks noChangeArrowheads="1"/>
            </p:cNvSpPr>
            <p:nvPr/>
          </p:nvSpPr>
          <p:spPr bwMode="auto">
            <a:xfrm>
              <a:off x="3924" y="2472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21">
                <a:spcBef>
                  <a:spcPct val="50000"/>
                </a:spcBef>
              </a:pPr>
              <a:r>
                <a:rPr lang="zh-CN" altLang="en-US" sz="2257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快捷入口</a:t>
              </a:r>
            </a:p>
          </p:txBody>
        </p:sp>
      </p:grpSp>
      <p:grpSp>
        <p:nvGrpSpPr>
          <p:cNvPr id="19" name="Group 29"/>
          <p:cNvGrpSpPr>
            <a:grpSpLocks/>
          </p:cNvGrpSpPr>
          <p:nvPr/>
        </p:nvGrpSpPr>
        <p:grpSpPr bwMode="auto">
          <a:xfrm>
            <a:off x="4592905" y="3247833"/>
            <a:ext cx="2550286" cy="2319347"/>
            <a:chOff x="2307" y="1610"/>
            <a:chExt cx="1281" cy="1165"/>
          </a:xfrm>
        </p:grpSpPr>
        <p:sp>
          <p:nvSpPr>
            <p:cNvPr id="20" name="Oval 25"/>
            <p:cNvSpPr>
              <a:spLocks noChangeArrowheads="1"/>
            </p:cNvSpPr>
            <p:nvPr/>
          </p:nvSpPr>
          <p:spPr bwMode="auto">
            <a:xfrm>
              <a:off x="2368" y="1610"/>
              <a:ext cx="1165" cy="116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 Box 31"/>
            <p:cNvSpPr txBox="1">
              <a:spLocks noChangeArrowheads="1"/>
            </p:cNvSpPr>
            <p:nvPr/>
          </p:nvSpPr>
          <p:spPr bwMode="auto">
            <a:xfrm>
              <a:off x="2307" y="2013"/>
              <a:ext cx="1281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1146721">
                <a:spcBef>
                  <a:spcPct val="50000"/>
                </a:spcBef>
              </a:pPr>
              <a:r>
                <a:rPr lang="zh-CN" altLang="en-US" sz="4013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美化维护</a:t>
              </a:r>
            </a:p>
          </p:txBody>
        </p:sp>
      </p:grpSp>
      <p:sp>
        <p:nvSpPr>
          <p:cNvPr id="22" name="Line 32"/>
          <p:cNvSpPr>
            <a:spLocks noChangeShapeType="1"/>
          </p:cNvSpPr>
          <p:nvPr/>
        </p:nvSpPr>
        <p:spPr bwMode="auto">
          <a:xfrm flipV="1">
            <a:off x="2032666" y="3339413"/>
            <a:ext cx="631101" cy="541513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" name="Line 33"/>
          <p:cNvSpPr>
            <a:spLocks noChangeShapeType="1"/>
          </p:cNvSpPr>
          <p:nvPr/>
        </p:nvSpPr>
        <p:spPr bwMode="auto">
          <a:xfrm flipV="1">
            <a:off x="4109129" y="2435565"/>
            <a:ext cx="722681" cy="181168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>
            <a:off x="5644078" y="2254398"/>
            <a:ext cx="993436" cy="179177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Line 35"/>
          <p:cNvSpPr>
            <a:spLocks noChangeShapeType="1"/>
          </p:cNvSpPr>
          <p:nvPr/>
        </p:nvSpPr>
        <p:spPr bwMode="auto">
          <a:xfrm>
            <a:off x="8445212" y="2525155"/>
            <a:ext cx="541513" cy="97551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Line 36"/>
          <p:cNvSpPr>
            <a:spLocks noChangeShapeType="1"/>
          </p:cNvSpPr>
          <p:nvPr/>
        </p:nvSpPr>
        <p:spPr bwMode="auto">
          <a:xfrm>
            <a:off x="9617825" y="3158248"/>
            <a:ext cx="541513" cy="1445361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 flipH="1">
            <a:off x="9528237" y="5053541"/>
            <a:ext cx="360345" cy="91579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H="1">
            <a:off x="7360195" y="5776221"/>
            <a:ext cx="451924" cy="91579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 flipH="1" flipV="1">
            <a:off x="6729094" y="5326287"/>
            <a:ext cx="179177" cy="270756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flipH="1">
            <a:off x="4109127" y="4874363"/>
            <a:ext cx="633092" cy="89588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 flipH="1" flipV="1">
            <a:off x="2211843" y="4422439"/>
            <a:ext cx="362336" cy="270756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2" name="组合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4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35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6794" y="639722"/>
            <a:ext cx="31217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INTERFACE AND ICON BEAUTIFICATION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6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3288" y="288131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界面及图标美化</a:t>
            </a:r>
          </a:p>
        </p:txBody>
      </p:sp>
      <p:sp>
        <p:nvSpPr>
          <p:cNvPr id="37" name="PA_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6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935163"/>
            <a:ext cx="768350" cy="28956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3" name="PA_矩形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23650" y="1935163"/>
            <a:ext cx="768350" cy="28956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4" name="PA_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65363" y="2351088"/>
            <a:ext cx="1311275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PA_矩形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64050" y="2351088"/>
            <a:ext cx="1312863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" name="PA_矩形 1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657975" y="2351088"/>
            <a:ext cx="1311275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" name="PA_矩形 1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850313" y="2351088"/>
            <a:ext cx="1312862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" name="PA_矩形 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65375" y="2447925"/>
            <a:ext cx="1119188" cy="1119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字</a:t>
            </a:r>
          </a:p>
        </p:txBody>
      </p:sp>
      <p:sp>
        <p:nvSpPr>
          <p:cNvPr id="9" name="PA_矩形 1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560888" y="2447925"/>
            <a:ext cx="1119187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符</a:t>
            </a:r>
          </a:p>
        </p:txBody>
      </p:sp>
      <p:sp>
        <p:nvSpPr>
          <p:cNvPr id="10" name="PA_矩形 1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754813" y="2447925"/>
            <a:ext cx="1117600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统</a:t>
            </a:r>
          </a:p>
        </p:txBody>
      </p:sp>
      <p:sp>
        <p:nvSpPr>
          <p:cNvPr id="11" name="PA_矩形 2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47150" y="2447925"/>
            <a:ext cx="1119188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计</a:t>
            </a:r>
          </a:p>
        </p:txBody>
      </p:sp>
      <p:grpSp>
        <p:nvGrpSpPr>
          <p:cNvPr id="20" name="组合 6">
            <a:extLst>
              <a:ext uri="{FF2B5EF4-FFF2-40B4-BE49-F238E27FC236}">
                <a16:creationId xmlns:a16="http://schemas.microsoft.com/office/drawing/2014/main" id="{F5E4D9AE-9616-4320-A9C4-60D1F12646CF}"/>
              </a:ext>
            </a:extLst>
          </p:cNvPr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21" name="矩形 3">
              <a:extLst>
                <a:ext uri="{FF2B5EF4-FFF2-40B4-BE49-F238E27FC236}">
                  <a16:creationId xmlns:a16="http://schemas.microsoft.com/office/drawing/2014/main" id="{A7B0488D-4542-43C2-91C5-826B30F07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2" name="直角三角形 5">
              <a:extLst>
                <a:ext uri="{FF2B5EF4-FFF2-40B4-BE49-F238E27FC236}">
                  <a16:creationId xmlns:a16="http://schemas.microsoft.com/office/drawing/2014/main" id="{48C0090D-1DC6-45AF-8A60-890618429F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23" name="文本框 8">
            <a:extLst>
              <a:ext uri="{FF2B5EF4-FFF2-40B4-BE49-F238E27FC236}">
                <a16:creationId xmlns:a16="http://schemas.microsoft.com/office/drawing/2014/main" id="{3ADAA22F-5B23-4C43-A336-CD3A85CA5AEF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063288" y="631051"/>
            <a:ext cx="1698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CHARACTER COUNT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8">
            <a:extLst>
              <a:ext uri="{FF2B5EF4-FFF2-40B4-BE49-F238E27FC236}">
                <a16:creationId xmlns:a16="http://schemas.microsoft.com/office/drawing/2014/main" id="{72B27D4D-EEB9-4761-A33B-E43B1C1921C0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字符统计</a:t>
            </a:r>
          </a:p>
        </p:txBody>
      </p:sp>
    </p:spTree>
    <p:extLst>
      <p:ext uri="{BB962C8B-B14F-4D97-AF65-F5344CB8AC3E}">
        <p14:creationId xmlns:p14="http://schemas.microsoft.com/office/powerpoint/2010/main" val="404620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717" y="381"/>
            <a:ext cx="5856568" cy="3908623"/>
          </a:xfrm>
        </p:spPr>
      </p:pic>
      <p:pic>
        <p:nvPicPr>
          <p:cNvPr id="3" name="PA_图片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093" y="2505695"/>
            <a:ext cx="1863276" cy="4100824"/>
          </a:xfrm>
          <a:prstGeom prst="rect">
            <a:avLst/>
          </a:prstGeom>
        </p:spPr>
      </p:pic>
      <p:grpSp>
        <p:nvGrpSpPr>
          <p:cNvPr id="6" name="PA_组合 60"/>
          <p:cNvGrpSpPr/>
          <p:nvPr>
            <p:custDataLst>
              <p:tags r:id="rId2"/>
            </p:custDataLst>
          </p:nvPr>
        </p:nvGrpSpPr>
        <p:grpSpPr>
          <a:xfrm>
            <a:off x="4515641" y="4129715"/>
            <a:ext cx="1119861" cy="1626863"/>
            <a:chOff x="3293349" y="3363389"/>
            <a:chExt cx="1119984" cy="1624196"/>
          </a:xfrm>
        </p:grpSpPr>
        <p:grpSp>
          <p:nvGrpSpPr>
            <p:cNvPr id="7" name="Group 47"/>
            <p:cNvGrpSpPr/>
            <p:nvPr/>
          </p:nvGrpSpPr>
          <p:grpSpPr>
            <a:xfrm>
              <a:off x="3559771" y="3363389"/>
              <a:ext cx="587140" cy="587140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9" name="Freeform 11"/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23"/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3293349" y="4174339"/>
              <a:ext cx="1119984" cy="81324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工作</a:t>
              </a:r>
              <a:endParaRPr lang="en-US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PA_组合 59"/>
          <p:cNvGrpSpPr/>
          <p:nvPr>
            <p:custDataLst>
              <p:tags r:id="rId3"/>
            </p:custDataLst>
          </p:nvPr>
        </p:nvGrpSpPr>
        <p:grpSpPr>
          <a:xfrm>
            <a:off x="6036395" y="4140582"/>
            <a:ext cx="1062066" cy="1634268"/>
            <a:chOff x="4766526" y="3372697"/>
            <a:chExt cx="1062183" cy="1631590"/>
          </a:xfrm>
        </p:grpSpPr>
        <p:grpSp>
          <p:nvGrpSpPr>
            <p:cNvPr id="12" name="Group 48"/>
            <p:cNvGrpSpPr/>
            <p:nvPr/>
          </p:nvGrpSpPr>
          <p:grpSpPr>
            <a:xfrm>
              <a:off x="5004048" y="3372697"/>
              <a:ext cx="587140" cy="587140"/>
              <a:chOff x="5607375" y="3562825"/>
              <a:chExt cx="587140" cy="587140"/>
            </a:xfrm>
          </p:grpSpPr>
          <p:sp>
            <p:nvSpPr>
              <p:cNvPr id="14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4766526" y="4191040"/>
              <a:ext cx="1062183" cy="81324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生活</a:t>
              </a:r>
              <a:endParaRPr lang="en-US" altLang="zh-CN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PA_组合 57"/>
          <p:cNvGrpSpPr/>
          <p:nvPr>
            <p:custDataLst>
              <p:tags r:id="rId4"/>
            </p:custDataLst>
          </p:nvPr>
        </p:nvGrpSpPr>
        <p:grpSpPr>
          <a:xfrm>
            <a:off x="7499355" y="4140582"/>
            <a:ext cx="1148764" cy="1612263"/>
            <a:chOff x="6152258" y="3372697"/>
            <a:chExt cx="1148889" cy="1609620"/>
          </a:xfrm>
        </p:grpSpPr>
        <p:grpSp>
          <p:nvGrpSpPr>
            <p:cNvPr id="17" name="Group 49"/>
            <p:cNvGrpSpPr/>
            <p:nvPr/>
          </p:nvGrpSpPr>
          <p:grpSpPr>
            <a:xfrm>
              <a:off x="6433132" y="3372697"/>
              <a:ext cx="587140" cy="587140"/>
              <a:chOff x="6665323" y="3562825"/>
              <a:chExt cx="587140" cy="587140"/>
            </a:xfrm>
          </p:grpSpPr>
          <p:sp>
            <p:nvSpPr>
              <p:cNvPr id="19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6152258" y="4169071"/>
              <a:ext cx="1148889" cy="81324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学习</a:t>
              </a:r>
              <a:endParaRPr lang="en-US" altLang="zh-CN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PA_组合 54"/>
          <p:cNvGrpSpPr/>
          <p:nvPr>
            <p:custDataLst>
              <p:tags r:id="rId5"/>
            </p:custDataLst>
          </p:nvPr>
        </p:nvGrpSpPr>
        <p:grpSpPr>
          <a:xfrm>
            <a:off x="9049012" y="4144263"/>
            <a:ext cx="1090966" cy="1608585"/>
            <a:chOff x="7560390" y="3375849"/>
            <a:chExt cx="1091087" cy="1605949"/>
          </a:xfrm>
        </p:grpSpPr>
        <p:grpSp>
          <p:nvGrpSpPr>
            <p:cNvPr id="22" name="Group 50"/>
            <p:cNvGrpSpPr/>
            <p:nvPr/>
          </p:nvGrpSpPr>
          <p:grpSpPr>
            <a:xfrm>
              <a:off x="7812360" y="3375849"/>
              <a:ext cx="587140" cy="587140"/>
              <a:chOff x="7740352" y="3562825"/>
              <a:chExt cx="587140" cy="587140"/>
            </a:xfrm>
          </p:grpSpPr>
          <p:sp>
            <p:nvSpPr>
              <p:cNvPr id="24" name="Freeform 23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7560390" y="4168551"/>
              <a:ext cx="1091087" cy="81324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娱乐</a:t>
              </a:r>
              <a:endParaRPr lang="en-US" altLang="zh-CN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6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29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0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31" name="文本框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63288" y="631051"/>
            <a:ext cx="1672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CLASSIFY THE NOTE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便签分类</a:t>
            </a:r>
          </a:p>
        </p:txBody>
      </p:sp>
      <p:sp>
        <p:nvSpPr>
          <p:cNvPr id="33" name="PA_矩形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688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491152" y="4324887"/>
            <a:ext cx="9211688" cy="553459"/>
            <a:chOff x="0" y="0"/>
            <a:chExt cx="4354" cy="809"/>
          </a:xfrm>
          <a:solidFill>
            <a:schemeClr val="accent2">
              <a:lumMod val="75000"/>
            </a:schemeClr>
          </a:solidFill>
        </p:grpSpPr>
        <p:sp>
          <p:nvSpPr>
            <p:cNvPr id="3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4354" cy="80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646464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" name="Line 13"/>
            <p:cNvSpPr>
              <a:spLocks noChangeShapeType="1"/>
            </p:cNvSpPr>
            <p:nvPr/>
          </p:nvSpPr>
          <p:spPr bwMode="auto">
            <a:xfrm>
              <a:off x="0" y="809"/>
              <a:ext cx="4354" cy="1"/>
            </a:xfrm>
            <a:prstGeom prst="line">
              <a:avLst/>
            </a:prstGeom>
            <a:solidFill>
              <a:schemeClr val="accent2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485180" y="4999104"/>
            <a:ext cx="9211688" cy="551467"/>
            <a:chOff x="0" y="0"/>
            <a:chExt cx="4354" cy="809"/>
          </a:xfrm>
          <a:solidFill>
            <a:schemeClr val="accent2">
              <a:lumMod val="75000"/>
            </a:schemeClr>
          </a:solidFill>
        </p:grpSpPr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4354" cy="80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" name="Line 17"/>
            <p:cNvSpPr>
              <a:spLocks noChangeShapeType="1"/>
            </p:cNvSpPr>
            <p:nvPr/>
          </p:nvSpPr>
          <p:spPr bwMode="auto">
            <a:xfrm>
              <a:off x="0" y="809"/>
              <a:ext cx="4354" cy="1"/>
            </a:xfrm>
            <a:prstGeom prst="line">
              <a:avLst/>
            </a:prstGeom>
            <a:solidFill>
              <a:schemeClr val="accent2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1491152" y="5676677"/>
            <a:ext cx="9211688" cy="551468"/>
            <a:chOff x="0" y="0"/>
            <a:chExt cx="4354" cy="809"/>
          </a:xfrm>
          <a:solidFill>
            <a:schemeClr val="accent2">
              <a:lumMod val="75000"/>
            </a:schemeClr>
          </a:solidFill>
        </p:grpSpPr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4354" cy="80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0" y="809"/>
              <a:ext cx="4354" cy="1"/>
            </a:xfrm>
            <a:prstGeom prst="line">
              <a:avLst/>
            </a:prstGeom>
            <a:solidFill>
              <a:schemeClr val="accent2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1491153" y="2033414"/>
            <a:ext cx="3708963" cy="1708154"/>
            <a:chOff x="749" y="1000"/>
            <a:chExt cx="1863" cy="858"/>
          </a:xfrm>
          <a:solidFill>
            <a:schemeClr val="accent2">
              <a:lumMod val="50000"/>
            </a:schemeClr>
          </a:solidFill>
        </p:grpSpPr>
        <p:sp>
          <p:nvSpPr>
            <p:cNvPr id="12" name="AutoShape 3"/>
            <p:cNvSpPr>
              <a:spLocks noChangeArrowheads="1"/>
            </p:cNvSpPr>
            <p:nvPr/>
          </p:nvSpPr>
          <p:spPr bwMode="auto">
            <a:xfrm rot="5400000">
              <a:off x="1252" y="497"/>
              <a:ext cx="858" cy="1863"/>
            </a:xfrm>
            <a:prstGeom prst="upArrowCallout">
              <a:avLst>
                <a:gd name="adj1" fmla="val 33824"/>
                <a:gd name="adj2" fmla="val 25000"/>
                <a:gd name="adj3" fmla="val 29806"/>
                <a:gd name="adj4" fmla="val 86269"/>
              </a:avLst>
            </a:prstGeom>
            <a:solidFill>
              <a:schemeClr val="accent1"/>
            </a:solidFill>
            <a:ln w="9525">
              <a:noFill/>
              <a:bevel/>
              <a:headEnd/>
              <a:tailEnd/>
            </a:ln>
          </p:spPr>
          <p:txBody>
            <a:bodyPr rot="10800000" vert="eaVert"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29"/>
            <p:cNvSpPr>
              <a:spLocks noChangeArrowheads="1"/>
            </p:cNvSpPr>
            <p:nvPr/>
          </p:nvSpPr>
          <p:spPr bwMode="auto">
            <a:xfrm>
              <a:off x="812" y="1284"/>
              <a:ext cx="1489" cy="23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91028" tIns="45515" rIns="91028" bIns="45515">
              <a:spAutoFit/>
            </a:bodyPr>
            <a:lstStyle/>
            <a:p>
              <a:pPr defTabSz="909812"/>
              <a:r>
                <a:rPr lang="zh-CN" altLang="en-US" sz="2400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置顶便签最上端显示</a:t>
              </a:r>
            </a:p>
          </p:txBody>
        </p:sp>
      </p:grpSp>
      <p:grpSp>
        <p:nvGrpSpPr>
          <p:cNvPr id="17" name="Group 34"/>
          <p:cNvGrpSpPr>
            <a:grpSpLocks/>
          </p:cNvGrpSpPr>
          <p:nvPr/>
        </p:nvGrpSpPr>
        <p:grpSpPr bwMode="auto">
          <a:xfrm>
            <a:off x="7013787" y="2033414"/>
            <a:ext cx="3689055" cy="1708154"/>
            <a:chOff x="3523" y="1000"/>
            <a:chExt cx="1853" cy="858"/>
          </a:xfrm>
          <a:solidFill>
            <a:schemeClr val="accent2">
              <a:lumMod val="50000"/>
            </a:schemeClr>
          </a:solidFill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 rot="-5400000">
              <a:off x="4021" y="502"/>
              <a:ext cx="858" cy="1853"/>
            </a:xfrm>
            <a:prstGeom prst="upArrowCallout">
              <a:avLst>
                <a:gd name="adj1" fmla="val 33824"/>
                <a:gd name="adj2" fmla="val 25000"/>
                <a:gd name="adj3" fmla="val 29646"/>
                <a:gd name="adj4" fmla="val 86269"/>
              </a:avLst>
            </a:prstGeom>
            <a:solidFill>
              <a:schemeClr val="accent1"/>
            </a:solidFill>
            <a:ln w="9525">
              <a:noFill/>
              <a:bevel/>
              <a:headEnd/>
              <a:tailEnd/>
            </a:ln>
          </p:spPr>
          <p:txBody>
            <a:bodyPr vert="eaVert"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33"/>
            <p:cNvSpPr>
              <a:spLocks noChangeArrowheads="1"/>
            </p:cNvSpPr>
            <p:nvPr/>
          </p:nvSpPr>
          <p:spPr bwMode="auto">
            <a:xfrm>
              <a:off x="4029" y="1222"/>
              <a:ext cx="1090" cy="41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91028" tIns="45515" rIns="91028" bIns="45515">
              <a:spAutoFit/>
            </a:bodyPr>
            <a:lstStyle/>
            <a:p>
              <a:pPr defTabSz="909812"/>
              <a:r>
                <a:rPr lang="zh-CN" altLang="en-US" sz="2400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多个置顶则按修改时间排序</a:t>
              </a:r>
            </a:p>
          </p:txBody>
        </p:sp>
      </p:grpSp>
      <p:grpSp>
        <p:nvGrpSpPr>
          <p:cNvPr id="23" name="Group 32"/>
          <p:cNvGrpSpPr>
            <a:grpSpLocks/>
          </p:cNvGrpSpPr>
          <p:nvPr/>
        </p:nvGrpSpPr>
        <p:grpSpPr bwMode="auto">
          <a:xfrm>
            <a:off x="5214052" y="2033411"/>
            <a:ext cx="1763899" cy="2018728"/>
            <a:chOff x="2619" y="1000"/>
            <a:chExt cx="886" cy="1014"/>
          </a:xfrm>
          <a:solidFill>
            <a:schemeClr val="accent2">
              <a:lumMod val="75000"/>
            </a:schemeClr>
          </a:solidFill>
        </p:grpSpPr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 rot="10800000">
              <a:off x="2619" y="1000"/>
              <a:ext cx="886" cy="1000"/>
            </a:xfrm>
            <a:prstGeom prst="upArrowCallout">
              <a:avLst>
                <a:gd name="adj1" fmla="val 33824"/>
                <a:gd name="adj2" fmla="val 25000"/>
                <a:gd name="adj3" fmla="val 15498"/>
                <a:gd name="adj4" fmla="val 86269"/>
              </a:avLst>
            </a:prstGeom>
            <a:solidFill>
              <a:schemeClr val="accent2"/>
            </a:solidFill>
            <a:ln w="9525">
              <a:noFill/>
              <a:bevel/>
              <a:headEnd/>
              <a:tailEnd/>
            </a:ln>
          </p:spPr>
          <p:txBody>
            <a:bodyPr rot="10800000"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34"/>
            <p:cNvSpPr>
              <a:spLocks noChangeArrowheads="1"/>
            </p:cNvSpPr>
            <p:nvPr/>
          </p:nvSpPr>
          <p:spPr bwMode="auto">
            <a:xfrm>
              <a:off x="2784" y="1154"/>
              <a:ext cx="551" cy="86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91028" tIns="45515" rIns="91028" bIns="45515">
              <a:spAutoFit/>
            </a:bodyPr>
            <a:lstStyle/>
            <a:p>
              <a:pPr defTabSz="909812"/>
              <a:r>
                <a:rPr lang="zh-CN" altLang="en-US" sz="3511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置顶便签</a:t>
              </a:r>
            </a:p>
            <a:p>
              <a:pPr defTabSz="909812"/>
              <a:endParaRPr lang="zh-CN" altLang="en-US" sz="3511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4866162" y="4427520"/>
            <a:ext cx="2667237" cy="36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28" tIns="45515" rIns="91028" bIns="45515">
            <a:spAutoFit/>
          </a:bodyPr>
          <a:lstStyle/>
          <a:p>
            <a:pPr defTabSz="909812"/>
            <a:r>
              <a:rPr lang="zh-CN" altLang="en-US" sz="1756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编辑便签界面显示已置顶</a:t>
            </a:r>
          </a:p>
        </p:txBody>
      </p:sp>
      <p:sp>
        <p:nvSpPr>
          <p:cNvPr id="33" name="文本框 42"/>
          <p:cNvSpPr>
            <a:spLocks noChangeArrowheads="1"/>
          </p:cNvSpPr>
          <p:nvPr/>
        </p:nvSpPr>
        <p:spPr bwMode="auto">
          <a:xfrm>
            <a:off x="4778055" y="5770249"/>
            <a:ext cx="2755344" cy="36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28" tIns="45515" rIns="91028" bIns="45515">
            <a:spAutoFit/>
          </a:bodyPr>
          <a:lstStyle/>
          <a:p>
            <a:pPr algn="ctr" defTabSz="909812"/>
            <a:r>
              <a:rPr lang="zh-CN" altLang="en-US" sz="1756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消息弹出</a:t>
            </a:r>
          </a:p>
        </p:txBody>
      </p:sp>
      <p:grpSp>
        <p:nvGrpSpPr>
          <p:cNvPr id="35" name="组合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7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38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3288" y="631051"/>
            <a:ext cx="1282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TOP THE NOTE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便签置顶</a:t>
            </a:r>
          </a:p>
        </p:txBody>
      </p:sp>
      <p:sp>
        <p:nvSpPr>
          <p:cNvPr id="40" name="PA_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41" name="文本框 39">
            <a:extLst>
              <a:ext uri="{FF2B5EF4-FFF2-40B4-BE49-F238E27FC236}">
                <a16:creationId xmlns:a16="http://schemas.microsoft.com/office/drawing/2014/main" id="{DEFB67EB-833C-446B-8F9E-42A97ECFD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754" y="5104622"/>
            <a:ext cx="1317945" cy="36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28" tIns="45515" rIns="91028" bIns="45515">
            <a:spAutoFit/>
          </a:bodyPr>
          <a:lstStyle/>
          <a:p>
            <a:pPr algn="ctr" defTabSz="909812"/>
            <a:r>
              <a:rPr lang="zh-CN" altLang="en-US" sz="1756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显示图标</a:t>
            </a:r>
          </a:p>
        </p:txBody>
      </p:sp>
    </p:spTree>
    <p:extLst>
      <p:ext uri="{BB962C8B-B14F-4D97-AF65-F5344CB8AC3E}">
        <p14:creationId xmlns:p14="http://schemas.microsoft.com/office/powerpoint/2010/main" val="243294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>
            <a:spLocks noChangeArrowheads="1"/>
          </p:cNvSpPr>
          <p:nvPr/>
        </p:nvSpPr>
        <p:spPr bwMode="auto">
          <a:xfrm>
            <a:off x="643048" y="1947805"/>
            <a:ext cx="1789779" cy="1767880"/>
          </a:xfrm>
          <a:prstGeom prst="ellipse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4013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设置密码</a:t>
            </a:r>
            <a:endParaRPr lang="en-US" altLang="zh-CN" sz="4013" dirty="0">
              <a:solidFill>
                <a:prstClr val="white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AutoShape 50"/>
          <p:cNvSpPr>
            <a:spLocks noChangeArrowheads="1"/>
          </p:cNvSpPr>
          <p:nvPr/>
        </p:nvSpPr>
        <p:spPr bwMode="gray">
          <a:xfrm>
            <a:off x="5918816" y="2568952"/>
            <a:ext cx="463869" cy="525587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028" tIns="45515" rIns="91028" bIns="45515" anchor="ctr"/>
          <a:lstStyle/>
          <a:p>
            <a:pPr defTabSz="909812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AutoShape 51"/>
          <p:cNvSpPr>
            <a:spLocks noChangeArrowheads="1"/>
          </p:cNvSpPr>
          <p:nvPr/>
        </p:nvSpPr>
        <p:spPr bwMode="gray">
          <a:xfrm>
            <a:off x="2842943" y="2568952"/>
            <a:ext cx="465860" cy="525587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028" tIns="45515" rIns="91028" bIns="45515" anchor="ctr"/>
          <a:lstStyle/>
          <a:p>
            <a:pPr defTabSz="909812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>
            <a:spLocks noChangeArrowheads="1"/>
          </p:cNvSpPr>
          <p:nvPr/>
        </p:nvSpPr>
        <p:spPr bwMode="auto">
          <a:xfrm>
            <a:off x="3718919" y="1947805"/>
            <a:ext cx="1787788" cy="1767880"/>
          </a:xfrm>
          <a:prstGeom prst="ellipse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4013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确认密码</a:t>
            </a:r>
            <a:endParaRPr lang="en-US" altLang="zh-CN" sz="4013" dirty="0">
              <a:solidFill>
                <a:prstClr val="white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  <a:p>
            <a:pPr algn="ctr" defTabSz="909812"/>
            <a:endParaRPr lang="zh-CN" altLang="zh-CN" sz="1253" dirty="0">
              <a:solidFill>
                <a:srgbClr val="40404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>
            <a:spLocks noChangeArrowheads="1"/>
          </p:cNvSpPr>
          <p:nvPr/>
        </p:nvSpPr>
        <p:spPr bwMode="auto">
          <a:xfrm>
            <a:off x="6792800" y="1947805"/>
            <a:ext cx="1791771" cy="1767880"/>
          </a:xfrm>
          <a:prstGeom prst="ellipse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2800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访问输入密码</a:t>
            </a:r>
            <a:endParaRPr lang="zh-CN" altLang="zh-CN" sz="2800" dirty="0">
              <a:solidFill>
                <a:srgbClr val="40404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AutoShape 50"/>
          <p:cNvSpPr>
            <a:spLocks noChangeArrowheads="1"/>
          </p:cNvSpPr>
          <p:nvPr/>
        </p:nvSpPr>
        <p:spPr bwMode="gray">
          <a:xfrm>
            <a:off x="8992697" y="2568952"/>
            <a:ext cx="465860" cy="525587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028" tIns="45515" rIns="91028" bIns="45515" anchor="ctr"/>
          <a:lstStyle/>
          <a:p>
            <a:pPr defTabSz="909812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>
            <a:spLocks noChangeArrowheads="1"/>
          </p:cNvSpPr>
          <p:nvPr/>
        </p:nvSpPr>
        <p:spPr bwMode="auto">
          <a:xfrm>
            <a:off x="9868673" y="1947805"/>
            <a:ext cx="1789779" cy="1767880"/>
          </a:xfrm>
          <a:prstGeom prst="ellipse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4013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密码删除</a:t>
            </a:r>
            <a:endParaRPr lang="en-US" altLang="zh-CN" sz="4013" dirty="0">
              <a:solidFill>
                <a:prstClr val="white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7" name="组合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9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50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3288" y="631051"/>
            <a:ext cx="1380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LOCK THE NOTE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1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便签加密</a:t>
            </a:r>
          </a:p>
        </p:txBody>
      </p:sp>
      <p:sp>
        <p:nvSpPr>
          <p:cNvPr id="52" name="PA_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27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8" name="PA_文本框 7"/>
          <p:cNvSpPr txBox="1"/>
          <p:nvPr>
            <p:custDataLst>
              <p:tags r:id="rId2"/>
            </p:custDataLst>
          </p:nvPr>
        </p:nvSpPr>
        <p:spPr>
          <a:xfrm>
            <a:off x="2618125" y="1994772"/>
            <a:ext cx="6955750" cy="15817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80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感谢您的观看</a:t>
            </a:r>
          </a:p>
        </p:txBody>
      </p:sp>
    </p:spTree>
    <p:extLst>
      <p:ext uri="{BB962C8B-B14F-4D97-AF65-F5344CB8AC3E}">
        <p14:creationId xmlns:p14="http://schemas.microsoft.com/office/powerpoint/2010/main" val="332192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EB198"/>
      </a:accent1>
      <a:accent2>
        <a:srgbClr val="B3ADA6"/>
      </a:accent2>
      <a:accent3>
        <a:srgbClr val="3EB198"/>
      </a:accent3>
      <a:accent4>
        <a:srgbClr val="B3ADA6"/>
      </a:accent4>
      <a:accent5>
        <a:srgbClr val="3EB198"/>
      </a:accent5>
      <a:accent6>
        <a:srgbClr val="B3ADA6"/>
      </a:accent6>
      <a:hlink>
        <a:srgbClr val="0563C1"/>
      </a:hlink>
      <a:folHlink>
        <a:srgbClr val="954F72"/>
      </a:folHlink>
    </a:clrScheme>
    <a:fontScheme name="自定义 1">
      <a:majorFont>
        <a:latin typeface="Impact"/>
        <a:ea typeface="华康俪金黑W8(P)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C-.pptx" id="{FAD669B8-0F1D-4537-91C7-946A5A02CC74}" vid="{A968779F-393C-4CE7-A22B-22AD6FF91B9F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-.pptx" id="{FAD669B8-0F1D-4537-91C7-946A5A02CC74}" vid="{63923D9C-80ED-47C9-BA87-644BB800A1F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MC-</Template>
  <TotalTime>173</TotalTime>
  <Words>109</Words>
  <Application>Microsoft Office PowerPoint</Application>
  <PresentationFormat>宽屏</PresentationFormat>
  <Paragraphs>44</Paragraphs>
  <Slides>8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印品黑体</vt:lpstr>
      <vt:lpstr>Arial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QQ1801380800</dc:creator>
  <cp:keywords>MC</cp:keywords>
  <dc:description>欢迎定制PPT-QQ1801380800</dc:description>
  <cp:lastModifiedBy>薛 飞</cp:lastModifiedBy>
  <cp:revision>18</cp:revision>
  <dcterms:created xsi:type="dcterms:W3CDTF">2017-04-01T17:21:26Z</dcterms:created>
  <dcterms:modified xsi:type="dcterms:W3CDTF">2020-11-27T02:35:46Z</dcterms:modified>
  <cp:category>模板</cp:category>
</cp:coreProperties>
</file>