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91" r:id="rId2"/>
    <p:sldId id="321" r:id="rId3"/>
    <p:sldId id="322" r:id="rId4"/>
    <p:sldId id="340" r:id="rId5"/>
    <p:sldId id="331" r:id="rId6"/>
    <p:sldId id="330" r:id="rId7"/>
    <p:sldId id="325" r:id="rId8"/>
    <p:sldId id="324" r:id="rId9"/>
    <p:sldId id="332" r:id="rId10"/>
    <p:sldId id="326" r:id="rId11"/>
    <p:sldId id="329" r:id="rId12"/>
    <p:sldId id="328" r:id="rId13"/>
  </p:sldIdLst>
  <p:sldSz cx="12190413" cy="6858000"/>
  <p:notesSz cx="7099300" cy="10234613"/>
  <p:custDataLst>
    <p:tags r:id="rId1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>
      <p:cViewPr varScale="1">
        <p:scale>
          <a:sx n="56" d="100"/>
          <a:sy n="56" d="100"/>
        </p:scale>
        <p:origin x="993" y="36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  <a:t>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10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12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项目名称：</a:t>
            </a:r>
            <a:r>
              <a:rPr lang="en-US" altLang="zh-CN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****</a:t>
            </a: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团队成员：***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日期：***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</a:p>
          <a:p>
            <a:pPr lvl="1"/>
            <a:r>
              <a:rPr lang="zh-CN" altLang="en-US" dirty="0"/>
              <a:t>本软件项目的背景、欲解决的现实问题、实际意义和价值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核心功能</a:t>
            </a:r>
          </a:p>
          <a:p>
            <a:pPr lvl="1"/>
            <a:r>
              <a:rPr lang="zh-CN" altLang="en-US" dirty="0"/>
              <a:t>软件系统的主体功能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需求创意</a:t>
            </a:r>
          </a:p>
          <a:p>
            <a:pPr lvl="1"/>
            <a:r>
              <a:rPr lang="zh-CN" altLang="en-US" dirty="0">
                <a:sym typeface="+mn-ea"/>
              </a:rPr>
              <a:t>软件需求的创意体现在何处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描述软件系统的需求模型，包括用例模型、顺序图、分析类图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>
                <a:sym typeface="+mn-ea"/>
              </a:rPr>
              <a:t>软件的非功能需求</a:t>
            </a:r>
          </a:p>
          <a:p>
            <a:pPr lvl="1"/>
            <a:r>
              <a:rPr lang="zh-CN" altLang="en-US" dirty="0">
                <a:sym typeface="+mn-ea"/>
              </a:rPr>
              <a:t>描述软件系统的非功能需求</a:t>
            </a:r>
            <a:endParaRPr lang="en-US" altLang="zh-CN" dirty="0">
              <a:sym typeface="+mn-ea"/>
            </a:endParaRPr>
          </a:p>
          <a:p>
            <a:pPr lvl="1"/>
            <a:endParaRPr lang="zh-CN" altLang="en-US" dirty="0"/>
          </a:p>
          <a:p>
            <a:r>
              <a:rPr lang="zh-CN" altLang="en-US" dirty="0"/>
              <a:t>软件需求文档</a:t>
            </a:r>
          </a:p>
          <a:p>
            <a:pPr lvl="1"/>
            <a:r>
              <a:rPr lang="zh-CN" altLang="en-US" dirty="0"/>
              <a:t>介绍项目所产生的软件需求文档，包括“软件需求构思与创意文档”、“软件需求规格说明书”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zh-CN" altLang="en-US" dirty="0"/>
              <a:t>介绍本软件项目开发用到哪些软件开发技术，如</a:t>
            </a:r>
            <a:r>
              <a:rPr lang="en-US" altLang="zh-CN" dirty="0"/>
              <a:t>OO</a:t>
            </a:r>
            <a:r>
              <a:rPr lang="zh-CN" altLang="en-US" dirty="0"/>
              <a:t>分析和设计技术、</a:t>
            </a:r>
            <a:r>
              <a:rPr lang="en-US" altLang="zh-CN" dirty="0"/>
              <a:t>UML</a:t>
            </a:r>
            <a:r>
              <a:rPr lang="zh-CN" altLang="en-US" dirty="0"/>
              <a:t>技术、</a:t>
            </a:r>
            <a:r>
              <a:rPr lang="en-US" altLang="zh-CN" dirty="0"/>
              <a:t>Android APP</a:t>
            </a:r>
            <a:r>
              <a:rPr lang="zh-CN" altLang="en-US" dirty="0"/>
              <a:t>开发技术、语音识别技术、机器人软件编程技术等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zh-CN" altLang="en-US" dirty="0"/>
              <a:t>介绍软件项目用到哪些编程语言，如</a:t>
            </a:r>
            <a:r>
              <a:rPr lang="en-US" altLang="zh-CN" dirty="0"/>
              <a:t>C\Java\Python</a:t>
            </a:r>
            <a:r>
              <a:rPr lang="zh-CN" altLang="en-US" dirty="0"/>
              <a:t>等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/>
              <a:t>介绍用到哪些开发工具，如建模工具</a:t>
            </a:r>
            <a:r>
              <a:rPr lang="en-US" altLang="zh-CN" dirty="0" err="1"/>
              <a:t>ArgoUML</a:t>
            </a:r>
            <a:r>
              <a:rPr lang="zh-CN" altLang="en-US" dirty="0"/>
              <a:t>、代码质量分析工具</a:t>
            </a:r>
            <a:r>
              <a:rPr lang="en-US" altLang="zh-CN" dirty="0"/>
              <a:t>SonarQube</a:t>
            </a:r>
            <a:r>
              <a:rPr lang="zh-CN" altLang="en-US" dirty="0"/>
              <a:t>、单元测试工具</a:t>
            </a:r>
            <a:r>
              <a:rPr lang="en-US" altLang="zh-CN" dirty="0"/>
              <a:t>Junit</a:t>
            </a:r>
            <a:r>
              <a:rPr lang="zh-CN" altLang="en-US" dirty="0"/>
              <a:t>等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lvl="1"/>
            <a:r>
              <a:rPr lang="zh-CN" altLang="en-US" dirty="0"/>
              <a:t>描述体系结构设计的包图、构件图、部署图等</a:t>
            </a:r>
            <a:endParaRPr lang="en-US" altLang="zh-CN" dirty="0"/>
          </a:p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软件界面原型，界面设计类图等</a:t>
            </a:r>
            <a:endParaRPr lang="en-US" altLang="zh-CN" dirty="0"/>
          </a:p>
          <a:p>
            <a:r>
              <a:rPr lang="zh-CN" altLang="en-US" dirty="0"/>
              <a:t>用例设计及其模型</a:t>
            </a:r>
          </a:p>
          <a:p>
            <a:pPr lvl="1"/>
            <a:r>
              <a:rPr lang="zh-CN" altLang="en-US" dirty="0"/>
              <a:t>用例详细设计，用例设计的顺序图、设计类图等</a:t>
            </a:r>
          </a:p>
          <a:p>
            <a:r>
              <a:rPr lang="zh-CN" altLang="en-US" dirty="0"/>
              <a:t>类设计及其模型</a:t>
            </a:r>
          </a:p>
          <a:p>
            <a:pPr lvl="1"/>
            <a:r>
              <a:rPr lang="zh-CN" altLang="en-US" dirty="0"/>
              <a:t>描述类属性、方法和类间关系设计的类图、活动图、对象状态图</a:t>
            </a:r>
          </a:p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lvl="1"/>
            <a:r>
              <a:rPr lang="zh-CN" altLang="en-US" dirty="0"/>
              <a:t>描述数据设计的类图、数据操作的活动图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代码组织结构</a:t>
            </a:r>
            <a:endParaRPr lang="en-US" altLang="zh-CN" dirty="0"/>
          </a:p>
          <a:p>
            <a:pPr lvl="1"/>
            <a:r>
              <a:rPr lang="zh-CN" altLang="en-US" dirty="0"/>
              <a:t>用一张图展示代码组织结构</a:t>
            </a:r>
            <a:endParaRPr lang="en-US" altLang="zh-CN" dirty="0"/>
          </a:p>
          <a:p>
            <a:r>
              <a:rPr lang="zh-CN" altLang="en-US" dirty="0"/>
              <a:t>程序代码量</a:t>
            </a:r>
            <a:endParaRPr lang="en-US" altLang="zh-CN" dirty="0"/>
          </a:p>
          <a:p>
            <a:pPr lvl="1"/>
            <a:r>
              <a:rPr lang="zh-CN" altLang="en-US" dirty="0"/>
              <a:t>包括重用开源代码量和独立编写代码量</a:t>
            </a:r>
            <a:endParaRPr lang="en-US" altLang="zh-CN" dirty="0"/>
          </a:p>
          <a:p>
            <a:r>
              <a:rPr lang="zh-CN" altLang="en-US" dirty="0"/>
              <a:t>开源代码利用情况</a:t>
            </a:r>
            <a:endParaRPr lang="en-US" altLang="zh-CN" dirty="0"/>
          </a:p>
          <a:p>
            <a:pPr lvl="1"/>
            <a:r>
              <a:rPr lang="zh-CN" altLang="en-US" dirty="0"/>
              <a:t>利用了</a:t>
            </a:r>
            <a:r>
              <a:rPr lang="en-US" altLang="zh-CN" dirty="0"/>
              <a:t>xx</a:t>
            </a:r>
            <a:r>
              <a:rPr lang="zh-CN" altLang="en-US" dirty="0"/>
              <a:t>开源软件实现了</a:t>
            </a:r>
            <a:r>
              <a:rPr lang="en-US" altLang="zh-CN" dirty="0"/>
              <a:t>**</a:t>
            </a:r>
            <a:r>
              <a:rPr lang="zh-CN" altLang="en-US" dirty="0"/>
              <a:t>功能</a:t>
            </a:r>
            <a:endParaRPr lang="en-US" altLang="zh-CN" dirty="0"/>
          </a:p>
          <a:p>
            <a:pPr lvl="1"/>
            <a:r>
              <a:rPr lang="zh-CN" altLang="en-US" dirty="0"/>
              <a:t>如何利用这些开源代码，如采用了其整个框架，还是调用其</a:t>
            </a:r>
            <a:r>
              <a:rPr lang="en-US" altLang="zh-CN" dirty="0"/>
              <a:t>API</a:t>
            </a:r>
            <a:r>
              <a:rPr lang="zh-CN" altLang="en-US" dirty="0"/>
              <a:t>，或者对其源码进行了什么方面的修改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en-US" altLang="zh-CN" dirty="0"/>
              <a:t>xx</a:t>
            </a:r>
            <a:r>
              <a:rPr lang="zh-CN" altLang="en-US" dirty="0"/>
              <a:t>模块开展了单元测试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en-US" altLang="zh-CN" dirty="0"/>
              <a:t>xx</a:t>
            </a:r>
            <a:r>
              <a:rPr lang="zh-CN" altLang="en-US" dirty="0"/>
              <a:t>系统开展了确认测试</a:t>
            </a:r>
          </a:p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pPr lvl="1"/>
            <a:r>
              <a:rPr lang="zh-CN" altLang="en-US" dirty="0"/>
              <a:t>设计了哪些测试用例</a:t>
            </a:r>
            <a:endParaRPr lang="en-US" altLang="zh-CN" dirty="0"/>
          </a:p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如何开展测试的，展示测试代码</a:t>
            </a:r>
            <a:endParaRPr lang="en-US" altLang="zh-CN" dirty="0"/>
          </a:p>
          <a:p>
            <a:r>
              <a:rPr lang="zh-CN" altLang="en-US" dirty="0"/>
              <a:t>测试演示</a:t>
            </a:r>
            <a:endParaRPr lang="en-US" altLang="zh-CN" dirty="0"/>
          </a:p>
          <a:p>
            <a:pPr lvl="1"/>
            <a:r>
              <a:rPr lang="zh-CN" altLang="en-US" dirty="0"/>
              <a:t>演示如何进行测试及其结果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zh-CN" altLang="en-US" dirty="0"/>
              <a:t>如软件测试、自动工具分析、审查等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SonarQube</a:t>
            </a:r>
            <a:r>
              <a:rPr lang="zh-CN" altLang="en-US" dirty="0"/>
              <a:t>分析代码质量并展示其分析结果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r>
              <a:rPr lang="zh-CN" altLang="en-US" dirty="0"/>
              <a:t>画一张部署图，详细介绍软件系统的部署环境</a:t>
            </a:r>
            <a:endParaRPr lang="en-US" altLang="zh-CN" dirty="0"/>
          </a:p>
          <a:p>
            <a:pPr lvl="1"/>
            <a:r>
              <a:rPr lang="zh-CN" altLang="en-US" dirty="0"/>
              <a:t>各个计算节点的具体要求，各个构件的部署情况</a:t>
            </a:r>
            <a:endParaRPr lang="en-US" altLang="zh-CN" dirty="0"/>
          </a:p>
          <a:p>
            <a:pPr lvl="1"/>
            <a:endParaRPr lang="zh-CN" altLang="en-US" dirty="0"/>
          </a:p>
          <a:p>
            <a:pPr lvl="0"/>
            <a:r>
              <a:rPr lang="zh-CN" altLang="en-US" dirty="0"/>
              <a:t>演示软件系统的运行情况</a:t>
            </a:r>
          </a:p>
          <a:p>
            <a:pPr lvl="1"/>
            <a:r>
              <a:rPr lang="zh-CN" altLang="en-US" dirty="0"/>
              <a:t>运行目标软件系统，操作和演示软件系统，或者播放实际运行的演示效果视频</a:t>
            </a:r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介绍在开发过程中加入到哪些开源社区，如软件开发知识分享社区、软件项目托管社区等</a:t>
            </a:r>
          </a:p>
          <a:p>
            <a:pPr lvl="1"/>
            <a:r>
              <a:rPr lang="zh-CN" altLang="en-US" dirty="0"/>
              <a:t>如</a:t>
            </a:r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en-US" altLang="zh-CN" dirty="0" err="1"/>
              <a:t>OSChina</a:t>
            </a:r>
            <a:r>
              <a:rPr lang="zh-CN" altLang="en-US" dirty="0"/>
              <a:t>、</a:t>
            </a:r>
            <a:r>
              <a:rPr lang="en-US" altLang="zh-CN" dirty="0"/>
              <a:t>Stack Overflow</a:t>
            </a:r>
            <a:r>
              <a:rPr lang="zh-CN" altLang="en-US" dirty="0"/>
              <a:t>等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介绍如何基于开源社区来促进软件项目开发，解决软件开发问题等</a:t>
            </a:r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实践的心得和体会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28</TotalTime>
  <Words>597</Words>
  <Application>Microsoft Office PowerPoint</Application>
  <PresentationFormat>自定义</PresentationFormat>
  <Paragraphs>105</Paragraphs>
  <Slides>12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微软雅黑</vt:lpstr>
      <vt:lpstr>Arial</vt:lpstr>
      <vt:lpstr>Times New Roman</vt:lpstr>
      <vt:lpstr>Verdana</vt:lpstr>
      <vt:lpstr>Wingdings</vt:lpstr>
      <vt:lpstr>自定义设计方案</vt:lpstr>
      <vt:lpstr>PowerPoint 演示文稿</vt:lpstr>
      <vt:lpstr>汇报内容</vt:lpstr>
      <vt:lpstr>软件需求与创意</vt:lpstr>
      <vt:lpstr>需求模型与文档</vt:lpstr>
      <vt:lpstr>软件开发技术与工具</vt:lpstr>
      <vt:lpstr>软件设计与建模</vt:lpstr>
      <vt:lpstr>代码编写</vt:lpstr>
      <vt:lpstr>软件测试</vt:lpstr>
      <vt:lpstr>软件质量与保证</vt:lpstr>
      <vt:lpstr>系统部署与运行</vt:lpstr>
      <vt:lpstr>开源社区的使用</vt:lpstr>
      <vt:lpstr>实践收获与感受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TOMMY</cp:lastModifiedBy>
  <cp:revision>2452</cp:revision>
  <dcterms:created xsi:type="dcterms:W3CDTF">2113-01-01T00:00:00Z</dcterms:created>
  <dcterms:modified xsi:type="dcterms:W3CDTF">2021-09-08T01:33:02Z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B605E4BF24AC4015B4D9A70B13182C23</vt:lpwstr>
  </property>
</Properties>
</file>