
<file path=[Content_Types].xml><?xml version="1.0" encoding="utf-8"?>
<Types xmlns="http://schemas.openxmlformats.org/package/2006/content-types"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1" r:id="rId5"/>
    <p:sldId id="263" r:id="rId6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70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7.xml"/><Relationship Id="rId2" Type="http://schemas.openxmlformats.org/officeDocument/2006/relationships/image" Target="../media/image1.png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8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9.xml"/><Relationship Id="rId3" Type="http://schemas.openxmlformats.org/officeDocument/2006/relationships/image" Target="../media/image6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俄罗斯方块</a:t>
            </a:r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985305" y="3822655"/>
            <a:ext cx="9799200" cy="1472400"/>
          </a:xfrm>
        </p:spPr>
        <p:txBody>
          <a:bodyPr/>
          <a:p>
            <a:r>
              <a:rPr lang="en-US" altLang="zh-CN"/>
              <a:t>61523314 </a:t>
            </a:r>
            <a:r>
              <a:rPr lang="zh-CN" altLang="en-US"/>
              <a:t>李一飞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96595" y="309245"/>
            <a:ext cx="2625090" cy="915670"/>
          </a:xfrm>
        </p:spPr>
        <p:txBody>
          <a:bodyPr>
            <a:normAutofit/>
          </a:bodyPr>
          <a:p>
            <a:r>
              <a:rPr lang="zh-CN" altLang="zh-CN" sz="2400"/>
              <a:t>整体框架</a:t>
            </a:r>
            <a:endParaRPr lang="zh-CN" altLang="zh-CN" sz="2400"/>
          </a:p>
        </p:txBody>
      </p:sp>
      <p:pic>
        <p:nvPicPr>
          <p:cNvPr id="4" name="图片 3" descr="屏幕截图 2024-06-20 1558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90" y="1355090"/>
            <a:ext cx="8136255" cy="39401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5350510" y="2924175"/>
            <a:ext cx="14541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00000"/>
              </a:lnSpc>
              <a:buClr>
                <a:srgbClr val="7F4259"/>
              </a:buClr>
              <a:buNone/>
            </a:pPr>
            <a:br>
              <a:rPr lang="zh-CN" altLang="en-US" sz="2800" dirty="0">
                <a:solidFill>
                  <a:schemeClr val="bg1"/>
                </a:solidFill>
                <a:latin typeface="汉仪中宋简" panose="02010600000101010101" charset="-128"/>
                <a:ea typeface="汉仪中宋简" panose="02010600000101010101" charset="-128"/>
              </a:rPr>
            </a:br>
            <a:r>
              <a:rPr lang="zh-CN" altLang="en-US" sz="2800" dirty="0">
                <a:solidFill>
                  <a:schemeClr val="bg1"/>
                </a:solidFill>
                <a:latin typeface="汉仪中宋简" panose="02010600000101010101" charset="-128"/>
                <a:ea typeface="汉仪中宋简" panose="02010600000101010101" charset="-128"/>
              </a:rPr>
              <a:t>答辩</a:t>
            </a:r>
            <a:endParaRPr lang="zh-CN" altLang="en-US" sz="2800" dirty="0">
              <a:solidFill>
                <a:schemeClr val="bg1"/>
              </a:solidFill>
              <a:latin typeface="汉仪中宋简" panose="02010600000101010101" charset="-128"/>
              <a:ea typeface="汉仪中宋简" panose="02010600000101010101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5285" y="2533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建立图形的</a:t>
            </a:r>
            <a:r>
              <a:rPr lang="zh-CN" altLang="en-US"/>
              <a:t>坐标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5285" y="19989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隐藏</a:t>
            </a:r>
            <a:r>
              <a:rPr lang="zh-CN" altLang="en-US"/>
              <a:t>光标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75285" y="34290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设定</a:t>
            </a:r>
            <a:r>
              <a:rPr lang="zh-CN" altLang="en-US"/>
              <a:t>光标位置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75285" y="55797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主要的类</a:t>
            </a:r>
            <a:endParaRPr lang="zh-CN" altLang="en-US"/>
          </a:p>
        </p:txBody>
      </p:sp>
      <p:pic>
        <p:nvPicPr>
          <p:cNvPr id="5" name="图片 4" descr="屏幕截图 2024-06-20 1749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2225" y="4433570"/>
            <a:ext cx="4838700" cy="2343150"/>
          </a:xfrm>
          <a:prstGeom prst="rect">
            <a:avLst/>
          </a:prstGeom>
        </p:spPr>
      </p:pic>
      <p:pic>
        <p:nvPicPr>
          <p:cNvPr id="6" name="图片 5" descr="屏幕截图 2024-06-20 162223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225" y="3284220"/>
            <a:ext cx="9159240" cy="1002030"/>
          </a:xfrm>
          <a:prstGeom prst="rect">
            <a:avLst/>
          </a:prstGeom>
        </p:spPr>
      </p:pic>
      <p:pic>
        <p:nvPicPr>
          <p:cNvPr id="12" name="图片 11" descr="屏幕截图 2024-06-20 1612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010" y="1786255"/>
            <a:ext cx="7347585" cy="1423035"/>
          </a:xfrm>
          <a:prstGeom prst="rect">
            <a:avLst/>
          </a:prstGeom>
        </p:spPr>
      </p:pic>
      <p:pic>
        <p:nvPicPr>
          <p:cNvPr id="14" name="图片 13" descr="屏幕截图 2024-06-20 1601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010" y="92075"/>
            <a:ext cx="7221220" cy="16192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项目展示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0385" y="1587500"/>
            <a:ext cx="8340725" cy="39833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0385" y="67818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项目展示</a:t>
            </a:r>
            <a:endParaRPr lang="zh-CN" altLang="en-US" sz="3200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commondata" val="eyJoZGlkIjoiNmRmMjRmZWE1NjAzOTBkMDRiNDYzYWE0NzYzOGE1MW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WPS 演示</Application>
  <PresentationFormat>宽屏</PresentationFormat>
  <Paragraphs>18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汉仪中宋简</vt:lpstr>
      <vt:lpstr>微软雅黑</vt:lpstr>
      <vt:lpstr>Arial Unicode MS</vt:lpstr>
      <vt:lpstr>Calibri</vt:lpstr>
      <vt:lpstr>WPS</vt:lpstr>
      <vt:lpstr>俄罗斯方块</vt:lpstr>
      <vt:lpstr>整体框架</vt:lpstr>
      <vt:lpstr>PowerPoint 演示文稿</vt:lpstr>
      <vt:lpstr>俄罗斯方块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back</cp:lastModifiedBy>
  <cp:revision>158</cp:revision>
  <dcterms:created xsi:type="dcterms:W3CDTF">2019-06-19T02:08:00Z</dcterms:created>
  <dcterms:modified xsi:type="dcterms:W3CDTF">2024-06-25T06:30:00Z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6EE788D532FD4C929593F155196EAC49_11</vt:lpwstr>
  </property>
</Properties>
</file>