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Override PartName="/customXml/itemProps430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1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7" r:id="rId4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86" r:id="rId22"/>
    <p:sldId id="287" r:id="rId23"/>
    <p:sldId id="288" r:id="rId24"/>
    <p:sldId id="289" r:id="rId25"/>
    <p:sldId id="279" r:id="rId26"/>
    <p:sldId id="280" r:id="rId27"/>
    <p:sldId id="281" r:id="rId28"/>
    <p:sldId id="283" r:id="rId29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1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01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6" Type="http://schemas.openxmlformats.org/officeDocument/2006/relationships/tags" Target="tags/tag431.xml"/><Relationship Id="rId35" Type="http://schemas.openxmlformats.org/officeDocument/2006/relationships/customXml" Target="../customXml/item1.xml"/><Relationship Id="rId34" Type="http://schemas.openxmlformats.org/officeDocument/2006/relationships/customXmlProps" Target="../customXml/itemProps430.xml"/><Relationship Id="rId33" Type="http://schemas.openxmlformats.org/officeDocument/2006/relationships/commentAuthors" Target="commentAuthors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8" Type="http://schemas.openxmlformats.org/officeDocument/2006/relationships/tags" Target="../tags/tag79.xml"/><Relationship Id="rId17" Type="http://schemas.openxmlformats.org/officeDocument/2006/relationships/tags" Target="../tags/tag78.xml"/><Relationship Id="rId16" Type="http://schemas.openxmlformats.org/officeDocument/2006/relationships/tags" Target="../tags/tag77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87.xml"/><Relationship Id="rId8" Type="http://schemas.openxmlformats.org/officeDocument/2006/relationships/tags" Target="../tags/tag86.xml"/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2" Type="http://schemas.openxmlformats.org/officeDocument/2006/relationships/tags" Target="../tags/tag90.xml"/><Relationship Id="rId11" Type="http://schemas.openxmlformats.org/officeDocument/2006/relationships/tags" Target="../tags/tag89.xml"/><Relationship Id="rId10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3" Type="http://schemas.openxmlformats.org/officeDocument/2006/relationships/tags" Target="../tags/tag102.xml"/><Relationship Id="rId12" Type="http://schemas.openxmlformats.org/officeDocument/2006/relationships/tags" Target="../tags/tag101.xml"/><Relationship Id="rId11" Type="http://schemas.openxmlformats.org/officeDocument/2006/relationships/tags" Target="../tags/tag100.xml"/><Relationship Id="rId10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tags" Target="../tags/tag105.xml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21.xml"/><Relationship Id="rId8" Type="http://schemas.openxmlformats.org/officeDocument/2006/relationships/tags" Target="../tags/tag120.xml"/><Relationship Id="rId7" Type="http://schemas.openxmlformats.org/officeDocument/2006/relationships/tags" Target="../tags/tag119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3" Type="http://schemas.openxmlformats.org/officeDocument/2006/relationships/tags" Target="../tags/tag125.xml"/><Relationship Id="rId12" Type="http://schemas.openxmlformats.org/officeDocument/2006/relationships/tags" Target="../tags/tag124.xml"/><Relationship Id="rId11" Type="http://schemas.openxmlformats.org/officeDocument/2006/relationships/tags" Target="../tags/tag123.xml"/><Relationship Id="rId10" Type="http://schemas.openxmlformats.org/officeDocument/2006/relationships/tags" Target="../tags/tag122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33.xml"/><Relationship Id="rId8" Type="http://schemas.openxmlformats.org/officeDocument/2006/relationships/tags" Target="../tags/tag132.xml"/><Relationship Id="rId7" Type="http://schemas.openxmlformats.org/officeDocument/2006/relationships/tags" Target="../tags/tag131.xml"/><Relationship Id="rId6" Type="http://schemas.openxmlformats.org/officeDocument/2006/relationships/tags" Target="../tags/tag130.xml"/><Relationship Id="rId5" Type="http://schemas.openxmlformats.org/officeDocument/2006/relationships/tags" Target="../tags/tag129.xml"/><Relationship Id="rId4" Type="http://schemas.openxmlformats.org/officeDocument/2006/relationships/tags" Target="../tags/tag128.xml"/><Relationship Id="rId3" Type="http://schemas.openxmlformats.org/officeDocument/2006/relationships/tags" Target="../tags/tag127.xml"/><Relationship Id="rId2" Type="http://schemas.openxmlformats.org/officeDocument/2006/relationships/tags" Target="../tags/tag126.xml"/><Relationship Id="rId15" Type="http://schemas.openxmlformats.org/officeDocument/2006/relationships/tags" Target="../tags/tag139.xml"/><Relationship Id="rId14" Type="http://schemas.openxmlformats.org/officeDocument/2006/relationships/tags" Target="../tags/tag138.xml"/><Relationship Id="rId13" Type="http://schemas.openxmlformats.org/officeDocument/2006/relationships/tags" Target="../tags/tag137.xml"/><Relationship Id="rId12" Type="http://schemas.openxmlformats.org/officeDocument/2006/relationships/tags" Target="../tags/tag136.xml"/><Relationship Id="rId11" Type="http://schemas.openxmlformats.org/officeDocument/2006/relationships/tags" Target="../tags/tag135.xml"/><Relationship Id="rId10" Type="http://schemas.openxmlformats.org/officeDocument/2006/relationships/tags" Target="../tags/tag134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47.xml"/><Relationship Id="rId8" Type="http://schemas.openxmlformats.org/officeDocument/2006/relationships/tags" Target="../tags/tag146.xml"/><Relationship Id="rId7" Type="http://schemas.openxmlformats.org/officeDocument/2006/relationships/tags" Target="../tags/tag145.xml"/><Relationship Id="rId6" Type="http://schemas.openxmlformats.org/officeDocument/2006/relationships/tags" Target="../tags/tag144.xml"/><Relationship Id="rId5" Type="http://schemas.openxmlformats.org/officeDocument/2006/relationships/tags" Target="../tags/tag143.xml"/><Relationship Id="rId4" Type="http://schemas.openxmlformats.org/officeDocument/2006/relationships/tags" Target="../tags/tag142.xml"/><Relationship Id="rId3" Type="http://schemas.openxmlformats.org/officeDocument/2006/relationships/tags" Target="../tags/tag141.xml"/><Relationship Id="rId2" Type="http://schemas.openxmlformats.org/officeDocument/2006/relationships/tags" Target="../tags/tag140.xml"/><Relationship Id="rId11" Type="http://schemas.openxmlformats.org/officeDocument/2006/relationships/tags" Target="../tags/tag149.xml"/><Relationship Id="rId10" Type="http://schemas.openxmlformats.org/officeDocument/2006/relationships/tags" Target="../tags/tag148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157.xml"/><Relationship Id="rId8" Type="http://schemas.openxmlformats.org/officeDocument/2006/relationships/tags" Target="../tags/tag156.xml"/><Relationship Id="rId7" Type="http://schemas.openxmlformats.org/officeDocument/2006/relationships/tags" Target="../tags/tag155.xml"/><Relationship Id="rId6" Type="http://schemas.openxmlformats.org/officeDocument/2006/relationships/tags" Target="../tags/tag154.xml"/><Relationship Id="rId5" Type="http://schemas.openxmlformats.org/officeDocument/2006/relationships/tags" Target="../tags/tag153.xml"/><Relationship Id="rId4" Type="http://schemas.openxmlformats.org/officeDocument/2006/relationships/tags" Target="../tags/tag152.xml"/><Relationship Id="rId3" Type="http://schemas.openxmlformats.org/officeDocument/2006/relationships/tags" Target="../tags/tag151.xml"/><Relationship Id="rId2" Type="http://schemas.openxmlformats.org/officeDocument/2006/relationships/tags" Target="../tags/tag150.xml"/><Relationship Id="rId10" Type="http://schemas.openxmlformats.org/officeDocument/2006/relationships/tags" Target="../tags/tag158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166.xml"/><Relationship Id="rId8" Type="http://schemas.openxmlformats.org/officeDocument/2006/relationships/tags" Target="../tags/tag165.xml"/><Relationship Id="rId7" Type="http://schemas.openxmlformats.org/officeDocument/2006/relationships/tags" Target="../tags/tag164.xml"/><Relationship Id="rId6" Type="http://schemas.openxmlformats.org/officeDocument/2006/relationships/tags" Target="../tags/tag163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3" Type="http://schemas.openxmlformats.org/officeDocument/2006/relationships/tags" Target="../tags/tag160.xml"/><Relationship Id="rId2" Type="http://schemas.openxmlformats.org/officeDocument/2006/relationships/tags" Target="../tags/tag159.xml"/><Relationship Id="rId11" Type="http://schemas.openxmlformats.org/officeDocument/2006/relationships/tags" Target="../tags/tag168.xml"/><Relationship Id="rId10" Type="http://schemas.openxmlformats.org/officeDocument/2006/relationships/tags" Target="../tags/tag167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2" Type="http://schemas.openxmlformats.org/officeDocument/2006/relationships/tags" Target="../tags/tag179.xml"/><Relationship Id="rId11" Type="http://schemas.openxmlformats.org/officeDocument/2006/relationships/tags" Target="../tags/tag178.xml"/><Relationship Id="rId10" Type="http://schemas.openxmlformats.org/officeDocument/2006/relationships/tags" Target="../tags/tag177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87.xml"/><Relationship Id="rId8" Type="http://schemas.openxmlformats.org/officeDocument/2006/relationships/tags" Target="../tags/tag186.xml"/><Relationship Id="rId7" Type="http://schemas.openxmlformats.org/officeDocument/2006/relationships/tags" Target="../tags/tag185.xml"/><Relationship Id="rId6" Type="http://schemas.openxmlformats.org/officeDocument/2006/relationships/tags" Target="../tags/tag184.xml"/><Relationship Id="rId5" Type="http://schemas.openxmlformats.org/officeDocument/2006/relationships/tags" Target="../tags/tag183.xml"/><Relationship Id="rId4" Type="http://schemas.openxmlformats.org/officeDocument/2006/relationships/tags" Target="../tags/tag182.xml"/><Relationship Id="rId3" Type="http://schemas.openxmlformats.org/officeDocument/2006/relationships/tags" Target="../tags/tag181.xml"/><Relationship Id="rId2" Type="http://schemas.openxmlformats.org/officeDocument/2006/relationships/tags" Target="../tags/tag180.xml"/><Relationship Id="rId18" Type="http://schemas.openxmlformats.org/officeDocument/2006/relationships/tags" Target="../tags/tag196.xml"/><Relationship Id="rId17" Type="http://schemas.openxmlformats.org/officeDocument/2006/relationships/tags" Target="../tags/tag195.xml"/><Relationship Id="rId16" Type="http://schemas.openxmlformats.org/officeDocument/2006/relationships/tags" Target="../tags/tag194.xml"/><Relationship Id="rId15" Type="http://schemas.openxmlformats.org/officeDocument/2006/relationships/tags" Target="../tags/tag193.xml"/><Relationship Id="rId14" Type="http://schemas.openxmlformats.org/officeDocument/2006/relationships/tags" Target="../tags/tag192.xml"/><Relationship Id="rId13" Type="http://schemas.openxmlformats.org/officeDocument/2006/relationships/tags" Target="../tags/tag191.xml"/><Relationship Id="rId12" Type="http://schemas.openxmlformats.org/officeDocument/2006/relationships/tags" Target="../tags/tag190.xml"/><Relationship Id="rId11" Type="http://schemas.openxmlformats.org/officeDocument/2006/relationships/tags" Target="../tags/tag189.xml"/><Relationship Id="rId10" Type="http://schemas.openxmlformats.org/officeDocument/2006/relationships/tags" Target="../tags/tag18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署名"/>
          <p:cNvSpPr txBox="1">
            <a:spLocks noGrp="1"/>
          </p:cNvSpPr>
          <p:nvPr>
            <p:ph type="body" idx="18" hasCustomPrompt="1"/>
            <p:custDataLst>
              <p:tags r:id="rId2"/>
            </p:custDataLst>
          </p:nvPr>
        </p:nvSpPr>
        <p:spPr>
          <a:xfrm>
            <a:off x="1144905" y="4086225"/>
            <a:ext cx="2369820" cy="342900"/>
          </a:xfrm>
          <a:prstGeom prst="parallelogram">
            <a:avLst>
              <a:gd name="adj" fmla="val 104814"/>
            </a:avLst>
          </a:prstGeom>
          <a:gradFill>
            <a:gsLst>
              <a:gs pos="3400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 dirty="0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1" name="副标题"/>
          <p:cNvSpPr>
            <a:spLocks noGrp="1"/>
          </p:cNvSpPr>
          <p:nvPr>
            <p:ph type="title" idx="16" hasCustomPrompt="1"/>
            <p:custDataLst>
              <p:tags r:id="rId3"/>
            </p:custDataLst>
          </p:nvPr>
        </p:nvSpPr>
        <p:spPr>
          <a:xfrm>
            <a:off x="1144905" y="1204595"/>
            <a:ext cx="7926070" cy="2223770"/>
          </a:xfrm>
          <a:prstGeom prst="rect">
            <a:avLst/>
          </a:prstGeom>
          <a:noFill/>
        </p:spPr>
        <p:txBody>
          <a:bodyPr wrap="square" lIns="91440" tIns="0" rIns="91440" bIns="0" rtlCol="0" anchor="b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tx1"/>
                </a:solidFill>
                <a:latin typeface="+mj-lt"/>
                <a:ea typeface="+mj-lt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9629140" y="-635"/>
            <a:ext cx="1785620" cy="6864350"/>
          </a:xfrm>
          <a:prstGeom prst="rect">
            <a:avLst/>
          </a:prstGeom>
          <a:gradFill>
            <a:gsLst>
              <a:gs pos="42000">
                <a:schemeClr val="accent5">
                  <a:alpha val="0"/>
                </a:schemeClr>
              </a:gs>
              <a:gs pos="100000">
                <a:schemeClr val="accent5">
                  <a:alpha val="8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9607550" y="-635"/>
            <a:ext cx="1785620" cy="6864350"/>
          </a:xfrm>
          <a:prstGeom prst="rect">
            <a:avLst/>
          </a:prstGeom>
          <a:noFill/>
          <a:ln w="19050">
            <a:gradFill>
              <a:gsLst>
                <a:gs pos="10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</a:gsLst>
              <a:lin ang="108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6"/>
            </p:custDataLst>
          </p:nvPr>
        </p:nvSpPr>
        <p:spPr>
          <a:xfrm>
            <a:off x="6664960" y="981710"/>
            <a:ext cx="3535045" cy="588835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59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10000">
                <a:schemeClr val="accent5">
                  <a:alpha val="6000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" name="流程图: 过程 7"/>
          <p:cNvSpPr/>
          <p:nvPr>
            <p:custDataLst>
              <p:tags r:id="rId7"/>
            </p:custDataLst>
          </p:nvPr>
        </p:nvSpPr>
        <p:spPr>
          <a:xfrm>
            <a:off x="6722110" y="1073150"/>
            <a:ext cx="3448050" cy="5795645"/>
          </a:xfrm>
          <a:custGeom>
            <a:avLst/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7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13" name="流程图: 过程 7"/>
          <p:cNvSpPr/>
          <p:nvPr>
            <p:custDataLst>
              <p:tags r:id="rId8"/>
            </p:custDataLst>
          </p:nvPr>
        </p:nvSpPr>
        <p:spPr>
          <a:xfrm>
            <a:off x="7140575" y="4029710"/>
            <a:ext cx="1697990" cy="282829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55000">
                <a:schemeClr val="accent5">
                  <a:alpha val="0"/>
                </a:schemeClr>
              </a:gs>
              <a:gs pos="82000">
                <a:schemeClr val="accent2">
                  <a:alpha val="0"/>
                </a:schemeClr>
              </a:gs>
              <a:gs pos="10000">
                <a:schemeClr val="accent5">
                  <a:alpha val="6000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4" name="流程图: 过程 7"/>
          <p:cNvSpPr/>
          <p:nvPr>
            <p:custDataLst>
              <p:tags r:id="rId9"/>
            </p:custDataLst>
          </p:nvPr>
        </p:nvSpPr>
        <p:spPr>
          <a:xfrm>
            <a:off x="7161530" y="4086225"/>
            <a:ext cx="1656080" cy="277177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  <a:gd name="connsiteX0-11" fmla="*/ 0 w 10039"/>
              <a:gd name="connsiteY0-12" fmla="*/ 5518 h 9929"/>
              <a:gd name="connsiteX1-13" fmla="*/ 10039 w 10039"/>
              <a:gd name="connsiteY1-14" fmla="*/ 0 h 9929"/>
              <a:gd name="connsiteX2-15" fmla="*/ 10039 w 10039"/>
              <a:gd name="connsiteY2-16" fmla="*/ 9929 h 9929"/>
              <a:gd name="connsiteX3-17" fmla="*/ 39 w 10039"/>
              <a:gd name="connsiteY3-18" fmla="*/ 9929 h 9929"/>
              <a:gd name="connsiteX4-19" fmla="*/ 0 w 10039"/>
              <a:gd name="connsiteY4-20" fmla="*/ 5518 h 9929"/>
              <a:gd name="connsiteX0-21" fmla="*/ 0 w 10000"/>
              <a:gd name="connsiteY0-22" fmla="*/ 5486 h 9929"/>
              <a:gd name="connsiteX1-23" fmla="*/ 10000 w 10000"/>
              <a:gd name="connsiteY1-24" fmla="*/ 0 h 9929"/>
              <a:gd name="connsiteX2-25" fmla="*/ 10000 w 10000"/>
              <a:gd name="connsiteY2-26" fmla="*/ 9929 h 9929"/>
              <a:gd name="connsiteX3-27" fmla="*/ 39 w 10000"/>
              <a:gd name="connsiteY3-28" fmla="*/ 9929 h 9929"/>
              <a:gd name="connsiteX4-29" fmla="*/ 0 w 10000"/>
              <a:gd name="connsiteY4-30" fmla="*/ 5486 h 99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9929">
                <a:moveTo>
                  <a:pt x="0" y="5486"/>
                </a:moveTo>
                <a:lnTo>
                  <a:pt x="10000" y="0"/>
                </a:lnTo>
                <a:lnTo>
                  <a:pt x="10000" y="9929"/>
                </a:lnTo>
                <a:lnTo>
                  <a:pt x="39" y="9929"/>
                </a:lnTo>
                <a:lnTo>
                  <a:pt x="0" y="548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7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16" name="流程图: 过程 7"/>
          <p:cNvSpPr/>
          <p:nvPr>
            <p:custDataLst>
              <p:tags r:id="rId10"/>
            </p:custDataLst>
          </p:nvPr>
        </p:nvSpPr>
        <p:spPr>
          <a:xfrm>
            <a:off x="10494010" y="2611755"/>
            <a:ext cx="1697990" cy="425704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74" h="6704">
                <a:moveTo>
                  <a:pt x="2674" y="0"/>
                </a:moveTo>
                <a:lnTo>
                  <a:pt x="2674" y="2250"/>
                </a:lnTo>
                <a:lnTo>
                  <a:pt x="2674" y="4454"/>
                </a:lnTo>
                <a:lnTo>
                  <a:pt x="2674" y="6704"/>
                </a:lnTo>
                <a:lnTo>
                  <a:pt x="10" y="6704"/>
                </a:lnTo>
                <a:cubicBezTo>
                  <a:pt x="7" y="6049"/>
                  <a:pt x="3" y="5394"/>
                  <a:pt x="0" y="4739"/>
                </a:cubicBezTo>
                <a:lnTo>
                  <a:pt x="307" y="4454"/>
                </a:lnTo>
                <a:lnTo>
                  <a:pt x="10" y="4454"/>
                </a:lnTo>
                <a:cubicBezTo>
                  <a:pt x="7" y="3799"/>
                  <a:pt x="3" y="3144"/>
                  <a:pt x="0" y="2489"/>
                </a:cubicBezTo>
                <a:lnTo>
                  <a:pt x="2674" y="0"/>
                </a:lnTo>
                <a:close/>
              </a:path>
            </a:pathLst>
          </a:custGeom>
          <a:gradFill flip="none" rotWithShape="1">
            <a:gsLst>
              <a:gs pos="43000">
                <a:schemeClr val="accent2">
                  <a:alpha val="0"/>
                </a:schemeClr>
              </a:gs>
              <a:gs pos="10000">
                <a:schemeClr val="accent5">
                  <a:alpha val="6000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7" name="流程图: 过程 7"/>
          <p:cNvSpPr/>
          <p:nvPr>
            <p:custDataLst>
              <p:tags r:id="rId11"/>
            </p:custDataLst>
          </p:nvPr>
        </p:nvSpPr>
        <p:spPr>
          <a:xfrm>
            <a:off x="10535920" y="2661285"/>
            <a:ext cx="1656080" cy="418973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  <a:gd name="connsiteX0-11" fmla="*/ 0 w 10039"/>
              <a:gd name="connsiteY0-12" fmla="*/ 5518 h 9929"/>
              <a:gd name="connsiteX1-13" fmla="*/ 10039 w 10039"/>
              <a:gd name="connsiteY1-14" fmla="*/ 0 h 9929"/>
              <a:gd name="connsiteX2-15" fmla="*/ 10039 w 10039"/>
              <a:gd name="connsiteY2-16" fmla="*/ 9929 h 9929"/>
              <a:gd name="connsiteX3-17" fmla="*/ 39 w 10039"/>
              <a:gd name="connsiteY3-18" fmla="*/ 9929 h 9929"/>
              <a:gd name="connsiteX4-19" fmla="*/ 0 w 10039"/>
              <a:gd name="connsiteY4-20" fmla="*/ 5518 h 9929"/>
              <a:gd name="connsiteX0-21" fmla="*/ 0 w 10000"/>
              <a:gd name="connsiteY0-22" fmla="*/ 5486 h 9929"/>
              <a:gd name="connsiteX1-23" fmla="*/ 10000 w 10000"/>
              <a:gd name="connsiteY1-24" fmla="*/ 0 h 9929"/>
              <a:gd name="connsiteX2-25" fmla="*/ 10000 w 10000"/>
              <a:gd name="connsiteY2-26" fmla="*/ 9929 h 9929"/>
              <a:gd name="connsiteX3-27" fmla="*/ 39 w 10000"/>
              <a:gd name="connsiteY3-28" fmla="*/ 9929 h 9929"/>
              <a:gd name="connsiteX4-29" fmla="*/ 0 w 10000"/>
              <a:gd name="connsiteY4-30" fmla="*/ 5486 h 99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08" h="6598">
                <a:moveTo>
                  <a:pt x="2608" y="0"/>
                </a:moveTo>
                <a:lnTo>
                  <a:pt x="2608" y="2233"/>
                </a:lnTo>
                <a:lnTo>
                  <a:pt x="2608" y="4365"/>
                </a:lnTo>
                <a:lnTo>
                  <a:pt x="2608" y="6598"/>
                </a:lnTo>
                <a:lnTo>
                  <a:pt x="10" y="6598"/>
                </a:lnTo>
                <a:lnTo>
                  <a:pt x="0" y="4645"/>
                </a:lnTo>
                <a:lnTo>
                  <a:pt x="303" y="4365"/>
                </a:lnTo>
                <a:lnTo>
                  <a:pt x="10" y="4365"/>
                </a:lnTo>
                <a:lnTo>
                  <a:pt x="0" y="2412"/>
                </a:lnTo>
                <a:lnTo>
                  <a:pt x="2608" y="0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6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19" name="流程图: 过程 7"/>
          <p:cNvSpPr/>
          <p:nvPr>
            <p:custDataLst>
              <p:tags r:id="rId12"/>
            </p:custDataLst>
          </p:nvPr>
        </p:nvSpPr>
        <p:spPr>
          <a:xfrm>
            <a:off x="10494010" y="3860165"/>
            <a:ext cx="1697990" cy="299783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74" h="4721">
                <a:moveTo>
                  <a:pt x="2674" y="0"/>
                </a:moveTo>
                <a:lnTo>
                  <a:pt x="2674" y="267"/>
                </a:lnTo>
                <a:lnTo>
                  <a:pt x="2674" y="4454"/>
                </a:lnTo>
                <a:lnTo>
                  <a:pt x="2674" y="4721"/>
                </a:lnTo>
                <a:lnTo>
                  <a:pt x="10" y="4721"/>
                </a:lnTo>
                <a:cubicBezTo>
                  <a:pt x="7" y="4066"/>
                  <a:pt x="3" y="3411"/>
                  <a:pt x="0" y="2756"/>
                </a:cubicBezTo>
                <a:lnTo>
                  <a:pt x="1" y="2755"/>
                </a:lnTo>
                <a:lnTo>
                  <a:pt x="0" y="2489"/>
                </a:lnTo>
                <a:lnTo>
                  <a:pt x="2674" y="0"/>
                </a:lnTo>
                <a:close/>
              </a:path>
            </a:pathLst>
          </a:custGeom>
          <a:gradFill flip="none" rotWithShape="1">
            <a:gsLst>
              <a:gs pos="54000">
                <a:schemeClr val="accent5">
                  <a:alpha val="0"/>
                </a:schemeClr>
              </a:gs>
              <a:gs pos="0">
                <a:schemeClr val="accent2">
                  <a:alpha val="73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0" name="流程图: 过程 7"/>
          <p:cNvSpPr/>
          <p:nvPr>
            <p:custDataLst>
              <p:tags r:id="rId13"/>
            </p:custDataLst>
          </p:nvPr>
        </p:nvSpPr>
        <p:spPr>
          <a:xfrm>
            <a:off x="10528935" y="3916680"/>
            <a:ext cx="1656080" cy="294132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  <a:gd name="connsiteX0-11" fmla="*/ 0 w 10039"/>
              <a:gd name="connsiteY0-12" fmla="*/ 5518 h 9929"/>
              <a:gd name="connsiteX1-13" fmla="*/ 10039 w 10039"/>
              <a:gd name="connsiteY1-14" fmla="*/ 0 h 9929"/>
              <a:gd name="connsiteX2-15" fmla="*/ 10039 w 10039"/>
              <a:gd name="connsiteY2-16" fmla="*/ 9929 h 9929"/>
              <a:gd name="connsiteX3-17" fmla="*/ 39 w 10039"/>
              <a:gd name="connsiteY3-18" fmla="*/ 9929 h 9929"/>
              <a:gd name="connsiteX4-19" fmla="*/ 0 w 10039"/>
              <a:gd name="connsiteY4-20" fmla="*/ 5518 h 9929"/>
              <a:gd name="connsiteX0-21" fmla="*/ 0 w 10000"/>
              <a:gd name="connsiteY0-22" fmla="*/ 5486 h 9929"/>
              <a:gd name="connsiteX1-23" fmla="*/ 10000 w 10000"/>
              <a:gd name="connsiteY1-24" fmla="*/ 0 h 9929"/>
              <a:gd name="connsiteX2-25" fmla="*/ 10000 w 10000"/>
              <a:gd name="connsiteY2-26" fmla="*/ 9929 h 9929"/>
              <a:gd name="connsiteX3-27" fmla="*/ 39 w 10000"/>
              <a:gd name="connsiteY3-28" fmla="*/ 9929 h 9929"/>
              <a:gd name="connsiteX4-29" fmla="*/ 0 w 10000"/>
              <a:gd name="connsiteY4-30" fmla="*/ 5486 h 99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08" h="4632">
                <a:moveTo>
                  <a:pt x="2608" y="0"/>
                </a:moveTo>
                <a:lnTo>
                  <a:pt x="2608" y="267"/>
                </a:lnTo>
                <a:lnTo>
                  <a:pt x="2608" y="4365"/>
                </a:lnTo>
                <a:lnTo>
                  <a:pt x="2608" y="4632"/>
                </a:lnTo>
                <a:lnTo>
                  <a:pt x="10" y="4632"/>
                </a:lnTo>
                <a:lnTo>
                  <a:pt x="0" y="2679"/>
                </a:lnTo>
                <a:lnTo>
                  <a:pt x="1" y="2677"/>
                </a:lnTo>
                <a:lnTo>
                  <a:pt x="0" y="2412"/>
                </a:lnTo>
                <a:lnTo>
                  <a:pt x="2608" y="0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9000">
                  <a:schemeClr val="accent5">
                    <a:alpha val="0"/>
                  </a:schemeClr>
                </a:gs>
                <a:gs pos="0">
                  <a:schemeClr val="accent3"/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22" name="任意多边形 29"/>
          <p:cNvSpPr/>
          <p:nvPr>
            <p:custDataLst>
              <p:tags r:id="rId14"/>
            </p:custDataLst>
          </p:nvPr>
        </p:nvSpPr>
        <p:spPr>
          <a:xfrm>
            <a:off x="9716135" y="5172710"/>
            <a:ext cx="1697990" cy="168529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74" h="2654">
                <a:moveTo>
                  <a:pt x="2674" y="0"/>
                </a:moveTo>
                <a:lnTo>
                  <a:pt x="2674" y="2654"/>
                </a:lnTo>
                <a:lnTo>
                  <a:pt x="1" y="2654"/>
                </a:lnTo>
                <a:lnTo>
                  <a:pt x="0" y="2489"/>
                </a:lnTo>
                <a:lnTo>
                  <a:pt x="2674" y="0"/>
                </a:lnTo>
                <a:close/>
              </a:path>
            </a:pathLst>
          </a:custGeom>
          <a:gradFill>
            <a:gsLst>
              <a:gs pos="59000">
                <a:schemeClr val="accent2">
                  <a:alpha val="3400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3" name="任意多边形 32"/>
          <p:cNvSpPr/>
          <p:nvPr>
            <p:custDataLst>
              <p:tags r:id="rId15"/>
            </p:custDataLst>
          </p:nvPr>
        </p:nvSpPr>
        <p:spPr>
          <a:xfrm>
            <a:off x="9737090" y="5229225"/>
            <a:ext cx="1656080" cy="16287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08" h="2565">
                <a:moveTo>
                  <a:pt x="2608" y="0"/>
                </a:moveTo>
                <a:lnTo>
                  <a:pt x="2608" y="2565"/>
                </a:lnTo>
                <a:lnTo>
                  <a:pt x="1" y="2565"/>
                </a:lnTo>
                <a:lnTo>
                  <a:pt x="0" y="2412"/>
                </a:lnTo>
                <a:lnTo>
                  <a:pt x="2608" y="0"/>
                </a:lnTo>
                <a:close/>
              </a:path>
            </a:pathLst>
          </a:custGeom>
          <a:noFill/>
          <a:ln w="19050">
            <a:gradFill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94800" y="1309966"/>
            <a:ext cx="10800000" cy="4939704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" name="流程图: 过程 7"/>
          <p:cNvSpPr/>
          <p:nvPr>
            <p:custDataLst>
              <p:tags r:id="rId4"/>
            </p:custDataLst>
          </p:nvPr>
        </p:nvSpPr>
        <p:spPr>
          <a:xfrm>
            <a:off x="9607550" y="2600325"/>
            <a:ext cx="2584450" cy="4267835"/>
          </a:xfrm>
          <a:custGeom>
            <a:avLst/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0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25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流程图: 过程 7"/>
          <p:cNvSpPr/>
          <p:nvPr>
            <p:custDataLst>
              <p:tags r:id="rId5"/>
            </p:custDataLst>
          </p:nvPr>
        </p:nvSpPr>
        <p:spPr>
          <a:xfrm>
            <a:off x="9596755" y="2618740"/>
            <a:ext cx="2604135" cy="4257040"/>
          </a:xfrm>
          <a:custGeom>
            <a:avLst/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6"/>
            </p:custDataLst>
          </p:nvPr>
        </p:nvSpPr>
        <p:spPr>
          <a:xfrm>
            <a:off x="10551655" y="4045288"/>
            <a:ext cx="1370609" cy="228469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0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7"/>
            </p:custDataLst>
          </p:nvPr>
        </p:nvSpPr>
        <p:spPr>
          <a:xfrm>
            <a:off x="10573712" y="4080682"/>
            <a:ext cx="1336754" cy="2248783"/>
          </a:xfrm>
          <a:custGeom>
            <a:avLst/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1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11" name="流程图: 过程 7"/>
          <p:cNvSpPr/>
          <p:nvPr userDrawn="1">
            <p:custDataLst>
              <p:tags r:id="rId8"/>
            </p:custDataLst>
          </p:nvPr>
        </p:nvSpPr>
        <p:spPr>
          <a:xfrm>
            <a:off x="11230610" y="5965825"/>
            <a:ext cx="958850" cy="900430"/>
          </a:xfrm>
          <a:custGeom>
            <a:avLst/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2" name="流程图: 过程 7"/>
          <p:cNvSpPr/>
          <p:nvPr userDrawn="1">
            <p:custDataLst>
              <p:tags r:id="rId9"/>
            </p:custDataLst>
          </p:nvPr>
        </p:nvSpPr>
        <p:spPr>
          <a:xfrm>
            <a:off x="11239500" y="6002020"/>
            <a:ext cx="943610" cy="877570"/>
          </a:xfrm>
          <a:custGeom>
            <a:avLst/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10"/>
            </p:custDataLst>
          </p:nvPr>
        </p:nvSpPr>
        <p:spPr>
          <a:xfrm>
            <a:off x="694800" y="6314400"/>
            <a:ext cx="26172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617200" cy="316800"/>
          </a:xfrm>
        </p:spPr>
        <p:txBody>
          <a:bodyPr/>
          <a:lstStyle>
            <a:lvl1pPr algn="r">
              <a:defRPr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流程图: 过程 7"/>
          <p:cNvSpPr/>
          <p:nvPr>
            <p:custDataLst>
              <p:tags r:id="rId2"/>
            </p:custDataLst>
          </p:nvPr>
        </p:nvSpPr>
        <p:spPr>
          <a:xfrm flipH="1">
            <a:off x="11430" y="2540"/>
            <a:ext cx="4141470" cy="690054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40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" name="流程图: 过程 7"/>
          <p:cNvSpPr/>
          <p:nvPr>
            <p:custDataLst>
              <p:tags r:id="rId3"/>
            </p:custDataLst>
          </p:nvPr>
        </p:nvSpPr>
        <p:spPr>
          <a:xfrm flipH="1">
            <a:off x="-6985" y="31750"/>
            <a:ext cx="4177030" cy="6827520"/>
          </a:xfrm>
          <a:custGeom>
            <a:avLst/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2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4"/>
            </p:custDataLst>
          </p:nvPr>
        </p:nvSpPr>
        <p:spPr>
          <a:xfrm flipH="1">
            <a:off x="887095" y="1976120"/>
            <a:ext cx="2929890" cy="488188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44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5"/>
            </p:custDataLst>
          </p:nvPr>
        </p:nvSpPr>
        <p:spPr>
          <a:xfrm flipH="1">
            <a:off x="912495" y="2051685"/>
            <a:ext cx="2857500" cy="4805045"/>
          </a:xfrm>
          <a:custGeom>
            <a:avLst/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L="228600" marR="0" lvl="0" indent="-22860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</a:pPr>
            <a:endParaRPr kumimoji="0" lang="zh-CN" altLang="en-US" b="0" i="0" u="none" strike="noStrike" cap="none" spc="150" normalizeH="0" baseline="0">
              <a:ln>
                <a:noFill/>
                <a:prstDash val="sysDot"/>
              </a:ln>
              <a:solidFill>
                <a:schemeClr val="tx1"/>
              </a:solidFill>
              <a:uFillTx/>
              <a:latin typeface="+mn-ea"/>
              <a:cs typeface="MiSans Normal" panose="00000500000000000000" charset="-122"/>
            </a:endParaRPr>
          </a:p>
        </p:txBody>
      </p:sp>
      <p:sp>
        <p:nvSpPr>
          <p:cNvPr id="13" name="流程图: 过程 7"/>
          <p:cNvSpPr/>
          <p:nvPr>
            <p:custDataLst>
              <p:tags r:id="rId6"/>
            </p:custDataLst>
          </p:nvPr>
        </p:nvSpPr>
        <p:spPr>
          <a:xfrm flipH="1">
            <a:off x="2021205" y="4446905"/>
            <a:ext cx="1400175" cy="233489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55000">
                <a:schemeClr val="accent5">
                  <a:alpha val="0"/>
                </a:schemeClr>
              </a:gs>
              <a:gs pos="82000">
                <a:schemeClr val="accent2">
                  <a:alpha val="0"/>
                </a:schemeClr>
              </a:gs>
              <a:gs pos="10000">
                <a:schemeClr val="accent5">
                  <a:alpha val="6000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7" name="流程图: 过程 7"/>
          <p:cNvSpPr/>
          <p:nvPr>
            <p:custDataLst>
              <p:tags r:id="rId7"/>
            </p:custDataLst>
          </p:nvPr>
        </p:nvSpPr>
        <p:spPr>
          <a:xfrm flipH="1">
            <a:off x="2038350" y="4493260"/>
            <a:ext cx="1365250" cy="228790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  <a:gd name="connsiteX0-11" fmla="*/ 0 w 10039"/>
              <a:gd name="connsiteY0-12" fmla="*/ 5518 h 9929"/>
              <a:gd name="connsiteX1-13" fmla="*/ 10039 w 10039"/>
              <a:gd name="connsiteY1-14" fmla="*/ 0 h 9929"/>
              <a:gd name="connsiteX2-15" fmla="*/ 10039 w 10039"/>
              <a:gd name="connsiteY2-16" fmla="*/ 9929 h 9929"/>
              <a:gd name="connsiteX3-17" fmla="*/ 39 w 10039"/>
              <a:gd name="connsiteY3-18" fmla="*/ 9929 h 9929"/>
              <a:gd name="connsiteX4-19" fmla="*/ 0 w 10039"/>
              <a:gd name="connsiteY4-20" fmla="*/ 5518 h 9929"/>
              <a:gd name="connsiteX0-21" fmla="*/ 0 w 10000"/>
              <a:gd name="connsiteY0-22" fmla="*/ 5486 h 9929"/>
              <a:gd name="connsiteX1-23" fmla="*/ 10000 w 10000"/>
              <a:gd name="connsiteY1-24" fmla="*/ 0 h 9929"/>
              <a:gd name="connsiteX2-25" fmla="*/ 10000 w 10000"/>
              <a:gd name="connsiteY2-26" fmla="*/ 9929 h 9929"/>
              <a:gd name="connsiteX3-27" fmla="*/ 39 w 10000"/>
              <a:gd name="connsiteY3-28" fmla="*/ 9929 h 9929"/>
              <a:gd name="connsiteX4-29" fmla="*/ 0 w 10000"/>
              <a:gd name="connsiteY4-30" fmla="*/ 5486 h 99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9929">
                <a:moveTo>
                  <a:pt x="0" y="5486"/>
                </a:moveTo>
                <a:lnTo>
                  <a:pt x="10000" y="0"/>
                </a:lnTo>
                <a:lnTo>
                  <a:pt x="10000" y="9929"/>
                </a:lnTo>
                <a:lnTo>
                  <a:pt x="39" y="9929"/>
                </a:lnTo>
                <a:lnTo>
                  <a:pt x="0" y="548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7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19" name="任意多边形 29"/>
          <p:cNvSpPr/>
          <p:nvPr>
            <p:custDataLst>
              <p:tags r:id="rId8"/>
            </p:custDataLst>
          </p:nvPr>
        </p:nvSpPr>
        <p:spPr>
          <a:xfrm flipH="1">
            <a:off x="-635" y="5408295"/>
            <a:ext cx="1450340" cy="1440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74" h="2654">
                <a:moveTo>
                  <a:pt x="2674" y="0"/>
                </a:moveTo>
                <a:lnTo>
                  <a:pt x="2674" y="2654"/>
                </a:lnTo>
                <a:lnTo>
                  <a:pt x="1" y="2654"/>
                </a:lnTo>
                <a:lnTo>
                  <a:pt x="0" y="2489"/>
                </a:lnTo>
                <a:lnTo>
                  <a:pt x="2674" y="0"/>
                </a:lnTo>
                <a:close/>
              </a:path>
            </a:pathLst>
          </a:custGeom>
          <a:gradFill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0" name="任意多边形 32"/>
          <p:cNvSpPr/>
          <p:nvPr>
            <p:custDataLst>
              <p:tags r:id="rId9"/>
            </p:custDataLst>
          </p:nvPr>
        </p:nvSpPr>
        <p:spPr>
          <a:xfrm flipH="1">
            <a:off x="-14605" y="5448300"/>
            <a:ext cx="1463675" cy="14541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08" h="2565">
                <a:moveTo>
                  <a:pt x="2608" y="0"/>
                </a:moveTo>
                <a:lnTo>
                  <a:pt x="2608" y="2565"/>
                </a:lnTo>
                <a:lnTo>
                  <a:pt x="1" y="2565"/>
                </a:lnTo>
                <a:lnTo>
                  <a:pt x="0" y="2412"/>
                </a:lnTo>
                <a:lnTo>
                  <a:pt x="2608" y="0"/>
                </a:lnTo>
                <a:close/>
              </a:path>
            </a:pathLst>
          </a:custGeom>
          <a:noFill/>
          <a:ln w="19050">
            <a:gradFill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标题"/>
          <p:cNvSpPr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2088515" y="589280"/>
            <a:ext cx="3487420" cy="1016000"/>
          </a:xfrm>
          <a:prstGeom prst="rect">
            <a:avLst/>
          </a:prstGeom>
        </p:spPr>
        <p:txBody>
          <a:bodyPr wrap="square" lIns="0" tIns="0" rIns="0" bIns="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0" normalizeH="0" baseline="0" noProof="1" dirty="0">
                <a:solidFill>
                  <a:schemeClr val="tx1"/>
                </a:solidFill>
                <a:latin typeface="+mj-lt"/>
                <a:ea typeface="+mj-lt"/>
                <a:cs typeface="MiSans Heavy" panose="00000A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节编号"/>
          <p:cNvSpPr>
            <a:spLocks noGrp="1"/>
          </p:cNvSpPr>
          <p:nvPr>
            <p:ph type="body" idx="8" hasCustomPrompt="1"/>
            <p:custDataLst>
              <p:tags r:id="rId2"/>
            </p:custDataLst>
          </p:nvPr>
        </p:nvSpPr>
        <p:spPr>
          <a:xfrm>
            <a:off x="6324600" y="1705610"/>
            <a:ext cx="4986655" cy="190246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lvl1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en-US" altLang="zh-CN" sz="8000" b="0" i="0" u="none" strike="noStrike" kern="1200" cap="none" spc="0" normalizeH="0" baseline="0" noProof="1">
                <a:gradFill>
                  <a:gsLst>
                    <a:gs pos="0">
                      <a:schemeClr val="accent4"/>
                    </a:gs>
                    <a:gs pos="100000">
                      <a:schemeClr val="accent4">
                        <a:alpha val="0"/>
                      </a:schemeClr>
                    </a:gs>
                  </a:gsLst>
                  <a:lin ang="5400000" scaled="0"/>
                </a:gradFill>
                <a:uFillTx/>
                <a:latin typeface="+mj-lt"/>
                <a:ea typeface="+mj-lt"/>
                <a:cs typeface="MiSans Heavy" panose="00000A00000000000000" charset="-122"/>
                <a:sym typeface="+mn-ea"/>
              </a:defRPr>
            </a:lvl1pPr>
          </a:lstStyle>
          <a:p>
            <a:pPr lvl="0" indent="-228600" algn="l">
              <a:spcBef>
                <a:spcPts val="0"/>
              </a:spcBef>
              <a:spcAft>
                <a:spcPts val="1000"/>
              </a:spcAft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7" name="标题"/>
          <p:cNvSpPr>
            <a:spLocks noGrp="1"/>
          </p:cNvSpPr>
          <p:nvPr>
            <p:ph type="title" idx="7" hasCustomPrompt="1"/>
            <p:custDataLst>
              <p:tags r:id="rId3"/>
            </p:custDataLst>
          </p:nvPr>
        </p:nvSpPr>
        <p:spPr>
          <a:xfrm>
            <a:off x="6324600" y="3607435"/>
            <a:ext cx="4987290" cy="1544955"/>
          </a:xfrm>
          <a:prstGeom prst="rect">
            <a:avLst/>
          </a:prstGeom>
        </p:spPr>
        <p:txBody>
          <a:bodyPr wrap="square" lIns="91440" tIns="4572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0" normalizeH="0" baseline="0" noProof="1" dirty="0">
                <a:solidFill>
                  <a:schemeClr val="tx1"/>
                </a:soli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8" name="流程图: 过程 7"/>
          <p:cNvSpPr/>
          <p:nvPr>
            <p:custDataLst>
              <p:tags r:id="rId4"/>
            </p:custDataLst>
          </p:nvPr>
        </p:nvSpPr>
        <p:spPr>
          <a:xfrm flipH="1">
            <a:off x="711200" y="652780"/>
            <a:ext cx="3704590" cy="6205220"/>
          </a:xfrm>
          <a:custGeom>
            <a:avLst/>
            <a:gdLst>
              <a:gd name="connsiteX0" fmla="*/ 0 w 5184"/>
              <a:gd name="connsiteY0" fmla="*/ 4297 h 8684"/>
              <a:gd name="connsiteX1" fmla="*/ 5172 w 5184"/>
              <a:gd name="connsiteY1" fmla="*/ 0 h 8684"/>
              <a:gd name="connsiteX2" fmla="*/ 5184 w 5184"/>
              <a:gd name="connsiteY2" fmla="*/ 8684 h 8684"/>
              <a:gd name="connsiteX3" fmla="*/ 16 w 5184"/>
              <a:gd name="connsiteY3" fmla="*/ 8684 h 8684"/>
              <a:gd name="connsiteX4" fmla="*/ 0 w 5184"/>
              <a:gd name="connsiteY4" fmla="*/ 4297 h 8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84" h="8684">
                <a:moveTo>
                  <a:pt x="0" y="4297"/>
                </a:moveTo>
                <a:lnTo>
                  <a:pt x="5172" y="0"/>
                </a:lnTo>
                <a:lnTo>
                  <a:pt x="5184" y="8684"/>
                </a:lnTo>
                <a:lnTo>
                  <a:pt x="16" y="8684"/>
                </a:lnTo>
                <a:cubicBezTo>
                  <a:pt x="9" y="7554"/>
                  <a:pt x="7" y="5427"/>
                  <a:pt x="0" y="4297"/>
                </a:cubicBezTo>
                <a:close/>
              </a:path>
            </a:pathLst>
          </a:custGeom>
          <a:gradFill flip="none" rotWithShape="1">
            <a:gsLst>
              <a:gs pos="44000">
                <a:schemeClr val="accent5">
                  <a:alpha val="1700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10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5"/>
            </p:custDataLst>
          </p:nvPr>
        </p:nvSpPr>
        <p:spPr>
          <a:xfrm flipH="1">
            <a:off x="750570" y="737870"/>
            <a:ext cx="3605530" cy="6111240"/>
          </a:xfrm>
          <a:custGeom>
            <a:avLst/>
            <a:gdLst>
              <a:gd name="connsiteX0" fmla="*/ 0 w 5046"/>
              <a:gd name="connsiteY0" fmla="*/ 4201 h 8552"/>
              <a:gd name="connsiteX1" fmla="*/ 5044 w 5046"/>
              <a:gd name="connsiteY1" fmla="*/ 0 h 8552"/>
              <a:gd name="connsiteX2" fmla="*/ 5046 w 5046"/>
              <a:gd name="connsiteY2" fmla="*/ 8552 h 8552"/>
              <a:gd name="connsiteX3" fmla="*/ 28 w 5046"/>
              <a:gd name="connsiteY3" fmla="*/ 8538 h 8552"/>
              <a:gd name="connsiteX4" fmla="*/ 0 w 5046"/>
              <a:gd name="connsiteY4" fmla="*/ 4201 h 8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6" h="8552">
                <a:moveTo>
                  <a:pt x="0" y="4201"/>
                </a:moveTo>
                <a:lnTo>
                  <a:pt x="5044" y="0"/>
                </a:lnTo>
                <a:lnTo>
                  <a:pt x="5046" y="8552"/>
                </a:lnTo>
                <a:lnTo>
                  <a:pt x="28" y="8538"/>
                </a:lnTo>
                <a:lnTo>
                  <a:pt x="0" y="4201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9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6"/>
            </p:custDataLst>
          </p:nvPr>
        </p:nvSpPr>
        <p:spPr>
          <a:xfrm flipH="1">
            <a:off x="2877820" y="4138930"/>
            <a:ext cx="2696210" cy="2755265"/>
          </a:xfrm>
          <a:custGeom>
            <a:avLst/>
            <a:gdLst>
              <a:gd name="connsiteX0" fmla="*/ 0 w 3773"/>
              <a:gd name="connsiteY0" fmla="*/ 3017 h 3856"/>
              <a:gd name="connsiteX1" fmla="*/ 3773 w 3773"/>
              <a:gd name="connsiteY1" fmla="*/ 0 h 3856"/>
              <a:gd name="connsiteX2" fmla="*/ 3765 w 3773"/>
              <a:gd name="connsiteY2" fmla="*/ 3843 h 3856"/>
              <a:gd name="connsiteX3" fmla="*/ 14 w 3773"/>
              <a:gd name="connsiteY3" fmla="*/ 3856 h 3856"/>
              <a:gd name="connsiteX4" fmla="*/ 0 w 3773"/>
              <a:gd name="connsiteY4" fmla="*/ 3017 h 3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3" h="3856">
                <a:moveTo>
                  <a:pt x="0" y="3017"/>
                </a:moveTo>
                <a:lnTo>
                  <a:pt x="3773" y="0"/>
                </a:lnTo>
                <a:lnTo>
                  <a:pt x="3765" y="3843"/>
                </a:lnTo>
                <a:lnTo>
                  <a:pt x="14" y="3856"/>
                </a:lnTo>
                <a:cubicBezTo>
                  <a:pt x="9" y="3062"/>
                  <a:pt x="5" y="3810"/>
                  <a:pt x="0" y="3017"/>
                </a:cubicBezTo>
                <a:close/>
              </a:path>
            </a:pathLst>
          </a:custGeom>
          <a:gradFill flip="none" rotWithShape="1">
            <a:gsLst>
              <a:gs pos="55000">
                <a:schemeClr val="accent5">
                  <a:alpha val="0"/>
                </a:schemeClr>
              </a:gs>
              <a:gs pos="82000">
                <a:schemeClr val="accent2">
                  <a:alpha val="0"/>
                </a:schemeClr>
              </a:gs>
              <a:gs pos="10000">
                <a:schemeClr val="accent5">
                  <a:alpha val="75000"/>
                </a:schemeClr>
              </a:gs>
              <a:gs pos="0">
                <a:schemeClr val="accent5">
                  <a:alpha val="88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3" name="流程图: 过程 7"/>
          <p:cNvSpPr/>
          <p:nvPr>
            <p:custDataLst>
              <p:tags r:id="rId7"/>
            </p:custDataLst>
          </p:nvPr>
        </p:nvSpPr>
        <p:spPr>
          <a:xfrm flipH="1">
            <a:off x="2903220" y="4215130"/>
            <a:ext cx="2640965" cy="2679065"/>
          </a:xfrm>
          <a:custGeom>
            <a:avLst/>
            <a:gdLst>
              <a:gd name="connsiteX0" fmla="*/ 6 w 3696"/>
              <a:gd name="connsiteY0" fmla="*/ 2923 h 3749"/>
              <a:gd name="connsiteX1" fmla="*/ 3685 w 3696"/>
              <a:gd name="connsiteY1" fmla="*/ 0 h 3749"/>
              <a:gd name="connsiteX2" fmla="*/ 3696 w 3696"/>
              <a:gd name="connsiteY2" fmla="*/ 3749 h 3749"/>
              <a:gd name="connsiteX3" fmla="*/ 0 w 3696"/>
              <a:gd name="connsiteY3" fmla="*/ 3749 h 3749"/>
              <a:gd name="connsiteX4" fmla="*/ 6 w 3696"/>
              <a:gd name="connsiteY4" fmla="*/ 2923 h 3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96" h="3749">
                <a:moveTo>
                  <a:pt x="6" y="2923"/>
                </a:moveTo>
                <a:lnTo>
                  <a:pt x="3685" y="0"/>
                </a:lnTo>
                <a:lnTo>
                  <a:pt x="3696" y="3749"/>
                </a:lnTo>
                <a:lnTo>
                  <a:pt x="0" y="3749"/>
                </a:lnTo>
                <a:lnTo>
                  <a:pt x="6" y="2923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7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15" name="任意多边形 29"/>
          <p:cNvSpPr/>
          <p:nvPr>
            <p:custDataLst>
              <p:tags r:id="rId8"/>
            </p:custDataLst>
          </p:nvPr>
        </p:nvSpPr>
        <p:spPr>
          <a:xfrm flipH="1">
            <a:off x="-1270" y="5715000"/>
            <a:ext cx="1391285" cy="1158875"/>
          </a:xfrm>
          <a:custGeom>
            <a:avLst/>
            <a:gdLst>
              <a:gd name="connsiteX0" fmla="*/ 2191 w 2191"/>
              <a:gd name="connsiteY0" fmla="*/ 0 h 1825"/>
              <a:gd name="connsiteX1" fmla="*/ 2182 w 2191"/>
              <a:gd name="connsiteY1" fmla="*/ 1814 h 1825"/>
              <a:gd name="connsiteX2" fmla="*/ 0 w 2191"/>
              <a:gd name="connsiteY2" fmla="*/ 1814 h 1825"/>
              <a:gd name="connsiteX3" fmla="*/ 15 w 2191"/>
              <a:gd name="connsiteY3" fmla="*/ 1825 h 1825"/>
              <a:gd name="connsiteX4" fmla="*/ 2191 w 2191"/>
              <a:gd name="connsiteY4" fmla="*/ 0 h 1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1" h="1825">
                <a:moveTo>
                  <a:pt x="2191" y="0"/>
                </a:moveTo>
                <a:lnTo>
                  <a:pt x="2182" y="1814"/>
                </a:lnTo>
                <a:lnTo>
                  <a:pt x="0" y="1814"/>
                </a:lnTo>
                <a:lnTo>
                  <a:pt x="15" y="1825"/>
                </a:lnTo>
                <a:lnTo>
                  <a:pt x="2191" y="0"/>
                </a:lnTo>
                <a:close/>
              </a:path>
            </a:pathLst>
          </a:custGeom>
          <a:gradFill>
            <a:gsLst>
              <a:gs pos="59000">
                <a:schemeClr val="accent5">
                  <a:alpha val="0"/>
                </a:schemeClr>
              </a:gs>
              <a:gs pos="100000">
                <a:schemeClr val="accent5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6" name="任意多边形 32"/>
          <p:cNvSpPr/>
          <p:nvPr>
            <p:custDataLst>
              <p:tags r:id="rId9"/>
            </p:custDataLst>
          </p:nvPr>
        </p:nvSpPr>
        <p:spPr>
          <a:xfrm flipH="1">
            <a:off x="-14605" y="5749290"/>
            <a:ext cx="1396365" cy="1173480"/>
          </a:xfrm>
          <a:custGeom>
            <a:avLst/>
            <a:gdLst>
              <a:gd name="connsiteX0" fmla="*/ 2199 w 2199"/>
              <a:gd name="connsiteY0" fmla="*/ 0 h 1848"/>
              <a:gd name="connsiteX1" fmla="*/ 2181 w 2199"/>
              <a:gd name="connsiteY1" fmla="*/ 1787 h 1848"/>
              <a:gd name="connsiteX2" fmla="*/ 0 w 2199"/>
              <a:gd name="connsiteY2" fmla="*/ 1841 h 1848"/>
              <a:gd name="connsiteX3" fmla="*/ 3 w 2199"/>
              <a:gd name="connsiteY3" fmla="*/ 1848 h 1848"/>
              <a:gd name="connsiteX4" fmla="*/ 2199 w 2199"/>
              <a:gd name="connsiteY4" fmla="*/ 0 h 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9" h="1848">
                <a:moveTo>
                  <a:pt x="2199" y="0"/>
                </a:moveTo>
                <a:lnTo>
                  <a:pt x="2181" y="1787"/>
                </a:lnTo>
                <a:lnTo>
                  <a:pt x="0" y="1841"/>
                </a:lnTo>
                <a:lnTo>
                  <a:pt x="3" y="1848"/>
                </a:lnTo>
                <a:lnTo>
                  <a:pt x="2199" y="0"/>
                </a:lnTo>
                <a:close/>
              </a:path>
            </a:pathLst>
          </a:custGeom>
          <a:noFill/>
          <a:ln w="19050">
            <a:gradFill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"/>
          <p:cNvSpPr>
            <a:spLocks noGrp="1"/>
          </p:cNvSpPr>
          <p:nvPr>
            <p:ph type="title" idx="9"/>
            <p:custDataLst>
              <p:tags r:id="rId2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</p:spPr>
        <p:txBody>
          <a:bodyPr wrap="square" lIns="0" tIns="0" rIns="0" bIns="0" rtlCol="0" anchor="b">
            <a:norm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 dirty="0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5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400805" y="1238865"/>
            <a:ext cx="5090400" cy="5010728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2" name="正文"/>
          <p:cNvSpPr txBox="1">
            <a:spLocks noGrp="1"/>
          </p:cNvSpPr>
          <p:nvPr>
            <p:ph idx="7"/>
            <p:custDataLst>
              <p:tags r:id="rId4"/>
            </p:custDataLst>
          </p:nvPr>
        </p:nvSpPr>
        <p:spPr>
          <a:xfrm>
            <a:off x="694800" y="1238865"/>
            <a:ext cx="5090400" cy="5010728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9" name="流程图: 过程 7"/>
          <p:cNvSpPr/>
          <p:nvPr>
            <p:custDataLst>
              <p:tags r:id="rId5"/>
            </p:custDataLst>
          </p:nvPr>
        </p:nvSpPr>
        <p:spPr>
          <a:xfrm>
            <a:off x="9607550" y="2600325"/>
            <a:ext cx="2584450" cy="4267835"/>
          </a:xfrm>
          <a:custGeom>
            <a:avLst/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0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6"/>
            </p:custDataLst>
          </p:nvPr>
        </p:nvSpPr>
        <p:spPr>
          <a:xfrm>
            <a:off x="9596755" y="2618740"/>
            <a:ext cx="2604135" cy="4257040"/>
          </a:xfrm>
          <a:custGeom>
            <a:avLst/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10" name="流程图: 过程 7"/>
          <p:cNvSpPr/>
          <p:nvPr>
            <p:custDataLst>
              <p:tags r:id="rId7"/>
            </p:custDataLst>
          </p:nvPr>
        </p:nvSpPr>
        <p:spPr>
          <a:xfrm>
            <a:off x="10020935" y="4029710"/>
            <a:ext cx="1696720" cy="282829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8"/>
            </p:custDataLst>
          </p:nvPr>
        </p:nvSpPr>
        <p:spPr>
          <a:xfrm>
            <a:off x="10048240" y="4073525"/>
            <a:ext cx="1654810" cy="2783840"/>
          </a:xfrm>
          <a:custGeom>
            <a:avLst/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1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13" name="流程图: 过程 7"/>
          <p:cNvSpPr/>
          <p:nvPr>
            <p:custDataLst>
              <p:tags r:id="rId9"/>
            </p:custDataLst>
          </p:nvPr>
        </p:nvSpPr>
        <p:spPr>
          <a:xfrm>
            <a:off x="11230610" y="5965825"/>
            <a:ext cx="958850" cy="900430"/>
          </a:xfrm>
          <a:custGeom>
            <a:avLst/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4" name="流程图: 过程 7"/>
          <p:cNvSpPr/>
          <p:nvPr>
            <p:custDataLst>
              <p:tags r:id="rId10"/>
            </p:custDataLst>
          </p:nvPr>
        </p:nvSpPr>
        <p:spPr>
          <a:xfrm>
            <a:off x="11239500" y="6002020"/>
            <a:ext cx="943610" cy="877570"/>
          </a:xfrm>
          <a:custGeom>
            <a:avLst/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94800" y="6314400"/>
            <a:ext cx="26172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 algn="ctr">
              <a:defRPr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604135" cy="316800"/>
          </a:xfrm>
        </p:spPr>
        <p:txBody>
          <a:bodyPr/>
          <a:lstStyle>
            <a:lvl1pPr algn="r">
              <a:defRPr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"/>
          <p:cNvSpPr>
            <a:spLocks noGrp="1"/>
          </p:cNvSpPr>
          <p:nvPr>
            <p:ph type="title" idx="14"/>
            <p:custDataLst>
              <p:tags r:id="rId2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</p:spPr>
        <p:txBody>
          <a:bodyPr wrap="square" lIns="0" tIns="0" rIns="0" bIns="0" rtlCol="0">
            <a:norm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 dirty="0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9" name="正文"/>
          <p:cNvSpPr txBox="1">
            <a:spLocks noGrp="1"/>
          </p:cNvSpPr>
          <p:nvPr>
            <p:ph idx="13"/>
            <p:custDataLst>
              <p:tags r:id="rId3"/>
            </p:custDataLst>
          </p:nvPr>
        </p:nvSpPr>
        <p:spPr>
          <a:xfrm>
            <a:off x="6235200" y="1657719"/>
            <a:ext cx="5256000" cy="4591881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8" name="标题"/>
          <p:cNvSpPr txBox="1">
            <a:spLocks noGrp="1"/>
          </p:cNvSpPr>
          <p:nvPr>
            <p:ph type="title" idx="9"/>
            <p:custDataLst>
              <p:tags r:id="rId4"/>
            </p:custDataLst>
          </p:nvPr>
        </p:nvSpPr>
        <p:spPr>
          <a:xfrm>
            <a:off x="6235200" y="1209310"/>
            <a:ext cx="52560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7" name="正文"/>
          <p:cNvSpPr txBox="1">
            <a:spLocks noGrp="1"/>
          </p:cNvSpPr>
          <p:nvPr>
            <p:ph idx="8"/>
            <p:custDataLst>
              <p:tags r:id="rId5"/>
            </p:custDataLst>
          </p:nvPr>
        </p:nvSpPr>
        <p:spPr>
          <a:xfrm>
            <a:off x="694800" y="1657719"/>
            <a:ext cx="5256000" cy="4591881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7"/>
            <p:custDataLst>
              <p:tags r:id="rId6"/>
            </p:custDataLst>
          </p:nvPr>
        </p:nvSpPr>
        <p:spPr>
          <a:xfrm>
            <a:off x="694800" y="1209310"/>
            <a:ext cx="52560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1" name="流程图: 过程 7"/>
          <p:cNvSpPr/>
          <p:nvPr>
            <p:custDataLst>
              <p:tags r:id="rId7"/>
            </p:custDataLst>
          </p:nvPr>
        </p:nvSpPr>
        <p:spPr>
          <a:xfrm>
            <a:off x="9607550" y="2600325"/>
            <a:ext cx="2584450" cy="4267835"/>
          </a:xfrm>
          <a:custGeom>
            <a:avLst/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0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" name="流程图: 过程 7"/>
          <p:cNvSpPr/>
          <p:nvPr>
            <p:custDataLst>
              <p:tags r:id="rId8"/>
            </p:custDataLst>
          </p:nvPr>
        </p:nvSpPr>
        <p:spPr>
          <a:xfrm>
            <a:off x="9596755" y="2618740"/>
            <a:ext cx="2604135" cy="4257040"/>
          </a:xfrm>
          <a:custGeom>
            <a:avLst/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9"/>
            </p:custDataLst>
          </p:nvPr>
        </p:nvSpPr>
        <p:spPr>
          <a:xfrm>
            <a:off x="10020935" y="4029710"/>
            <a:ext cx="1696720" cy="282829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3" name="流程图: 过程 7"/>
          <p:cNvSpPr/>
          <p:nvPr>
            <p:custDataLst>
              <p:tags r:id="rId10"/>
            </p:custDataLst>
          </p:nvPr>
        </p:nvSpPr>
        <p:spPr>
          <a:xfrm>
            <a:off x="10048240" y="4073525"/>
            <a:ext cx="1654810" cy="2783840"/>
          </a:xfrm>
          <a:custGeom>
            <a:avLst/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1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15" name="流程图: 过程 7"/>
          <p:cNvSpPr/>
          <p:nvPr>
            <p:custDataLst>
              <p:tags r:id="rId11"/>
            </p:custDataLst>
          </p:nvPr>
        </p:nvSpPr>
        <p:spPr>
          <a:xfrm>
            <a:off x="11230610" y="5965825"/>
            <a:ext cx="958850" cy="900430"/>
          </a:xfrm>
          <a:custGeom>
            <a:avLst/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6" name="流程图: 过程 7"/>
          <p:cNvSpPr/>
          <p:nvPr>
            <p:custDataLst>
              <p:tags r:id="rId12"/>
            </p:custDataLst>
          </p:nvPr>
        </p:nvSpPr>
        <p:spPr>
          <a:xfrm>
            <a:off x="11239500" y="6002020"/>
            <a:ext cx="943610" cy="877570"/>
          </a:xfrm>
          <a:custGeom>
            <a:avLst/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94800" y="6314400"/>
            <a:ext cx="26172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60413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"/>
          <p:cNvSpPr>
            <a:spLocks noGrp="1"/>
          </p:cNvSpPr>
          <p:nvPr>
            <p:ph type="title" idx="7"/>
            <p:custDataLst>
              <p:tags r:id="rId2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</p:spPr>
        <p:txBody>
          <a:bodyPr wrap="square" lIns="0" tIns="0" rIns="0" bIns="0" rtlCol="0" anchor="b">
            <a:norm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 dirty="0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7" name="流程图: 过程 7"/>
          <p:cNvSpPr/>
          <p:nvPr>
            <p:custDataLst>
              <p:tags r:id="rId3"/>
            </p:custDataLst>
          </p:nvPr>
        </p:nvSpPr>
        <p:spPr>
          <a:xfrm>
            <a:off x="9607550" y="2600325"/>
            <a:ext cx="2584450" cy="4267835"/>
          </a:xfrm>
          <a:custGeom>
            <a:avLst/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0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6" name="流程图: 过程 7"/>
          <p:cNvSpPr/>
          <p:nvPr>
            <p:custDataLst>
              <p:tags r:id="rId4"/>
            </p:custDataLst>
          </p:nvPr>
        </p:nvSpPr>
        <p:spPr>
          <a:xfrm>
            <a:off x="9596755" y="2618740"/>
            <a:ext cx="2604135" cy="4257040"/>
          </a:xfrm>
          <a:custGeom>
            <a:avLst/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6"/>
            </p:custDataLst>
          </p:nvPr>
        </p:nvSpPr>
        <p:spPr>
          <a:xfrm>
            <a:off x="10048240" y="4073525"/>
            <a:ext cx="1654810" cy="2783840"/>
          </a:xfrm>
          <a:custGeom>
            <a:avLst/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1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7"/>
            </p:custDataLst>
          </p:nvPr>
        </p:nvSpPr>
        <p:spPr>
          <a:xfrm>
            <a:off x="11230610" y="5965825"/>
            <a:ext cx="958850" cy="900430"/>
          </a:xfrm>
          <a:custGeom>
            <a:avLst/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8"/>
            </p:custDataLst>
          </p:nvPr>
        </p:nvSpPr>
        <p:spPr>
          <a:xfrm>
            <a:off x="11239500" y="6002020"/>
            <a:ext cx="943610" cy="877570"/>
          </a:xfrm>
          <a:custGeom>
            <a:avLst/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流程图: 过程 7"/>
          <p:cNvSpPr/>
          <p:nvPr>
            <p:custDataLst>
              <p:tags r:id="rId2"/>
            </p:custDataLst>
          </p:nvPr>
        </p:nvSpPr>
        <p:spPr>
          <a:xfrm>
            <a:off x="11239500" y="6002020"/>
            <a:ext cx="943610" cy="877570"/>
          </a:xfrm>
          <a:custGeom>
            <a:avLst/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3"/>
            </p:custDataLst>
          </p:nvPr>
        </p:nvSpPr>
        <p:spPr>
          <a:xfrm>
            <a:off x="11230610" y="5965825"/>
            <a:ext cx="958850" cy="900430"/>
          </a:xfrm>
          <a:custGeom>
            <a:avLst/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4"/>
            </p:custDataLst>
          </p:nvPr>
        </p:nvSpPr>
        <p:spPr>
          <a:xfrm>
            <a:off x="10048240" y="4073525"/>
            <a:ext cx="1654810" cy="2783840"/>
          </a:xfrm>
          <a:custGeom>
            <a:avLst/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1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流程图: 过程 7"/>
          <p:cNvSpPr/>
          <p:nvPr>
            <p:custDataLst>
              <p:tags r:id="rId6"/>
            </p:custDataLst>
          </p:nvPr>
        </p:nvSpPr>
        <p:spPr>
          <a:xfrm>
            <a:off x="9596755" y="2618740"/>
            <a:ext cx="2604135" cy="4257040"/>
          </a:xfrm>
          <a:custGeom>
            <a:avLst/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10" name="流程图: 过程 7"/>
          <p:cNvSpPr/>
          <p:nvPr>
            <p:custDataLst>
              <p:tags r:id="rId7"/>
            </p:custDataLst>
          </p:nvPr>
        </p:nvSpPr>
        <p:spPr>
          <a:xfrm>
            <a:off x="9607550" y="2600325"/>
            <a:ext cx="2584450" cy="4267835"/>
          </a:xfrm>
          <a:custGeom>
            <a:avLst/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0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文"/>
          <p:cNvSpPr txBox="1">
            <a:spLocks noGrp="1"/>
          </p:cNvSpPr>
          <p:nvPr>
            <p:ph idx="7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" name="流程图: 过程 7"/>
          <p:cNvSpPr/>
          <p:nvPr>
            <p:custDataLst>
              <p:tags r:id="rId3"/>
            </p:custDataLst>
          </p:nvPr>
        </p:nvSpPr>
        <p:spPr>
          <a:xfrm>
            <a:off x="9607550" y="2600325"/>
            <a:ext cx="2584450" cy="4267835"/>
          </a:xfrm>
          <a:custGeom>
            <a:avLst/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0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流程图: 过程 7"/>
          <p:cNvSpPr/>
          <p:nvPr>
            <p:custDataLst>
              <p:tags r:id="rId4"/>
            </p:custDataLst>
          </p:nvPr>
        </p:nvSpPr>
        <p:spPr>
          <a:xfrm>
            <a:off x="9596755" y="2618740"/>
            <a:ext cx="2604135" cy="4257040"/>
          </a:xfrm>
          <a:custGeom>
            <a:avLst/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5"/>
            </p:custDataLst>
          </p:nvPr>
        </p:nvSpPr>
        <p:spPr>
          <a:xfrm>
            <a:off x="10020935" y="4029710"/>
            <a:ext cx="1696720" cy="282829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6"/>
            </p:custDataLst>
          </p:nvPr>
        </p:nvSpPr>
        <p:spPr>
          <a:xfrm>
            <a:off x="10048240" y="4073525"/>
            <a:ext cx="1654810" cy="2783840"/>
          </a:xfrm>
          <a:custGeom>
            <a:avLst/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1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7"/>
            </p:custDataLst>
          </p:nvPr>
        </p:nvSpPr>
        <p:spPr>
          <a:xfrm>
            <a:off x="11230610" y="5965825"/>
            <a:ext cx="958850" cy="900430"/>
          </a:xfrm>
          <a:custGeom>
            <a:avLst/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8"/>
            </p:custDataLst>
          </p:nvPr>
        </p:nvSpPr>
        <p:spPr>
          <a:xfrm>
            <a:off x="11239500" y="6002020"/>
            <a:ext cx="943610" cy="877570"/>
          </a:xfrm>
          <a:custGeom>
            <a:avLst/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94800" y="6314400"/>
            <a:ext cx="26172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6172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副标题"/>
          <p:cNvSpPr txBox="1">
            <a:spLocks noGrp="1"/>
          </p:cNvSpPr>
          <p:nvPr>
            <p:ph type="body" idx="8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71755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300" normalizeH="0" baseline="0" noProof="1" dirty="0"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defRPr>
            </a:lvl1pPr>
          </a:lstStyle>
          <a:p>
            <a:pPr lvl="0" algn="l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8" name="标题"/>
          <p:cNvSpPr>
            <a:spLocks noGrp="1"/>
          </p:cNvSpPr>
          <p:nvPr>
            <p:ph type="title" idx="7"/>
            <p:custDataLst>
              <p:tags r:id="rId3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</p:spPr>
        <p:txBody>
          <a:bodyPr wrap="square" lIns="0" tIns="0" rIns="0" bIns="0" rtlCol="0" anchor="b">
            <a:norm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 dirty="0">
                <a:solidFill>
                  <a:schemeClr val="tx1"/>
                </a:soli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6" name="流程图: 过程 7"/>
          <p:cNvSpPr/>
          <p:nvPr>
            <p:custDataLst>
              <p:tags r:id="rId4"/>
            </p:custDataLst>
          </p:nvPr>
        </p:nvSpPr>
        <p:spPr>
          <a:xfrm>
            <a:off x="9607550" y="2600325"/>
            <a:ext cx="2584450" cy="4267835"/>
          </a:xfrm>
          <a:custGeom>
            <a:avLst/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0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流程图: 过程 7"/>
          <p:cNvSpPr/>
          <p:nvPr>
            <p:custDataLst>
              <p:tags r:id="rId5"/>
            </p:custDataLst>
          </p:nvPr>
        </p:nvSpPr>
        <p:spPr>
          <a:xfrm>
            <a:off x="9596755" y="2618740"/>
            <a:ext cx="2604135" cy="4257040"/>
          </a:xfrm>
          <a:custGeom>
            <a:avLst/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6"/>
            </p:custDataLst>
          </p:nvPr>
        </p:nvSpPr>
        <p:spPr>
          <a:xfrm>
            <a:off x="10020935" y="4029710"/>
            <a:ext cx="1696720" cy="282829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" name="流程图: 过程 7"/>
          <p:cNvSpPr/>
          <p:nvPr>
            <p:custDataLst>
              <p:tags r:id="rId7"/>
            </p:custDataLst>
          </p:nvPr>
        </p:nvSpPr>
        <p:spPr>
          <a:xfrm>
            <a:off x="10048240" y="4073525"/>
            <a:ext cx="1654810" cy="2783840"/>
          </a:xfrm>
          <a:custGeom>
            <a:avLst/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1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8"/>
            </p:custDataLst>
          </p:nvPr>
        </p:nvSpPr>
        <p:spPr>
          <a:xfrm>
            <a:off x="11230610" y="5965825"/>
            <a:ext cx="958850" cy="900430"/>
          </a:xfrm>
          <a:custGeom>
            <a:avLst/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3" name="流程图: 过程 7"/>
          <p:cNvSpPr/>
          <p:nvPr>
            <p:custDataLst>
              <p:tags r:id="rId9"/>
            </p:custDataLst>
          </p:nvPr>
        </p:nvSpPr>
        <p:spPr>
          <a:xfrm>
            <a:off x="11239500" y="6002020"/>
            <a:ext cx="943610" cy="877570"/>
          </a:xfrm>
          <a:custGeom>
            <a:avLst/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署名"/>
          <p:cNvSpPr txBox="1">
            <a:spLocks noGrp="1"/>
          </p:cNvSpPr>
          <p:nvPr>
            <p:ph type="body" idx="17" hasCustomPrompt="1"/>
            <p:custDataLst>
              <p:tags r:id="rId2"/>
            </p:custDataLst>
          </p:nvPr>
        </p:nvSpPr>
        <p:spPr>
          <a:xfrm>
            <a:off x="1231265" y="4471670"/>
            <a:ext cx="2294255" cy="342900"/>
          </a:xfrm>
          <a:prstGeom prst="parallelogram">
            <a:avLst>
              <a:gd name="adj" fmla="val 108888"/>
            </a:avLst>
          </a:prstGeom>
          <a:gradFill>
            <a:gsLst>
              <a:gs pos="3400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 dirty="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5" name="副标题"/>
          <p:cNvSpPr>
            <a:spLocks noGrp="1"/>
          </p:cNvSpPr>
          <p:nvPr>
            <p:ph type="title" idx="16" hasCustomPrompt="1"/>
            <p:custDataLst>
              <p:tags r:id="rId3"/>
            </p:custDataLst>
          </p:nvPr>
        </p:nvSpPr>
        <p:spPr>
          <a:xfrm>
            <a:off x="1053464" y="1884557"/>
            <a:ext cx="6116955" cy="2007220"/>
          </a:xfrm>
          <a:prstGeom prst="rect">
            <a:avLst/>
          </a:prstGeom>
          <a:noFill/>
        </p:spPr>
        <p:txBody>
          <a:bodyPr wrap="square" lIns="91440" tIns="0" rIns="91440" bIns="0" rtlCol="0" anchor="ctr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9629140" y="-635"/>
            <a:ext cx="1785620" cy="6864350"/>
          </a:xfrm>
          <a:prstGeom prst="rect">
            <a:avLst/>
          </a:prstGeom>
          <a:gradFill>
            <a:gsLst>
              <a:gs pos="42000">
                <a:schemeClr val="accent5">
                  <a:alpha val="0"/>
                </a:schemeClr>
              </a:gs>
              <a:gs pos="100000">
                <a:schemeClr val="accent5">
                  <a:alpha val="8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9607550" y="-635"/>
            <a:ext cx="1785620" cy="6864350"/>
          </a:xfrm>
          <a:prstGeom prst="rect">
            <a:avLst/>
          </a:prstGeom>
          <a:noFill/>
          <a:ln w="19050">
            <a:gradFill>
              <a:gsLst>
                <a:gs pos="10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</a:gsLst>
              <a:lin ang="108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流程图: 过程 7"/>
          <p:cNvSpPr/>
          <p:nvPr>
            <p:custDataLst>
              <p:tags r:id="rId6"/>
            </p:custDataLst>
          </p:nvPr>
        </p:nvSpPr>
        <p:spPr>
          <a:xfrm>
            <a:off x="6664960" y="981710"/>
            <a:ext cx="3535045" cy="588835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59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10000">
                <a:schemeClr val="accent5">
                  <a:alpha val="6000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7"/>
            </p:custDataLst>
          </p:nvPr>
        </p:nvSpPr>
        <p:spPr>
          <a:xfrm>
            <a:off x="6722110" y="1073150"/>
            <a:ext cx="3448050" cy="5795645"/>
          </a:xfrm>
          <a:custGeom>
            <a:avLst/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7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10" name="流程图: 过程 7"/>
          <p:cNvSpPr/>
          <p:nvPr>
            <p:custDataLst>
              <p:tags r:id="rId8"/>
            </p:custDataLst>
          </p:nvPr>
        </p:nvSpPr>
        <p:spPr>
          <a:xfrm>
            <a:off x="7140575" y="4029710"/>
            <a:ext cx="1697990" cy="282829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55000">
                <a:schemeClr val="accent5">
                  <a:alpha val="0"/>
                </a:schemeClr>
              </a:gs>
              <a:gs pos="82000">
                <a:schemeClr val="accent2">
                  <a:alpha val="0"/>
                </a:schemeClr>
              </a:gs>
              <a:gs pos="10000">
                <a:schemeClr val="accent5">
                  <a:alpha val="6000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9"/>
            </p:custDataLst>
          </p:nvPr>
        </p:nvSpPr>
        <p:spPr>
          <a:xfrm>
            <a:off x="7161530" y="4086225"/>
            <a:ext cx="1656080" cy="277177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  <a:gd name="connsiteX0-11" fmla="*/ 0 w 10039"/>
              <a:gd name="connsiteY0-12" fmla="*/ 5518 h 9929"/>
              <a:gd name="connsiteX1-13" fmla="*/ 10039 w 10039"/>
              <a:gd name="connsiteY1-14" fmla="*/ 0 h 9929"/>
              <a:gd name="connsiteX2-15" fmla="*/ 10039 w 10039"/>
              <a:gd name="connsiteY2-16" fmla="*/ 9929 h 9929"/>
              <a:gd name="connsiteX3-17" fmla="*/ 39 w 10039"/>
              <a:gd name="connsiteY3-18" fmla="*/ 9929 h 9929"/>
              <a:gd name="connsiteX4-19" fmla="*/ 0 w 10039"/>
              <a:gd name="connsiteY4-20" fmla="*/ 5518 h 9929"/>
              <a:gd name="connsiteX0-21" fmla="*/ 0 w 10000"/>
              <a:gd name="connsiteY0-22" fmla="*/ 5486 h 9929"/>
              <a:gd name="connsiteX1-23" fmla="*/ 10000 w 10000"/>
              <a:gd name="connsiteY1-24" fmla="*/ 0 h 9929"/>
              <a:gd name="connsiteX2-25" fmla="*/ 10000 w 10000"/>
              <a:gd name="connsiteY2-26" fmla="*/ 9929 h 9929"/>
              <a:gd name="connsiteX3-27" fmla="*/ 39 w 10000"/>
              <a:gd name="connsiteY3-28" fmla="*/ 9929 h 9929"/>
              <a:gd name="connsiteX4-29" fmla="*/ 0 w 10000"/>
              <a:gd name="connsiteY4-30" fmla="*/ 5486 h 99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9929">
                <a:moveTo>
                  <a:pt x="0" y="5486"/>
                </a:moveTo>
                <a:lnTo>
                  <a:pt x="10000" y="0"/>
                </a:lnTo>
                <a:lnTo>
                  <a:pt x="10000" y="9929"/>
                </a:lnTo>
                <a:lnTo>
                  <a:pt x="39" y="9929"/>
                </a:lnTo>
                <a:lnTo>
                  <a:pt x="0" y="548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7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13" name="流程图: 过程 7"/>
          <p:cNvSpPr/>
          <p:nvPr>
            <p:custDataLst>
              <p:tags r:id="rId10"/>
            </p:custDataLst>
          </p:nvPr>
        </p:nvSpPr>
        <p:spPr>
          <a:xfrm>
            <a:off x="10494010" y="2611755"/>
            <a:ext cx="1697990" cy="425704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74" h="6704">
                <a:moveTo>
                  <a:pt x="2674" y="0"/>
                </a:moveTo>
                <a:lnTo>
                  <a:pt x="2674" y="2250"/>
                </a:lnTo>
                <a:lnTo>
                  <a:pt x="2674" y="4454"/>
                </a:lnTo>
                <a:lnTo>
                  <a:pt x="2674" y="6704"/>
                </a:lnTo>
                <a:lnTo>
                  <a:pt x="10" y="6704"/>
                </a:lnTo>
                <a:cubicBezTo>
                  <a:pt x="7" y="6049"/>
                  <a:pt x="3" y="5394"/>
                  <a:pt x="0" y="4739"/>
                </a:cubicBezTo>
                <a:lnTo>
                  <a:pt x="307" y="4454"/>
                </a:lnTo>
                <a:lnTo>
                  <a:pt x="10" y="4454"/>
                </a:lnTo>
                <a:cubicBezTo>
                  <a:pt x="7" y="3799"/>
                  <a:pt x="3" y="3144"/>
                  <a:pt x="0" y="2489"/>
                </a:cubicBezTo>
                <a:lnTo>
                  <a:pt x="2674" y="0"/>
                </a:lnTo>
                <a:close/>
              </a:path>
            </a:pathLst>
          </a:custGeom>
          <a:gradFill flip="none" rotWithShape="1">
            <a:gsLst>
              <a:gs pos="43000">
                <a:schemeClr val="accent2">
                  <a:alpha val="0"/>
                </a:schemeClr>
              </a:gs>
              <a:gs pos="10000">
                <a:schemeClr val="accent5">
                  <a:alpha val="6000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4" name="流程图: 过程 7"/>
          <p:cNvSpPr/>
          <p:nvPr>
            <p:custDataLst>
              <p:tags r:id="rId11"/>
            </p:custDataLst>
          </p:nvPr>
        </p:nvSpPr>
        <p:spPr>
          <a:xfrm>
            <a:off x="10535920" y="2661285"/>
            <a:ext cx="1656080" cy="418973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  <a:gd name="connsiteX0-11" fmla="*/ 0 w 10039"/>
              <a:gd name="connsiteY0-12" fmla="*/ 5518 h 9929"/>
              <a:gd name="connsiteX1-13" fmla="*/ 10039 w 10039"/>
              <a:gd name="connsiteY1-14" fmla="*/ 0 h 9929"/>
              <a:gd name="connsiteX2-15" fmla="*/ 10039 w 10039"/>
              <a:gd name="connsiteY2-16" fmla="*/ 9929 h 9929"/>
              <a:gd name="connsiteX3-17" fmla="*/ 39 w 10039"/>
              <a:gd name="connsiteY3-18" fmla="*/ 9929 h 9929"/>
              <a:gd name="connsiteX4-19" fmla="*/ 0 w 10039"/>
              <a:gd name="connsiteY4-20" fmla="*/ 5518 h 9929"/>
              <a:gd name="connsiteX0-21" fmla="*/ 0 w 10000"/>
              <a:gd name="connsiteY0-22" fmla="*/ 5486 h 9929"/>
              <a:gd name="connsiteX1-23" fmla="*/ 10000 w 10000"/>
              <a:gd name="connsiteY1-24" fmla="*/ 0 h 9929"/>
              <a:gd name="connsiteX2-25" fmla="*/ 10000 w 10000"/>
              <a:gd name="connsiteY2-26" fmla="*/ 9929 h 9929"/>
              <a:gd name="connsiteX3-27" fmla="*/ 39 w 10000"/>
              <a:gd name="connsiteY3-28" fmla="*/ 9929 h 9929"/>
              <a:gd name="connsiteX4-29" fmla="*/ 0 w 10000"/>
              <a:gd name="connsiteY4-30" fmla="*/ 5486 h 99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08" h="6598">
                <a:moveTo>
                  <a:pt x="2608" y="0"/>
                </a:moveTo>
                <a:lnTo>
                  <a:pt x="2608" y="2233"/>
                </a:lnTo>
                <a:lnTo>
                  <a:pt x="2608" y="4365"/>
                </a:lnTo>
                <a:lnTo>
                  <a:pt x="2608" y="6598"/>
                </a:lnTo>
                <a:lnTo>
                  <a:pt x="10" y="6598"/>
                </a:lnTo>
                <a:lnTo>
                  <a:pt x="0" y="4645"/>
                </a:lnTo>
                <a:lnTo>
                  <a:pt x="303" y="4365"/>
                </a:lnTo>
                <a:lnTo>
                  <a:pt x="10" y="4365"/>
                </a:lnTo>
                <a:lnTo>
                  <a:pt x="0" y="2412"/>
                </a:lnTo>
                <a:lnTo>
                  <a:pt x="2608" y="0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6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16" name="流程图: 过程 7"/>
          <p:cNvSpPr/>
          <p:nvPr>
            <p:custDataLst>
              <p:tags r:id="rId12"/>
            </p:custDataLst>
          </p:nvPr>
        </p:nvSpPr>
        <p:spPr>
          <a:xfrm>
            <a:off x="10494010" y="3860165"/>
            <a:ext cx="1697990" cy="299783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74" h="4721">
                <a:moveTo>
                  <a:pt x="2674" y="0"/>
                </a:moveTo>
                <a:lnTo>
                  <a:pt x="2674" y="267"/>
                </a:lnTo>
                <a:lnTo>
                  <a:pt x="2674" y="4454"/>
                </a:lnTo>
                <a:lnTo>
                  <a:pt x="2674" y="4721"/>
                </a:lnTo>
                <a:lnTo>
                  <a:pt x="10" y="4721"/>
                </a:lnTo>
                <a:cubicBezTo>
                  <a:pt x="7" y="4066"/>
                  <a:pt x="3" y="3411"/>
                  <a:pt x="0" y="2756"/>
                </a:cubicBezTo>
                <a:lnTo>
                  <a:pt x="1" y="2755"/>
                </a:lnTo>
                <a:lnTo>
                  <a:pt x="0" y="2489"/>
                </a:lnTo>
                <a:lnTo>
                  <a:pt x="2674" y="0"/>
                </a:lnTo>
                <a:close/>
              </a:path>
            </a:pathLst>
          </a:custGeom>
          <a:gradFill flip="none" rotWithShape="1">
            <a:gsLst>
              <a:gs pos="54000">
                <a:schemeClr val="accent5">
                  <a:alpha val="0"/>
                </a:schemeClr>
              </a:gs>
              <a:gs pos="0">
                <a:schemeClr val="accent2">
                  <a:alpha val="73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7" name="流程图: 过程 7"/>
          <p:cNvSpPr/>
          <p:nvPr>
            <p:custDataLst>
              <p:tags r:id="rId13"/>
            </p:custDataLst>
          </p:nvPr>
        </p:nvSpPr>
        <p:spPr>
          <a:xfrm>
            <a:off x="10528935" y="3916680"/>
            <a:ext cx="1656080" cy="294132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  <a:gd name="connsiteX0-11" fmla="*/ 0 w 10039"/>
              <a:gd name="connsiteY0-12" fmla="*/ 5518 h 9929"/>
              <a:gd name="connsiteX1-13" fmla="*/ 10039 w 10039"/>
              <a:gd name="connsiteY1-14" fmla="*/ 0 h 9929"/>
              <a:gd name="connsiteX2-15" fmla="*/ 10039 w 10039"/>
              <a:gd name="connsiteY2-16" fmla="*/ 9929 h 9929"/>
              <a:gd name="connsiteX3-17" fmla="*/ 39 w 10039"/>
              <a:gd name="connsiteY3-18" fmla="*/ 9929 h 9929"/>
              <a:gd name="connsiteX4-19" fmla="*/ 0 w 10039"/>
              <a:gd name="connsiteY4-20" fmla="*/ 5518 h 9929"/>
              <a:gd name="connsiteX0-21" fmla="*/ 0 w 10000"/>
              <a:gd name="connsiteY0-22" fmla="*/ 5486 h 9929"/>
              <a:gd name="connsiteX1-23" fmla="*/ 10000 w 10000"/>
              <a:gd name="connsiteY1-24" fmla="*/ 0 h 9929"/>
              <a:gd name="connsiteX2-25" fmla="*/ 10000 w 10000"/>
              <a:gd name="connsiteY2-26" fmla="*/ 9929 h 9929"/>
              <a:gd name="connsiteX3-27" fmla="*/ 39 w 10000"/>
              <a:gd name="connsiteY3-28" fmla="*/ 9929 h 9929"/>
              <a:gd name="connsiteX4-29" fmla="*/ 0 w 10000"/>
              <a:gd name="connsiteY4-30" fmla="*/ 5486 h 99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08" h="4632">
                <a:moveTo>
                  <a:pt x="2608" y="0"/>
                </a:moveTo>
                <a:lnTo>
                  <a:pt x="2608" y="267"/>
                </a:lnTo>
                <a:lnTo>
                  <a:pt x="2608" y="4365"/>
                </a:lnTo>
                <a:lnTo>
                  <a:pt x="2608" y="4632"/>
                </a:lnTo>
                <a:lnTo>
                  <a:pt x="10" y="4632"/>
                </a:lnTo>
                <a:lnTo>
                  <a:pt x="0" y="2679"/>
                </a:lnTo>
                <a:lnTo>
                  <a:pt x="1" y="2677"/>
                </a:lnTo>
                <a:lnTo>
                  <a:pt x="0" y="2412"/>
                </a:lnTo>
                <a:lnTo>
                  <a:pt x="2608" y="0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9000">
                  <a:schemeClr val="accent5">
                    <a:alpha val="0"/>
                  </a:schemeClr>
                </a:gs>
                <a:gs pos="0">
                  <a:schemeClr val="accent3"/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19" name="任意多边形 29"/>
          <p:cNvSpPr/>
          <p:nvPr>
            <p:custDataLst>
              <p:tags r:id="rId14"/>
            </p:custDataLst>
          </p:nvPr>
        </p:nvSpPr>
        <p:spPr>
          <a:xfrm>
            <a:off x="9716135" y="5172710"/>
            <a:ext cx="1697990" cy="168529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74" h="2654">
                <a:moveTo>
                  <a:pt x="2674" y="0"/>
                </a:moveTo>
                <a:lnTo>
                  <a:pt x="2674" y="2654"/>
                </a:lnTo>
                <a:lnTo>
                  <a:pt x="1" y="2654"/>
                </a:lnTo>
                <a:lnTo>
                  <a:pt x="0" y="2489"/>
                </a:lnTo>
                <a:lnTo>
                  <a:pt x="2674" y="0"/>
                </a:lnTo>
                <a:close/>
              </a:path>
            </a:pathLst>
          </a:custGeom>
          <a:gradFill>
            <a:gsLst>
              <a:gs pos="59000">
                <a:schemeClr val="accent2">
                  <a:alpha val="3400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0" name="任意多边形 32"/>
          <p:cNvSpPr/>
          <p:nvPr>
            <p:custDataLst>
              <p:tags r:id="rId15"/>
            </p:custDataLst>
          </p:nvPr>
        </p:nvSpPr>
        <p:spPr>
          <a:xfrm>
            <a:off x="9737090" y="5229225"/>
            <a:ext cx="1656080" cy="16287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08" h="2565">
                <a:moveTo>
                  <a:pt x="2608" y="0"/>
                </a:moveTo>
                <a:lnTo>
                  <a:pt x="2608" y="2565"/>
                </a:lnTo>
                <a:lnTo>
                  <a:pt x="1" y="2565"/>
                </a:lnTo>
                <a:lnTo>
                  <a:pt x="0" y="2412"/>
                </a:lnTo>
                <a:lnTo>
                  <a:pt x="2608" y="0"/>
                </a:lnTo>
                <a:close/>
              </a:path>
            </a:pathLst>
          </a:custGeom>
          <a:noFill/>
          <a:ln w="19050">
            <a:gradFill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209.xml"/><Relationship Id="rId23" Type="http://schemas.openxmlformats.org/officeDocument/2006/relationships/tags" Target="../tags/tag208.xml"/><Relationship Id="rId22" Type="http://schemas.openxmlformats.org/officeDocument/2006/relationships/tags" Target="../tags/tag207.xml"/><Relationship Id="rId21" Type="http://schemas.openxmlformats.org/officeDocument/2006/relationships/tags" Target="../tags/tag206.xml"/><Relationship Id="rId20" Type="http://schemas.openxmlformats.org/officeDocument/2006/relationships/tags" Target="../tags/tag205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204.xml"/><Relationship Id="rId18" Type="http://schemas.openxmlformats.org/officeDocument/2006/relationships/tags" Target="../tags/tag203.xml"/><Relationship Id="rId17" Type="http://schemas.openxmlformats.org/officeDocument/2006/relationships/tags" Target="../tags/tag202.xml"/><Relationship Id="rId16" Type="http://schemas.openxmlformats.org/officeDocument/2006/relationships/tags" Target="../tags/tag201.xml"/><Relationship Id="rId15" Type="http://schemas.openxmlformats.org/officeDocument/2006/relationships/tags" Target="../tags/tag200.xml"/><Relationship Id="rId14" Type="http://schemas.openxmlformats.org/officeDocument/2006/relationships/tags" Target="../tags/tag199.xml"/><Relationship Id="rId13" Type="http://schemas.openxmlformats.org/officeDocument/2006/relationships/tags" Target="../tags/tag198.xml"/><Relationship Id="rId12" Type="http://schemas.openxmlformats.org/officeDocument/2006/relationships/tags" Target="../tags/tag197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"/>
          <p:cNvSpPr>
            <a:spLocks noGrp="1"/>
          </p:cNvSpPr>
          <p:nvPr>
            <p:ph type="title" idx="7"/>
            <p:custDataLst>
              <p:tags r:id="rId12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wrap="square" bIns="0" rtlCol="0" anchor="b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7" name="流程图: 过程 7"/>
          <p:cNvSpPr/>
          <p:nvPr>
            <p:custDataLst>
              <p:tags r:id="rId13"/>
            </p:custDataLst>
          </p:nvPr>
        </p:nvSpPr>
        <p:spPr>
          <a:xfrm>
            <a:off x="9607550" y="2600325"/>
            <a:ext cx="2584450" cy="4267835"/>
          </a:xfrm>
          <a:custGeom>
            <a:avLst/>
            <a:gdLst>
              <a:gd name="connsiteX0" fmla="*/ 0 w 4070"/>
              <a:gd name="connsiteY0" fmla="*/ 3787 h 6721"/>
              <a:gd name="connsiteX1" fmla="*/ 4066 w 4070"/>
              <a:gd name="connsiteY1" fmla="*/ 0 h 6721"/>
              <a:gd name="connsiteX2" fmla="*/ 4070 w 4070"/>
              <a:gd name="connsiteY2" fmla="*/ 6707 h 6721"/>
              <a:gd name="connsiteX3" fmla="*/ 20 w 4070"/>
              <a:gd name="connsiteY3" fmla="*/ 6721 h 6721"/>
              <a:gd name="connsiteX4" fmla="*/ 0 w 4070"/>
              <a:gd name="connsiteY4" fmla="*/ 3787 h 6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0" h="6721">
                <a:moveTo>
                  <a:pt x="0" y="3787"/>
                </a:moveTo>
                <a:lnTo>
                  <a:pt x="4066" y="0"/>
                </a:lnTo>
                <a:lnTo>
                  <a:pt x="4070" y="6707"/>
                </a:lnTo>
                <a:lnTo>
                  <a:pt x="20" y="6721"/>
                </a:lnTo>
                <a:cubicBezTo>
                  <a:pt x="15" y="5725"/>
                  <a:pt x="5" y="4783"/>
                  <a:pt x="0" y="3787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5">
                  <a:alpha val="0"/>
                </a:schemeClr>
              </a:gs>
              <a:gs pos="66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流程图: 过程 7"/>
          <p:cNvSpPr/>
          <p:nvPr>
            <p:custDataLst>
              <p:tags r:id="rId14"/>
            </p:custDataLst>
          </p:nvPr>
        </p:nvSpPr>
        <p:spPr>
          <a:xfrm>
            <a:off x="9596755" y="2618740"/>
            <a:ext cx="2604135" cy="4257040"/>
          </a:xfrm>
          <a:custGeom>
            <a:avLst/>
            <a:gdLst>
              <a:gd name="connsiteX0" fmla="*/ 0 w 6578"/>
              <a:gd name="connsiteY0" fmla="*/ 6094 h 10752"/>
              <a:gd name="connsiteX1" fmla="*/ 6578 w 6578"/>
              <a:gd name="connsiteY1" fmla="*/ 0 h 10752"/>
              <a:gd name="connsiteX2" fmla="*/ 6578 w 6578"/>
              <a:gd name="connsiteY2" fmla="*/ 10752 h 10752"/>
              <a:gd name="connsiteX3" fmla="*/ 25 w 6578"/>
              <a:gd name="connsiteY3" fmla="*/ 10752 h 10752"/>
              <a:gd name="connsiteX4" fmla="*/ 0 w 6578"/>
              <a:gd name="connsiteY4" fmla="*/ 6094 h 10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" h="10752">
                <a:moveTo>
                  <a:pt x="0" y="6094"/>
                </a:moveTo>
                <a:lnTo>
                  <a:pt x="6578" y="0"/>
                </a:lnTo>
                <a:lnTo>
                  <a:pt x="6578" y="10752"/>
                </a:lnTo>
                <a:lnTo>
                  <a:pt x="25" y="10752"/>
                </a:lnTo>
                <a:lnTo>
                  <a:pt x="0" y="6094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30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9" name="流程图: 过程 7"/>
          <p:cNvSpPr/>
          <p:nvPr>
            <p:custDataLst>
              <p:tags r:id="rId15"/>
            </p:custDataLst>
          </p:nvPr>
        </p:nvSpPr>
        <p:spPr>
          <a:xfrm>
            <a:off x="10020935" y="4029710"/>
            <a:ext cx="1696720" cy="282829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39"/>
              <a:gd name="connsiteY0-2" fmla="*/ 5589 h 10000"/>
              <a:gd name="connsiteX1-3" fmla="*/ 10039 w 10039"/>
              <a:gd name="connsiteY1-4" fmla="*/ 0 h 10000"/>
              <a:gd name="connsiteX2-5" fmla="*/ 10039 w 10039"/>
              <a:gd name="connsiteY2-6" fmla="*/ 10000 h 10000"/>
              <a:gd name="connsiteX3-7" fmla="*/ 39 w 10039"/>
              <a:gd name="connsiteY3-8" fmla="*/ 10000 h 10000"/>
              <a:gd name="connsiteX4-9" fmla="*/ 0 w 10039"/>
              <a:gd name="connsiteY4-10" fmla="*/ 558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39" h="10000">
                <a:moveTo>
                  <a:pt x="0" y="5589"/>
                </a:moveTo>
                <a:lnTo>
                  <a:pt x="10039" y="0"/>
                </a:lnTo>
                <a:lnTo>
                  <a:pt x="10039" y="10000"/>
                </a:lnTo>
                <a:lnTo>
                  <a:pt x="39" y="10000"/>
                </a:lnTo>
                <a:cubicBezTo>
                  <a:pt x="26" y="8530"/>
                  <a:pt x="13" y="7059"/>
                  <a:pt x="0" y="5589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5">
                  <a:alpha val="30000"/>
                </a:schemeClr>
              </a:gs>
              <a:gs pos="49000">
                <a:schemeClr val="accent5">
                  <a:alpha val="0"/>
                </a:schemeClr>
              </a:gs>
              <a:gs pos="100000">
                <a:schemeClr val="accent2">
                  <a:alpha val="0"/>
                </a:schemeClr>
              </a:gs>
              <a:gs pos="0">
                <a:schemeClr val="accent5">
                  <a:alpha val="8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1" name="流程图: 过程 7"/>
          <p:cNvSpPr/>
          <p:nvPr>
            <p:custDataLst>
              <p:tags r:id="rId16"/>
            </p:custDataLst>
          </p:nvPr>
        </p:nvSpPr>
        <p:spPr>
          <a:xfrm>
            <a:off x="10048240" y="4073525"/>
            <a:ext cx="1654810" cy="2783840"/>
          </a:xfrm>
          <a:custGeom>
            <a:avLst/>
            <a:gdLst>
              <a:gd name="connsiteX0" fmla="*/ 0 w 5430"/>
              <a:gd name="connsiteY0" fmla="*/ 5046 h 9088"/>
              <a:gd name="connsiteX1" fmla="*/ 5430 w 5430"/>
              <a:gd name="connsiteY1" fmla="*/ 0 h 9088"/>
              <a:gd name="connsiteX2" fmla="*/ 5430 w 5430"/>
              <a:gd name="connsiteY2" fmla="*/ 9088 h 9088"/>
              <a:gd name="connsiteX3" fmla="*/ 21 w 5430"/>
              <a:gd name="connsiteY3" fmla="*/ 9088 h 9088"/>
              <a:gd name="connsiteX4" fmla="*/ 0 w 5430"/>
              <a:gd name="connsiteY4" fmla="*/ 5046 h 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0" h="9088">
                <a:moveTo>
                  <a:pt x="0" y="5046"/>
                </a:moveTo>
                <a:lnTo>
                  <a:pt x="5430" y="0"/>
                </a:lnTo>
                <a:lnTo>
                  <a:pt x="5430" y="9088"/>
                </a:lnTo>
                <a:lnTo>
                  <a:pt x="21" y="9088"/>
                </a:lnTo>
                <a:lnTo>
                  <a:pt x="0" y="5046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41000">
                  <a:schemeClr val="accent5">
                    <a:alpha val="0"/>
                  </a:schemeClr>
                </a:gs>
                <a:gs pos="0">
                  <a:schemeClr val="accent2">
                    <a:alpha val="70000"/>
                  </a:schemeClr>
                </a:gs>
                <a:gs pos="8000">
                  <a:schemeClr val="accent2">
                    <a:alpha val="52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12" name="流程图: 过程 7"/>
          <p:cNvSpPr/>
          <p:nvPr>
            <p:custDataLst>
              <p:tags r:id="rId17"/>
            </p:custDataLst>
          </p:nvPr>
        </p:nvSpPr>
        <p:spPr>
          <a:xfrm>
            <a:off x="11230610" y="5965825"/>
            <a:ext cx="958850" cy="900430"/>
          </a:xfrm>
          <a:custGeom>
            <a:avLst/>
            <a:gdLst>
              <a:gd name="connsiteX0" fmla="*/ 0 w 1510"/>
              <a:gd name="connsiteY0" fmla="*/ 1407 h 1418"/>
              <a:gd name="connsiteX1" fmla="*/ 1510 w 1510"/>
              <a:gd name="connsiteY1" fmla="*/ 0 h 1418"/>
              <a:gd name="connsiteX2" fmla="*/ 1500 w 1510"/>
              <a:gd name="connsiteY2" fmla="*/ 1418 h 1418"/>
              <a:gd name="connsiteX3" fmla="*/ 0 w 1510"/>
              <a:gd name="connsiteY3" fmla="*/ 1407 h 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" h="1418">
                <a:moveTo>
                  <a:pt x="0" y="1407"/>
                </a:moveTo>
                <a:lnTo>
                  <a:pt x="1510" y="0"/>
                </a:lnTo>
                <a:lnTo>
                  <a:pt x="1500" y="1418"/>
                </a:lnTo>
                <a:lnTo>
                  <a:pt x="0" y="1407"/>
                </a:lnTo>
                <a:close/>
              </a:path>
            </a:pathLst>
          </a:custGeom>
          <a:gradFill flip="none" rotWithShape="1">
            <a:gsLst>
              <a:gs pos="59000">
                <a:schemeClr val="accent2">
                  <a:alpha val="34000"/>
                </a:schemeClr>
              </a:gs>
              <a:gs pos="100000">
                <a:schemeClr val="accent3">
                  <a:alpha val="0"/>
                </a:schemeClr>
              </a:gs>
              <a:gs pos="0">
                <a:schemeClr val="accent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3" name="流程图: 过程 7"/>
          <p:cNvSpPr/>
          <p:nvPr>
            <p:custDataLst>
              <p:tags r:id="rId18"/>
            </p:custDataLst>
          </p:nvPr>
        </p:nvSpPr>
        <p:spPr>
          <a:xfrm>
            <a:off x="11239500" y="6002020"/>
            <a:ext cx="943610" cy="877570"/>
          </a:xfrm>
          <a:custGeom>
            <a:avLst/>
            <a:gdLst>
              <a:gd name="connsiteX0" fmla="*/ 0 w 1486"/>
              <a:gd name="connsiteY0" fmla="*/ 1368 h 1382"/>
              <a:gd name="connsiteX1" fmla="*/ 1475 w 1486"/>
              <a:gd name="connsiteY1" fmla="*/ 0 h 1382"/>
              <a:gd name="connsiteX2" fmla="*/ 1486 w 1486"/>
              <a:gd name="connsiteY2" fmla="*/ 1382 h 1382"/>
              <a:gd name="connsiteX3" fmla="*/ 0 w 1486"/>
              <a:gd name="connsiteY3" fmla="*/ 1368 h 1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" h="1382">
                <a:moveTo>
                  <a:pt x="0" y="1368"/>
                </a:moveTo>
                <a:lnTo>
                  <a:pt x="1475" y="0"/>
                </a:lnTo>
                <a:lnTo>
                  <a:pt x="1486" y="1382"/>
                </a:lnTo>
                <a:lnTo>
                  <a:pt x="0" y="1368"/>
                </a:lnTo>
                <a:close/>
              </a:path>
            </a:pathLst>
          </a:custGeom>
          <a:noFill/>
          <a:ln w="19050">
            <a:gradFill flip="none" rotWithShape="1">
              <a:gsLst>
                <a:gs pos="69000">
                  <a:schemeClr val="accent3">
                    <a:alpha val="0"/>
                  </a:schemeClr>
                </a:gs>
                <a:gs pos="0">
                  <a:schemeClr val="accent2">
                    <a:lumMod val="20000"/>
                    <a:lumOff val="80000"/>
                    <a:alpha val="55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>
                    <a:shade val="50000"/>
                  </a:schemeClr>
                </a:solidFill>
              </a:ln>
              <a:noFill/>
              <a:cs typeface="MiSans Normal" panose="00000500000000000000" charset="-122"/>
            </a:endParaRPr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69596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5" name="页脚占位符 1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zh-CN" altLang="en-US" dirty="0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753983" y="6356350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文本占位符 1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4"/>
    </p:custData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noProof="1" dirty="0">
          <a:solidFill>
            <a:schemeClr val="tx1"/>
          </a:solidFill>
          <a:uFillTx/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MiSans Heavy" panose="00000A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MiSans Heavy" panose="00000A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MiSans Heavy" panose="00000A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MiSans Heavy" panose="00000A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MiSans Heavy" panose="00000A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" Type="http://schemas.openxmlformats.org/officeDocument/2006/relationships/tags" Target="../tags/tag210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21.xml"/><Relationship Id="rId8" Type="http://schemas.openxmlformats.org/officeDocument/2006/relationships/tags" Target="../tags/tag220.xml"/><Relationship Id="rId7" Type="http://schemas.openxmlformats.org/officeDocument/2006/relationships/tags" Target="../tags/tag219.xml"/><Relationship Id="rId6" Type="http://schemas.openxmlformats.org/officeDocument/2006/relationships/tags" Target="../tags/tag218.xml"/><Relationship Id="rId5" Type="http://schemas.openxmlformats.org/officeDocument/2006/relationships/tags" Target="../tags/tag217.xml"/><Relationship Id="rId4" Type="http://schemas.openxmlformats.org/officeDocument/2006/relationships/tags" Target="../tags/tag216.xml"/><Relationship Id="rId3" Type="http://schemas.openxmlformats.org/officeDocument/2006/relationships/tags" Target="../tags/tag215.xml"/><Relationship Id="rId2" Type="http://schemas.openxmlformats.org/officeDocument/2006/relationships/tags" Target="../tags/tag214.xml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14.xml"/><Relationship Id="rId12" Type="http://schemas.openxmlformats.org/officeDocument/2006/relationships/tags" Target="../tags/tag224.xml"/><Relationship Id="rId11" Type="http://schemas.openxmlformats.org/officeDocument/2006/relationships/tags" Target="../tags/tag223.xml"/><Relationship Id="rId10" Type="http://schemas.openxmlformats.org/officeDocument/2006/relationships/tags" Target="../tags/tag222.xml"/><Relationship Id="rId1" Type="http://schemas.openxmlformats.org/officeDocument/2006/relationships/tags" Target="../tags/tag213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227.xml"/><Relationship Id="rId2" Type="http://schemas.openxmlformats.org/officeDocument/2006/relationships/tags" Target="../tags/tag226.xml"/><Relationship Id="rId1" Type="http://schemas.openxmlformats.org/officeDocument/2006/relationships/tags" Target="../tags/tag225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jpeg"/><Relationship Id="rId8" Type="http://schemas.openxmlformats.org/officeDocument/2006/relationships/tags" Target="../tags/tag234.xml"/><Relationship Id="rId7" Type="http://schemas.openxmlformats.org/officeDocument/2006/relationships/tags" Target="../tags/tag233.xml"/><Relationship Id="rId6" Type="http://schemas.openxmlformats.org/officeDocument/2006/relationships/tags" Target="../tags/tag232.xml"/><Relationship Id="rId5" Type="http://schemas.openxmlformats.org/officeDocument/2006/relationships/image" Target="../media/image1.jpeg"/><Relationship Id="rId4" Type="http://schemas.openxmlformats.org/officeDocument/2006/relationships/tags" Target="../tags/tag231.xml"/><Relationship Id="rId3" Type="http://schemas.openxmlformats.org/officeDocument/2006/relationships/tags" Target="../tags/tag230.xml"/><Relationship Id="rId2" Type="http://schemas.openxmlformats.org/officeDocument/2006/relationships/tags" Target="../tags/tag229.xml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18.xml"/><Relationship Id="rId14" Type="http://schemas.openxmlformats.org/officeDocument/2006/relationships/tags" Target="../tags/tag238.xml"/><Relationship Id="rId13" Type="http://schemas.openxmlformats.org/officeDocument/2006/relationships/image" Target="../media/image3.jpeg"/><Relationship Id="rId12" Type="http://schemas.openxmlformats.org/officeDocument/2006/relationships/tags" Target="../tags/tag237.xml"/><Relationship Id="rId11" Type="http://schemas.openxmlformats.org/officeDocument/2006/relationships/tags" Target="../tags/tag236.xml"/><Relationship Id="rId10" Type="http://schemas.openxmlformats.org/officeDocument/2006/relationships/tags" Target="../tags/tag235.xml"/><Relationship Id="rId1" Type="http://schemas.openxmlformats.org/officeDocument/2006/relationships/tags" Target="../tags/tag228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45.xml"/><Relationship Id="rId8" Type="http://schemas.openxmlformats.org/officeDocument/2006/relationships/tags" Target="../tags/tag244.xml"/><Relationship Id="rId7" Type="http://schemas.openxmlformats.org/officeDocument/2006/relationships/tags" Target="../tags/tag243.xml"/><Relationship Id="rId6" Type="http://schemas.openxmlformats.org/officeDocument/2006/relationships/image" Target="../media/image5.jpeg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image" Target="../media/image4.png"/><Relationship Id="rId27" Type="http://schemas.openxmlformats.org/officeDocument/2006/relationships/slideLayout" Target="../slideLayouts/slideLayout18.xml"/><Relationship Id="rId26" Type="http://schemas.openxmlformats.org/officeDocument/2006/relationships/tags" Target="../tags/tag255.xml"/><Relationship Id="rId25" Type="http://schemas.openxmlformats.org/officeDocument/2006/relationships/image" Target="../media/image12.png"/><Relationship Id="rId24" Type="http://schemas.openxmlformats.org/officeDocument/2006/relationships/image" Target="../media/image11.svg"/><Relationship Id="rId23" Type="http://schemas.openxmlformats.org/officeDocument/2006/relationships/image" Target="../media/image10.png"/><Relationship Id="rId22" Type="http://schemas.openxmlformats.org/officeDocument/2006/relationships/tags" Target="../tags/tag254.xml"/><Relationship Id="rId21" Type="http://schemas.openxmlformats.org/officeDocument/2006/relationships/image" Target="../media/image9.svg"/><Relationship Id="rId20" Type="http://schemas.openxmlformats.org/officeDocument/2006/relationships/image" Target="../media/image8.png"/><Relationship Id="rId2" Type="http://schemas.openxmlformats.org/officeDocument/2006/relationships/tags" Target="../tags/tag240.xml"/><Relationship Id="rId19" Type="http://schemas.openxmlformats.org/officeDocument/2006/relationships/tags" Target="../tags/tag253.xml"/><Relationship Id="rId18" Type="http://schemas.openxmlformats.org/officeDocument/2006/relationships/image" Target="../media/image7.svg"/><Relationship Id="rId17" Type="http://schemas.openxmlformats.org/officeDocument/2006/relationships/image" Target="../media/image6.png"/><Relationship Id="rId16" Type="http://schemas.openxmlformats.org/officeDocument/2006/relationships/tags" Target="../tags/tag252.xml"/><Relationship Id="rId15" Type="http://schemas.openxmlformats.org/officeDocument/2006/relationships/tags" Target="../tags/tag251.xml"/><Relationship Id="rId14" Type="http://schemas.openxmlformats.org/officeDocument/2006/relationships/tags" Target="../tags/tag250.xml"/><Relationship Id="rId13" Type="http://schemas.openxmlformats.org/officeDocument/2006/relationships/tags" Target="../tags/tag249.xml"/><Relationship Id="rId12" Type="http://schemas.openxmlformats.org/officeDocument/2006/relationships/tags" Target="../tags/tag248.xml"/><Relationship Id="rId11" Type="http://schemas.openxmlformats.org/officeDocument/2006/relationships/tags" Target="../tags/tag247.xml"/><Relationship Id="rId10" Type="http://schemas.openxmlformats.org/officeDocument/2006/relationships/tags" Target="../tags/tag246.xml"/><Relationship Id="rId1" Type="http://schemas.openxmlformats.org/officeDocument/2006/relationships/tags" Target="../tags/tag23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tags" Target="../tags/tag262.xml"/><Relationship Id="rId7" Type="http://schemas.openxmlformats.org/officeDocument/2006/relationships/tags" Target="../tags/tag261.xml"/><Relationship Id="rId6" Type="http://schemas.openxmlformats.org/officeDocument/2006/relationships/image" Target="../media/image13.jpeg"/><Relationship Id="rId5" Type="http://schemas.openxmlformats.org/officeDocument/2006/relationships/tags" Target="../tags/tag260.xml"/><Relationship Id="rId4" Type="http://schemas.openxmlformats.org/officeDocument/2006/relationships/tags" Target="../tags/tag259.xml"/><Relationship Id="rId3" Type="http://schemas.openxmlformats.org/officeDocument/2006/relationships/tags" Target="../tags/tag258.xml"/><Relationship Id="rId2" Type="http://schemas.openxmlformats.org/officeDocument/2006/relationships/tags" Target="../tags/tag257.xml"/><Relationship Id="rId14" Type="http://schemas.openxmlformats.org/officeDocument/2006/relationships/notesSlide" Target="../notesSlides/notesSlide4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263.xml"/><Relationship Id="rId11" Type="http://schemas.microsoft.com/office/2007/relationships/hdphoto" Target="../media/image16.wdp"/><Relationship Id="rId10" Type="http://schemas.openxmlformats.org/officeDocument/2006/relationships/image" Target="../media/image15.png"/><Relationship Id="rId1" Type="http://schemas.openxmlformats.org/officeDocument/2006/relationships/tags" Target="../tags/tag256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266.xml"/><Relationship Id="rId2" Type="http://schemas.openxmlformats.org/officeDocument/2006/relationships/tags" Target="../tags/tag265.xml"/><Relationship Id="rId1" Type="http://schemas.openxmlformats.org/officeDocument/2006/relationships/tags" Target="../tags/tag26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74.xml"/><Relationship Id="rId8" Type="http://schemas.openxmlformats.org/officeDocument/2006/relationships/tags" Target="../tags/tag273.xml"/><Relationship Id="rId7" Type="http://schemas.openxmlformats.org/officeDocument/2006/relationships/tags" Target="../tags/tag272.xml"/><Relationship Id="rId6" Type="http://schemas.openxmlformats.org/officeDocument/2006/relationships/tags" Target="../tags/tag271.xml"/><Relationship Id="rId5" Type="http://schemas.openxmlformats.org/officeDocument/2006/relationships/tags" Target="../tags/tag270.xml"/><Relationship Id="rId4" Type="http://schemas.openxmlformats.org/officeDocument/2006/relationships/tags" Target="../tags/tag269.xml"/><Relationship Id="rId3" Type="http://schemas.openxmlformats.org/officeDocument/2006/relationships/tags" Target="../tags/tag268.xml"/><Relationship Id="rId2" Type="http://schemas.openxmlformats.org/officeDocument/2006/relationships/image" Target="../media/image17.jpeg"/><Relationship Id="rId12" Type="http://schemas.openxmlformats.org/officeDocument/2006/relationships/notesSlide" Target="../notesSlides/notesSlide5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275.xml"/><Relationship Id="rId1" Type="http://schemas.openxmlformats.org/officeDocument/2006/relationships/tags" Target="../tags/tag26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83.xml"/><Relationship Id="rId8" Type="http://schemas.openxmlformats.org/officeDocument/2006/relationships/tags" Target="../tags/tag282.xml"/><Relationship Id="rId7" Type="http://schemas.openxmlformats.org/officeDocument/2006/relationships/tags" Target="../tags/tag281.xml"/><Relationship Id="rId6" Type="http://schemas.openxmlformats.org/officeDocument/2006/relationships/tags" Target="../tags/tag280.xml"/><Relationship Id="rId5" Type="http://schemas.openxmlformats.org/officeDocument/2006/relationships/tags" Target="../tags/tag279.xml"/><Relationship Id="rId4" Type="http://schemas.openxmlformats.org/officeDocument/2006/relationships/image" Target="../media/image18.png"/><Relationship Id="rId3" Type="http://schemas.openxmlformats.org/officeDocument/2006/relationships/tags" Target="../tags/tag278.xml"/><Relationship Id="rId2" Type="http://schemas.openxmlformats.org/officeDocument/2006/relationships/tags" Target="../tags/tag277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285.xml"/><Relationship Id="rId11" Type="http://schemas.openxmlformats.org/officeDocument/2006/relationships/image" Target="../media/image19.png"/><Relationship Id="rId10" Type="http://schemas.openxmlformats.org/officeDocument/2006/relationships/tags" Target="../tags/tag284.xml"/><Relationship Id="rId1" Type="http://schemas.openxmlformats.org/officeDocument/2006/relationships/tags" Target="../tags/tag27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94.xml"/><Relationship Id="rId8" Type="http://schemas.openxmlformats.org/officeDocument/2006/relationships/tags" Target="../tags/tag293.xml"/><Relationship Id="rId7" Type="http://schemas.openxmlformats.org/officeDocument/2006/relationships/tags" Target="../tags/tag292.xml"/><Relationship Id="rId6" Type="http://schemas.openxmlformats.org/officeDocument/2006/relationships/tags" Target="../tags/tag291.xml"/><Relationship Id="rId5" Type="http://schemas.openxmlformats.org/officeDocument/2006/relationships/tags" Target="../tags/tag290.xml"/><Relationship Id="rId4" Type="http://schemas.openxmlformats.org/officeDocument/2006/relationships/tags" Target="../tags/tag289.xml"/><Relationship Id="rId3" Type="http://schemas.openxmlformats.org/officeDocument/2006/relationships/tags" Target="../tags/tag288.xml"/><Relationship Id="rId21" Type="http://schemas.openxmlformats.org/officeDocument/2006/relationships/notesSlide" Target="../notesSlides/notesSlide6.xml"/><Relationship Id="rId20" Type="http://schemas.openxmlformats.org/officeDocument/2006/relationships/slideLayout" Target="../slideLayouts/slideLayout18.xml"/><Relationship Id="rId2" Type="http://schemas.openxmlformats.org/officeDocument/2006/relationships/tags" Target="../tags/tag287.xml"/><Relationship Id="rId19" Type="http://schemas.openxmlformats.org/officeDocument/2006/relationships/tags" Target="../tags/tag303.xml"/><Relationship Id="rId18" Type="http://schemas.openxmlformats.org/officeDocument/2006/relationships/image" Target="../media/image20.png"/><Relationship Id="rId17" Type="http://schemas.openxmlformats.org/officeDocument/2006/relationships/tags" Target="../tags/tag302.xml"/><Relationship Id="rId16" Type="http://schemas.openxmlformats.org/officeDocument/2006/relationships/tags" Target="../tags/tag301.xml"/><Relationship Id="rId15" Type="http://schemas.openxmlformats.org/officeDocument/2006/relationships/tags" Target="../tags/tag300.xml"/><Relationship Id="rId14" Type="http://schemas.openxmlformats.org/officeDocument/2006/relationships/tags" Target="../tags/tag299.xml"/><Relationship Id="rId13" Type="http://schemas.openxmlformats.org/officeDocument/2006/relationships/tags" Target="../tags/tag298.xml"/><Relationship Id="rId12" Type="http://schemas.openxmlformats.org/officeDocument/2006/relationships/tags" Target="../tags/tag297.xml"/><Relationship Id="rId11" Type="http://schemas.openxmlformats.org/officeDocument/2006/relationships/tags" Target="../tags/tag296.xml"/><Relationship Id="rId10" Type="http://schemas.openxmlformats.org/officeDocument/2006/relationships/tags" Target="../tags/tag295.xml"/><Relationship Id="rId1" Type="http://schemas.openxmlformats.org/officeDocument/2006/relationships/tags" Target="../tags/tag286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306.xml"/><Relationship Id="rId2" Type="http://schemas.openxmlformats.org/officeDocument/2006/relationships/tags" Target="../tags/tag305.xml"/><Relationship Id="rId1" Type="http://schemas.openxmlformats.org/officeDocument/2006/relationships/tags" Target="../tags/tag304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image" Target="../media/image23.jpeg"/><Relationship Id="rId6" Type="http://schemas.openxmlformats.org/officeDocument/2006/relationships/tags" Target="../tags/tag310.xml"/><Relationship Id="rId5" Type="http://schemas.openxmlformats.org/officeDocument/2006/relationships/image" Target="../media/image22.jpeg"/><Relationship Id="rId4" Type="http://schemas.openxmlformats.org/officeDocument/2006/relationships/tags" Target="../tags/tag309.xml"/><Relationship Id="rId3" Type="http://schemas.openxmlformats.org/officeDocument/2006/relationships/image" Target="../media/image21.jpeg"/><Relationship Id="rId2" Type="http://schemas.openxmlformats.org/officeDocument/2006/relationships/tags" Target="../tags/tag308.xml"/><Relationship Id="rId19" Type="http://schemas.openxmlformats.org/officeDocument/2006/relationships/notesSlide" Target="../notesSlides/notesSlide7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320.xml"/><Relationship Id="rId16" Type="http://schemas.openxmlformats.org/officeDocument/2006/relationships/tags" Target="../tags/tag319.xml"/><Relationship Id="rId15" Type="http://schemas.openxmlformats.org/officeDocument/2006/relationships/tags" Target="../tags/tag318.xml"/><Relationship Id="rId14" Type="http://schemas.openxmlformats.org/officeDocument/2006/relationships/tags" Target="../tags/tag317.xml"/><Relationship Id="rId13" Type="http://schemas.openxmlformats.org/officeDocument/2006/relationships/tags" Target="../tags/tag316.xml"/><Relationship Id="rId12" Type="http://schemas.openxmlformats.org/officeDocument/2006/relationships/tags" Target="../tags/tag315.xml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7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328.xml"/><Relationship Id="rId8" Type="http://schemas.openxmlformats.org/officeDocument/2006/relationships/tags" Target="../tags/tag327.xml"/><Relationship Id="rId7" Type="http://schemas.openxmlformats.org/officeDocument/2006/relationships/tags" Target="../tags/tag326.xml"/><Relationship Id="rId6" Type="http://schemas.openxmlformats.org/officeDocument/2006/relationships/tags" Target="../tags/tag325.xml"/><Relationship Id="rId5" Type="http://schemas.openxmlformats.org/officeDocument/2006/relationships/image" Target="../media/image24.jpeg"/><Relationship Id="rId4" Type="http://schemas.openxmlformats.org/officeDocument/2006/relationships/tags" Target="../tags/tag324.xml"/><Relationship Id="rId3" Type="http://schemas.openxmlformats.org/officeDocument/2006/relationships/tags" Target="../tags/tag323.xml"/><Relationship Id="rId2" Type="http://schemas.openxmlformats.org/officeDocument/2006/relationships/tags" Target="../tags/tag322.xml"/><Relationship Id="rId12" Type="http://schemas.openxmlformats.org/officeDocument/2006/relationships/notesSlide" Target="../notesSlides/notesSlide8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329.xml"/><Relationship Id="rId1" Type="http://schemas.openxmlformats.org/officeDocument/2006/relationships/tags" Target="../tags/tag32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jpeg"/><Relationship Id="rId8" Type="http://schemas.openxmlformats.org/officeDocument/2006/relationships/tags" Target="../tags/tag337.xml"/><Relationship Id="rId7" Type="http://schemas.openxmlformats.org/officeDocument/2006/relationships/tags" Target="../tags/tag336.xml"/><Relationship Id="rId6" Type="http://schemas.openxmlformats.org/officeDocument/2006/relationships/tags" Target="../tags/tag335.xml"/><Relationship Id="rId5" Type="http://schemas.openxmlformats.org/officeDocument/2006/relationships/tags" Target="../tags/tag334.xml"/><Relationship Id="rId4" Type="http://schemas.openxmlformats.org/officeDocument/2006/relationships/tags" Target="../tags/tag333.xml"/><Relationship Id="rId3" Type="http://schemas.openxmlformats.org/officeDocument/2006/relationships/tags" Target="../tags/tag332.xml"/><Relationship Id="rId2" Type="http://schemas.openxmlformats.org/officeDocument/2006/relationships/tags" Target="../tags/tag331.xml"/><Relationship Id="rId19" Type="http://schemas.openxmlformats.org/officeDocument/2006/relationships/notesSlide" Target="../notesSlides/notesSlide9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343.xml"/><Relationship Id="rId16" Type="http://schemas.openxmlformats.org/officeDocument/2006/relationships/tags" Target="../tags/tag342.xml"/><Relationship Id="rId15" Type="http://schemas.openxmlformats.org/officeDocument/2006/relationships/tags" Target="../tags/tag341.xml"/><Relationship Id="rId14" Type="http://schemas.openxmlformats.org/officeDocument/2006/relationships/tags" Target="../tags/tag340.xml"/><Relationship Id="rId13" Type="http://schemas.openxmlformats.org/officeDocument/2006/relationships/image" Target="../media/image27.jpeg"/><Relationship Id="rId12" Type="http://schemas.openxmlformats.org/officeDocument/2006/relationships/tags" Target="../tags/tag339.xml"/><Relationship Id="rId11" Type="http://schemas.openxmlformats.org/officeDocument/2006/relationships/image" Target="../media/image26.jpeg"/><Relationship Id="rId10" Type="http://schemas.openxmlformats.org/officeDocument/2006/relationships/tags" Target="../tags/tag338.xml"/><Relationship Id="rId1" Type="http://schemas.openxmlformats.org/officeDocument/2006/relationships/tags" Target="../tags/tag330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346.xml"/><Relationship Id="rId2" Type="http://schemas.openxmlformats.org/officeDocument/2006/relationships/tags" Target="../tags/tag345.xml"/><Relationship Id="rId1" Type="http://schemas.openxmlformats.org/officeDocument/2006/relationships/tags" Target="../tags/tag344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354.xml"/><Relationship Id="rId8" Type="http://schemas.openxmlformats.org/officeDocument/2006/relationships/tags" Target="../tags/tag353.xml"/><Relationship Id="rId7" Type="http://schemas.openxmlformats.org/officeDocument/2006/relationships/tags" Target="../tags/tag352.xml"/><Relationship Id="rId6" Type="http://schemas.openxmlformats.org/officeDocument/2006/relationships/tags" Target="../tags/tag351.xml"/><Relationship Id="rId5" Type="http://schemas.openxmlformats.org/officeDocument/2006/relationships/tags" Target="../tags/tag350.xml"/><Relationship Id="rId4" Type="http://schemas.openxmlformats.org/officeDocument/2006/relationships/tags" Target="../tags/tag349.xml"/><Relationship Id="rId3" Type="http://schemas.openxmlformats.org/officeDocument/2006/relationships/tags" Target="../tags/tag348.xml"/><Relationship Id="rId2" Type="http://schemas.openxmlformats.org/officeDocument/2006/relationships/image" Target="../media/image28.jpeg"/><Relationship Id="rId13" Type="http://schemas.openxmlformats.org/officeDocument/2006/relationships/notesSlide" Target="../notesSlides/notesSlide10.xml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356.xml"/><Relationship Id="rId10" Type="http://schemas.openxmlformats.org/officeDocument/2006/relationships/tags" Target="../tags/tag355.xml"/><Relationship Id="rId1" Type="http://schemas.openxmlformats.org/officeDocument/2006/relationships/tags" Target="../tags/tag347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363.xml"/><Relationship Id="rId8" Type="http://schemas.openxmlformats.org/officeDocument/2006/relationships/tags" Target="../tags/tag362.xml"/><Relationship Id="rId7" Type="http://schemas.openxmlformats.org/officeDocument/2006/relationships/tags" Target="../tags/tag361.xml"/><Relationship Id="rId6" Type="http://schemas.openxmlformats.org/officeDocument/2006/relationships/tags" Target="../tags/tag360.xml"/><Relationship Id="rId5" Type="http://schemas.openxmlformats.org/officeDocument/2006/relationships/image" Target="../media/image30.jpeg"/><Relationship Id="rId4" Type="http://schemas.openxmlformats.org/officeDocument/2006/relationships/tags" Target="../tags/tag359.xml"/><Relationship Id="rId3" Type="http://schemas.openxmlformats.org/officeDocument/2006/relationships/image" Target="../media/image29.jpeg"/><Relationship Id="rId2" Type="http://schemas.openxmlformats.org/officeDocument/2006/relationships/tags" Target="../tags/tag358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371.xml"/><Relationship Id="rId16" Type="http://schemas.openxmlformats.org/officeDocument/2006/relationships/tags" Target="../tags/tag370.xml"/><Relationship Id="rId15" Type="http://schemas.openxmlformats.org/officeDocument/2006/relationships/tags" Target="../tags/tag369.xml"/><Relationship Id="rId14" Type="http://schemas.openxmlformats.org/officeDocument/2006/relationships/tags" Target="../tags/tag368.xml"/><Relationship Id="rId13" Type="http://schemas.openxmlformats.org/officeDocument/2006/relationships/tags" Target="../tags/tag367.xml"/><Relationship Id="rId12" Type="http://schemas.openxmlformats.org/officeDocument/2006/relationships/tags" Target="../tags/tag366.xml"/><Relationship Id="rId11" Type="http://schemas.openxmlformats.org/officeDocument/2006/relationships/tags" Target="../tags/tag365.xml"/><Relationship Id="rId10" Type="http://schemas.openxmlformats.org/officeDocument/2006/relationships/tags" Target="../tags/tag364.xml"/><Relationship Id="rId1" Type="http://schemas.openxmlformats.org/officeDocument/2006/relationships/tags" Target="../tags/tag357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378.xml"/><Relationship Id="rId7" Type="http://schemas.openxmlformats.org/officeDocument/2006/relationships/tags" Target="../tags/tag377.xml"/><Relationship Id="rId6" Type="http://schemas.openxmlformats.org/officeDocument/2006/relationships/tags" Target="../tags/tag376.xml"/><Relationship Id="rId5" Type="http://schemas.openxmlformats.org/officeDocument/2006/relationships/tags" Target="../tags/tag375.xml"/><Relationship Id="rId4" Type="http://schemas.openxmlformats.org/officeDocument/2006/relationships/image" Target="../media/image31.png"/><Relationship Id="rId3" Type="http://schemas.openxmlformats.org/officeDocument/2006/relationships/tags" Target="../tags/tag374.xml"/><Relationship Id="rId2" Type="http://schemas.openxmlformats.org/officeDocument/2006/relationships/tags" Target="../tags/tag373.xml"/><Relationship Id="rId1" Type="http://schemas.openxmlformats.org/officeDocument/2006/relationships/tags" Target="../tags/tag372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385.xml"/><Relationship Id="rId7" Type="http://schemas.openxmlformats.org/officeDocument/2006/relationships/tags" Target="../tags/tag384.xml"/><Relationship Id="rId6" Type="http://schemas.openxmlformats.org/officeDocument/2006/relationships/tags" Target="../tags/tag383.xml"/><Relationship Id="rId5" Type="http://schemas.openxmlformats.org/officeDocument/2006/relationships/tags" Target="../tags/tag382.xml"/><Relationship Id="rId4" Type="http://schemas.openxmlformats.org/officeDocument/2006/relationships/image" Target="../media/image32.png"/><Relationship Id="rId3" Type="http://schemas.openxmlformats.org/officeDocument/2006/relationships/tags" Target="../tags/tag381.xml"/><Relationship Id="rId2" Type="http://schemas.openxmlformats.org/officeDocument/2006/relationships/tags" Target="../tags/tag380.xml"/><Relationship Id="rId1" Type="http://schemas.openxmlformats.org/officeDocument/2006/relationships/tags" Target="../tags/tag379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392.xml"/><Relationship Id="rId7" Type="http://schemas.openxmlformats.org/officeDocument/2006/relationships/tags" Target="../tags/tag391.xml"/><Relationship Id="rId6" Type="http://schemas.openxmlformats.org/officeDocument/2006/relationships/tags" Target="../tags/tag390.xml"/><Relationship Id="rId5" Type="http://schemas.openxmlformats.org/officeDocument/2006/relationships/tags" Target="../tags/tag389.xml"/><Relationship Id="rId4" Type="http://schemas.openxmlformats.org/officeDocument/2006/relationships/image" Target="../media/image33.png"/><Relationship Id="rId3" Type="http://schemas.openxmlformats.org/officeDocument/2006/relationships/tags" Target="../tags/tag388.xml"/><Relationship Id="rId2" Type="http://schemas.openxmlformats.org/officeDocument/2006/relationships/tags" Target="../tags/tag387.xml"/><Relationship Id="rId1" Type="http://schemas.openxmlformats.org/officeDocument/2006/relationships/tags" Target="../tags/tag386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399.xml"/><Relationship Id="rId7" Type="http://schemas.openxmlformats.org/officeDocument/2006/relationships/tags" Target="../tags/tag398.xml"/><Relationship Id="rId6" Type="http://schemas.openxmlformats.org/officeDocument/2006/relationships/tags" Target="../tags/tag397.xml"/><Relationship Id="rId5" Type="http://schemas.openxmlformats.org/officeDocument/2006/relationships/tags" Target="../tags/tag396.xml"/><Relationship Id="rId4" Type="http://schemas.openxmlformats.org/officeDocument/2006/relationships/image" Target="../media/image34.png"/><Relationship Id="rId3" Type="http://schemas.openxmlformats.org/officeDocument/2006/relationships/tags" Target="../tags/tag395.xml"/><Relationship Id="rId2" Type="http://schemas.openxmlformats.org/officeDocument/2006/relationships/tags" Target="../tags/tag394.xml"/><Relationship Id="rId1" Type="http://schemas.openxmlformats.org/officeDocument/2006/relationships/tags" Target="../tags/tag393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402.xml"/><Relationship Id="rId2" Type="http://schemas.openxmlformats.org/officeDocument/2006/relationships/tags" Target="../tags/tag401.xml"/><Relationship Id="rId1" Type="http://schemas.openxmlformats.org/officeDocument/2006/relationships/tags" Target="../tags/tag400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410.xml"/><Relationship Id="rId8" Type="http://schemas.openxmlformats.org/officeDocument/2006/relationships/tags" Target="../tags/tag409.xml"/><Relationship Id="rId7" Type="http://schemas.openxmlformats.org/officeDocument/2006/relationships/tags" Target="../tags/tag408.xml"/><Relationship Id="rId6" Type="http://schemas.openxmlformats.org/officeDocument/2006/relationships/tags" Target="../tags/tag407.xml"/><Relationship Id="rId5" Type="http://schemas.openxmlformats.org/officeDocument/2006/relationships/tags" Target="../tags/tag406.xml"/><Relationship Id="rId4" Type="http://schemas.openxmlformats.org/officeDocument/2006/relationships/tags" Target="../tags/tag405.xml"/><Relationship Id="rId3" Type="http://schemas.openxmlformats.org/officeDocument/2006/relationships/tags" Target="../tags/tag404.xml"/><Relationship Id="rId2" Type="http://schemas.openxmlformats.org/officeDocument/2006/relationships/image" Target="../media/image35.jpeg"/><Relationship Id="rId14" Type="http://schemas.openxmlformats.org/officeDocument/2006/relationships/notesSlide" Target="../notesSlides/notesSlide11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413.xml"/><Relationship Id="rId11" Type="http://schemas.openxmlformats.org/officeDocument/2006/relationships/tags" Target="../tags/tag412.xml"/><Relationship Id="rId10" Type="http://schemas.openxmlformats.org/officeDocument/2006/relationships/tags" Target="../tags/tag411.xml"/><Relationship Id="rId1" Type="http://schemas.openxmlformats.org/officeDocument/2006/relationships/tags" Target="../tags/tag403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419.xml"/><Relationship Id="rId8" Type="http://schemas.openxmlformats.org/officeDocument/2006/relationships/tags" Target="../tags/tag418.xml"/><Relationship Id="rId7" Type="http://schemas.openxmlformats.org/officeDocument/2006/relationships/image" Target="../media/image38.jpeg"/><Relationship Id="rId6" Type="http://schemas.openxmlformats.org/officeDocument/2006/relationships/tags" Target="../tags/tag417.xml"/><Relationship Id="rId5" Type="http://schemas.openxmlformats.org/officeDocument/2006/relationships/image" Target="../media/image37.jpeg"/><Relationship Id="rId4" Type="http://schemas.openxmlformats.org/officeDocument/2006/relationships/tags" Target="../tags/tag416.xml"/><Relationship Id="rId3" Type="http://schemas.openxmlformats.org/officeDocument/2006/relationships/image" Target="../media/image36.jpeg"/><Relationship Id="rId2" Type="http://schemas.openxmlformats.org/officeDocument/2006/relationships/tags" Target="../tags/tag415.xml"/><Relationship Id="rId19" Type="http://schemas.openxmlformats.org/officeDocument/2006/relationships/notesSlide" Target="../notesSlides/notesSlide12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427.xml"/><Relationship Id="rId16" Type="http://schemas.openxmlformats.org/officeDocument/2006/relationships/tags" Target="../tags/tag426.xml"/><Relationship Id="rId15" Type="http://schemas.openxmlformats.org/officeDocument/2006/relationships/tags" Target="../tags/tag425.xml"/><Relationship Id="rId14" Type="http://schemas.openxmlformats.org/officeDocument/2006/relationships/tags" Target="../tags/tag424.xml"/><Relationship Id="rId13" Type="http://schemas.openxmlformats.org/officeDocument/2006/relationships/tags" Target="../tags/tag423.xml"/><Relationship Id="rId12" Type="http://schemas.openxmlformats.org/officeDocument/2006/relationships/tags" Target="../tags/tag422.xml"/><Relationship Id="rId11" Type="http://schemas.openxmlformats.org/officeDocument/2006/relationships/tags" Target="../tags/tag421.xml"/><Relationship Id="rId10" Type="http://schemas.openxmlformats.org/officeDocument/2006/relationships/tags" Target="../tags/tag420.xml"/><Relationship Id="rId1" Type="http://schemas.openxmlformats.org/officeDocument/2006/relationships/tags" Target="../tags/tag4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tags" Target="../tags/tag429.xml"/><Relationship Id="rId1" Type="http://schemas.openxmlformats.org/officeDocument/2006/relationships/tags" Target="../tags/tag4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8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dirty="0">
                <a:latin typeface="+mn-lt"/>
                <a:ea typeface="+mn-lt"/>
                <a:cs typeface="+mn-lt"/>
              </a:rPr>
              <a:t>成员：董子瑞，张兴宇</a:t>
            </a:r>
            <a:endParaRPr dirty="0">
              <a:latin typeface="+mn-lt"/>
              <a:ea typeface="+mn-lt"/>
              <a:cs typeface="+mn-lt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 idx="16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软件工程实验小组汇报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2" name="序号"/>
          <p:cNvSpPr/>
          <p:nvPr>
            <p:custDataLst>
              <p:tags r:id="rId2"/>
            </p:custDataLst>
          </p:nvPr>
        </p:nvSpPr>
        <p:spPr>
          <a:xfrm>
            <a:off x="2676858" y="1821769"/>
            <a:ext cx="1835136" cy="1110318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5400" dirty="0">
                <a:gradFill>
                  <a:gsLst>
                    <a:gs pos="0">
                      <a:schemeClr val="accent4"/>
                    </a:gs>
                    <a:gs pos="100000">
                      <a:schemeClr val="accent4">
                        <a:alpha val="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Heavy" panose="00000A00000000000000" charset="-122"/>
                <a:sym typeface="+mn-ea"/>
              </a:rPr>
              <a:t>01</a:t>
            </a:r>
            <a:endParaRPr lang="en-US" altLang="zh-CN" sz="5400" dirty="0">
              <a:gradFill>
                <a:gsLst>
                  <a:gs pos="0">
                    <a:schemeClr val="accent4"/>
                  </a:gs>
                  <a:gs pos="100000">
                    <a:schemeClr val="accent4">
                      <a:alpha val="0"/>
                    </a:schemeClr>
                  </a:gs>
                </a:gsLst>
                <a:lin ang="5400000" scaled="0"/>
              </a:gradFill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custDataLst>
              <p:tags r:id="rId3"/>
            </p:custDataLst>
          </p:nvPr>
        </p:nvSpPr>
        <p:spPr>
          <a:xfrm>
            <a:off x="2453640" y="2946840"/>
            <a:ext cx="2281573" cy="9967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2000" b="1" dirty="0">
                <a:latin typeface="+mj-ea"/>
                <a:ea typeface="+mj-ea"/>
                <a:cs typeface="MiSans Heavy" panose="00000A00000000000000" charset="-122"/>
                <a:sym typeface="+mn-ea"/>
              </a:rPr>
              <a:t>泛读代码</a:t>
            </a:r>
            <a:endParaRPr lang="zh-CN" altLang="en-US" sz="2000" b="1" dirty="0"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11" name="序号"/>
          <p:cNvSpPr/>
          <p:nvPr>
            <p:custDataLst>
              <p:tags r:id="rId4"/>
            </p:custDataLst>
          </p:nvPr>
        </p:nvSpPr>
        <p:spPr>
          <a:xfrm>
            <a:off x="5712113" y="1821769"/>
            <a:ext cx="1856303" cy="1110318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5400" dirty="0">
                <a:gradFill>
                  <a:gsLst>
                    <a:gs pos="0">
                      <a:schemeClr val="accent4"/>
                    </a:gs>
                    <a:gs pos="100000">
                      <a:schemeClr val="accent4">
                        <a:alpha val="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Heavy" panose="00000A00000000000000" charset="-122"/>
                <a:sym typeface="+mn-ea"/>
              </a:rPr>
              <a:t>02</a:t>
            </a:r>
            <a:endParaRPr lang="en-US" altLang="zh-CN" sz="5400" dirty="0">
              <a:gradFill>
                <a:gsLst>
                  <a:gs pos="0">
                    <a:schemeClr val="accent4"/>
                  </a:gs>
                  <a:gs pos="100000">
                    <a:schemeClr val="accent4">
                      <a:alpha val="0"/>
                    </a:schemeClr>
                  </a:gs>
                </a:gsLst>
                <a:lin ang="5400000" scaled="0"/>
              </a:gradFill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14" name="标题"/>
          <p:cNvSpPr txBox="1"/>
          <p:nvPr>
            <p:custDataLst>
              <p:tags r:id="rId5"/>
            </p:custDataLst>
          </p:nvPr>
        </p:nvSpPr>
        <p:spPr>
          <a:xfrm>
            <a:off x="5494026" y="2946840"/>
            <a:ext cx="2281573" cy="9967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2000" b="1" dirty="0">
                <a:latin typeface="+mj-ea"/>
                <a:ea typeface="+mj-ea"/>
                <a:cs typeface="MiSans Heavy" panose="00000A00000000000000" charset="-122"/>
                <a:sym typeface="+mn-ea"/>
              </a:rPr>
              <a:t>标注代码</a:t>
            </a:r>
            <a:endParaRPr lang="zh-CN" altLang="en-US" sz="2000" b="1" dirty="0"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19" name="序号"/>
          <p:cNvSpPr/>
          <p:nvPr>
            <p:custDataLst>
              <p:tags r:id="rId6"/>
            </p:custDataLst>
          </p:nvPr>
        </p:nvSpPr>
        <p:spPr>
          <a:xfrm>
            <a:off x="8837810" y="1821769"/>
            <a:ext cx="1749184" cy="1110318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5400" dirty="0">
                <a:gradFill>
                  <a:gsLst>
                    <a:gs pos="0">
                      <a:schemeClr val="accent4"/>
                    </a:gs>
                    <a:gs pos="100000">
                      <a:schemeClr val="accent4">
                        <a:alpha val="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Heavy" panose="00000A00000000000000" charset="-122"/>
                <a:sym typeface="+mn-ea"/>
              </a:rPr>
              <a:t>03</a:t>
            </a:r>
            <a:endParaRPr lang="en-US" altLang="zh-CN" sz="5400" dirty="0">
              <a:gradFill>
                <a:gsLst>
                  <a:gs pos="0">
                    <a:schemeClr val="accent4"/>
                  </a:gs>
                  <a:gs pos="100000">
                    <a:schemeClr val="accent4">
                      <a:alpha val="0"/>
                    </a:schemeClr>
                  </a:gs>
                </a:gsLst>
                <a:lin ang="5400000" scaled="0"/>
              </a:gradFill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21" name="标题"/>
          <p:cNvSpPr txBox="1"/>
          <p:nvPr>
            <p:custDataLst>
              <p:tags r:id="rId7"/>
            </p:custDataLst>
          </p:nvPr>
        </p:nvSpPr>
        <p:spPr>
          <a:xfrm>
            <a:off x="8534413" y="2946840"/>
            <a:ext cx="2281573" cy="9967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2000" b="1" dirty="0">
                <a:latin typeface="+mj-ea"/>
                <a:ea typeface="+mj-ea"/>
                <a:cs typeface="MiSans Heavy" panose="00000A00000000000000" charset="-122"/>
                <a:sym typeface="+mn-ea"/>
              </a:rPr>
              <a:t>分析代码</a:t>
            </a:r>
            <a:endParaRPr lang="zh-CN" altLang="en-US" sz="2000" b="1" dirty="0"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24" name="序号"/>
          <p:cNvSpPr/>
          <p:nvPr>
            <p:custDataLst>
              <p:tags r:id="rId8"/>
            </p:custDataLst>
          </p:nvPr>
        </p:nvSpPr>
        <p:spPr>
          <a:xfrm>
            <a:off x="3424768" y="4015465"/>
            <a:ext cx="1845399" cy="1110318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5400" dirty="0">
                <a:gradFill>
                  <a:gsLst>
                    <a:gs pos="0">
                      <a:schemeClr val="accent4"/>
                    </a:gs>
                    <a:gs pos="100000">
                      <a:schemeClr val="accent4">
                        <a:alpha val="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Heavy" panose="00000A00000000000000" charset="-122"/>
                <a:sym typeface="+mn-ea"/>
              </a:rPr>
              <a:t>04</a:t>
            </a:r>
            <a:endParaRPr lang="en-US" altLang="zh-CN" sz="5400" dirty="0">
              <a:gradFill>
                <a:gsLst>
                  <a:gs pos="0">
                    <a:schemeClr val="accent4"/>
                  </a:gs>
                  <a:gs pos="100000">
                    <a:schemeClr val="accent4">
                      <a:alpha val="0"/>
                    </a:schemeClr>
                  </a:gs>
                </a:gsLst>
                <a:lin ang="5400000" scaled="0"/>
              </a:gradFill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27" name="标题"/>
          <p:cNvSpPr txBox="1"/>
          <p:nvPr>
            <p:custDataLst>
              <p:tags r:id="rId9"/>
            </p:custDataLst>
          </p:nvPr>
        </p:nvSpPr>
        <p:spPr>
          <a:xfrm>
            <a:off x="3210529" y="5140536"/>
            <a:ext cx="2281573" cy="9967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2000" b="1" dirty="0">
                <a:latin typeface="+mj-ea"/>
                <a:ea typeface="+mj-ea"/>
                <a:cs typeface="MiSans Heavy" panose="00000A00000000000000" charset="-122"/>
                <a:sym typeface="+mn-ea"/>
              </a:rPr>
              <a:t>维护代码</a:t>
            </a:r>
            <a:endParaRPr lang="zh-CN" altLang="en-US" sz="2000" b="1" dirty="0"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31" name="序号"/>
          <p:cNvSpPr/>
          <p:nvPr>
            <p:custDataLst>
              <p:tags r:id="rId10"/>
            </p:custDataLst>
          </p:nvPr>
        </p:nvSpPr>
        <p:spPr>
          <a:xfrm>
            <a:off x="9471545" y="4015465"/>
            <a:ext cx="1914032" cy="1110318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5400" dirty="0">
                <a:gradFill>
                  <a:gsLst>
                    <a:gs pos="0">
                      <a:schemeClr val="accent4"/>
                    </a:gs>
                    <a:gs pos="100000">
                      <a:schemeClr val="accent4">
                        <a:alpha val="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Heavy" panose="00000A00000000000000" charset="-122"/>
                <a:sym typeface="+mn-ea"/>
              </a:rPr>
              <a:t>05</a:t>
            </a:r>
            <a:endParaRPr lang="en-US" altLang="zh-CN" sz="5400" dirty="0">
              <a:gradFill>
                <a:gsLst>
                  <a:gs pos="0">
                    <a:schemeClr val="accent4"/>
                  </a:gs>
                  <a:gs pos="100000">
                    <a:schemeClr val="accent4">
                      <a:alpha val="0"/>
                    </a:schemeClr>
                  </a:gs>
                </a:gsLst>
                <a:lin ang="5400000" scaled="0"/>
              </a:gradFill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  <p:sp>
        <p:nvSpPr>
          <p:cNvPr id="33" name="标题"/>
          <p:cNvSpPr txBox="1"/>
          <p:nvPr>
            <p:custDataLst>
              <p:tags r:id="rId11"/>
            </p:custDataLst>
          </p:nvPr>
        </p:nvSpPr>
        <p:spPr>
          <a:xfrm>
            <a:off x="9291302" y="5140536"/>
            <a:ext cx="2281573" cy="9967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2000" b="1" dirty="0">
                <a:latin typeface="+mj-ea"/>
                <a:ea typeface="+mj-ea"/>
                <a:cs typeface="MiSans Heavy" panose="00000A00000000000000" charset="-122"/>
                <a:sym typeface="+mn-ea"/>
              </a:rPr>
              <a:t>总结与反思</a:t>
            </a:r>
            <a:endParaRPr lang="zh-CN" altLang="en-US" sz="2000" b="1" dirty="0">
              <a:latin typeface="+mj-ea"/>
              <a:ea typeface="+mj-ea"/>
              <a:cs typeface="MiSans Heavy" panose="00000A00000000000000" charset="-122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7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泛读代码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lstStyle/>
          <a:p>
            <a:r>
              <a:rPr lang="zh-CN" altLang="en-US" dirty="0"/>
              <a:t>理解软件功能</a:t>
            </a:r>
            <a:endParaRPr lang="zh-CN" altLang="en-US" dirty="0"/>
          </a:p>
        </p:txBody>
      </p:sp>
      <p:sp>
        <p:nvSpPr>
          <p:cNvPr id="16" name="圆角矩形 15"/>
          <p:cNvSpPr/>
          <p:nvPr>
            <p:custDataLst>
              <p:tags r:id="rId2"/>
            </p:custDataLst>
          </p:nvPr>
        </p:nvSpPr>
        <p:spPr>
          <a:xfrm>
            <a:off x="1175755" y="4722591"/>
            <a:ext cx="2340963" cy="5328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latin typeface="+mn-ea"/>
                <a:cs typeface="+mn-ea"/>
                <a:sym typeface="+mn-ea"/>
              </a:rPr>
              <a:t>功能需求</a:t>
            </a:r>
            <a:endParaRPr lang="zh-CN" altLang="en-US" sz="20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913460" y="5379281"/>
            <a:ext cx="2866188" cy="969791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 anchorCtr="0">
            <a:noAutofit/>
          </a:bodyPr>
          <a:p>
            <a:pPr indent="-228600"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明确软件实现的功能需求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51" name="图片 50" descr="/data/temp/7f9e76d7-1f21-11ef-a35b-7277f83b2ab8.jpg@base@tag=imgScale&amp;m=1&amp;w=649&amp;h=649&amp;q=957f9e76d7-1f21-11ef-a35b-7277f83b2ab8"/>
          <p:cNvPicPr/>
          <p:nvPr>
            <p:custDataLst>
              <p:tags r:id="rId4"/>
            </p:custDataLst>
          </p:nvPr>
        </p:nvPicPr>
        <p:blipFill rotWithShape="1">
          <a:blip r:embed="rId5"/>
          <a:srcRect t="154" r="154"/>
          <a:stretch>
            <a:fillRect/>
          </a:stretch>
        </p:blipFill>
        <p:spPr>
          <a:xfrm>
            <a:off x="8659090" y="2144102"/>
            <a:ext cx="2340353" cy="2340353"/>
          </a:xfrm>
          <a:prstGeom prst="ellipse">
            <a:avLst/>
          </a:pr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0" name="圆角矩形 19"/>
          <p:cNvSpPr/>
          <p:nvPr>
            <p:custDataLst>
              <p:tags r:id="rId6"/>
            </p:custDataLst>
          </p:nvPr>
        </p:nvSpPr>
        <p:spPr>
          <a:xfrm>
            <a:off x="4923456" y="4722591"/>
            <a:ext cx="2340963" cy="53284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latin typeface="+mn-ea"/>
                <a:cs typeface="+mn-ea"/>
                <a:sym typeface="+mn-ea"/>
              </a:rPr>
              <a:t>模块划分</a:t>
            </a:r>
            <a:endParaRPr lang="zh-CN" altLang="en-US" sz="20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4662432" y="5379281"/>
            <a:ext cx="2863647" cy="964711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 anchorCtr="0">
            <a:noAutofit/>
          </a:bodyPr>
          <a:p>
            <a:pPr indent="-228600"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理解软件模块划分及功能分配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13" name="图片 12" descr="/data/temp/7f9e753e-1f21-11ef-a35b-7277f83b2ab8.jpg@base@tag=imgScale&amp;m=1&amp;w=649&amp;h=649&amp;q=957f9e753e-1f21-11ef-a35b-7277f83b2ab8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9"/>
          <a:srcRect l="8706" t="9399" r="8860" b="8166"/>
          <a:stretch>
            <a:fillRect/>
          </a:stretch>
        </p:blipFill>
        <p:spPr>
          <a:xfrm>
            <a:off x="1176390" y="2144102"/>
            <a:ext cx="2340328" cy="2340353"/>
          </a:xfrm>
          <a:prstGeom prst="ellipse">
            <a:avLst/>
          </a:pr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4" name="圆角矩形 13"/>
          <p:cNvSpPr/>
          <p:nvPr>
            <p:custDataLst>
              <p:tags r:id="rId10"/>
            </p:custDataLst>
          </p:nvPr>
        </p:nvSpPr>
        <p:spPr>
          <a:xfrm>
            <a:off x="8658455" y="4722591"/>
            <a:ext cx="2341599" cy="53284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latin typeface="+mn-ea"/>
                <a:cs typeface="+mn-ea"/>
                <a:sym typeface="+mn-ea"/>
              </a:rPr>
              <a:t>输入输出</a:t>
            </a:r>
            <a:endParaRPr lang="zh-CN" altLang="en-US" sz="20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8399971" y="5379281"/>
            <a:ext cx="2858567" cy="969791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 anchorCtr="0">
            <a:noAutofit/>
          </a:bodyPr>
          <a:p>
            <a:pPr indent="-228600"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分析软件输入输出及数据处理流程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17" name="图片 16" descr="/data/temp/7f9e7579-1f21-11ef-a35b-7277f83b2ab8.jpg@base@tag=imgScale&amp;m=1&amp;w=649&amp;h=649&amp;q=957f9e7579-1f21-11ef-a35b-7277f83b2ab8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3"/>
          <a:srcRect l="13334" r="13334"/>
          <a:stretch>
            <a:fillRect/>
          </a:stretch>
        </p:blipFill>
        <p:spPr>
          <a:xfrm>
            <a:off x="4924091" y="2144102"/>
            <a:ext cx="2340328" cy="2340353"/>
          </a:xfrm>
          <a:prstGeom prst="ellipse">
            <a:avLst/>
          </a:pr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>
            <p:custDataLst>
              <p:tags r:id="rId1"/>
            </p:custDataLst>
          </p:nvPr>
        </p:nvSpPr>
        <p:spPr>
          <a:xfrm>
            <a:off x="0" y="2330783"/>
            <a:ext cx="12192635" cy="30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43" y="1246305"/>
            <a:ext cx="2468848" cy="5046109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</p:pic>
      <p:sp>
        <p:nvSpPr>
          <p:cNvPr id="7" name="标题 6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描述软件结构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5" name="图片 24" descr="/data/temp/7f2a85d1-1f21-11ef-8595-92b964f5e125.jpg@base@tag=imgScale&amp;m=1&amp;w=621&amp;h=1345&amp;q=957f2a85d1-1f21-11ef-8595-92b964f5e12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22390" r="22712"/>
          <a:stretch>
            <a:fillRect/>
          </a:stretch>
        </p:blipFill>
        <p:spPr>
          <a:xfrm>
            <a:off x="1193005" y="1346558"/>
            <a:ext cx="2238375" cy="4845600"/>
          </a:xfrm>
          <a:custGeom>
            <a:avLst/>
            <a:gdLst>
              <a:gd name="connsiteX0" fmla="*/ 840582 w 2238375"/>
              <a:gd name="connsiteY0" fmla="*/ 59648 h 4845600"/>
              <a:gd name="connsiteX1" fmla="*/ 737458 w 2238375"/>
              <a:gd name="connsiteY1" fmla="*/ 128003 h 4845600"/>
              <a:gd name="connsiteX2" fmla="*/ 728663 w 2238375"/>
              <a:gd name="connsiteY2" fmla="*/ 171567 h 4845600"/>
              <a:gd name="connsiteX3" fmla="*/ 737458 w 2238375"/>
              <a:gd name="connsiteY3" fmla="*/ 215130 h 4845600"/>
              <a:gd name="connsiteX4" fmla="*/ 840582 w 2238375"/>
              <a:gd name="connsiteY4" fmla="*/ 283485 h 4845600"/>
              <a:gd name="connsiteX5" fmla="*/ 1390649 w 2238375"/>
              <a:gd name="connsiteY5" fmla="*/ 283486 h 4845600"/>
              <a:gd name="connsiteX6" fmla="*/ 1502568 w 2238375"/>
              <a:gd name="connsiteY6" fmla="*/ 171567 h 4845600"/>
              <a:gd name="connsiteX7" fmla="*/ 1502569 w 2238375"/>
              <a:gd name="connsiteY7" fmla="*/ 171567 h 4845600"/>
              <a:gd name="connsiteX8" fmla="*/ 1390650 w 2238375"/>
              <a:gd name="connsiteY8" fmla="*/ 59648 h 4845600"/>
              <a:gd name="connsiteX9" fmla="*/ 265628 w 2238375"/>
              <a:gd name="connsiteY9" fmla="*/ 0 h 4845600"/>
              <a:gd name="connsiteX10" fmla="*/ 1972747 w 2238375"/>
              <a:gd name="connsiteY10" fmla="*/ 0 h 4845600"/>
              <a:gd name="connsiteX11" fmla="*/ 2238375 w 2238375"/>
              <a:gd name="connsiteY11" fmla="*/ 265628 h 4845600"/>
              <a:gd name="connsiteX12" fmla="*/ 2238375 w 2238375"/>
              <a:gd name="connsiteY12" fmla="*/ 4579972 h 4845600"/>
              <a:gd name="connsiteX13" fmla="*/ 1972747 w 2238375"/>
              <a:gd name="connsiteY13" fmla="*/ 4845600 h 4845600"/>
              <a:gd name="connsiteX14" fmla="*/ 265628 w 2238375"/>
              <a:gd name="connsiteY14" fmla="*/ 4845600 h 4845600"/>
              <a:gd name="connsiteX15" fmla="*/ 0 w 2238375"/>
              <a:gd name="connsiteY15" fmla="*/ 4579972 h 4845600"/>
              <a:gd name="connsiteX16" fmla="*/ 0 w 2238375"/>
              <a:gd name="connsiteY16" fmla="*/ 265628 h 4845600"/>
              <a:gd name="connsiteX17" fmla="*/ 265628 w 2238375"/>
              <a:gd name="connsiteY17" fmla="*/ 0 h 484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38375" h="4845600">
                <a:moveTo>
                  <a:pt x="840582" y="59648"/>
                </a:moveTo>
                <a:cubicBezTo>
                  <a:pt x="794224" y="59648"/>
                  <a:pt x="754449" y="87834"/>
                  <a:pt x="737458" y="128003"/>
                </a:cubicBezTo>
                <a:lnTo>
                  <a:pt x="728663" y="171567"/>
                </a:lnTo>
                <a:lnTo>
                  <a:pt x="737458" y="215130"/>
                </a:lnTo>
                <a:cubicBezTo>
                  <a:pt x="754449" y="255299"/>
                  <a:pt x="794224" y="283485"/>
                  <a:pt x="840582" y="283485"/>
                </a:cubicBezTo>
                <a:lnTo>
                  <a:pt x="1390649" y="283486"/>
                </a:lnTo>
                <a:cubicBezTo>
                  <a:pt x="1452460" y="283486"/>
                  <a:pt x="1502568" y="233378"/>
                  <a:pt x="1502568" y="171567"/>
                </a:cubicBezTo>
                <a:lnTo>
                  <a:pt x="1502569" y="171567"/>
                </a:lnTo>
                <a:cubicBezTo>
                  <a:pt x="1502569" y="109756"/>
                  <a:pt x="1452461" y="59648"/>
                  <a:pt x="1390650" y="59648"/>
                </a:cubicBezTo>
                <a:close/>
                <a:moveTo>
                  <a:pt x="265628" y="0"/>
                </a:moveTo>
                <a:lnTo>
                  <a:pt x="1972747" y="0"/>
                </a:lnTo>
                <a:cubicBezTo>
                  <a:pt x="2119449" y="0"/>
                  <a:pt x="2238375" y="118926"/>
                  <a:pt x="2238375" y="265628"/>
                </a:cubicBezTo>
                <a:lnTo>
                  <a:pt x="2238375" y="4579972"/>
                </a:lnTo>
                <a:cubicBezTo>
                  <a:pt x="2238375" y="4726674"/>
                  <a:pt x="2119449" y="4845600"/>
                  <a:pt x="1972747" y="4845600"/>
                </a:cubicBezTo>
                <a:lnTo>
                  <a:pt x="265628" y="4845600"/>
                </a:lnTo>
                <a:cubicBezTo>
                  <a:pt x="118926" y="4845600"/>
                  <a:pt x="0" y="4726674"/>
                  <a:pt x="0" y="4579972"/>
                </a:cubicBezTo>
                <a:lnTo>
                  <a:pt x="0" y="265628"/>
                </a:lnTo>
                <a:cubicBezTo>
                  <a:pt x="0" y="118926"/>
                  <a:pt x="118926" y="0"/>
                  <a:pt x="265628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" name="圆角矩形 1"/>
          <p:cNvSpPr/>
          <p:nvPr>
            <p:custDataLst>
              <p:tags r:id="rId7"/>
            </p:custDataLst>
          </p:nvPr>
        </p:nvSpPr>
        <p:spPr>
          <a:xfrm>
            <a:off x="4707789" y="2708863"/>
            <a:ext cx="775178" cy="775178"/>
          </a:xfrm>
          <a:prstGeom prst="roundRect">
            <a:avLst/>
          </a:prstGeom>
          <a:noFill/>
          <a:ln w="25400">
            <a:solidFill>
              <a:srgbClr val="FFFFFF"/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>
            <p:custDataLst>
              <p:tags r:id="rId8"/>
            </p:custDataLst>
          </p:nvPr>
        </p:nvSpPr>
        <p:spPr>
          <a:xfrm>
            <a:off x="4063847" y="4161302"/>
            <a:ext cx="2063062" cy="6793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FFFFFF"/>
                </a:solidFill>
                <a:latin typeface="+mn-ea"/>
                <a:cs typeface="+mn-ea"/>
              </a:rPr>
              <a:t>介绍软件的整体架构和模块划分</a:t>
            </a:r>
            <a:endParaRPr lang="zh-CN" altLang="en-US" sz="140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4" name="矩形 3"/>
          <p:cNvSpPr/>
          <p:nvPr>
            <p:custDataLst>
              <p:tags r:id="rId9"/>
            </p:custDataLst>
          </p:nvPr>
        </p:nvSpPr>
        <p:spPr>
          <a:xfrm>
            <a:off x="4063847" y="3676475"/>
            <a:ext cx="2063062" cy="38146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rgbClr val="FFFFFF"/>
                </a:solidFill>
                <a:latin typeface="+mn-ea"/>
                <a:cs typeface="+mn-ea"/>
              </a:rPr>
              <a:t>软件架构</a:t>
            </a:r>
            <a:endParaRPr lang="zh-CN" altLang="en-US" b="1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9" name="圆角矩形 18"/>
          <p:cNvSpPr/>
          <p:nvPr>
            <p:custDataLst>
              <p:tags r:id="rId10"/>
            </p:custDataLst>
          </p:nvPr>
        </p:nvSpPr>
        <p:spPr>
          <a:xfrm>
            <a:off x="7359715" y="2708863"/>
            <a:ext cx="775178" cy="775178"/>
          </a:xfrm>
          <a:prstGeom prst="roundRect">
            <a:avLst/>
          </a:prstGeom>
          <a:noFill/>
          <a:ln w="25400">
            <a:solidFill>
              <a:srgbClr val="FFFFFF"/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11"/>
            </p:custDataLst>
          </p:nvPr>
        </p:nvSpPr>
        <p:spPr>
          <a:xfrm>
            <a:off x="6715773" y="4161302"/>
            <a:ext cx="2063062" cy="6793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FFFFFF"/>
                </a:solidFill>
                <a:latin typeface="+mn-ea"/>
                <a:cs typeface="+mn-ea"/>
              </a:rPr>
              <a:t>阐述代码文件的组织方式和命名规范</a:t>
            </a:r>
            <a:endParaRPr lang="zh-CN" altLang="en-US" sz="140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2"/>
            </p:custDataLst>
          </p:nvPr>
        </p:nvSpPr>
        <p:spPr>
          <a:xfrm>
            <a:off x="6715773" y="3676475"/>
            <a:ext cx="2063062" cy="38146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rgbClr val="FFFFFF"/>
                </a:solidFill>
                <a:latin typeface="+mn-ea"/>
                <a:cs typeface="+mn-ea"/>
              </a:rPr>
              <a:t>代码组织</a:t>
            </a:r>
            <a:endParaRPr lang="zh-CN" altLang="en-US" b="1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22" name="圆角矩形 21"/>
          <p:cNvSpPr/>
          <p:nvPr>
            <p:custDataLst>
              <p:tags r:id="rId13"/>
            </p:custDataLst>
          </p:nvPr>
        </p:nvSpPr>
        <p:spPr>
          <a:xfrm>
            <a:off x="10011640" y="2708863"/>
            <a:ext cx="775178" cy="775178"/>
          </a:xfrm>
          <a:prstGeom prst="roundRect">
            <a:avLst/>
          </a:prstGeom>
          <a:noFill/>
          <a:ln w="25400">
            <a:solidFill>
              <a:srgbClr val="FFFFFF"/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>
            <p:custDataLst>
              <p:tags r:id="rId14"/>
            </p:custDataLst>
          </p:nvPr>
        </p:nvSpPr>
        <p:spPr>
          <a:xfrm>
            <a:off x="9367698" y="4161302"/>
            <a:ext cx="2063062" cy="6793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FFFFFF"/>
                </a:solidFill>
                <a:latin typeface="+mn-ea"/>
                <a:cs typeface="+mn-ea"/>
              </a:rPr>
              <a:t>分析模块间的依赖关系，理解代码间的交互方式</a:t>
            </a:r>
            <a:endParaRPr lang="zh-CN" altLang="en-US" sz="140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23" name="矩形 22"/>
          <p:cNvSpPr/>
          <p:nvPr>
            <p:custDataLst>
              <p:tags r:id="rId15"/>
            </p:custDataLst>
          </p:nvPr>
        </p:nvSpPr>
        <p:spPr>
          <a:xfrm>
            <a:off x="9367698" y="3676475"/>
            <a:ext cx="2063062" cy="38146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rgbClr val="FFFFFF"/>
                </a:solidFill>
                <a:latin typeface="+mn-ea"/>
                <a:cs typeface="+mn-ea"/>
              </a:rPr>
              <a:t>依赖关系</a:t>
            </a:r>
            <a:endParaRPr lang="zh-CN" altLang="en-US" b="1">
              <a:solidFill>
                <a:srgbClr val="FFFFFF"/>
              </a:solidFill>
              <a:latin typeface="+mn-ea"/>
              <a:cs typeface="+mn-ea"/>
            </a:endParaRPr>
          </a:p>
        </p:txBody>
      </p:sp>
      <p:pic>
        <p:nvPicPr>
          <p:cNvPr id="28" name="图片 27" descr="343439383331313b343532303032303bb8f6c8cbd0c5cfa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570509" y="2919657"/>
            <a:ext cx="353590" cy="353590"/>
          </a:xfrm>
          <a:prstGeom prst="rect">
            <a:avLst/>
          </a:prstGeom>
          <a:effectLst/>
        </p:spPr>
      </p:pic>
      <p:pic>
        <p:nvPicPr>
          <p:cNvPr id="29" name="图片 28" descr="343439383331313b343532303032333bc6f3d2b5bcf2bde9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222434" y="2919657"/>
            <a:ext cx="353590" cy="353590"/>
          </a:xfrm>
          <a:prstGeom prst="rect">
            <a:avLst/>
          </a:prstGeom>
          <a:effectLst/>
        </p:spPr>
      </p:pic>
      <p:pic>
        <p:nvPicPr>
          <p:cNvPr id="24" name="图片 23" descr="343439383331313b343532303033323bd3a6d3c3b9dcc0ed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4918583" y="2919657"/>
            <a:ext cx="353590" cy="353590"/>
          </a:xfrm>
          <a:prstGeom prst="rect">
            <a:avLst/>
          </a:prstGeom>
          <a:effectLst/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88010" y="1246505"/>
            <a:ext cx="2952115" cy="5171440"/>
          </a:xfrm>
          <a:prstGeom prst="rect">
            <a:avLst/>
          </a:prstGeom>
        </p:spPr>
      </p:pic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prstGeom prst="rect">
            <a:avLst/>
          </a:prstGeom>
        </p:spPr>
        <p:txBody>
          <a:bodyPr wrap="square">
            <a:normAutofit/>
          </a:bodyPr>
          <a:lstStyle/>
          <a:p>
            <a:r>
              <a:rPr lang="zh-CN" altLang="en-US" dirty="0"/>
              <a:t>撰写泛读报告</a:t>
            </a:r>
            <a:endParaRPr lang="zh-CN" altLang="en-US" dirty="0"/>
          </a:p>
        </p:txBody>
      </p:sp>
      <p:sp>
        <p:nvSpPr>
          <p:cNvPr id="9" name="圆角矩形 106"/>
          <p:cNvSpPr/>
          <p:nvPr>
            <p:custDataLst>
              <p:tags r:id="rId2"/>
            </p:custDataLst>
          </p:nvPr>
        </p:nvSpPr>
        <p:spPr>
          <a:xfrm>
            <a:off x="759244" y="2647921"/>
            <a:ext cx="4969687" cy="3271195"/>
          </a:xfrm>
          <a:prstGeom prst="roundRect">
            <a:avLst>
              <a:gd name="adj" fmla="val 8465"/>
            </a:avLst>
          </a:prstGeom>
          <a:solidFill>
            <a:schemeClr val="tx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50000"/>
                  <a:lumOff val="50000"/>
                  <a:alpha val="10000"/>
                </a:schemeClr>
              </a:solidFill>
            </a:endParaRPr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1395814" y="4323607"/>
            <a:ext cx="3696047" cy="143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概述代码结构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1395814" y="3645701"/>
            <a:ext cx="3695411" cy="53418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chemeClr val="accent1"/>
                </a:solidFill>
                <a:latin typeface="+mn-ea"/>
                <a:cs typeface="+mn-ea"/>
              </a:rPr>
              <a:t>报告内容</a:t>
            </a:r>
            <a:endParaRPr lang="zh-CN" altLang="en-US" sz="2800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39" name="图片 38" descr="/data/temp/7f5639a2-1f21-11ef-9763-629c545c18e5.jpg@base@tag=imgScale&amp;m=1&amp;w=534&amp;h=534&amp;q=957f5639a2-1f21-11ef-9763-629c545c18e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r="33333"/>
          <a:stretch>
            <a:fillRect/>
          </a:stretch>
        </p:blipFill>
        <p:spPr>
          <a:xfrm>
            <a:off x="2221892" y="1416118"/>
            <a:ext cx="1926448" cy="1926448"/>
          </a:xfrm>
          <a:custGeom>
            <a:avLst/>
            <a:gdLst>
              <a:gd name="connsiteX0" fmla="*/ 981734 w 1963468"/>
              <a:gd name="connsiteY0" fmla="*/ 0 h 1963468"/>
              <a:gd name="connsiteX1" fmla="*/ 1963468 w 1963468"/>
              <a:gd name="connsiteY1" fmla="*/ 981734 h 1963468"/>
              <a:gd name="connsiteX2" fmla="*/ 981734 w 1963468"/>
              <a:gd name="connsiteY2" fmla="*/ 1963468 h 1963468"/>
              <a:gd name="connsiteX3" fmla="*/ 0 w 1963468"/>
              <a:gd name="connsiteY3" fmla="*/ 981734 h 1963468"/>
              <a:gd name="connsiteX4" fmla="*/ 981734 w 1963468"/>
              <a:gd name="connsiteY4" fmla="*/ 0 h 196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40" name="圆角矩形 25"/>
          <p:cNvSpPr/>
          <p:nvPr>
            <p:custDataLst>
              <p:tags r:id="rId7"/>
            </p:custDataLst>
          </p:nvPr>
        </p:nvSpPr>
        <p:spPr>
          <a:xfrm>
            <a:off x="2976745" y="3134411"/>
            <a:ext cx="416529" cy="4165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lt1"/>
            </a:solidFill>
          </a:ln>
          <a:effectLst>
            <a:outerShdw blurRad="127000" dist="63500" dir="2700000" algn="tl" rotWithShape="0">
              <a:schemeClr val="accent1">
                <a:lumMod val="60000"/>
                <a:lumOff val="4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41" name="任意多边形 26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8100000">
            <a:off x="3056873" y="3233616"/>
            <a:ext cx="257150" cy="15245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391910" y="31648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pic>
        <p:nvPicPr>
          <p:cNvPr id="3" name="F35B0BEE-F18A-47BB-8FCB-E00DA2F2635D-1" descr="C:/Users/a'su's/AppData/Local/Temp/wpp.XuTibrwpp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2135" y="64770"/>
            <a:ext cx="3190875" cy="2903855"/>
          </a:xfrm>
          <a:prstGeom prst="rect">
            <a:avLst/>
          </a:prstGeom>
        </p:spPr>
      </p:pic>
      <p:pic>
        <p:nvPicPr>
          <p:cNvPr id="6" name="图片 5" descr="7b0a20202020227069636672616d65646573223a20222670666d31323226220a7d0a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/>
                </a14:imgProps>
              </a:ext>
            </a:extLst>
          </a:blip>
          <a:srcRect/>
          <a:stretch>
            <a:fillRect/>
          </a:stretch>
        </p:blipFill>
        <p:spPr>
          <a:xfrm>
            <a:off x="5829300" y="3645535"/>
            <a:ext cx="3880485" cy="183515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7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标注代码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/data/temp/7f2472fc-1f21-11ef-bc4c-0ad82f2bb280.jpg@base@tag=imgScale&amp;m=1&amp;w=1153&amp;h=1153&amp;q=957f2472fc-1f21-11ef-bc4c-0ad82f2bb28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l="8315" r="8315"/>
          <a:stretch>
            <a:fillRect/>
          </a:stretch>
        </p:blipFill>
        <p:spPr>
          <a:xfrm>
            <a:off x="1297576" y="1722243"/>
            <a:ext cx="4153655" cy="4153655"/>
          </a:xfrm>
          <a:custGeom>
            <a:avLst/>
            <a:gdLst>
              <a:gd name="connsiteX0" fmla="*/ 2289799 w 4579598"/>
              <a:gd name="connsiteY0" fmla="*/ 0 h 4579598"/>
              <a:gd name="connsiteX1" fmla="*/ 4579598 w 4579598"/>
              <a:gd name="connsiteY1" fmla="*/ 2289799 h 4579598"/>
              <a:gd name="connsiteX2" fmla="*/ 2289799 w 4579598"/>
              <a:gd name="connsiteY2" fmla="*/ 4579598 h 4579598"/>
              <a:gd name="connsiteX3" fmla="*/ 0 w 4579598"/>
              <a:gd name="connsiteY3" fmla="*/ 2289799 h 4579598"/>
              <a:gd name="connsiteX4" fmla="*/ 2289799 w 4579598"/>
              <a:gd name="connsiteY4" fmla="*/ 0 h 4579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9598" h="4579598">
                <a:moveTo>
                  <a:pt x="2289799" y="0"/>
                </a:moveTo>
                <a:cubicBezTo>
                  <a:pt x="3554420" y="0"/>
                  <a:pt x="4579598" y="1025178"/>
                  <a:pt x="4579598" y="2289799"/>
                </a:cubicBezTo>
                <a:cubicBezTo>
                  <a:pt x="4579598" y="3554420"/>
                  <a:pt x="3554420" y="4579598"/>
                  <a:pt x="2289799" y="4579598"/>
                </a:cubicBezTo>
                <a:cubicBezTo>
                  <a:pt x="1025178" y="4579598"/>
                  <a:pt x="0" y="3554420"/>
                  <a:pt x="0" y="2289799"/>
                </a:cubicBezTo>
                <a:cubicBezTo>
                  <a:pt x="0" y="1025178"/>
                  <a:pt x="1025178" y="0"/>
                  <a:pt x="2289799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4" name="标题 3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精读代码理解语义</a:t>
            </a:r>
            <a:endParaRPr lang="zh-CN" altLang="en-US"/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6094859" y="2422565"/>
            <a:ext cx="5259227" cy="767348"/>
          </a:xfrm>
          <a:prstGeom prst="rect">
            <a:avLst/>
          </a:prstGeom>
          <a:noFill/>
          <a:ln>
            <a:noFill/>
          </a:ln>
        </p:spPr>
        <p:txBody>
          <a:bodyPr wrap="square" lIns="36000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深入阅读代码，理解其逻辑结构和功能实现</a:t>
            </a:r>
            <a:endParaRPr lang="zh-CN" altLang="en-US" sz="16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6094859" y="2095339"/>
            <a:ext cx="5259227" cy="3272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p>
            <a:pPr marL="342900" indent="-34290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理解代码逻辑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1" name="矩形 10"/>
          <p:cNvSpPr/>
          <p:nvPr>
            <p:custDataLst>
              <p:tags r:id="rId6"/>
            </p:custDataLst>
          </p:nvPr>
        </p:nvSpPr>
        <p:spPr>
          <a:xfrm>
            <a:off x="6094859" y="4949511"/>
            <a:ext cx="5259227" cy="767348"/>
          </a:xfrm>
          <a:prstGeom prst="rect">
            <a:avLst/>
          </a:prstGeom>
          <a:noFill/>
          <a:ln>
            <a:noFill/>
          </a:ln>
        </p:spPr>
        <p:txBody>
          <a:bodyPr wrap="square" lIns="36000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对代码中的关键信息进行标注，如注释、变量名等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6094859" y="4622285"/>
            <a:ext cx="5259227" cy="3272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p>
            <a:pPr marL="342900" indent="-34290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标注关键信息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>
            <a:off x="6094859" y="3685720"/>
            <a:ext cx="5259227" cy="767348"/>
          </a:xfrm>
          <a:prstGeom prst="rect">
            <a:avLst/>
          </a:prstGeom>
          <a:noFill/>
          <a:ln>
            <a:noFill/>
          </a:ln>
        </p:spPr>
        <p:txBody>
          <a:bodyPr wrap="square" lIns="36000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分析代码中的变量、函数和类等元素的含义和作用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6094859" y="3358494"/>
            <a:ext cx="5259227" cy="3272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p>
            <a:pPr marL="342900" indent="-34290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分析代码语义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对代码进行注释</a:t>
            </a:r>
            <a:endParaRPr lang="zh-CN" altLang="en-US"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695960" y="1415799"/>
            <a:ext cx="5041524" cy="4644259"/>
          </a:xfrm>
          <a:prstGeom prst="rect">
            <a:avLst/>
          </a:prstGeom>
          <a:solidFill>
            <a:schemeClr val="tx1">
              <a:lumMod val="40000"/>
              <a:lumOff val="60000"/>
              <a:alpha val="15000"/>
            </a:schemeClr>
          </a:solidFill>
          <a:ln w="9525">
            <a:solidFill>
              <a:schemeClr val="tx1">
                <a:lumMod val="40000"/>
                <a:lumOff val="60000"/>
                <a:alpha val="2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chemeClr val="bg1"/>
              </a:solidFill>
              <a:latin typeface="+mn-ea"/>
              <a:sym typeface="MiSans Normal" panose="00000500000000000000" charset="-122"/>
            </a:endParaRPr>
          </a:p>
        </p:txBody>
      </p:sp>
      <p:pic>
        <p:nvPicPr>
          <p:cNvPr id="15" name="图片 14" descr="F:/桌面/微信图片_20240531161851.png微信图片_2024053116185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 l="1823" r="1823"/>
          <a:stretch>
            <a:fillRect/>
          </a:stretch>
        </p:blipFill>
        <p:spPr>
          <a:xfrm>
            <a:off x="696595" y="1415799"/>
            <a:ext cx="5040889" cy="294386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02" h="2926">
                <a:moveTo>
                  <a:pt x="0" y="0"/>
                </a:moveTo>
                <a:lnTo>
                  <a:pt x="3402" y="0"/>
                </a:lnTo>
                <a:lnTo>
                  <a:pt x="3402" y="2926"/>
                </a:lnTo>
                <a:lnTo>
                  <a:pt x="0" y="2926"/>
                </a:lnTo>
                <a:lnTo>
                  <a:pt x="0" y="0"/>
                </a:ln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7" name="矩形 16"/>
          <p:cNvSpPr/>
          <p:nvPr>
            <p:custDataLst>
              <p:tags r:id="rId5"/>
            </p:custDataLst>
          </p:nvPr>
        </p:nvSpPr>
        <p:spPr>
          <a:xfrm>
            <a:off x="1136092" y="4536104"/>
            <a:ext cx="4173296" cy="5201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注释的作用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8" name="矩形 17"/>
          <p:cNvSpPr/>
          <p:nvPr>
            <p:custDataLst>
              <p:tags r:id="rId6"/>
            </p:custDataLst>
          </p:nvPr>
        </p:nvSpPr>
        <p:spPr>
          <a:xfrm>
            <a:off x="1136092" y="5082301"/>
            <a:ext cx="4174293" cy="9160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提高代码可读性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9" name="矩形 18"/>
          <p:cNvSpPr/>
          <p:nvPr>
            <p:custDataLst>
              <p:tags r:id="rId7"/>
            </p:custDataLst>
          </p:nvPr>
        </p:nvSpPr>
        <p:spPr>
          <a:xfrm>
            <a:off x="6455791" y="1415799"/>
            <a:ext cx="5040889" cy="464425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>
                <a:alpha val="5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chemeClr val="bg1"/>
              </a:solidFill>
              <a:latin typeface="+mn-ea"/>
              <a:sym typeface="MiSans Normal" panose="00000500000000000000" charset="-122"/>
            </a:endParaRPr>
          </a:p>
        </p:txBody>
      </p:sp>
      <p:sp>
        <p:nvSpPr>
          <p:cNvPr id="20" name="矩形 19"/>
          <p:cNvSpPr/>
          <p:nvPr>
            <p:custDataLst>
              <p:tags r:id="rId8"/>
            </p:custDataLst>
          </p:nvPr>
        </p:nvSpPr>
        <p:spPr>
          <a:xfrm>
            <a:off x="6909261" y="4536104"/>
            <a:ext cx="4171303" cy="5201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FFFF"/>
                </a:solidFill>
                <a:latin typeface="+mn-ea"/>
                <a:cs typeface="+mn-ea"/>
              </a:rPr>
              <a:t>注释的规范</a:t>
            </a:r>
            <a:endParaRPr lang="zh-CN" altLang="en-US" sz="2400" b="1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21" name="矩形 20"/>
          <p:cNvSpPr/>
          <p:nvPr>
            <p:custDataLst>
              <p:tags r:id="rId9"/>
            </p:custDataLst>
          </p:nvPr>
        </p:nvSpPr>
        <p:spPr>
          <a:xfrm>
            <a:off x="6905450" y="5082301"/>
            <a:ext cx="4174293" cy="9160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FFFFFF"/>
                </a:solidFill>
                <a:latin typeface="+mn-ea"/>
                <a:cs typeface="+mn-ea"/>
              </a:rPr>
              <a:t>简洁明了，避免冗余</a:t>
            </a:r>
            <a:endParaRPr lang="zh-CN" altLang="en-US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pic>
        <p:nvPicPr>
          <p:cNvPr id="22" name="图片 21" descr="F:/桌面/微信图片_20240531161934.png微信图片_20240531161934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1"/>
          <a:srcRect t="23080" b="23080"/>
          <a:stretch>
            <a:fillRect/>
          </a:stretch>
        </p:blipFill>
        <p:spPr>
          <a:xfrm>
            <a:off x="6455791" y="1415799"/>
            <a:ext cx="5040889" cy="294386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02" h="2926">
                <a:moveTo>
                  <a:pt x="0" y="0"/>
                </a:moveTo>
                <a:lnTo>
                  <a:pt x="3402" y="0"/>
                </a:lnTo>
                <a:lnTo>
                  <a:pt x="3402" y="2926"/>
                </a:lnTo>
                <a:lnTo>
                  <a:pt x="0" y="2926"/>
                </a:lnTo>
                <a:lnTo>
                  <a:pt x="0" y="0"/>
                </a:lnTo>
                <a:close/>
              </a:path>
            </a:pathLst>
          </a:custGeom>
          <a:ln w="3175" cmpd="sng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2965"/>
            <a:ext cx="10800000" cy="705600"/>
          </a:xfrm>
        </p:spPr>
        <p:txBody>
          <a:bodyPr/>
          <a:lstStyle/>
          <a:p>
            <a:r>
              <a:rPr lang="zh-CN" altLang="en-US"/>
              <a:t>进行代码标注</a:t>
            </a:r>
            <a:endParaRPr lang="zh-CN" altLang="en-US"/>
          </a:p>
        </p:txBody>
      </p:sp>
      <p:sp>
        <p:nvSpPr>
          <p:cNvPr id="10" name="椭圆 45"/>
          <p:cNvSpPr/>
          <p:nvPr>
            <p:custDataLst>
              <p:tags r:id="rId2"/>
            </p:custDataLst>
          </p:nvPr>
        </p:nvSpPr>
        <p:spPr>
          <a:xfrm rot="20825450">
            <a:off x="5363626" y="3475307"/>
            <a:ext cx="3492143" cy="101790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prstClr val="white"/>
              </a:solidFill>
              <a:latin typeface="+mn-ea"/>
              <a:sym typeface="微软雅黑 Light" panose="020B0502040204020203" pitchFamily="34" charset="-122"/>
            </a:endParaRPr>
          </a:p>
        </p:txBody>
      </p:sp>
      <p:sp>
        <p:nvSpPr>
          <p:cNvPr id="11" name="椭圆 33"/>
          <p:cNvSpPr/>
          <p:nvPr>
            <p:custDataLst>
              <p:tags r:id="rId3"/>
            </p:custDataLst>
          </p:nvPr>
        </p:nvSpPr>
        <p:spPr>
          <a:xfrm rot="20825450">
            <a:off x="4219802" y="3049570"/>
            <a:ext cx="5779835" cy="1869473"/>
          </a:xfrm>
          <a:prstGeom prst="ellipse">
            <a:avLst/>
          </a:prstGeom>
          <a:noFill/>
          <a:ln w="28575">
            <a:gradFill>
              <a:gsLst>
                <a:gs pos="43800">
                  <a:schemeClr val="accent1">
                    <a:alpha val="70000"/>
                  </a:schemeClr>
                </a:gs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prstClr val="white"/>
              </a:solidFill>
              <a:latin typeface="+mn-ea"/>
              <a:sym typeface="微软雅黑 Light" panose="020B0502040204020203" pitchFamily="34" charset="-122"/>
            </a:endParaRPr>
          </a:p>
        </p:txBody>
      </p:sp>
      <p:sp>
        <p:nvSpPr>
          <p:cNvPr id="12" name="直接连接符 12"/>
          <p:cNvSpPr/>
          <p:nvPr>
            <p:custDataLst>
              <p:tags r:id="rId4"/>
            </p:custDataLst>
          </p:nvPr>
        </p:nvSpPr>
        <p:spPr>
          <a:xfrm rot="20825450">
            <a:off x="4906788" y="3341919"/>
            <a:ext cx="4405279" cy="1284124"/>
          </a:xfrm>
          <a:prstGeom prst="arc">
            <a:avLst>
              <a:gd name="adj1" fmla="val 20527655"/>
              <a:gd name="adj2" fmla="val 873588"/>
            </a:avLst>
          </a:prstGeom>
          <a:noFill/>
          <a:ln cap="rnd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  <a:tileRect/>
            </a:gradFill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prstClr val="white"/>
              </a:solidFill>
              <a:latin typeface="+mn-ea"/>
              <a:sym typeface="微软雅黑 Light" panose="020B0502040204020203" pitchFamily="34" charset="-122"/>
            </a:endParaRPr>
          </a:p>
        </p:txBody>
      </p:sp>
      <p:sp>
        <p:nvSpPr>
          <p:cNvPr id="13" name="椭圆 1"/>
          <p:cNvSpPr/>
          <p:nvPr>
            <p:custDataLst>
              <p:tags r:id="rId5"/>
            </p:custDataLst>
          </p:nvPr>
        </p:nvSpPr>
        <p:spPr>
          <a:xfrm rot="20825450">
            <a:off x="4622041" y="3258983"/>
            <a:ext cx="4974976" cy="1450133"/>
          </a:xfrm>
          <a:prstGeom prst="arc">
            <a:avLst>
              <a:gd name="adj1" fmla="val 8633663"/>
              <a:gd name="adj2" fmla="val 11984035"/>
            </a:avLst>
          </a:prstGeom>
          <a:noFill/>
          <a:ln w="6350">
            <a:gradFill flip="none" rotWithShape="1">
              <a:gsLst>
                <a:gs pos="0">
                  <a:schemeClr val="accent1"/>
                </a:gs>
                <a:gs pos="46600">
                  <a:schemeClr val="accent1">
                    <a:alpha val="28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  <a:tileRect/>
            </a:gradFill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prstClr val="white"/>
              </a:solidFill>
              <a:latin typeface="+mn-ea"/>
              <a:sym typeface="微软雅黑 Light" panose="020B0502040204020203" pitchFamily="34" charset="-122"/>
            </a:endParaRPr>
          </a:p>
        </p:txBody>
      </p:sp>
      <p:sp>
        <p:nvSpPr>
          <p:cNvPr id="3" name="椭圆 2"/>
          <p:cNvSpPr/>
          <p:nvPr>
            <p:custDataLst>
              <p:tags r:id="rId6"/>
            </p:custDataLst>
          </p:nvPr>
        </p:nvSpPr>
        <p:spPr bwMode="auto">
          <a:xfrm>
            <a:off x="7607043" y="4526520"/>
            <a:ext cx="475159" cy="4751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normAutofit fontScale="90000"/>
          </a:bodyPr>
          <a:p>
            <a:pPr algn="ctr"/>
            <a:endParaRPr lang="zh-CN" altLang="en-US" dirty="0">
              <a:cs typeface="+mn-ea"/>
            </a:endParaRPr>
          </a:p>
        </p:txBody>
      </p:sp>
      <p:sp>
        <p:nvSpPr>
          <p:cNvPr id="4" name="Oval 41"/>
          <p:cNvSpPr/>
          <p:nvPr>
            <p:custDataLst>
              <p:tags r:id="rId7"/>
            </p:custDataLst>
          </p:nvPr>
        </p:nvSpPr>
        <p:spPr>
          <a:xfrm>
            <a:off x="7738358" y="4657835"/>
            <a:ext cx="212563" cy="212243"/>
          </a:xfrm>
          <a:custGeom>
            <a:avLst/>
            <a:gdLst>
              <a:gd name="connsiteX0" fmla="*/ 241805 w 609191"/>
              <a:gd name="connsiteY0" fmla="*/ 126251 h 608274"/>
              <a:gd name="connsiteX1" fmla="*/ 37679 w 609191"/>
              <a:gd name="connsiteY1" fmla="*/ 348029 h 608274"/>
              <a:gd name="connsiteX2" fmla="*/ 260645 w 609191"/>
              <a:gd name="connsiteY2" fmla="*/ 570653 h 608274"/>
              <a:gd name="connsiteX3" fmla="*/ 482764 w 609191"/>
              <a:gd name="connsiteY3" fmla="*/ 366839 h 608274"/>
              <a:gd name="connsiteX4" fmla="*/ 373117 w 609191"/>
              <a:gd name="connsiteY4" fmla="*/ 366839 h 608274"/>
              <a:gd name="connsiteX5" fmla="*/ 260645 w 609191"/>
              <a:gd name="connsiteY5" fmla="*/ 461927 h 608274"/>
              <a:gd name="connsiteX6" fmla="*/ 146571 w 609191"/>
              <a:gd name="connsiteY6" fmla="*/ 348029 h 608274"/>
              <a:gd name="connsiteX7" fmla="*/ 241805 w 609191"/>
              <a:gd name="connsiteY7" fmla="*/ 235635 h 608274"/>
              <a:gd name="connsiteX8" fmla="*/ 260645 w 609191"/>
              <a:gd name="connsiteY8" fmla="*/ 87783 h 608274"/>
              <a:gd name="connsiteX9" fmla="*/ 279484 w 609191"/>
              <a:gd name="connsiteY9" fmla="*/ 87783 h 608274"/>
              <a:gd name="connsiteX10" fmla="*/ 279484 w 609191"/>
              <a:gd name="connsiteY10" fmla="*/ 271752 h 608274"/>
              <a:gd name="connsiteX11" fmla="*/ 260645 w 609191"/>
              <a:gd name="connsiteY11" fmla="*/ 271752 h 608274"/>
              <a:gd name="connsiteX12" fmla="*/ 184251 w 609191"/>
              <a:gd name="connsiteY12" fmla="*/ 348029 h 608274"/>
              <a:gd name="connsiteX13" fmla="*/ 260645 w 609191"/>
              <a:gd name="connsiteY13" fmla="*/ 424306 h 608274"/>
              <a:gd name="connsiteX14" fmla="*/ 337040 w 609191"/>
              <a:gd name="connsiteY14" fmla="*/ 348029 h 608274"/>
              <a:gd name="connsiteX15" fmla="*/ 337040 w 609191"/>
              <a:gd name="connsiteY15" fmla="*/ 329218 h 608274"/>
              <a:gd name="connsiteX16" fmla="*/ 521196 w 609191"/>
              <a:gd name="connsiteY16" fmla="*/ 329218 h 608274"/>
              <a:gd name="connsiteX17" fmla="*/ 521196 w 609191"/>
              <a:gd name="connsiteY17" fmla="*/ 348029 h 608274"/>
              <a:gd name="connsiteX18" fmla="*/ 260645 w 609191"/>
              <a:gd name="connsiteY18" fmla="*/ 608274 h 608274"/>
              <a:gd name="connsiteX19" fmla="*/ 0 w 609191"/>
              <a:gd name="connsiteY19" fmla="*/ 348029 h 608274"/>
              <a:gd name="connsiteX20" fmla="*/ 260645 w 609191"/>
              <a:gd name="connsiteY20" fmla="*/ 87783 h 608274"/>
              <a:gd name="connsiteX21" fmla="*/ 367364 w 609191"/>
              <a:gd name="connsiteY21" fmla="*/ 38378 h 608274"/>
              <a:gd name="connsiteX22" fmla="*/ 367364 w 609191"/>
              <a:gd name="connsiteY22" fmla="*/ 147868 h 608274"/>
              <a:gd name="connsiteX23" fmla="*/ 461099 w 609191"/>
              <a:gd name="connsiteY23" fmla="*/ 241461 h 608274"/>
              <a:gd name="connsiteX24" fmla="*/ 570661 w 609191"/>
              <a:gd name="connsiteY24" fmla="*/ 241461 h 608274"/>
              <a:gd name="connsiteX25" fmla="*/ 367364 w 609191"/>
              <a:gd name="connsiteY25" fmla="*/ 38378 h 608274"/>
              <a:gd name="connsiteX26" fmla="*/ 329681 w 609191"/>
              <a:gd name="connsiteY26" fmla="*/ 0 h 608274"/>
              <a:gd name="connsiteX27" fmla="*/ 348523 w 609191"/>
              <a:gd name="connsiteY27" fmla="*/ 0 h 608274"/>
              <a:gd name="connsiteX28" fmla="*/ 609191 w 609191"/>
              <a:gd name="connsiteY28" fmla="*/ 260274 h 608274"/>
              <a:gd name="connsiteX29" fmla="*/ 609191 w 609191"/>
              <a:gd name="connsiteY29" fmla="*/ 279086 h 608274"/>
              <a:gd name="connsiteX30" fmla="*/ 424924 w 609191"/>
              <a:gd name="connsiteY30" fmla="*/ 279086 h 608274"/>
              <a:gd name="connsiteX31" fmla="*/ 424924 w 609191"/>
              <a:gd name="connsiteY31" fmla="*/ 260274 h 608274"/>
              <a:gd name="connsiteX32" fmla="*/ 348523 w 609191"/>
              <a:gd name="connsiteY32" fmla="*/ 183988 h 608274"/>
              <a:gd name="connsiteX33" fmla="*/ 329681 w 609191"/>
              <a:gd name="connsiteY33" fmla="*/ 183988 h 60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609191" h="608274">
                <a:moveTo>
                  <a:pt x="241805" y="126251"/>
                </a:moveTo>
                <a:cubicBezTo>
                  <a:pt x="127638" y="135844"/>
                  <a:pt x="37679" y="231591"/>
                  <a:pt x="37679" y="348029"/>
                </a:cubicBezTo>
                <a:cubicBezTo>
                  <a:pt x="37679" y="470768"/>
                  <a:pt x="137717" y="570653"/>
                  <a:pt x="260645" y="570653"/>
                </a:cubicBezTo>
                <a:cubicBezTo>
                  <a:pt x="377168" y="570653"/>
                  <a:pt x="473155" y="480832"/>
                  <a:pt x="482764" y="366839"/>
                </a:cubicBezTo>
                <a:lnTo>
                  <a:pt x="373117" y="366839"/>
                </a:lnTo>
                <a:cubicBezTo>
                  <a:pt x="364169" y="420732"/>
                  <a:pt x="317069" y="461927"/>
                  <a:pt x="260645" y="461927"/>
                </a:cubicBezTo>
                <a:cubicBezTo>
                  <a:pt x="197721" y="461927"/>
                  <a:pt x="146571" y="410856"/>
                  <a:pt x="146571" y="348029"/>
                </a:cubicBezTo>
                <a:cubicBezTo>
                  <a:pt x="146571" y="291597"/>
                  <a:pt x="187830" y="244664"/>
                  <a:pt x="241805" y="235635"/>
                </a:cubicBezTo>
                <a:close/>
                <a:moveTo>
                  <a:pt x="260645" y="87783"/>
                </a:moveTo>
                <a:lnTo>
                  <a:pt x="279484" y="87783"/>
                </a:lnTo>
                <a:lnTo>
                  <a:pt x="279484" y="271752"/>
                </a:lnTo>
                <a:lnTo>
                  <a:pt x="260645" y="271752"/>
                </a:lnTo>
                <a:cubicBezTo>
                  <a:pt x="218444" y="271752"/>
                  <a:pt x="184251" y="305987"/>
                  <a:pt x="184251" y="348029"/>
                </a:cubicBezTo>
                <a:cubicBezTo>
                  <a:pt x="184251" y="390071"/>
                  <a:pt x="218444" y="424306"/>
                  <a:pt x="260645" y="424306"/>
                </a:cubicBezTo>
                <a:cubicBezTo>
                  <a:pt x="302751" y="424306"/>
                  <a:pt x="337040" y="390071"/>
                  <a:pt x="337040" y="348029"/>
                </a:cubicBezTo>
                <a:lnTo>
                  <a:pt x="337040" y="329218"/>
                </a:lnTo>
                <a:lnTo>
                  <a:pt x="521196" y="329218"/>
                </a:lnTo>
                <a:lnTo>
                  <a:pt x="521196" y="348029"/>
                </a:lnTo>
                <a:cubicBezTo>
                  <a:pt x="521196" y="491554"/>
                  <a:pt x="404297" y="608274"/>
                  <a:pt x="260645" y="608274"/>
                </a:cubicBezTo>
                <a:cubicBezTo>
                  <a:pt x="116899" y="608274"/>
                  <a:pt x="0" y="491554"/>
                  <a:pt x="0" y="348029"/>
                </a:cubicBezTo>
                <a:cubicBezTo>
                  <a:pt x="0" y="204503"/>
                  <a:pt x="116899" y="87783"/>
                  <a:pt x="260645" y="87783"/>
                </a:cubicBezTo>
                <a:close/>
                <a:moveTo>
                  <a:pt x="367364" y="38378"/>
                </a:moveTo>
                <a:lnTo>
                  <a:pt x="367364" y="147868"/>
                </a:lnTo>
                <a:cubicBezTo>
                  <a:pt x="415221" y="155863"/>
                  <a:pt x="453091" y="193677"/>
                  <a:pt x="461099" y="241461"/>
                </a:cubicBezTo>
                <a:lnTo>
                  <a:pt x="570661" y="241461"/>
                </a:lnTo>
                <a:cubicBezTo>
                  <a:pt x="561617" y="133664"/>
                  <a:pt x="475324" y="47502"/>
                  <a:pt x="367364" y="38378"/>
                </a:cubicBezTo>
                <a:close/>
                <a:moveTo>
                  <a:pt x="329681" y="0"/>
                </a:moveTo>
                <a:lnTo>
                  <a:pt x="348523" y="0"/>
                </a:lnTo>
                <a:cubicBezTo>
                  <a:pt x="492281" y="0"/>
                  <a:pt x="609191" y="116733"/>
                  <a:pt x="609191" y="260274"/>
                </a:cubicBezTo>
                <a:lnTo>
                  <a:pt x="609191" y="279086"/>
                </a:lnTo>
                <a:lnTo>
                  <a:pt x="424924" y="279086"/>
                </a:lnTo>
                <a:lnTo>
                  <a:pt x="424924" y="260274"/>
                </a:lnTo>
                <a:cubicBezTo>
                  <a:pt x="424924" y="218133"/>
                  <a:pt x="390633" y="183988"/>
                  <a:pt x="348523" y="183988"/>
                </a:cubicBezTo>
                <a:lnTo>
                  <a:pt x="329681" y="183988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5" name="椭圆 4"/>
          <p:cNvSpPr/>
          <p:nvPr>
            <p:custDataLst>
              <p:tags r:id="rId8"/>
            </p:custDataLst>
          </p:nvPr>
        </p:nvSpPr>
        <p:spPr bwMode="auto">
          <a:xfrm>
            <a:off x="4105074" y="4466391"/>
            <a:ext cx="475159" cy="4751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normAutofit fontScale="90000"/>
          </a:bodyPr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6" name="Oval 42"/>
          <p:cNvSpPr/>
          <p:nvPr>
            <p:custDataLst>
              <p:tags r:id="rId9"/>
            </p:custDataLst>
          </p:nvPr>
        </p:nvSpPr>
        <p:spPr>
          <a:xfrm>
            <a:off x="4236389" y="4601162"/>
            <a:ext cx="212563" cy="205460"/>
          </a:xfrm>
          <a:custGeom>
            <a:avLst/>
            <a:gdLst>
              <a:gd name="T0" fmla="*/ 8000 w 9600"/>
              <a:gd name="T1" fmla="*/ 960 h 9280"/>
              <a:gd name="T2" fmla="*/ 7360 w 9600"/>
              <a:gd name="T3" fmla="*/ 960 h 9280"/>
              <a:gd name="T4" fmla="*/ 7360 w 9600"/>
              <a:gd name="T5" fmla="*/ 320 h 9280"/>
              <a:gd name="T6" fmla="*/ 7040 w 9600"/>
              <a:gd name="T7" fmla="*/ 0 h 9280"/>
              <a:gd name="T8" fmla="*/ 6720 w 9600"/>
              <a:gd name="T9" fmla="*/ 320 h 9280"/>
              <a:gd name="T10" fmla="*/ 6720 w 9600"/>
              <a:gd name="T11" fmla="*/ 960 h 9280"/>
              <a:gd name="T12" fmla="*/ 2880 w 9600"/>
              <a:gd name="T13" fmla="*/ 960 h 9280"/>
              <a:gd name="T14" fmla="*/ 2880 w 9600"/>
              <a:gd name="T15" fmla="*/ 320 h 9280"/>
              <a:gd name="T16" fmla="*/ 2560 w 9600"/>
              <a:gd name="T17" fmla="*/ 0 h 9280"/>
              <a:gd name="T18" fmla="*/ 2240 w 9600"/>
              <a:gd name="T19" fmla="*/ 320 h 9280"/>
              <a:gd name="T20" fmla="*/ 2240 w 9600"/>
              <a:gd name="T21" fmla="*/ 960 h 9280"/>
              <a:gd name="T22" fmla="*/ 1600 w 9600"/>
              <a:gd name="T23" fmla="*/ 960 h 9280"/>
              <a:gd name="T24" fmla="*/ 0 w 9600"/>
              <a:gd name="T25" fmla="*/ 2560 h 9280"/>
              <a:gd name="T26" fmla="*/ 0 w 9600"/>
              <a:gd name="T27" fmla="*/ 7680 h 9280"/>
              <a:gd name="T28" fmla="*/ 1600 w 9600"/>
              <a:gd name="T29" fmla="*/ 9280 h 9280"/>
              <a:gd name="T30" fmla="*/ 8000 w 9600"/>
              <a:gd name="T31" fmla="*/ 9280 h 9280"/>
              <a:gd name="T32" fmla="*/ 9600 w 9600"/>
              <a:gd name="T33" fmla="*/ 7680 h 9280"/>
              <a:gd name="T34" fmla="*/ 9600 w 9600"/>
              <a:gd name="T35" fmla="*/ 2560 h 9280"/>
              <a:gd name="T36" fmla="*/ 8000 w 9600"/>
              <a:gd name="T37" fmla="*/ 960 h 9280"/>
              <a:gd name="T38" fmla="*/ 640 w 9600"/>
              <a:gd name="T39" fmla="*/ 2560 h 9280"/>
              <a:gd name="T40" fmla="*/ 1600 w 9600"/>
              <a:gd name="T41" fmla="*/ 1600 h 9280"/>
              <a:gd name="T42" fmla="*/ 2240 w 9600"/>
              <a:gd name="T43" fmla="*/ 1600 h 9280"/>
              <a:gd name="T44" fmla="*/ 2240 w 9600"/>
              <a:gd name="T45" fmla="*/ 3520 h 9280"/>
              <a:gd name="T46" fmla="*/ 2560 w 9600"/>
              <a:gd name="T47" fmla="*/ 3840 h 9280"/>
              <a:gd name="T48" fmla="*/ 2880 w 9600"/>
              <a:gd name="T49" fmla="*/ 3520 h 9280"/>
              <a:gd name="T50" fmla="*/ 2880 w 9600"/>
              <a:gd name="T51" fmla="*/ 1600 h 9280"/>
              <a:gd name="T52" fmla="*/ 6720 w 9600"/>
              <a:gd name="T53" fmla="*/ 1600 h 9280"/>
              <a:gd name="T54" fmla="*/ 6720 w 9600"/>
              <a:gd name="T55" fmla="*/ 3520 h 9280"/>
              <a:gd name="T56" fmla="*/ 7040 w 9600"/>
              <a:gd name="T57" fmla="*/ 3840 h 9280"/>
              <a:gd name="T58" fmla="*/ 7360 w 9600"/>
              <a:gd name="T59" fmla="*/ 3520 h 9280"/>
              <a:gd name="T60" fmla="*/ 7360 w 9600"/>
              <a:gd name="T61" fmla="*/ 1600 h 9280"/>
              <a:gd name="T62" fmla="*/ 8000 w 9600"/>
              <a:gd name="T63" fmla="*/ 1600 h 9280"/>
              <a:gd name="T64" fmla="*/ 8960 w 9600"/>
              <a:gd name="T65" fmla="*/ 2560 h 9280"/>
              <a:gd name="T66" fmla="*/ 8960 w 9600"/>
              <a:gd name="T67" fmla="*/ 4480 h 9280"/>
              <a:gd name="T68" fmla="*/ 640 w 9600"/>
              <a:gd name="T69" fmla="*/ 4480 h 9280"/>
              <a:gd name="T70" fmla="*/ 640 w 9600"/>
              <a:gd name="T71" fmla="*/ 2560 h 9280"/>
              <a:gd name="T72" fmla="*/ 8960 w 9600"/>
              <a:gd name="T73" fmla="*/ 7680 h 9280"/>
              <a:gd name="T74" fmla="*/ 8000 w 9600"/>
              <a:gd name="T75" fmla="*/ 8640 h 9280"/>
              <a:gd name="T76" fmla="*/ 1600 w 9600"/>
              <a:gd name="T77" fmla="*/ 8640 h 9280"/>
              <a:gd name="T78" fmla="*/ 640 w 9600"/>
              <a:gd name="T79" fmla="*/ 7680 h 9280"/>
              <a:gd name="T80" fmla="*/ 640 w 9600"/>
              <a:gd name="T81" fmla="*/ 5120 h 9280"/>
              <a:gd name="T82" fmla="*/ 8960 w 9600"/>
              <a:gd name="T83" fmla="*/ 5120 h 9280"/>
              <a:gd name="T84" fmla="*/ 8960 w 9600"/>
              <a:gd name="T85" fmla="*/ 7680 h 9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9600" h="9280">
                <a:moveTo>
                  <a:pt x="8000" y="960"/>
                </a:moveTo>
                <a:lnTo>
                  <a:pt x="7360" y="960"/>
                </a:lnTo>
                <a:lnTo>
                  <a:pt x="7360" y="320"/>
                </a:lnTo>
                <a:cubicBezTo>
                  <a:pt x="7360" y="144"/>
                  <a:pt x="7217" y="0"/>
                  <a:pt x="7040" y="0"/>
                </a:cubicBezTo>
                <a:cubicBezTo>
                  <a:pt x="6863" y="0"/>
                  <a:pt x="6720" y="144"/>
                  <a:pt x="6720" y="320"/>
                </a:cubicBezTo>
                <a:lnTo>
                  <a:pt x="6720" y="960"/>
                </a:lnTo>
                <a:lnTo>
                  <a:pt x="2880" y="960"/>
                </a:lnTo>
                <a:lnTo>
                  <a:pt x="2880" y="320"/>
                </a:lnTo>
                <a:cubicBezTo>
                  <a:pt x="2880" y="144"/>
                  <a:pt x="2737" y="0"/>
                  <a:pt x="2560" y="0"/>
                </a:cubicBezTo>
                <a:cubicBezTo>
                  <a:pt x="2383" y="0"/>
                  <a:pt x="2240" y="144"/>
                  <a:pt x="2240" y="320"/>
                </a:cubicBezTo>
                <a:lnTo>
                  <a:pt x="2240" y="960"/>
                </a:lnTo>
                <a:lnTo>
                  <a:pt x="1600" y="960"/>
                </a:lnTo>
                <a:cubicBezTo>
                  <a:pt x="716" y="960"/>
                  <a:pt x="0" y="1677"/>
                  <a:pt x="0" y="2560"/>
                </a:cubicBezTo>
                <a:lnTo>
                  <a:pt x="0" y="7680"/>
                </a:lnTo>
                <a:cubicBezTo>
                  <a:pt x="0" y="8564"/>
                  <a:pt x="716" y="9280"/>
                  <a:pt x="1600" y="9280"/>
                </a:cubicBezTo>
                <a:lnTo>
                  <a:pt x="8000" y="9280"/>
                </a:lnTo>
                <a:cubicBezTo>
                  <a:pt x="8884" y="9280"/>
                  <a:pt x="9600" y="8564"/>
                  <a:pt x="9600" y="7680"/>
                </a:cubicBezTo>
                <a:lnTo>
                  <a:pt x="9600" y="2560"/>
                </a:lnTo>
                <a:cubicBezTo>
                  <a:pt x="9600" y="1677"/>
                  <a:pt x="8884" y="960"/>
                  <a:pt x="8000" y="960"/>
                </a:cubicBezTo>
                <a:close/>
                <a:moveTo>
                  <a:pt x="640" y="2560"/>
                </a:moveTo>
                <a:cubicBezTo>
                  <a:pt x="640" y="2030"/>
                  <a:pt x="1070" y="1600"/>
                  <a:pt x="1600" y="1600"/>
                </a:cubicBezTo>
                <a:lnTo>
                  <a:pt x="2240" y="1600"/>
                </a:lnTo>
                <a:lnTo>
                  <a:pt x="2240" y="3520"/>
                </a:lnTo>
                <a:cubicBezTo>
                  <a:pt x="2240" y="3697"/>
                  <a:pt x="2383" y="3840"/>
                  <a:pt x="2560" y="3840"/>
                </a:cubicBezTo>
                <a:cubicBezTo>
                  <a:pt x="2737" y="3840"/>
                  <a:pt x="2880" y="3697"/>
                  <a:pt x="2880" y="3520"/>
                </a:cubicBezTo>
                <a:lnTo>
                  <a:pt x="2880" y="1600"/>
                </a:lnTo>
                <a:lnTo>
                  <a:pt x="6720" y="1600"/>
                </a:lnTo>
                <a:lnTo>
                  <a:pt x="6720" y="3520"/>
                </a:lnTo>
                <a:cubicBezTo>
                  <a:pt x="6720" y="3697"/>
                  <a:pt x="6863" y="3840"/>
                  <a:pt x="7040" y="3840"/>
                </a:cubicBezTo>
                <a:cubicBezTo>
                  <a:pt x="7217" y="3840"/>
                  <a:pt x="7360" y="3697"/>
                  <a:pt x="7360" y="3520"/>
                </a:cubicBezTo>
                <a:lnTo>
                  <a:pt x="7360" y="1600"/>
                </a:lnTo>
                <a:lnTo>
                  <a:pt x="8000" y="1600"/>
                </a:lnTo>
                <a:cubicBezTo>
                  <a:pt x="8530" y="1600"/>
                  <a:pt x="8960" y="2030"/>
                  <a:pt x="8960" y="2560"/>
                </a:cubicBezTo>
                <a:lnTo>
                  <a:pt x="8960" y="4480"/>
                </a:lnTo>
                <a:lnTo>
                  <a:pt x="640" y="4480"/>
                </a:lnTo>
                <a:lnTo>
                  <a:pt x="640" y="2560"/>
                </a:lnTo>
                <a:close/>
                <a:moveTo>
                  <a:pt x="8960" y="7680"/>
                </a:moveTo>
                <a:cubicBezTo>
                  <a:pt x="8960" y="8211"/>
                  <a:pt x="8530" y="8640"/>
                  <a:pt x="8000" y="8640"/>
                </a:cubicBezTo>
                <a:lnTo>
                  <a:pt x="1600" y="8640"/>
                </a:lnTo>
                <a:cubicBezTo>
                  <a:pt x="1070" y="8640"/>
                  <a:pt x="640" y="8211"/>
                  <a:pt x="640" y="7680"/>
                </a:cubicBezTo>
                <a:lnTo>
                  <a:pt x="640" y="5120"/>
                </a:lnTo>
                <a:lnTo>
                  <a:pt x="8960" y="5120"/>
                </a:lnTo>
                <a:lnTo>
                  <a:pt x="8960" y="7680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2" name="矩形 1"/>
          <p:cNvSpPr/>
          <p:nvPr>
            <p:custDataLst>
              <p:tags r:id="rId10"/>
            </p:custDataLst>
          </p:nvPr>
        </p:nvSpPr>
        <p:spPr>
          <a:xfrm>
            <a:off x="8082542" y="5585335"/>
            <a:ext cx="2694035" cy="71400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使用注释、文档字符串等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>
            <p:custDataLst>
              <p:tags r:id="rId11"/>
            </p:custDataLst>
          </p:nvPr>
        </p:nvSpPr>
        <p:spPr>
          <a:xfrm>
            <a:off x="8082542" y="5037267"/>
            <a:ext cx="2694035" cy="49804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</a:rPr>
              <a:t>选择标注方式</a:t>
            </a:r>
            <a:endParaRPr lang="zh-CN" altLang="en-US" sz="22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1411039" y="5599158"/>
            <a:ext cx="2694035" cy="7131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关键逻辑、函数参数、返回值等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13"/>
            </p:custDataLst>
          </p:nvPr>
        </p:nvSpPr>
        <p:spPr>
          <a:xfrm>
            <a:off x="1411039" y="5051090"/>
            <a:ext cx="2694035" cy="49804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</a:rPr>
              <a:t>标注内容选择</a:t>
            </a:r>
            <a:endParaRPr lang="zh-CN" altLang="en-US" sz="22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0" name="椭圆 19"/>
          <p:cNvSpPr/>
          <p:nvPr>
            <p:custDataLst>
              <p:tags r:id="rId14"/>
            </p:custDataLst>
          </p:nvPr>
        </p:nvSpPr>
        <p:spPr bwMode="auto">
          <a:xfrm>
            <a:off x="6870295" y="2804217"/>
            <a:ext cx="475159" cy="4751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normAutofit fontScale="90000"/>
          </a:bodyPr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21" name="Oval 47"/>
          <p:cNvSpPr/>
          <p:nvPr>
            <p:custDataLst>
              <p:tags r:id="rId15"/>
            </p:custDataLst>
          </p:nvPr>
        </p:nvSpPr>
        <p:spPr>
          <a:xfrm>
            <a:off x="7010595" y="2935533"/>
            <a:ext cx="195422" cy="212563"/>
          </a:xfrm>
          <a:custGeom>
            <a:avLst/>
            <a:gdLst>
              <a:gd name="T0" fmla="*/ 8640 w 10592"/>
              <a:gd name="T1" fmla="*/ 10880 h 11520"/>
              <a:gd name="T2" fmla="*/ 5600 w 10592"/>
              <a:gd name="T3" fmla="*/ 10880 h 11520"/>
              <a:gd name="T4" fmla="*/ 2560 w 10592"/>
              <a:gd name="T5" fmla="*/ 7840 h 11520"/>
              <a:gd name="T6" fmla="*/ 3520 w 10592"/>
              <a:gd name="T7" fmla="*/ 5632 h 11520"/>
              <a:gd name="T8" fmla="*/ 4000 w 10592"/>
              <a:gd name="T9" fmla="*/ 5760 h 11520"/>
              <a:gd name="T10" fmla="*/ 4384 w 10592"/>
              <a:gd name="T11" fmla="*/ 5696 h 11520"/>
              <a:gd name="T12" fmla="*/ 6176 w 10592"/>
              <a:gd name="T13" fmla="*/ 7488 h 11520"/>
              <a:gd name="T14" fmla="*/ 6624 w 10592"/>
              <a:gd name="T15" fmla="*/ 7680 h 11520"/>
              <a:gd name="T16" fmla="*/ 7072 w 10592"/>
              <a:gd name="T17" fmla="*/ 7488 h 11520"/>
              <a:gd name="T18" fmla="*/ 8768 w 10592"/>
              <a:gd name="T19" fmla="*/ 5792 h 11520"/>
              <a:gd name="T20" fmla="*/ 8960 w 10592"/>
              <a:gd name="T21" fmla="*/ 5344 h 11520"/>
              <a:gd name="T22" fmla="*/ 8768 w 10592"/>
              <a:gd name="T23" fmla="*/ 4896 h 11520"/>
              <a:gd name="T24" fmla="*/ 4384 w 10592"/>
              <a:gd name="T25" fmla="*/ 512 h 11520"/>
              <a:gd name="T26" fmla="*/ 3936 w 10592"/>
              <a:gd name="T27" fmla="*/ 320 h 11520"/>
              <a:gd name="T28" fmla="*/ 3488 w 10592"/>
              <a:gd name="T29" fmla="*/ 512 h 11520"/>
              <a:gd name="T30" fmla="*/ 1792 w 10592"/>
              <a:gd name="T31" fmla="*/ 2208 h 11520"/>
              <a:gd name="T32" fmla="*/ 1600 w 10592"/>
              <a:gd name="T33" fmla="*/ 2656 h 11520"/>
              <a:gd name="T34" fmla="*/ 1792 w 10592"/>
              <a:gd name="T35" fmla="*/ 3104 h 11520"/>
              <a:gd name="T36" fmla="*/ 2944 w 10592"/>
              <a:gd name="T37" fmla="*/ 4256 h 11520"/>
              <a:gd name="T38" fmla="*/ 2880 w 10592"/>
              <a:gd name="T39" fmla="*/ 4640 h 11520"/>
              <a:gd name="T40" fmla="*/ 3040 w 10592"/>
              <a:gd name="T41" fmla="*/ 5216 h 11520"/>
              <a:gd name="T42" fmla="*/ 1920 w 10592"/>
              <a:gd name="T43" fmla="*/ 7840 h 11520"/>
              <a:gd name="T44" fmla="*/ 3520 w 10592"/>
              <a:gd name="T45" fmla="*/ 10880 h 11520"/>
              <a:gd name="T46" fmla="*/ 320 w 10592"/>
              <a:gd name="T47" fmla="*/ 10880 h 11520"/>
              <a:gd name="T48" fmla="*/ 0 w 10592"/>
              <a:gd name="T49" fmla="*/ 11200 h 11520"/>
              <a:gd name="T50" fmla="*/ 320 w 10592"/>
              <a:gd name="T51" fmla="*/ 11520 h 11520"/>
              <a:gd name="T52" fmla="*/ 8640 w 10592"/>
              <a:gd name="T53" fmla="*/ 11520 h 11520"/>
              <a:gd name="T54" fmla="*/ 8960 w 10592"/>
              <a:gd name="T55" fmla="*/ 11200 h 11520"/>
              <a:gd name="T56" fmla="*/ 8640 w 10592"/>
              <a:gd name="T57" fmla="*/ 10880 h 11520"/>
              <a:gd name="T58" fmla="*/ 3520 w 10592"/>
              <a:gd name="T59" fmla="*/ 4640 h 11520"/>
              <a:gd name="T60" fmla="*/ 4000 w 10592"/>
              <a:gd name="T61" fmla="*/ 4160 h 11520"/>
              <a:gd name="T62" fmla="*/ 4480 w 10592"/>
              <a:gd name="T63" fmla="*/ 4640 h 11520"/>
              <a:gd name="T64" fmla="*/ 4000 w 10592"/>
              <a:gd name="T65" fmla="*/ 5120 h 11520"/>
              <a:gd name="T66" fmla="*/ 3520 w 10592"/>
              <a:gd name="T67" fmla="*/ 4640 h 11520"/>
              <a:gd name="T68" fmla="*/ 3936 w 10592"/>
              <a:gd name="T69" fmla="*/ 960 h 11520"/>
              <a:gd name="T70" fmla="*/ 8320 w 10592"/>
              <a:gd name="T71" fmla="*/ 5344 h 11520"/>
              <a:gd name="T72" fmla="*/ 6624 w 10592"/>
              <a:gd name="T73" fmla="*/ 7040 h 11520"/>
              <a:gd name="T74" fmla="*/ 4896 w 10592"/>
              <a:gd name="T75" fmla="*/ 5312 h 11520"/>
              <a:gd name="T76" fmla="*/ 5120 w 10592"/>
              <a:gd name="T77" fmla="*/ 4640 h 11520"/>
              <a:gd name="T78" fmla="*/ 4000 w 10592"/>
              <a:gd name="T79" fmla="*/ 3520 h 11520"/>
              <a:gd name="T80" fmla="*/ 3328 w 10592"/>
              <a:gd name="T81" fmla="*/ 3744 h 11520"/>
              <a:gd name="T82" fmla="*/ 2240 w 10592"/>
              <a:gd name="T83" fmla="*/ 2656 h 11520"/>
              <a:gd name="T84" fmla="*/ 3936 w 10592"/>
              <a:gd name="T85" fmla="*/ 960 h 11520"/>
              <a:gd name="T86" fmla="*/ 10464 w 10592"/>
              <a:gd name="T87" fmla="*/ 5216 h 11520"/>
              <a:gd name="T88" fmla="*/ 10240 w 10592"/>
              <a:gd name="T89" fmla="*/ 5120 h 11520"/>
              <a:gd name="T90" fmla="*/ 10016 w 10592"/>
              <a:gd name="T91" fmla="*/ 5216 h 11520"/>
              <a:gd name="T92" fmla="*/ 6496 w 10592"/>
              <a:gd name="T93" fmla="*/ 8736 h 11520"/>
              <a:gd name="T94" fmla="*/ 6496 w 10592"/>
              <a:gd name="T95" fmla="*/ 9184 h 11520"/>
              <a:gd name="T96" fmla="*/ 6720 w 10592"/>
              <a:gd name="T97" fmla="*/ 9280 h 11520"/>
              <a:gd name="T98" fmla="*/ 6944 w 10592"/>
              <a:gd name="T99" fmla="*/ 9184 h 11520"/>
              <a:gd name="T100" fmla="*/ 10464 w 10592"/>
              <a:gd name="T101" fmla="*/ 5664 h 11520"/>
              <a:gd name="T102" fmla="*/ 10464 w 10592"/>
              <a:gd name="T103" fmla="*/ 5216 h 11520"/>
              <a:gd name="T104" fmla="*/ 1600 w 10592"/>
              <a:gd name="T105" fmla="*/ 1600 h 11520"/>
              <a:gd name="T106" fmla="*/ 1824 w 10592"/>
              <a:gd name="T107" fmla="*/ 1504 h 11520"/>
              <a:gd name="T108" fmla="*/ 2784 w 10592"/>
              <a:gd name="T109" fmla="*/ 544 h 11520"/>
              <a:gd name="T110" fmla="*/ 2784 w 10592"/>
              <a:gd name="T111" fmla="*/ 96 h 11520"/>
              <a:gd name="T112" fmla="*/ 2560 w 10592"/>
              <a:gd name="T113" fmla="*/ 0 h 11520"/>
              <a:gd name="T114" fmla="*/ 2336 w 10592"/>
              <a:gd name="T115" fmla="*/ 96 h 11520"/>
              <a:gd name="T116" fmla="*/ 1376 w 10592"/>
              <a:gd name="T117" fmla="*/ 1056 h 11520"/>
              <a:gd name="T118" fmla="*/ 1376 w 10592"/>
              <a:gd name="T119" fmla="*/ 1504 h 11520"/>
              <a:gd name="T120" fmla="*/ 1600 w 10592"/>
              <a:gd name="T121" fmla="*/ 1600 h 11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592" h="11520">
                <a:moveTo>
                  <a:pt x="8640" y="10880"/>
                </a:moveTo>
                <a:lnTo>
                  <a:pt x="5600" y="10880"/>
                </a:lnTo>
                <a:cubicBezTo>
                  <a:pt x="3936" y="10880"/>
                  <a:pt x="2560" y="9504"/>
                  <a:pt x="2560" y="7840"/>
                </a:cubicBezTo>
                <a:cubicBezTo>
                  <a:pt x="2560" y="7008"/>
                  <a:pt x="2912" y="6208"/>
                  <a:pt x="3520" y="5632"/>
                </a:cubicBezTo>
                <a:cubicBezTo>
                  <a:pt x="3680" y="5696"/>
                  <a:pt x="3840" y="5760"/>
                  <a:pt x="4000" y="5760"/>
                </a:cubicBezTo>
                <a:cubicBezTo>
                  <a:pt x="4128" y="5760"/>
                  <a:pt x="4256" y="5728"/>
                  <a:pt x="4384" y="5696"/>
                </a:cubicBezTo>
                <a:lnTo>
                  <a:pt x="6176" y="7488"/>
                </a:lnTo>
                <a:cubicBezTo>
                  <a:pt x="6304" y="7616"/>
                  <a:pt x="6464" y="7680"/>
                  <a:pt x="6624" y="7680"/>
                </a:cubicBezTo>
                <a:cubicBezTo>
                  <a:pt x="6784" y="7680"/>
                  <a:pt x="6944" y="7616"/>
                  <a:pt x="7072" y="7488"/>
                </a:cubicBezTo>
                <a:lnTo>
                  <a:pt x="8768" y="5792"/>
                </a:lnTo>
                <a:cubicBezTo>
                  <a:pt x="8896" y="5664"/>
                  <a:pt x="8960" y="5504"/>
                  <a:pt x="8960" y="5344"/>
                </a:cubicBezTo>
                <a:cubicBezTo>
                  <a:pt x="8960" y="5184"/>
                  <a:pt x="8896" y="5024"/>
                  <a:pt x="8768" y="4896"/>
                </a:cubicBezTo>
                <a:lnTo>
                  <a:pt x="4384" y="512"/>
                </a:lnTo>
                <a:cubicBezTo>
                  <a:pt x="4256" y="384"/>
                  <a:pt x="4096" y="320"/>
                  <a:pt x="3936" y="320"/>
                </a:cubicBezTo>
                <a:cubicBezTo>
                  <a:pt x="3776" y="320"/>
                  <a:pt x="3616" y="384"/>
                  <a:pt x="3488" y="512"/>
                </a:cubicBezTo>
                <a:lnTo>
                  <a:pt x="1792" y="2208"/>
                </a:lnTo>
                <a:cubicBezTo>
                  <a:pt x="1664" y="2336"/>
                  <a:pt x="1600" y="2496"/>
                  <a:pt x="1600" y="2656"/>
                </a:cubicBezTo>
                <a:cubicBezTo>
                  <a:pt x="1600" y="2816"/>
                  <a:pt x="1664" y="2976"/>
                  <a:pt x="1792" y="3104"/>
                </a:cubicBezTo>
                <a:lnTo>
                  <a:pt x="2944" y="4256"/>
                </a:lnTo>
                <a:cubicBezTo>
                  <a:pt x="2912" y="4384"/>
                  <a:pt x="2880" y="4512"/>
                  <a:pt x="2880" y="4640"/>
                </a:cubicBezTo>
                <a:cubicBezTo>
                  <a:pt x="2880" y="4832"/>
                  <a:pt x="2944" y="5024"/>
                  <a:pt x="3040" y="5216"/>
                </a:cubicBezTo>
                <a:cubicBezTo>
                  <a:pt x="2336" y="5920"/>
                  <a:pt x="1920" y="6848"/>
                  <a:pt x="1920" y="7840"/>
                </a:cubicBezTo>
                <a:cubicBezTo>
                  <a:pt x="1920" y="9088"/>
                  <a:pt x="2560" y="10208"/>
                  <a:pt x="3520" y="10880"/>
                </a:cubicBezTo>
                <a:lnTo>
                  <a:pt x="320" y="10880"/>
                </a:lnTo>
                <a:cubicBezTo>
                  <a:pt x="160" y="10880"/>
                  <a:pt x="0" y="11040"/>
                  <a:pt x="0" y="11200"/>
                </a:cubicBezTo>
                <a:cubicBezTo>
                  <a:pt x="0" y="11360"/>
                  <a:pt x="160" y="11520"/>
                  <a:pt x="320" y="11520"/>
                </a:cubicBezTo>
                <a:lnTo>
                  <a:pt x="8640" y="11520"/>
                </a:lnTo>
                <a:cubicBezTo>
                  <a:pt x="8800" y="11520"/>
                  <a:pt x="8960" y="11360"/>
                  <a:pt x="8960" y="11200"/>
                </a:cubicBezTo>
                <a:cubicBezTo>
                  <a:pt x="8960" y="11040"/>
                  <a:pt x="8800" y="10880"/>
                  <a:pt x="8640" y="10880"/>
                </a:cubicBezTo>
                <a:close/>
                <a:moveTo>
                  <a:pt x="3520" y="4640"/>
                </a:moveTo>
                <a:cubicBezTo>
                  <a:pt x="3520" y="4384"/>
                  <a:pt x="3744" y="4160"/>
                  <a:pt x="4000" y="4160"/>
                </a:cubicBezTo>
                <a:cubicBezTo>
                  <a:pt x="4256" y="4160"/>
                  <a:pt x="4480" y="4384"/>
                  <a:pt x="4480" y="4640"/>
                </a:cubicBezTo>
                <a:cubicBezTo>
                  <a:pt x="4480" y="4896"/>
                  <a:pt x="4256" y="5120"/>
                  <a:pt x="4000" y="5120"/>
                </a:cubicBezTo>
                <a:cubicBezTo>
                  <a:pt x="3744" y="5120"/>
                  <a:pt x="3520" y="4896"/>
                  <a:pt x="3520" y="4640"/>
                </a:cubicBezTo>
                <a:close/>
                <a:moveTo>
                  <a:pt x="3936" y="960"/>
                </a:moveTo>
                <a:lnTo>
                  <a:pt x="8320" y="5344"/>
                </a:lnTo>
                <a:lnTo>
                  <a:pt x="6624" y="7040"/>
                </a:lnTo>
                <a:lnTo>
                  <a:pt x="4896" y="5312"/>
                </a:lnTo>
                <a:cubicBezTo>
                  <a:pt x="5024" y="5120"/>
                  <a:pt x="5120" y="4896"/>
                  <a:pt x="5120" y="4640"/>
                </a:cubicBezTo>
                <a:cubicBezTo>
                  <a:pt x="5120" y="4032"/>
                  <a:pt x="4608" y="3520"/>
                  <a:pt x="4000" y="3520"/>
                </a:cubicBezTo>
                <a:cubicBezTo>
                  <a:pt x="3744" y="3520"/>
                  <a:pt x="3520" y="3616"/>
                  <a:pt x="3328" y="3744"/>
                </a:cubicBezTo>
                <a:lnTo>
                  <a:pt x="2240" y="2656"/>
                </a:lnTo>
                <a:lnTo>
                  <a:pt x="3936" y="960"/>
                </a:lnTo>
                <a:close/>
                <a:moveTo>
                  <a:pt x="10464" y="5216"/>
                </a:moveTo>
                <a:cubicBezTo>
                  <a:pt x="10400" y="5152"/>
                  <a:pt x="10304" y="5120"/>
                  <a:pt x="10240" y="5120"/>
                </a:cubicBezTo>
                <a:cubicBezTo>
                  <a:pt x="10176" y="5120"/>
                  <a:pt x="10080" y="5152"/>
                  <a:pt x="10016" y="5216"/>
                </a:cubicBezTo>
                <a:lnTo>
                  <a:pt x="6496" y="8736"/>
                </a:lnTo>
                <a:cubicBezTo>
                  <a:pt x="6368" y="8864"/>
                  <a:pt x="6368" y="9056"/>
                  <a:pt x="6496" y="9184"/>
                </a:cubicBezTo>
                <a:cubicBezTo>
                  <a:pt x="6560" y="9248"/>
                  <a:pt x="6656" y="9280"/>
                  <a:pt x="6720" y="9280"/>
                </a:cubicBezTo>
                <a:cubicBezTo>
                  <a:pt x="6816" y="9280"/>
                  <a:pt x="6880" y="9248"/>
                  <a:pt x="6944" y="9184"/>
                </a:cubicBezTo>
                <a:lnTo>
                  <a:pt x="10464" y="5664"/>
                </a:lnTo>
                <a:cubicBezTo>
                  <a:pt x="10592" y="5536"/>
                  <a:pt x="10592" y="5344"/>
                  <a:pt x="10464" y="5216"/>
                </a:cubicBezTo>
                <a:close/>
                <a:moveTo>
                  <a:pt x="1600" y="1600"/>
                </a:moveTo>
                <a:cubicBezTo>
                  <a:pt x="1696" y="1600"/>
                  <a:pt x="1760" y="1568"/>
                  <a:pt x="1824" y="1504"/>
                </a:cubicBezTo>
                <a:lnTo>
                  <a:pt x="2784" y="544"/>
                </a:lnTo>
                <a:cubicBezTo>
                  <a:pt x="2912" y="416"/>
                  <a:pt x="2912" y="224"/>
                  <a:pt x="2784" y="96"/>
                </a:cubicBezTo>
                <a:cubicBezTo>
                  <a:pt x="2720" y="32"/>
                  <a:pt x="2624" y="0"/>
                  <a:pt x="2560" y="0"/>
                </a:cubicBezTo>
                <a:cubicBezTo>
                  <a:pt x="2496" y="0"/>
                  <a:pt x="2400" y="32"/>
                  <a:pt x="2336" y="96"/>
                </a:cubicBezTo>
                <a:lnTo>
                  <a:pt x="1376" y="1056"/>
                </a:lnTo>
                <a:cubicBezTo>
                  <a:pt x="1248" y="1184"/>
                  <a:pt x="1248" y="1376"/>
                  <a:pt x="1376" y="1504"/>
                </a:cubicBezTo>
                <a:cubicBezTo>
                  <a:pt x="1440" y="1568"/>
                  <a:pt x="1504" y="1600"/>
                  <a:pt x="1600" y="160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19" name="矩形 18"/>
          <p:cNvSpPr/>
          <p:nvPr>
            <p:custDataLst>
              <p:tags r:id="rId16"/>
            </p:custDataLst>
          </p:nvPr>
        </p:nvSpPr>
        <p:spPr>
          <a:xfrm>
            <a:off x="4234316" y="1938919"/>
            <a:ext cx="2694035" cy="8024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提高代码可读性，便于维护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4" name="矩形 23"/>
          <p:cNvSpPr/>
          <p:nvPr>
            <p:custDataLst>
              <p:tags r:id="rId17"/>
            </p:custDataLst>
          </p:nvPr>
        </p:nvSpPr>
        <p:spPr>
          <a:xfrm>
            <a:off x="4234316" y="1464802"/>
            <a:ext cx="2694035" cy="4240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</a:rPr>
              <a:t>明确标注目的</a:t>
            </a:r>
            <a:endParaRPr lang="zh-CN" altLang="en-US" sz="22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1805" y="1195070"/>
            <a:ext cx="3482340" cy="3906520"/>
          </a:xfrm>
          <a:prstGeom prst="rect">
            <a:avLst/>
          </a:prstGeom>
        </p:spPr>
      </p:pic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7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分析代码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913" y="159487"/>
            <a:ext cx="10799761" cy="1080000"/>
          </a:xfrm>
          <a:noFill/>
        </p:spPr>
        <p:txBody>
          <a:bodyPr lIns="0" tIns="0" rIns="0" bIns="0">
            <a:noAutofit/>
          </a:bodyPr>
          <a:lstStyle/>
          <a:p>
            <a:r>
              <a:rPr lang="zh-CN" altLang="en-US" sz="3600" dirty="0">
                <a:solidFill>
                  <a:schemeClr val="tx1"/>
                </a:solidFill>
              </a:rPr>
              <a:t>分析代码质量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pic>
        <p:nvPicPr>
          <p:cNvPr id="2" name="图片 1" descr="/data/temp/81dd2e09-1f21-11ef-bd69-2a73fd12487d.jpg@base@tag=imgScale&amp;m=1&amp;w=1057&amp;h=689&amp;q=9581dd2e09-1f21-11ef-bd69-2a73fd12487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124" b="1124"/>
          <a:stretch>
            <a:fillRect/>
          </a:stretch>
        </p:blipFill>
        <p:spPr>
          <a:xfrm>
            <a:off x="4191108" y="1767600"/>
            <a:ext cx="3809671" cy="2481508"/>
          </a:xfrm>
          <a:custGeom>
            <a:avLst/>
            <a:gdLst>
              <a:gd name="connsiteX0" fmla="*/ 0 w 3809719"/>
              <a:gd name="connsiteY0" fmla="*/ 0 h 2481538"/>
              <a:gd name="connsiteX1" fmla="*/ 3809719 w 3809719"/>
              <a:gd name="connsiteY1" fmla="*/ 0 h 2481538"/>
              <a:gd name="connsiteX2" fmla="*/ 3809719 w 3809719"/>
              <a:gd name="connsiteY2" fmla="*/ 2481538 h 2481538"/>
              <a:gd name="connsiteX3" fmla="*/ 0 w 3809719"/>
              <a:gd name="connsiteY3" fmla="*/ 2481538 h 2481538"/>
              <a:gd name="connsiteX4" fmla="*/ 0 w 3809719"/>
              <a:gd name="connsiteY4" fmla="*/ 0 h 2481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09719" h="2481538">
                <a:moveTo>
                  <a:pt x="0" y="0"/>
                </a:moveTo>
                <a:lnTo>
                  <a:pt x="3809719" y="0"/>
                </a:lnTo>
                <a:lnTo>
                  <a:pt x="3809719" y="2481538"/>
                </a:lnTo>
                <a:lnTo>
                  <a:pt x="0" y="248153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" name="图片 2" descr="/data/temp/81dd2e45-1f21-11ef-bd69-2a73fd12487d.jpg@base@tag=imgScale&amp;m=1&amp;w=1115&amp;h=689&amp;q=9581dd2e45-1f21-11ef-bd69-2a73fd12487d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 t="19054" b="19199"/>
          <a:stretch>
            <a:fillRect/>
          </a:stretch>
        </p:blipFill>
        <p:spPr>
          <a:xfrm>
            <a:off x="159" y="1768870"/>
            <a:ext cx="4018866" cy="2481508"/>
          </a:xfrm>
          <a:custGeom>
            <a:avLst/>
            <a:gdLst>
              <a:gd name="connsiteX0" fmla="*/ 0 w 4018915"/>
              <a:gd name="connsiteY0" fmla="*/ 0 h 2481538"/>
              <a:gd name="connsiteX1" fmla="*/ 4018915 w 4018915"/>
              <a:gd name="connsiteY1" fmla="*/ 0 h 2481538"/>
              <a:gd name="connsiteX2" fmla="*/ 4018915 w 4018915"/>
              <a:gd name="connsiteY2" fmla="*/ 2481538 h 2481538"/>
              <a:gd name="connsiteX3" fmla="*/ 0 w 4018915"/>
              <a:gd name="connsiteY3" fmla="*/ 2481538 h 2481538"/>
              <a:gd name="connsiteX4" fmla="*/ 0 w 4018915"/>
              <a:gd name="connsiteY4" fmla="*/ 0 h 2481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8915" h="2481538">
                <a:moveTo>
                  <a:pt x="0" y="0"/>
                </a:moveTo>
                <a:lnTo>
                  <a:pt x="4018915" y="0"/>
                </a:lnTo>
                <a:lnTo>
                  <a:pt x="4018915" y="2481538"/>
                </a:lnTo>
                <a:lnTo>
                  <a:pt x="0" y="248153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" name="图片 4" descr="/data/temp/81dd2f18-1f21-11ef-bd69-2a73fd12487d.jpg@base@tag=imgScale&amp;m=1&amp;w=920&amp;h=688&amp;q=9581dd2f18-1f21-11ef-bd69-2a73fd12487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b="25174"/>
          <a:stretch>
            <a:fillRect/>
          </a:stretch>
        </p:blipFill>
        <p:spPr>
          <a:xfrm>
            <a:off x="8173144" y="1767600"/>
            <a:ext cx="3314838" cy="2480370"/>
          </a:xfrm>
          <a:custGeom>
            <a:avLst/>
            <a:gdLst>
              <a:gd name="connsiteX0" fmla="*/ 0 w 3289300"/>
              <a:gd name="connsiteY0" fmla="*/ 0 h 2461260"/>
              <a:gd name="connsiteX1" fmla="*/ 2058670 w 3289300"/>
              <a:gd name="connsiteY1" fmla="*/ 0 h 2461260"/>
              <a:gd name="connsiteX2" fmla="*/ 3289300 w 3289300"/>
              <a:gd name="connsiteY2" fmla="*/ 1230630 h 2461260"/>
              <a:gd name="connsiteX3" fmla="*/ 2058670 w 3289300"/>
              <a:gd name="connsiteY3" fmla="*/ 2461260 h 2461260"/>
              <a:gd name="connsiteX4" fmla="*/ 0 w 3289300"/>
              <a:gd name="connsiteY4" fmla="*/ 2461260 h 2461260"/>
              <a:gd name="connsiteX5" fmla="*/ 0 w 3289300"/>
              <a:gd name="connsiteY5" fmla="*/ 0 h 2461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9300" h="2461260">
                <a:moveTo>
                  <a:pt x="0" y="0"/>
                </a:moveTo>
                <a:lnTo>
                  <a:pt x="2058670" y="0"/>
                </a:lnTo>
                <a:cubicBezTo>
                  <a:pt x="2738328" y="0"/>
                  <a:pt x="3289300" y="550972"/>
                  <a:pt x="3289300" y="1230630"/>
                </a:cubicBezTo>
                <a:cubicBezTo>
                  <a:pt x="3289300" y="1910288"/>
                  <a:pt x="2738328" y="2461260"/>
                  <a:pt x="2058670" y="2461260"/>
                </a:cubicBezTo>
                <a:lnTo>
                  <a:pt x="0" y="246126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1422542" y="5225133"/>
            <a:ext cx="2261912" cy="71347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>
            <a:defPPr>
              <a:defRPr lang="zh-CN"/>
            </a:defPPr>
            <a:lvl1pPr algn="just">
              <a:defRPr sz="1400" spc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代码结构清晰，注释充分</a:t>
            </a:r>
            <a:endParaRPr lang="zh-CN" altLang="en-US" sz="160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1422542" y="4776828"/>
            <a:ext cx="2261912" cy="35604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accent5"/>
                </a:solidFill>
                <a:latin typeface="+mn-ea"/>
              </a:rPr>
              <a:t>代码可读性</a:t>
            </a:r>
            <a:endParaRPr lang="zh-CN" altLang="en-US" b="1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4968973" y="5225133"/>
            <a:ext cx="2261912" cy="71347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>
            <a:defPPr>
              <a:defRPr lang="zh-CN"/>
            </a:defPPr>
            <a:lvl1pPr algn="just">
              <a:defRPr sz="1400" spc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代码能处理异常情况，避免程序崩溃</a:t>
            </a:r>
            <a:endParaRPr lang="zh-CN" altLang="en-US" sz="160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4968973" y="4776828"/>
            <a:ext cx="2261912" cy="35604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accent5"/>
                </a:solidFill>
                <a:latin typeface="+mn-ea"/>
              </a:rPr>
              <a:t>代码健壮性</a:t>
            </a:r>
            <a:endParaRPr lang="zh-CN" altLang="en-US" b="1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10" name="椭圆 9"/>
          <p:cNvSpPr/>
          <p:nvPr>
            <p:custDataLst>
              <p:tags r:id="rId12"/>
            </p:custDataLst>
          </p:nvPr>
        </p:nvSpPr>
        <p:spPr>
          <a:xfrm>
            <a:off x="5675085" y="3822435"/>
            <a:ext cx="849974" cy="849974"/>
          </a:xfrm>
          <a:prstGeom prst="ellipse">
            <a:avLst/>
          </a:prstGeom>
          <a:solidFill>
            <a:srgbClr val="FFFFFF">
              <a:alpha val="85000"/>
            </a:srgbClr>
          </a:solidFill>
          <a:ln>
            <a:noFill/>
          </a:ln>
          <a:effectLst>
            <a:outerShdw blurRad="63500" dist="38100" dir="2700000" algn="tl" rotWithShape="0">
              <a:schemeClr val="accent5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2400" b="1" dirty="0">
                <a:solidFill>
                  <a:schemeClr val="accent5"/>
                </a:solidFill>
                <a:latin typeface="+mn-ea"/>
              </a:rPr>
              <a:t>02</a:t>
            </a:r>
            <a:endParaRPr lang="zh-CN" altLang="en-US" sz="2400" b="1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14" name="椭圆 13"/>
          <p:cNvSpPr/>
          <p:nvPr>
            <p:custDataLst>
              <p:tags r:id="rId13"/>
            </p:custDataLst>
          </p:nvPr>
        </p:nvSpPr>
        <p:spPr>
          <a:xfrm>
            <a:off x="2128653" y="3824340"/>
            <a:ext cx="849974" cy="849974"/>
          </a:xfrm>
          <a:prstGeom prst="ellipse">
            <a:avLst/>
          </a:prstGeom>
          <a:solidFill>
            <a:srgbClr val="FFFFFF">
              <a:alpha val="85000"/>
            </a:srgbClr>
          </a:solidFill>
          <a:ln>
            <a:noFill/>
          </a:ln>
          <a:effectLst>
            <a:outerShdw blurRad="63500" dist="38100" dir="2700000" algn="tl" rotWithShape="0">
              <a:schemeClr val="accent5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2400" b="1" dirty="0">
                <a:solidFill>
                  <a:schemeClr val="accent5"/>
                </a:solidFill>
                <a:latin typeface="+mn-ea"/>
              </a:rPr>
              <a:t>01</a:t>
            </a:r>
            <a:endParaRPr lang="zh-CN" altLang="en-US" sz="2400" b="1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8515405" y="5225133"/>
            <a:ext cx="2261912" cy="71347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>
            <a:defPPr>
              <a:defRPr lang="zh-CN"/>
            </a:defPPr>
            <a:lvl1pPr algn="just">
              <a:defRPr sz="1400" spc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代码执行效率高，资源消耗少</a:t>
            </a:r>
            <a:endParaRPr lang="zh-CN" altLang="en-US" sz="160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8515405" y="4776828"/>
            <a:ext cx="2261912" cy="35604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accent5"/>
                </a:solidFill>
                <a:latin typeface="+mn-ea"/>
              </a:rPr>
              <a:t>代码效率</a:t>
            </a:r>
            <a:endParaRPr lang="zh-CN" altLang="en-US" b="1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18" name="椭圆 17"/>
          <p:cNvSpPr/>
          <p:nvPr>
            <p:custDataLst>
              <p:tags r:id="rId16"/>
            </p:custDataLst>
          </p:nvPr>
        </p:nvSpPr>
        <p:spPr>
          <a:xfrm>
            <a:off x="9221516" y="3822435"/>
            <a:ext cx="849974" cy="849974"/>
          </a:xfrm>
          <a:prstGeom prst="ellipse">
            <a:avLst/>
          </a:prstGeom>
          <a:solidFill>
            <a:srgbClr val="FFFFFF">
              <a:alpha val="85000"/>
            </a:srgbClr>
          </a:solidFill>
          <a:ln>
            <a:noFill/>
          </a:ln>
          <a:effectLst>
            <a:outerShdw blurRad="63500" dist="38100" dir="2700000" algn="tl" rotWithShape="0">
              <a:schemeClr val="accent5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2400" b="1" dirty="0">
                <a:solidFill>
                  <a:schemeClr val="accent5"/>
                </a:solidFill>
                <a:latin typeface="+mn-ea"/>
              </a:rPr>
              <a:t>03</a:t>
            </a:r>
            <a:endParaRPr lang="zh-CN" altLang="en-US" sz="2400" b="1" dirty="0">
              <a:solidFill>
                <a:schemeClr val="accent5"/>
              </a:solidFill>
              <a:latin typeface="+mn-ea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/>
          <p:cNvSpPr/>
          <p:nvPr>
            <p:custDataLst>
              <p:tags r:id="rId1"/>
            </p:custDataLst>
          </p:nvPr>
        </p:nvSpPr>
        <p:spPr>
          <a:xfrm>
            <a:off x="5529424" y="-635"/>
            <a:ext cx="4985109" cy="6868273"/>
          </a:xfrm>
          <a:custGeom>
            <a:avLst/>
            <a:gdLst>
              <a:gd name="connsiteX0" fmla="*/ 1825912 w 4985109"/>
              <a:gd name="connsiteY0" fmla="*/ 0 h 6868273"/>
              <a:gd name="connsiteX1" fmla="*/ 4985109 w 4985109"/>
              <a:gd name="connsiteY1" fmla="*/ 0 h 6868273"/>
              <a:gd name="connsiteX2" fmla="*/ 3159197 w 4985109"/>
              <a:gd name="connsiteY2" fmla="*/ 6868273 h 6868273"/>
              <a:gd name="connsiteX3" fmla="*/ 0 w 4985109"/>
              <a:gd name="connsiteY3" fmla="*/ 6868273 h 6868273"/>
              <a:gd name="connsiteX4" fmla="*/ 1825912 w 4985109"/>
              <a:gd name="connsiteY4" fmla="*/ 0 h 6868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85109" h="6868273">
                <a:moveTo>
                  <a:pt x="1825912" y="0"/>
                </a:moveTo>
                <a:lnTo>
                  <a:pt x="4985109" y="0"/>
                </a:lnTo>
                <a:lnTo>
                  <a:pt x="3159197" y="6868273"/>
                </a:lnTo>
                <a:lnTo>
                  <a:pt x="0" y="6868273"/>
                </a:lnTo>
                <a:lnTo>
                  <a:pt x="1825912" y="0"/>
                </a:lnTo>
                <a:close/>
              </a:path>
            </a:pathLst>
          </a:custGeom>
          <a:gradFill flip="none" rotWithShape="1">
            <a:gsLst>
              <a:gs pos="63300">
                <a:schemeClr val="accent1">
                  <a:lumMod val="20000"/>
                  <a:lumOff val="80000"/>
                </a:schemeClr>
              </a:gs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标题 5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080135" y="1321435"/>
            <a:ext cx="4072890" cy="14224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30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algn="l"/>
            <a:r>
              <a:rPr lang="zh-CN" altLang="en-US" sz="4000" dirty="0">
                <a:latin typeface="+mn-ea"/>
                <a:ea typeface="+mn-ea"/>
              </a:rPr>
              <a:t>理解编码规范</a:t>
            </a:r>
            <a:endParaRPr lang="zh-CN" altLang="en-US" sz="4000" dirty="0">
              <a:latin typeface="+mn-ea"/>
              <a:ea typeface="+mn-ea"/>
            </a:endParaRPr>
          </a:p>
        </p:txBody>
      </p:sp>
      <p:cxnSp>
        <p:nvCxnSpPr>
          <p:cNvPr id="2" name="直接连接符 1"/>
          <p:cNvCxnSpPr/>
          <p:nvPr>
            <p:custDataLst>
              <p:tags r:id="rId3"/>
            </p:custDataLst>
          </p:nvPr>
        </p:nvCxnSpPr>
        <p:spPr>
          <a:xfrm>
            <a:off x="1062355" y="2854960"/>
            <a:ext cx="39846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  <a:alpha val="21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9" name="图片 8" descr="/data/temp/80d6d033-1f21-11ef-ae2e-3e4148358617.jpg@base@tag=imgScale&amp;m=1&amp;w=1720&amp;h=1906&amp;q=9580d6d033-1f21-11ef-ae2e-3e41483586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l="4874" r="4874"/>
          <a:stretch>
            <a:fillRect/>
          </a:stretch>
        </p:blipFill>
        <p:spPr>
          <a:xfrm>
            <a:off x="5993609" y="-226"/>
            <a:ext cx="6198390" cy="6867864"/>
          </a:xfrm>
          <a:custGeom>
            <a:avLst/>
            <a:gdLst>
              <a:gd name="connsiteX0" fmla="*/ 1791721 w 6198390"/>
              <a:gd name="connsiteY0" fmla="*/ 0 h 6867865"/>
              <a:gd name="connsiteX1" fmla="*/ 6198390 w 6198390"/>
              <a:gd name="connsiteY1" fmla="*/ 227 h 6867865"/>
              <a:gd name="connsiteX2" fmla="*/ 6198390 w 6198390"/>
              <a:gd name="connsiteY2" fmla="*/ 6867865 h 6867865"/>
              <a:gd name="connsiteX3" fmla="*/ 0 w 6198390"/>
              <a:gd name="connsiteY3" fmla="*/ 6867865 h 6867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98390" h="6867865">
                <a:moveTo>
                  <a:pt x="1791721" y="0"/>
                </a:moveTo>
                <a:lnTo>
                  <a:pt x="6198390" y="227"/>
                </a:lnTo>
                <a:lnTo>
                  <a:pt x="6198390" y="6867865"/>
                </a:lnTo>
                <a:lnTo>
                  <a:pt x="0" y="6867865"/>
                </a:lnTo>
                <a:close/>
              </a:path>
            </a:pathLst>
          </a:custGeom>
          <a:ln w="9525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1322070" y="3233737"/>
            <a:ext cx="4072890" cy="4171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kern="0" dirty="0">
                <a:solidFill>
                  <a:schemeClr val="accent1"/>
                </a:solidFill>
                <a:latin typeface="+mn-ea"/>
                <a:cs typeface="+mn-ea"/>
              </a:rPr>
              <a:t>编码规范重要性</a:t>
            </a:r>
            <a:endParaRPr lang="zh-CN" altLang="en-US" sz="2400" b="1" kern="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1322070" y="3786188"/>
            <a:ext cx="4060190" cy="426085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规范代码结构，提高可读性</a:t>
            </a:r>
            <a:endParaRPr lang="zh-CN" altLang="en-US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1322070" y="4565333"/>
            <a:ext cx="4072890" cy="4171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kern="0">
                <a:solidFill>
                  <a:schemeClr val="accent1"/>
                </a:solidFill>
                <a:latin typeface="+mn-ea"/>
                <a:cs typeface="+mn-ea"/>
              </a:rPr>
              <a:t>遵循规范原则</a:t>
            </a:r>
            <a:endParaRPr lang="zh-CN" altLang="en-US" sz="24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1322070" y="5079683"/>
            <a:ext cx="4060190" cy="426085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遵循统一编码规范，减少错误率</a:t>
            </a:r>
            <a:endParaRPr lang="zh-CN" altLang="en-US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2965"/>
            <a:ext cx="10800000" cy="705600"/>
          </a:xfrm>
        </p:spPr>
        <p:txBody>
          <a:bodyPr lIns="0" tIns="0" rIns="0" bIns="0" anchor="b" anchorCtr="0">
            <a:normAutofit/>
          </a:bodyPr>
          <a:lstStyle/>
          <a:p>
            <a:r>
              <a:rPr lang="zh-CN" altLang="en-US" sz="3600" dirty="0">
                <a:latin typeface="+mn-ea"/>
                <a:ea typeface="+mn-ea"/>
              </a:rPr>
              <a:t>发现代码缺陷</a:t>
            </a:r>
            <a:endParaRPr lang="zh-CN" altLang="en-US" sz="3600" dirty="0">
              <a:latin typeface="+mn-ea"/>
              <a:ea typeface="+mn-ea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696000" y="2324989"/>
            <a:ext cx="3287233" cy="8414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检查代码逻辑是否清晰，是否存在逻辑错误或矛盾。</a:t>
            </a:r>
            <a:endParaRPr lang="zh-CN" altLang="en-US" sz="16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696000" y="1668365"/>
            <a:ext cx="3287233" cy="6085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代码逻辑错误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696000" y="4625713"/>
            <a:ext cx="3287233" cy="8414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检查代码是否存在安全隐患，如输入验证、权限控制等。</a:t>
            </a:r>
            <a:endParaRPr lang="zh-CN" altLang="en-US" sz="16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696000" y="3960198"/>
            <a:ext cx="3287233" cy="6085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代码安全性问题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8209072" y="3449632"/>
            <a:ext cx="3287234" cy="8414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分析代码执行效率，查找是否存在性能瓶颈或资源浪费。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8209072" y="2782213"/>
            <a:ext cx="3287234" cy="6085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代码性能问题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13" name="图片 12" descr="/data/temp/81c46538-1f21-11ef-bf27-e614b0fd2c8c.jpg@base@tag=imgScale&amp;m=1&amp;w=450&amp;h=450&amp;q=9581c46538-1f21-11ef-bf27-e614b0fd2c8c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9"/>
          <a:srcRect l="16667" r="16667"/>
          <a:stretch>
            <a:fillRect/>
          </a:stretch>
        </p:blipFill>
        <p:spPr>
          <a:xfrm>
            <a:off x="4318226" y="1769335"/>
            <a:ext cx="1620083" cy="1620083"/>
          </a:xfrm>
          <a:custGeom>
            <a:avLst/>
            <a:gdLst>
              <a:gd name="connsiteX0" fmla="*/ 548158 w 1620000"/>
              <a:gd name="connsiteY0" fmla="*/ 0 h 1620000"/>
              <a:gd name="connsiteX1" fmla="*/ 1071874 w 1620000"/>
              <a:gd name="connsiteY1" fmla="*/ 0 h 1620000"/>
              <a:gd name="connsiteX2" fmla="*/ 1197614 w 1620000"/>
              <a:gd name="connsiteY2" fmla="*/ 52097 h 1620000"/>
              <a:gd name="connsiteX3" fmla="*/ 1567938 w 1620000"/>
              <a:gd name="connsiteY3" fmla="*/ 422420 h 1620000"/>
              <a:gd name="connsiteX4" fmla="*/ 1620000 w 1620000"/>
              <a:gd name="connsiteY4" fmla="*/ 548158 h 1620000"/>
              <a:gd name="connsiteX5" fmla="*/ 1620000 w 1620000"/>
              <a:gd name="connsiteY5" fmla="*/ 1071874 h 1620000"/>
              <a:gd name="connsiteX6" fmla="*/ 1567904 w 1620000"/>
              <a:gd name="connsiteY6" fmla="*/ 1197615 h 1620000"/>
              <a:gd name="connsiteX7" fmla="*/ 1197580 w 1620000"/>
              <a:gd name="connsiteY7" fmla="*/ 1567938 h 1620000"/>
              <a:gd name="connsiteX8" fmla="*/ 1071842 w 1620000"/>
              <a:gd name="connsiteY8" fmla="*/ 1620000 h 1620000"/>
              <a:gd name="connsiteX9" fmla="*/ 548125 w 1620000"/>
              <a:gd name="connsiteY9" fmla="*/ 1620000 h 1620000"/>
              <a:gd name="connsiteX10" fmla="*/ 422385 w 1620000"/>
              <a:gd name="connsiteY10" fmla="*/ 1567903 h 1620000"/>
              <a:gd name="connsiteX11" fmla="*/ 52062 w 1620000"/>
              <a:gd name="connsiteY11" fmla="*/ 1197580 h 1620000"/>
              <a:gd name="connsiteX12" fmla="*/ 0 w 1620000"/>
              <a:gd name="connsiteY12" fmla="*/ 1071842 h 1620000"/>
              <a:gd name="connsiteX13" fmla="*/ 0 w 1620000"/>
              <a:gd name="connsiteY13" fmla="*/ 548126 h 1620000"/>
              <a:gd name="connsiteX14" fmla="*/ 52097 w 1620000"/>
              <a:gd name="connsiteY14" fmla="*/ 422385 h 1620000"/>
              <a:gd name="connsiteX15" fmla="*/ 422420 w 1620000"/>
              <a:gd name="connsiteY15" fmla="*/ 52062 h 1620000"/>
              <a:gd name="connsiteX16" fmla="*/ 548158 w 1620000"/>
              <a:gd name="connsiteY16" fmla="*/ 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6350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4" name="图片 13" descr="/data/temp/81c4654f-1f21-11ef-bf27-e614b0fd2c8c.jpg@base@tag=imgScale&amp;m=1&amp;w=450&amp;h=450&amp;q=9581c4654f-1f21-11ef-bf27-e614b0fd2c8c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1"/>
          <a:srcRect l="16667" r="16667"/>
          <a:stretch>
            <a:fillRect/>
          </a:stretch>
        </p:blipFill>
        <p:spPr>
          <a:xfrm>
            <a:off x="6278572" y="2882548"/>
            <a:ext cx="1620083" cy="1620083"/>
          </a:xfrm>
          <a:custGeom>
            <a:avLst/>
            <a:gdLst>
              <a:gd name="connsiteX0" fmla="*/ 548158 w 1620000"/>
              <a:gd name="connsiteY0" fmla="*/ 0 h 1620000"/>
              <a:gd name="connsiteX1" fmla="*/ 1071874 w 1620000"/>
              <a:gd name="connsiteY1" fmla="*/ 0 h 1620000"/>
              <a:gd name="connsiteX2" fmla="*/ 1197614 w 1620000"/>
              <a:gd name="connsiteY2" fmla="*/ 52097 h 1620000"/>
              <a:gd name="connsiteX3" fmla="*/ 1567938 w 1620000"/>
              <a:gd name="connsiteY3" fmla="*/ 422420 h 1620000"/>
              <a:gd name="connsiteX4" fmla="*/ 1620000 w 1620000"/>
              <a:gd name="connsiteY4" fmla="*/ 548158 h 1620000"/>
              <a:gd name="connsiteX5" fmla="*/ 1620000 w 1620000"/>
              <a:gd name="connsiteY5" fmla="*/ 1071874 h 1620000"/>
              <a:gd name="connsiteX6" fmla="*/ 1567904 w 1620000"/>
              <a:gd name="connsiteY6" fmla="*/ 1197615 h 1620000"/>
              <a:gd name="connsiteX7" fmla="*/ 1197580 w 1620000"/>
              <a:gd name="connsiteY7" fmla="*/ 1567938 h 1620000"/>
              <a:gd name="connsiteX8" fmla="*/ 1071842 w 1620000"/>
              <a:gd name="connsiteY8" fmla="*/ 1620000 h 1620000"/>
              <a:gd name="connsiteX9" fmla="*/ 548125 w 1620000"/>
              <a:gd name="connsiteY9" fmla="*/ 1620000 h 1620000"/>
              <a:gd name="connsiteX10" fmla="*/ 422385 w 1620000"/>
              <a:gd name="connsiteY10" fmla="*/ 1567903 h 1620000"/>
              <a:gd name="connsiteX11" fmla="*/ 52062 w 1620000"/>
              <a:gd name="connsiteY11" fmla="*/ 1197580 h 1620000"/>
              <a:gd name="connsiteX12" fmla="*/ 0 w 1620000"/>
              <a:gd name="connsiteY12" fmla="*/ 1071842 h 1620000"/>
              <a:gd name="connsiteX13" fmla="*/ 0 w 1620000"/>
              <a:gd name="connsiteY13" fmla="*/ 548126 h 1620000"/>
              <a:gd name="connsiteX14" fmla="*/ 52097 w 1620000"/>
              <a:gd name="connsiteY14" fmla="*/ 422385 h 1620000"/>
              <a:gd name="connsiteX15" fmla="*/ 422420 w 1620000"/>
              <a:gd name="connsiteY15" fmla="*/ 52062 h 1620000"/>
              <a:gd name="connsiteX16" fmla="*/ 548158 w 1620000"/>
              <a:gd name="connsiteY16" fmla="*/ 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6350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7" name="图片 26" descr="/data/temp/81c4652e-1f21-11ef-bf27-e614b0fd2c8c.jpg@base@tag=imgScale&amp;m=1&amp;w=450&amp;h=450&amp;q=9581c4652e-1f21-11ef-bf27-e614b0fd2c8c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l="16617" r="16617"/>
          <a:stretch>
            <a:fillRect/>
          </a:stretch>
        </p:blipFill>
        <p:spPr>
          <a:xfrm>
            <a:off x="4323307" y="3928447"/>
            <a:ext cx="1620083" cy="1620083"/>
          </a:xfrm>
          <a:custGeom>
            <a:avLst/>
            <a:gdLst>
              <a:gd name="connsiteX0" fmla="*/ 548158 w 1620000"/>
              <a:gd name="connsiteY0" fmla="*/ 0 h 1620000"/>
              <a:gd name="connsiteX1" fmla="*/ 1071874 w 1620000"/>
              <a:gd name="connsiteY1" fmla="*/ 0 h 1620000"/>
              <a:gd name="connsiteX2" fmla="*/ 1197614 w 1620000"/>
              <a:gd name="connsiteY2" fmla="*/ 52097 h 1620000"/>
              <a:gd name="connsiteX3" fmla="*/ 1567938 w 1620000"/>
              <a:gd name="connsiteY3" fmla="*/ 422420 h 1620000"/>
              <a:gd name="connsiteX4" fmla="*/ 1620000 w 1620000"/>
              <a:gd name="connsiteY4" fmla="*/ 548158 h 1620000"/>
              <a:gd name="connsiteX5" fmla="*/ 1620000 w 1620000"/>
              <a:gd name="connsiteY5" fmla="*/ 1071874 h 1620000"/>
              <a:gd name="connsiteX6" fmla="*/ 1567904 w 1620000"/>
              <a:gd name="connsiteY6" fmla="*/ 1197615 h 1620000"/>
              <a:gd name="connsiteX7" fmla="*/ 1197580 w 1620000"/>
              <a:gd name="connsiteY7" fmla="*/ 1567938 h 1620000"/>
              <a:gd name="connsiteX8" fmla="*/ 1071842 w 1620000"/>
              <a:gd name="connsiteY8" fmla="*/ 1620000 h 1620000"/>
              <a:gd name="connsiteX9" fmla="*/ 548125 w 1620000"/>
              <a:gd name="connsiteY9" fmla="*/ 1620000 h 1620000"/>
              <a:gd name="connsiteX10" fmla="*/ 422385 w 1620000"/>
              <a:gd name="connsiteY10" fmla="*/ 1567903 h 1620000"/>
              <a:gd name="connsiteX11" fmla="*/ 52062 w 1620000"/>
              <a:gd name="connsiteY11" fmla="*/ 1197580 h 1620000"/>
              <a:gd name="connsiteX12" fmla="*/ 0 w 1620000"/>
              <a:gd name="connsiteY12" fmla="*/ 1071842 h 1620000"/>
              <a:gd name="connsiteX13" fmla="*/ 0 w 1620000"/>
              <a:gd name="connsiteY13" fmla="*/ 548126 h 1620000"/>
              <a:gd name="connsiteX14" fmla="*/ 52097 w 1620000"/>
              <a:gd name="connsiteY14" fmla="*/ 422385 h 1620000"/>
              <a:gd name="connsiteX15" fmla="*/ 422420 w 1620000"/>
              <a:gd name="connsiteY15" fmla="*/ 52062 h 1620000"/>
              <a:gd name="connsiteX16" fmla="*/ 548158 w 1620000"/>
              <a:gd name="connsiteY16" fmla="*/ 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6350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8" name="八边形 27"/>
          <p:cNvSpPr/>
          <p:nvPr>
            <p:custDataLst>
              <p:tags r:id="rId14"/>
            </p:custDataLst>
          </p:nvPr>
        </p:nvSpPr>
        <p:spPr>
          <a:xfrm>
            <a:off x="4318226" y="2882548"/>
            <a:ext cx="506392" cy="506392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latin typeface="+mn-ea"/>
                <a:cs typeface="+mn-ea"/>
                <a:sym typeface="+mn-ea"/>
              </a:rPr>
              <a:t>01</a:t>
            </a:r>
            <a:endParaRPr lang="zh-CN" altLang="en-US" sz="1600" b="1" dirty="0">
              <a:latin typeface="+mn-ea"/>
              <a:cs typeface="+mn-ea"/>
              <a:sym typeface="+mn-ea"/>
            </a:endParaRPr>
          </a:p>
        </p:txBody>
      </p:sp>
      <p:sp>
        <p:nvSpPr>
          <p:cNvPr id="29" name="八边形 28"/>
          <p:cNvSpPr/>
          <p:nvPr>
            <p:custDataLst>
              <p:tags r:id="rId15"/>
            </p:custDataLst>
          </p:nvPr>
        </p:nvSpPr>
        <p:spPr>
          <a:xfrm>
            <a:off x="7391785" y="3996395"/>
            <a:ext cx="506392" cy="506392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latin typeface="+mn-ea"/>
                <a:cs typeface="+mn-ea"/>
                <a:sym typeface="+mn-ea"/>
              </a:rPr>
              <a:t>02</a:t>
            </a:r>
            <a:endParaRPr lang="zh-CN" altLang="en-US" sz="1600" b="1" dirty="0">
              <a:latin typeface="+mn-ea"/>
              <a:cs typeface="+mn-ea"/>
              <a:sym typeface="+mn-ea"/>
            </a:endParaRPr>
          </a:p>
        </p:txBody>
      </p:sp>
      <p:sp>
        <p:nvSpPr>
          <p:cNvPr id="30" name="八边形 29"/>
          <p:cNvSpPr/>
          <p:nvPr>
            <p:custDataLst>
              <p:tags r:id="rId16"/>
            </p:custDataLst>
          </p:nvPr>
        </p:nvSpPr>
        <p:spPr>
          <a:xfrm>
            <a:off x="4318226" y="5041659"/>
            <a:ext cx="506392" cy="506392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latin typeface="+mn-ea"/>
                <a:cs typeface="+mn-ea"/>
                <a:sym typeface="+mn-ea"/>
              </a:rPr>
              <a:t>03</a:t>
            </a:r>
            <a:endParaRPr lang="zh-CN" altLang="en-US" sz="1600" b="1" dirty="0">
              <a:latin typeface="+mn-ea"/>
              <a:cs typeface="+mn-ea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7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维护代码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/data/temp/810e597d-1f21-11ef-aeb6-9af447306d95.jpg@base@tag=imgScale&amp;m=1&amp;w=3384&amp;h=952&amp;q=95810e597d-1f21-11ef-aeb6-9af447306d9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39097" b="39097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5" name="矩形: 圆角 14"/>
          <p:cNvSpPr/>
          <p:nvPr>
            <p:custDataLst>
              <p:tags r:id="rId3"/>
            </p:custDataLst>
          </p:nvPr>
        </p:nvSpPr>
        <p:spPr>
          <a:xfrm>
            <a:off x="530225" y="3091180"/>
            <a:ext cx="11129010" cy="3237865"/>
          </a:xfrm>
          <a:prstGeom prst="roundRect">
            <a:avLst>
              <a:gd name="adj" fmla="val 9236"/>
            </a:avLst>
          </a:prstGeom>
          <a:solidFill>
            <a:schemeClr val="lt1">
              <a:lumMod val="100000"/>
            </a:schemeClr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/>
          <a:p>
            <a:pPr algn="ctr"/>
            <a:endParaRPr kumimoji="1" lang="zh-CN" altLang="en-US" sz="3200">
              <a:latin typeface="+mj-ea"/>
              <a:ea typeface="+mj-ea"/>
              <a:sym typeface="微软雅黑" panose="020B0503020204020204" charset="-122"/>
            </a:endParaRPr>
          </a:p>
        </p:txBody>
      </p:sp>
      <p:sp>
        <p:nvSpPr>
          <p:cNvPr id="29" name="标题"/>
          <p:cNvSpPr txBox="1"/>
          <p:nvPr>
            <p:custDataLst>
              <p:tags r:id="rId4"/>
            </p:custDataLst>
          </p:nvPr>
        </p:nvSpPr>
        <p:spPr>
          <a:xfrm>
            <a:off x="1527175" y="3244850"/>
            <a:ext cx="9473565" cy="77914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>
              <a:lnSpc>
                <a:spcPct val="131000"/>
              </a:lnSpc>
              <a:defRPr sz="3400" b="1">
                <a:solidFill>
                  <a:schemeClr val="dk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纠正代码缺陷</a:t>
            </a:r>
            <a:endParaRPr lang="zh-CN" altLang="en-US" dirty="0"/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1487488" y="4873624"/>
            <a:ext cx="2647950" cy="12185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通过代码审查，发现并纠正代码中的缺陷和错误。</a:t>
            </a:r>
            <a:endParaRPr lang="zh-CN" altLang="en-US" sz="1400" dirty="0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487488" y="4413884"/>
            <a:ext cx="2647950" cy="349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代码审查</a:t>
            </a:r>
            <a:endParaRPr lang="zh-CN" altLang="en-US" sz="2000" b="1" dirty="0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7"/>
            </p:custDataLst>
          </p:nvPr>
        </p:nvSpPr>
        <p:spPr>
          <a:xfrm>
            <a:off x="8313738" y="4873624"/>
            <a:ext cx="2647950" cy="12185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对代码进行重构和优化，提高代码质量和可维护性，减少潜在缺陷。</a:t>
            </a:r>
            <a:endParaRPr lang="zh-CN" altLang="en-US" sz="1400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8"/>
            </p:custDataLst>
          </p:nvPr>
        </p:nvSpPr>
        <p:spPr>
          <a:xfrm>
            <a:off x="8313738" y="4413884"/>
            <a:ext cx="2647950" cy="349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重构优化</a:t>
            </a:r>
            <a:endParaRPr lang="zh-CN" altLang="en-US" sz="2000" b="1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4900613" y="4873624"/>
            <a:ext cx="2647950" cy="12185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编写单元测试，确保代码的正确性和稳定性，及时发现并修复问题。</a:t>
            </a:r>
            <a:endParaRPr lang="zh-CN" altLang="en-US" sz="1400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4900613" y="4413884"/>
            <a:ext cx="2647950" cy="349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单元测试</a:t>
            </a:r>
            <a:endParaRPr lang="zh-CN" altLang="en-US" sz="2000" b="1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标题 1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9265" y="2117301"/>
            <a:ext cx="2309495" cy="2947248"/>
          </a:xfrm>
        </p:spPr>
        <p:txBody>
          <a:bodyPr anchor="ctr">
            <a:normAutofit/>
          </a:bodyPr>
          <a:lstStyle/>
          <a:p>
            <a:pPr algn="ctr"/>
            <a:r>
              <a:rPr lang="zh-CN" altLang="en-US" dirty="0"/>
              <a:t>完善软件功能</a:t>
            </a:r>
            <a:endParaRPr lang="zh-CN" altLang="en-US" dirty="0"/>
          </a:p>
        </p:txBody>
      </p:sp>
      <p:pic>
        <p:nvPicPr>
          <p:cNvPr id="31" name="图片 30" descr="/data/temp/81c95d24-1f21-11ef-8926-eade8dbf8505.jpg@base@tag=imgScale&amp;m=1&amp;w=692&amp;h=721&amp;q=9581c95d24-1f21-11ef-8926-eade8dbf8505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 l="9950" r="9950"/>
          <a:stretch>
            <a:fillRect/>
          </a:stretch>
        </p:blipFill>
        <p:spPr>
          <a:xfrm>
            <a:off x="6167309" y="1080867"/>
            <a:ext cx="2495152" cy="2596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29" name="图片 28" descr="/data/temp/81c95db0-1f21-11ef-8926-eade8dbf8505.jpg@base@tag=imgScale&amp;m=1&amp;w=692&amp;h=721&amp;q=9581c95db0-1f21-11ef-8926-eade8dbf850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 t="3586" b="3586"/>
          <a:stretch>
            <a:fillRect/>
          </a:stretch>
        </p:blipFill>
        <p:spPr>
          <a:xfrm>
            <a:off x="3235735" y="1080867"/>
            <a:ext cx="2494281" cy="2596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5" name="Rectangle 41757_#color-886&amp;3357"/>
          <p:cNvSpPr/>
          <p:nvPr>
            <p:custDataLst>
              <p:tags r:id="rId6"/>
            </p:custDataLst>
          </p:nvPr>
        </p:nvSpPr>
        <p:spPr>
          <a:xfrm>
            <a:off x="3566617" y="3053455"/>
            <a:ext cx="2429267" cy="2944910"/>
          </a:xfrm>
          <a:prstGeom prst="roundRect">
            <a:avLst>
              <a:gd name="adj" fmla="val 9316"/>
            </a:avLst>
          </a:prstGeom>
          <a:solidFill>
            <a:schemeClr val="lt1"/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3793344" y="3336705"/>
            <a:ext cx="1982750" cy="46171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>
                <a:solidFill>
                  <a:schemeClr val="accent1"/>
                </a:solidFill>
                <a:latin typeface="+mn-ea"/>
                <a:cs typeface="+mn-ea"/>
              </a:rPr>
              <a:t>01</a:t>
            </a:r>
            <a:endParaRPr lang="zh-CN" altLang="en-US" sz="3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>
            <p:custDataLst>
              <p:tags r:id="rId8"/>
            </p:custDataLst>
          </p:nvPr>
        </p:nvSpPr>
        <p:spPr>
          <a:xfrm>
            <a:off x="3793979" y="4467800"/>
            <a:ext cx="1982750" cy="135782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根据用户需求设计回收站功能。</a:t>
            </a:r>
            <a:endParaRPr lang="zh-CN" altLang="en-US" sz="1400" dirty="0">
              <a:solidFill>
                <a:schemeClr val="dk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9"/>
            </p:custDataLst>
          </p:nvPr>
        </p:nvSpPr>
        <p:spPr>
          <a:xfrm>
            <a:off x="3793979" y="3850493"/>
            <a:ext cx="1982750" cy="54198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dk1">
                    <a:lumMod val="100000"/>
                  </a:schemeClr>
                </a:solidFill>
                <a:latin typeface="+mn-ea"/>
                <a:cs typeface="+mn-ea"/>
              </a:rPr>
              <a:t>功能迭代</a:t>
            </a:r>
            <a:endParaRPr lang="zh-CN" altLang="en-US" b="1" dirty="0">
              <a:solidFill>
                <a:schemeClr val="dk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Rectangle 41757_#color-886&amp;3357"/>
          <p:cNvSpPr/>
          <p:nvPr>
            <p:custDataLst>
              <p:tags r:id="rId10"/>
            </p:custDataLst>
          </p:nvPr>
        </p:nvSpPr>
        <p:spPr>
          <a:xfrm>
            <a:off x="6491204" y="3053455"/>
            <a:ext cx="2429267" cy="2944910"/>
          </a:xfrm>
          <a:prstGeom prst="roundRect">
            <a:avLst>
              <a:gd name="adj" fmla="val 9316"/>
            </a:avLst>
          </a:prstGeom>
          <a:solidFill>
            <a:schemeClr val="lt1"/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11"/>
            </p:custDataLst>
          </p:nvPr>
        </p:nvSpPr>
        <p:spPr>
          <a:xfrm>
            <a:off x="6714121" y="3336705"/>
            <a:ext cx="1981479" cy="46171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>
                <a:solidFill>
                  <a:schemeClr val="accent1"/>
                </a:solidFill>
                <a:latin typeface="+mn-ea"/>
                <a:cs typeface="+mn-ea"/>
              </a:rPr>
              <a:t>02</a:t>
            </a:r>
            <a:endParaRPr lang="zh-CN" altLang="en-US" sz="3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2"/>
            </p:custDataLst>
          </p:nvPr>
        </p:nvSpPr>
        <p:spPr>
          <a:xfrm>
            <a:off x="6714121" y="4467800"/>
            <a:ext cx="1981479" cy="135782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优化代码结构，提升软件性能，确保稳定运行。</a:t>
            </a:r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3"/>
            </p:custDataLst>
          </p:nvPr>
        </p:nvSpPr>
        <p:spPr>
          <a:xfrm>
            <a:off x="6714121" y="3850493"/>
            <a:ext cx="1981479" cy="54198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dk1">
                    <a:lumMod val="100000"/>
                  </a:schemeClr>
                </a:solidFill>
                <a:latin typeface="+mn-ea"/>
                <a:cs typeface="+mn-ea"/>
              </a:rPr>
              <a:t>性能优化</a:t>
            </a:r>
            <a:endParaRPr lang="zh-CN" altLang="en-US" b="1" dirty="0">
              <a:solidFill>
                <a:schemeClr val="dk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2" name="矩形 21"/>
          <p:cNvSpPr/>
          <p:nvPr>
            <p:custDataLst>
              <p:tags r:id="rId14"/>
            </p:custDataLst>
          </p:nvPr>
        </p:nvSpPr>
        <p:spPr>
          <a:xfrm>
            <a:off x="9641883" y="3336070"/>
            <a:ext cx="1982512" cy="46171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endParaRPr lang="zh-CN" altLang="en-US" sz="3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3" name="矩形 22"/>
          <p:cNvSpPr/>
          <p:nvPr>
            <p:custDataLst>
              <p:tags r:id="rId15"/>
            </p:custDataLst>
          </p:nvPr>
        </p:nvSpPr>
        <p:spPr>
          <a:xfrm>
            <a:off x="9653315" y="4490028"/>
            <a:ext cx="1982750" cy="13336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加强代码安全，防止潜在漏洞，保障数据安全。</a:t>
            </a:r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4" name="矩形 23"/>
          <p:cNvSpPr/>
          <p:nvPr>
            <p:custDataLst>
              <p:tags r:id="rId16"/>
            </p:custDataLst>
          </p:nvPr>
        </p:nvSpPr>
        <p:spPr>
          <a:xfrm>
            <a:off x="9653315" y="3872721"/>
            <a:ext cx="1982512" cy="54198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dk1">
                    <a:lumMod val="100000"/>
                  </a:schemeClr>
                </a:solidFill>
                <a:latin typeface="+mn-ea"/>
                <a:cs typeface="+mn-ea"/>
              </a:rPr>
              <a:t>安全加固</a:t>
            </a:r>
            <a:endParaRPr lang="zh-CN" altLang="en-US" b="1" dirty="0">
              <a:solidFill>
                <a:schemeClr val="dk1">
                  <a:lumMod val="100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670" y="3490595"/>
            <a:ext cx="2555240" cy="2051050"/>
          </a:xfr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pc="0">
                <a:solidFill>
                  <a:schemeClr val="tx1"/>
                </a:solidFill>
                <a:latin typeface="+mj-ea"/>
                <a:sym typeface="+mn-ea"/>
              </a:rPr>
              <a:t>应用界面</a:t>
            </a:r>
            <a:endParaRPr lang="zh-CN" altLang="en-US" spc="0">
              <a:solidFill>
                <a:schemeClr val="tx1"/>
              </a:solidFill>
              <a:latin typeface="+mj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4033520" y="5490210"/>
            <a:ext cx="7543800" cy="671830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40000"/>
                  <a:lumOff val="6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F:/桌面/微信图片_20240531160730.png微信图片_2024053116073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9251" b="9251"/>
          <a:stretch>
            <a:fillRect/>
          </a:stretch>
        </p:blipFill>
        <p:spPr>
          <a:xfrm>
            <a:off x="4033520" y="845820"/>
            <a:ext cx="7543800" cy="50444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880" h="7944">
                <a:moveTo>
                  <a:pt x="0" y="0"/>
                </a:moveTo>
                <a:lnTo>
                  <a:pt x="11880" y="0"/>
                </a:lnTo>
                <a:lnTo>
                  <a:pt x="11880" y="7944"/>
                </a:lnTo>
                <a:lnTo>
                  <a:pt x="0" y="794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608330" y="845820"/>
            <a:ext cx="3425190" cy="22967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360045" rIns="323850" rtlCol="0" anchor="ctr"/>
          <a:lstStyle/>
          <a:p>
            <a:pPr indent="0" algn="l" fontAlgn="auto">
              <a:lnSpc>
                <a:spcPct val="130000"/>
              </a:lnSpc>
            </a:pPr>
            <a:r>
              <a:rPr lang="zh-CN" altLang="en-US" sz="1400" spc="150" dirty="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首先编辑一个便签</a:t>
            </a:r>
            <a:endParaRPr lang="zh-CN" altLang="en-US" sz="1400" spc="150" dirty="0">
              <a:solidFill>
                <a:schemeClr val="lt1">
                  <a:lumMod val="10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608330" y="6000750"/>
            <a:ext cx="161290" cy="16129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882015" y="6000750"/>
            <a:ext cx="161290" cy="1612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8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670" y="3490595"/>
            <a:ext cx="2555240" cy="2051050"/>
          </a:xfr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pc="0">
                <a:solidFill>
                  <a:schemeClr val="tx1"/>
                </a:solidFill>
                <a:latin typeface="+mj-ea"/>
                <a:sym typeface="+mn-ea"/>
              </a:rPr>
              <a:t>删除便签</a:t>
            </a:r>
            <a:endParaRPr lang="zh-CN" altLang="en-US" spc="0">
              <a:solidFill>
                <a:schemeClr val="tx1"/>
              </a:solidFill>
              <a:latin typeface="+mj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4033520" y="5490210"/>
            <a:ext cx="7543800" cy="671830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40000"/>
                  <a:lumOff val="6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F:/桌面/微信图片_20240531160750.png微信图片_2024053116075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1877" b="11877"/>
          <a:stretch>
            <a:fillRect/>
          </a:stretch>
        </p:blipFill>
        <p:spPr>
          <a:xfrm>
            <a:off x="4033520" y="845820"/>
            <a:ext cx="7543800" cy="50444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880" h="7944">
                <a:moveTo>
                  <a:pt x="0" y="0"/>
                </a:moveTo>
                <a:lnTo>
                  <a:pt x="11880" y="0"/>
                </a:lnTo>
                <a:lnTo>
                  <a:pt x="11880" y="7944"/>
                </a:lnTo>
                <a:lnTo>
                  <a:pt x="0" y="794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608330" y="845820"/>
            <a:ext cx="3425190" cy="22967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360045" rIns="323850" rtlCol="0" anchor="ctr"/>
          <a:lstStyle/>
          <a:p>
            <a:pPr indent="0" algn="l" fontAlgn="auto">
              <a:lnSpc>
                <a:spcPct val="130000"/>
              </a:lnSpc>
            </a:pPr>
            <a:r>
              <a:rPr lang="zh-CN" altLang="en-US" sz="1400" spc="150" dirty="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将新建的便签通过</a:t>
            </a:r>
            <a:r>
              <a:rPr lang="en-US" altLang="zh-CN" sz="1400" spc="150" dirty="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delete</a:t>
            </a:r>
            <a:r>
              <a:rPr lang="zh-CN" altLang="en-US" sz="1400" spc="150" dirty="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按钮删除</a:t>
            </a:r>
            <a:endParaRPr lang="zh-CN" altLang="en-US" sz="1400" spc="150" dirty="0">
              <a:solidFill>
                <a:schemeClr val="lt1">
                  <a:lumMod val="10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608330" y="6000750"/>
            <a:ext cx="161290" cy="16129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882015" y="6000750"/>
            <a:ext cx="161290" cy="1612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8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670" y="3490595"/>
            <a:ext cx="2555240" cy="2051050"/>
          </a:xfr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pc="0">
                <a:solidFill>
                  <a:schemeClr val="tx1"/>
                </a:solidFill>
                <a:latin typeface="+mj-ea"/>
                <a:sym typeface="+mn-ea"/>
              </a:rPr>
              <a:t>打开回收站</a:t>
            </a:r>
            <a:endParaRPr lang="zh-CN" altLang="en-US" spc="0">
              <a:solidFill>
                <a:schemeClr val="tx1"/>
              </a:solidFill>
              <a:latin typeface="+mj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4033520" y="5490210"/>
            <a:ext cx="7543800" cy="671830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40000"/>
                  <a:lumOff val="6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F:/桌面/微信图片_20240531160756.png微信图片_2024053116075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9474" b="9474"/>
          <a:stretch>
            <a:fillRect/>
          </a:stretch>
        </p:blipFill>
        <p:spPr>
          <a:xfrm>
            <a:off x="3931920" y="902335"/>
            <a:ext cx="7543800" cy="539940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880" h="7944">
                <a:moveTo>
                  <a:pt x="0" y="0"/>
                </a:moveTo>
                <a:lnTo>
                  <a:pt x="11880" y="0"/>
                </a:lnTo>
                <a:lnTo>
                  <a:pt x="11880" y="7944"/>
                </a:lnTo>
                <a:lnTo>
                  <a:pt x="0" y="794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608330" y="845820"/>
            <a:ext cx="3425190" cy="22967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360045" rIns="323850" rtlCol="0" anchor="ctr"/>
          <a:lstStyle/>
          <a:p>
            <a:pPr indent="0" algn="l" fontAlgn="auto">
              <a:lnSpc>
                <a:spcPct val="130000"/>
              </a:lnSpc>
            </a:pPr>
            <a:r>
              <a:rPr lang="zh-CN" altLang="en-US" sz="1400" spc="150" dirty="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打开回收站后发现刚删除的便签</a:t>
            </a:r>
            <a:endParaRPr lang="zh-CN" altLang="en-US" sz="1400" spc="150" dirty="0">
              <a:solidFill>
                <a:schemeClr val="lt1">
                  <a:lumMod val="10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608330" y="6000750"/>
            <a:ext cx="161290" cy="16129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882015" y="6000750"/>
            <a:ext cx="161290" cy="1612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8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670" y="3490595"/>
            <a:ext cx="2555240" cy="2051050"/>
          </a:xfr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pc="0">
                <a:solidFill>
                  <a:schemeClr val="tx1"/>
                </a:solidFill>
                <a:latin typeface="+mj-ea"/>
                <a:sym typeface="+mn-ea"/>
              </a:rPr>
              <a:t>还原已删除便签</a:t>
            </a:r>
            <a:endParaRPr lang="zh-CN" altLang="en-US" spc="0">
              <a:solidFill>
                <a:schemeClr val="tx1"/>
              </a:solidFill>
              <a:latin typeface="+mj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4033520" y="5490210"/>
            <a:ext cx="7543800" cy="671830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40000"/>
                  <a:lumOff val="6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F:/桌面/微信图片_20240531160808.png微信图片_2024053116080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1397" b="11397"/>
          <a:stretch>
            <a:fillRect/>
          </a:stretch>
        </p:blipFill>
        <p:spPr>
          <a:xfrm>
            <a:off x="4033520" y="845820"/>
            <a:ext cx="7543800" cy="50444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880" h="7944">
                <a:moveTo>
                  <a:pt x="0" y="0"/>
                </a:moveTo>
                <a:lnTo>
                  <a:pt x="11880" y="0"/>
                </a:lnTo>
                <a:lnTo>
                  <a:pt x="11880" y="7944"/>
                </a:lnTo>
                <a:lnTo>
                  <a:pt x="0" y="794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608330" y="845820"/>
            <a:ext cx="3425190" cy="22967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360045" rIns="323850" rtlCol="0" anchor="ctr"/>
          <a:lstStyle/>
          <a:p>
            <a:pPr indent="0" algn="l" fontAlgn="auto">
              <a:lnSpc>
                <a:spcPct val="130000"/>
              </a:lnSpc>
            </a:pPr>
            <a:r>
              <a:rPr lang="zh-CN" altLang="en-US" sz="1400" spc="150" dirty="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点击要恢复的便签并确认</a:t>
            </a:r>
            <a:endParaRPr lang="zh-CN" altLang="en-US" sz="1400" spc="150" dirty="0">
              <a:solidFill>
                <a:schemeClr val="lt1">
                  <a:lumMod val="10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608330" y="6000750"/>
            <a:ext cx="161290" cy="16129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882015" y="6000750"/>
            <a:ext cx="161290" cy="1612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8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06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7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总结与反思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/data/temp/83bcf4e8-1f21-11ef-8595-92b964f5e125.jpg@base@tag=imgScale&amp;m=1&amp;w=1153&amp;h=1153&amp;q=9583bcf4e8-1f21-11ef-8595-92b964f5e12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l="16618" r="16618"/>
          <a:stretch>
            <a:fillRect/>
          </a:stretch>
        </p:blipFill>
        <p:spPr>
          <a:xfrm>
            <a:off x="1297576" y="1722243"/>
            <a:ext cx="4153655" cy="4153655"/>
          </a:xfrm>
          <a:custGeom>
            <a:avLst/>
            <a:gdLst>
              <a:gd name="connsiteX0" fmla="*/ 2289799 w 4579598"/>
              <a:gd name="connsiteY0" fmla="*/ 0 h 4579598"/>
              <a:gd name="connsiteX1" fmla="*/ 4579598 w 4579598"/>
              <a:gd name="connsiteY1" fmla="*/ 2289799 h 4579598"/>
              <a:gd name="connsiteX2" fmla="*/ 2289799 w 4579598"/>
              <a:gd name="connsiteY2" fmla="*/ 4579598 h 4579598"/>
              <a:gd name="connsiteX3" fmla="*/ 0 w 4579598"/>
              <a:gd name="connsiteY3" fmla="*/ 2289799 h 4579598"/>
              <a:gd name="connsiteX4" fmla="*/ 2289799 w 4579598"/>
              <a:gd name="connsiteY4" fmla="*/ 0 h 4579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9598" h="4579598">
                <a:moveTo>
                  <a:pt x="2289799" y="0"/>
                </a:moveTo>
                <a:cubicBezTo>
                  <a:pt x="3554420" y="0"/>
                  <a:pt x="4579598" y="1025178"/>
                  <a:pt x="4579598" y="2289799"/>
                </a:cubicBezTo>
                <a:cubicBezTo>
                  <a:pt x="4579598" y="3554420"/>
                  <a:pt x="3554420" y="4579598"/>
                  <a:pt x="2289799" y="4579598"/>
                </a:cubicBezTo>
                <a:cubicBezTo>
                  <a:pt x="1025178" y="4579598"/>
                  <a:pt x="0" y="3554420"/>
                  <a:pt x="0" y="2289799"/>
                </a:cubicBezTo>
                <a:cubicBezTo>
                  <a:pt x="0" y="1025178"/>
                  <a:pt x="1025178" y="0"/>
                  <a:pt x="2289799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4" name="标题 3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总结阅读、分析、标注与维护经验</a:t>
            </a:r>
            <a:endParaRPr lang="zh-CN" altLang="en-US"/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6096043" y="2305421"/>
            <a:ext cx="5256859" cy="453966"/>
          </a:xfrm>
          <a:prstGeom prst="rect">
            <a:avLst/>
          </a:prstGeom>
          <a:noFill/>
          <a:ln>
            <a:noFill/>
          </a:ln>
        </p:spPr>
        <p:txBody>
          <a:bodyPr wrap="square" lIns="36000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掌握阅读技巧，提高阅读效率</a:t>
            </a:r>
            <a:endParaRPr lang="zh-CN" altLang="en-US" sz="16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6096043" y="1914197"/>
            <a:ext cx="5256859" cy="3636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p>
            <a:pPr marL="342900" indent="-34290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chemeClr val="accent1"/>
                </a:solidFill>
                <a:latin typeface="+mn-ea"/>
                <a:cs typeface="+mn-ea"/>
              </a:rPr>
              <a:t>阅读经验</a:t>
            </a:r>
            <a:endParaRPr lang="zh-CN" altLang="en-US" sz="2000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1" name="矩形 10"/>
          <p:cNvSpPr/>
          <p:nvPr>
            <p:custDataLst>
              <p:tags r:id="rId6"/>
            </p:custDataLst>
          </p:nvPr>
        </p:nvSpPr>
        <p:spPr>
          <a:xfrm>
            <a:off x="6096043" y="4398089"/>
            <a:ext cx="5256859" cy="453966"/>
          </a:xfrm>
          <a:prstGeom prst="rect">
            <a:avLst/>
          </a:prstGeom>
          <a:noFill/>
          <a:ln>
            <a:noFill/>
          </a:ln>
        </p:spPr>
        <p:txBody>
          <a:bodyPr wrap="square" lIns="36000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规范标注，方便后续维护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6096043" y="4006864"/>
            <a:ext cx="5256859" cy="3636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p>
            <a:pPr marL="342900" indent="-34290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标注经验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>
            <a:off x="6096043" y="3352072"/>
            <a:ext cx="5256859" cy="453966"/>
          </a:xfrm>
          <a:prstGeom prst="rect">
            <a:avLst/>
          </a:prstGeom>
          <a:noFill/>
          <a:ln>
            <a:noFill/>
          </a:ln>
        </p:spPr>
        <p:txBody>
          <a:bodyPr wrap="square" lIns="36000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深入理解代码逻辑，提升分析能力</a:t>
            </a:r>
            <a:endParaRPr lang="zh-CN" altLang="en-US" sz="16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6096043" y="2960213"/>
            <a:ext cx="5256859" cy="3636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p>
            <a:pPr marL="342900" indent="-34290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chemeClr val="accent1"/>
                </a:solidFill>
                <a:latin typeface="+mn-ea"/>
                <a:cs typeface="+mn-ea"/>
              </a:rPr>
              <a:t>分析经验</a:t>
            </a:r>
            <a:endParaRPr lang="zh-CN" altLang="en-US" sz="2000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8" name="矩形 17"/>
          <p:cNvSpPr/>
          <p:nvPr>
            <p:custDataLst>
              <p:tags r:id="rId10"/>
            </p:custDataLst>
          </p:nvPr>
        </p:nvSpPr>
        <p:spPr>
          <a:xfrm>
            <a:off x="6096043" y="5444740"/>
            <a:ext cx="5256859" cy="453966"/>
          </a:xfrm>
          <a:prstGeom prst="rect">
            <a:avLst/>
          </a:prstGeom>
          <a:noFill/>
          <a:ln>
            <a:noFill/>
          </a:ln>
        </p:spPr>
        <p:txBody>
          <a:bodyPr wrap="square" lIns="36000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定期维护，保持代码质量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1"/>
            </p:custDataLst>
          </p:nvPr>
        </p:nvSpPr>
        <p:spPr>
          <a:xfrm>
            <a:off x="6096043" y="5053516"/>
            <a:ext cx="5256859" cy="3636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p>
            <a:pPr marL="342900" indent="-34290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维护经验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913" y="159487"/>
            <a:ext cx="10799761" cy="1080000"/>
          </a:xfrm>
          <a:noFill/>
        </p:spPr>
        <p:txBody>
          <a:bodyPr lIns="0" tIns="0" rIns="0" bIns="0">
            <a:noAutofit/>
          </a:bodyPr>
          <a:lstStyle/>
          <a:p>
            <a:r>
              <a:rPr lang="zh-CN" altLang="en-US" sz="3600" dirty="0">
                <a:solidFill>
                  <a:schemeClr val="tx1"/>
                </a:solidFill>
              </a:rPr>
              <a:t>反思不足与改进方向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pic>
        <p:nvPicPr>
          <p:cNvPr id="2" name="图片 1" descr="/data/temp/83e1b55b-1f21-11ef-ae2e-3e4148358617.jpg@base@tag=imgScale&amp;m=1&amp;w=1057&amp;h=689&amp;q=9583e1b55b-1f21-11ef-ae2e-3e41483586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124" b="1124"/>
          <a:stretch>
            <a:fillRect/>
          </a:stretch>
        </p:blipFill>
        <p:spPr>
          <a:xfrm>
            <a:off x="4191108" y="1767600"/>
            <a:ext cx="3809671" cy="2481508"/>
          </a:xfrm>
          <a:custGeom>
            <a:avLst/>
            <a:gdLst>
              <a:gd name="connsiteX0" fmla="*/ 0 w 3809719"/>
              <a:gd name="connsiteY0" fmla="*/ 0 h 2481538"/>
              <a:gd name="connsiteX1" fmla="*/ 3809719 w 3809719"/>
              <a:gd name="connsiteY1" fmla="*/ 0 h 2481538"/>
              <a:gd name="connsiteX2" fmla="*/ 3809719 w 3809719"/>
              <a:gd name="connsiteY2" fmla="*/ 2481538 h 2481538"/>
              <a:gd name="connsiteX3" fmla="*/ 0 w 3809719"/>
              <a:gd name="connsiteY3" fmla="*/ 2481538 h 2481538"/>
              <a:gd name="connsiteX4" fmla="*/ 0 w 3809719"/>
              <a:gd name="connsiteY4" fmla="*/ 0 h 2481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09719" h="2481538">
                <a:moveTo>
                  <a:pt x="0" y="0"/>
                </a:moveTo>
                <a:lnTo>
                  <a:pt x="3809719" y="0"/>
                </a:lnTo>
                <a:lnTo>
                  <a:pt x="3809719" y="2481538"/>
                </a:lnTo>
                <a:lnTo>
                  <a:pt x="0" y="248153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" name="图片 2" descr="/data/temp/83e1b4b5-1f21-11ef-ae2e-3e4148358617.jpg@base@tag=imgScale&amp;m=1&amp;w=1115&amp;h=689&amp;q=9583e1b4b5-1f21-11ef-ae2e-3e4148358617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 t="15860" b="1782"/>
          <a:stretch>
            <a:fillRect/>
          </a:stretch>
        </p:blipFill>
        <p:spPr>
          <a:xfrm>
            <a:off x="159" y="1768870"/>
            <a:ext cx="4018866" cy="2481508"/>
          </a:xfrm>
          <a:custGeom>
            <a:avLst/>
            <a:gdLst>
              <a:gd name="connsiteX0" fmla="*/ 0 w 4018915"/>
              <a:gd name="connsiteY0" fmla="*/ 0 h 2481538"/>
              <a:gd name="connsiteX1" fmla="*/ 4018915 w 4018915"/>
              <a:gd name="connsiteY1" fmla="*/ 0 h 2481538"/>
              <a:gd name="connsiteX2" fmla="*/ 4018915 w 4018915"/>
              <a:gd name="connsiteY2" fmla="*/ 2481538 h 2481538"/>
              <a:gd name="connsiteX3" fmla="*/ 0 w 4018915"/>
              <a:gd name="connsiteY3" fmla="*/ 2481538 h 2481538"/>
              <a:gd name="connsiteX4" fmla="*/ 0 w 4018915"/>
              <a:gd name="connsiteY4" fmla="*/ 0 h 2481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8915" h="2481538">
                <a:moveTo>
                  <a:pt x="0" y="0"/>
                </a:moveTo>
                <a:lnTo>
                  <a:pt x="4018915" y="0"/>
                </a:lnTo>
                <a:lnTo>
                  <a:pt x="4018915" y="2481538"/>
                </a:lnTo>
                <a:lnTo>
                  <a:pt x="0" y="248153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" name="图片 4" descr="/data/temp/83e1b4cb-1f21-11ef-ae2e-3e4148358617.jpg@base@tag=imgScale&amp;m=1&amp;w=920&amp;h=688&amp;q=9583e1b4cb-1f21-11ef-ae2e-3e41483586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4662" r="4662"/>
          <a:stretch>
            <a:fillRect/>
          </a:stretch>
        </p:blipFill>
        <p:spPr>
          <a:xfrm>
            <a:off x="8173144" y="1767600"/>
            <a:ext cx="3314838" cy="2480370"/>
          </a:xfrm>
          <a:custGeom>
            <a:avLst/>
            <a:gdLst>
              <a:gd name="connsiteX0" fmla="*/ 0 w 3289300"/>
              <a:gd name="connsiteY0" fmla="*/ 0 h 2461260"/>
              <a:gd name="connsiteX1" fmla="*/ 2058670 w 3289300"/>
              <a:gd name="connsiteY1" fmla="*/ 0 h 2461260"/>
              <a:gd name="connsiteX2" fmla="*/ 3289300 w 3289300"/>
              <a:gd name="connsiteY2" fmla="*/ 1230630 h 2461260"/>
              <a:gd name="connsiteX3" fmla="*/ 2058670 w 3289300"/>
              <a:gd name="connsiteY3" fmla="*/ 2461260 h 2461260"/>
              <a:gd name="connsiteX4" fmla="*/ 0 w 3289300"/>
              <a:gd name="connsiteY4" fmla="*/ 2461260 h 2461260"/>
              <a:gd name="connsiteX5" fmla="*/ 0 w 3289300"/>
              <a:gd name="connsiteY5" fmla="*/ 0 h 2461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9300" h="2461260">
                <a:moveTo>
                  <a:pt x="0" y="0"/>
                </a:moveTo>
                <a:lnTo>
                  <a:pt x="2058670" y="0"/>
                </a:lnTo>
                <a:cubicBezTo>
                  <a:pt x="2738328" y="0"/>
                  <a:pt x="3289300" y="550972"/>
                  <a:pt x="3289300" y="1230630"/>
                </a:cubicBezTo>
                <a:cubicBezTo>
                  <a:pt x="3289300" y="1910288"/>
                  <a:pt x="2738328" y="2461260"/>
                  <a:pt x="2058670" y="2461260"/>
                </a:cubicBezTo>
                <a:lnTo>
                  <a:pt x="0" y="246126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1422542" y="5225133"/>
            <a:ext cx="2261912" cy="71347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>
            <a:defPPr>
              <a:defRPr lang="zh-CN"/>
            </a:defPPr>
            <a:lvl1pPr algn="just">
              <a:defRPr sz="1400" spc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加强基础知识学习，提高代码分析能力</a:t>
            </a:r>
            <a:endParaRPr lang="zh-CN" altLang="en-US" sz="160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1422542" y="4776828"/>
            <a:ext cx="2261912" cy="35604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accent5"/>
                </a:solidFill>
                <a:latin typeface="+mn-ea"/>
              </a:rPr>
              <a:t>代码理解不足</a:t>
            </a:r>
            <a:endParaRPr lang="zh-CN" altLang="en-US" b="1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4968973" y="5225133"/>
            <a:ext cx="2261912" cy="71347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>
            <a:defPPr>
              <a:defRPr lang="zh-CN"/>
            </a:defPPr>
            <a:lvl1pPr algn="just">
              <a:defRPr sz="1400" spc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探索更高效的标注方法，提升标注效率</a:t>
            </a:r>
            <a:endParaRPr lang="zh-CN" altLang="en-US" sz="160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4968973" y="4776828"/>
            <a:ext cx="2261912" cy="35604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accent5"/>
                </a:solidFill>
                <a:latin typeface="+mn-ea"/>
              </a:rPr>
              <a:t>标注方法待优化</a:t>
            </a:r>
            <a:endParaRPr lang="zh-CN" altLang="en-US" b="1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10" name="椭圆 9"/>
          <p:cNvSpPr/>
          <p:nvPr>
            <p:custDataLst>
              <p:tags r:id="rId12"/>
            </p:custDataLst>
          </p:nvPr>
        </p:nvSpPr>
        <p:spPr>
          <a:xfrm>
            <a:off x="5675085" y="3822435"/>
            <a:ext cx="849974" cy="849974"/>
          </a:xfrm>
          <a:prstGeom prst="ellipse">
            <a:avLst/>
          </a:prstGeom>
          <a:solidFill>
            <a:srgbClr val="FFFFFF">
              <a:alpha val="85000"/>
            </a:srgbClr>
          </a:solidFill>
          <a:ln>
            <a:noFill/>
          </a:ln>
          <a:effectLst>
            <a:outerShdw blurRad="63500" dist="38100" dir="2700000" algn="tl" rotWithShape="0">
              <a:schemeClr val="accent5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2400" b="1" dirty="0">
                <a:solidFill>
                  <a:schemeClr val="accent5"/>
                </a:solidFill>
                <a:latin typeface="+mn-ea"/>
              </a:rPr>
              <a:t>02</a:t>
            </a:r>
            <a:endParaRPr lang="zh-CN" altLang="en-US" sz="2400" b="1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14" name="椭圆 13"/>
          <p:cNvSpPr/>
          <p:nvPr>
            <p:custDataLst>
              <p:tags r:id="rId13"/>
            </p:custDataLst>
          </p:nvPr>
        </p:nvSpPr>
        <p:spPr>
          <a:xfrm>
            <a:off x="2128653" y="3824340"/>
            <a:ext cx="849974" cy="849974"/>
          </a:xfrm>
          <a:prstGeom prst="ellipse">
            <a:avLst/>
          </a:prstGeom>
          <a:solidFill>
            <a:srgbClr val="FFFFFF">
              <a:alpha val="85000"/>
            </a:srgbClr>
          </a:solidFill>
          <a:ln>
            <a:noFill/>
          </a:ln>
          <a:effectLst>
            <a:outerShdw blurRad="63500" dist="38100" dir="2700000" algn="tl" rotWithShape="0">
              <a:schemeClr val="accent5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2400" b="1" dirty="0">
                <a:solidFill>
                  <a:schemeClr val="accent5"/>
                </a:solidFill>
                <a:latin typeface="+mn-ea"/>
              </a:rPr>
              <a:t>01</a:t>
            </a:r>
            <a:endParaRPr lang="zh-CN" altLang="en-US" sz="2400" b="1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8515405" y="5225133"/>
            <a:ext cx="2261912" cy="71347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>
            <a:defPPr>
              <a:defRPr lang="zh-CN"/>
            </a:defPPr>
            <a:lvl1pPr algn="just">
              <a:defRPr sz="1400" spc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加强代码维护意识，定期检查和更新代码</a:t>
            </a:r>
            <a:endParaRPr lang="zh-CN" altLang="en-US" sz="160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8515405" y="4776828"/>
            <a:ext cx="2261912" cy="35604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accent5"/>
                </a:solidFill>
                <a:latin typeface="+mn-ea"/>
              </a:rPr>
              <a:t>维护意识待加强</a:t>
            </a:r>
            <a:endParaRPr lang="zh-CN" altLang="en-US" b="1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18" name="椭圆 17"/>
          <p:cNvSpPr/>
          <p:nvPr>
            <p:custDataLst>
              <p:tags r:id="rId16"/>
            </p:custDataLst>
          </p:nvPr>
        </p:nvSpPr>
        <p:spPr>
          <a:xfrm>
            <a:off x="9221516" y="3822435"/>
            <a:ext cx="849974" cy="849974"/>
          </a:xfrm>
          <a:prstGeom prst="ellipse">
            <a:avLst/>
          </a:prstGeom>
          <a:solidFill>
            <a:srgbClr val="FFFFFF">
              <a:alpha val="85000"/>
            </a:srgbClr>
          </a:solidFill>
          <a:ln>
            <a:noFill/>
          </a:ln>
          <a:effectLst>
            <a:outerShdw blurRad="63500" dist="38100" dir="2700000" algn="tl" rotWithShape="0">
              <a:schemeClr val="accent5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2400" b="1" dirty="0">
                <a:solidFill>
                  <a:schemeClr val="accent5"/>
                </a:solidFill>
                <a:latin typeface="+mn-ea"/>
              </a:rPr>
              <a:t>03</a:t>
            </a:r>
            <a:endParaRPr lang="zh-CN" altLang="en-US" sz="2400" b="1" dirty="0">
              <a:solidFill>
                <a:schemeClr val="accent5"/>
              </a:solidFill>
              <a:latin typeface="+mn-ea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idx="16"/>
            <p:custDataLst>
              <p:tags r:id="rId1"/>
            </p:custDataLst>
          </p:nvPr>
        </p:nvSpPr>
        <p:spPr>
          <a:xfrm>
            <a:off x="1053465" y="1884680"/>
            <a:ext cx="10419080" cy="3094355"/>
          </a:xfrm>
        </p:spPr>
        <p:txBody>
          <a:bodyPr/>
          <a:lstStyle/>
          <a:p>
            <a:r>
              <a:rPr lang="zh-CN" altLang="en-US" sz="9600"/>
              <a:t>谢谢</a:t>
            </a:r>
            <a:endParaRPr lang="zh-CN" altLang="en-US" sz="960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CONTENT_GROUP_TYPE" val="contentchip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3.0"/>
  <p:tag name="KSO_WM_BEAUTIFY_FLAG" val="#wm#"/>
  <p:tag name="KSO_WM_UNIT_TYPE" val="i"/>
  <p:tag name="KSO_WM_UNIT_INDEX" val="1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3.0"/>
  <p:tag name="KSO_WM_BEAUTIFY_FLAG" val="#wm#"/>
  <p:tag name="KSO_WM_UNIT_TYPE" val="i"/>
  <p:tag name="KSO_WM_UNIT_INDEX" val="1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3.0"/>
  <p:tag name="KSO_WM_UNIT_TYPE" val="i"/>
  <p:tag name="KSO_WM_UNIT_INDEX" val="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3.0"/>
  <p:tag name="KSO_WM_UNIT_TYPE" val="i"/>
  <p:tag name="KSO_WM_UNIT_INDEX" val="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3.0"/>
  <p:tag name="KSO_WM_UNIT_TYPE" val="i"/>
  <p:tag name="KSO_WM_UNIT_INDEX" val="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3.0"/>
  <p:tag name="KSO_WM_UNIT_TYPE" val="i"/>
  <p:tag name="KSO_WM_UNIT_INDEX" val="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3.0"/>
  <p:tag name="KSO_WM_UNIT_TYPE" val="i"/>
  <p:tag name="KSO_WM_UNIT_INDEX" val="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3.0"/>
  <p:tag name="KSO_WM_UNIT_TYPE" val="i"/>
  <p:tag name="KSO_WM_UNIT_INDEX" val="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3.0"/>
  <p:tag name="KSO_WM_UNIT_TYPE" val="i"/>
  <p:tag name="KSO_WM_UNIT_INDEX" val="7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3.0"/>
  <p:tag name="KSO_WM_UNIT_TYPE" val="i"/>
  <p:tag name="KSO_WM_UNIT_INDEX" val="8"/>
</p:tagLst>
</file>

<file path=ppt/tags/tag9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03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3.0"/>
  <p:tag name="KSO_WM_UNIT_TYPE" val="i"/>
  <p:tag name="KSO_WM_UNIT_INDEX" val="6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3.0"/>
  <p:tag name="KSO_WM_UNIT_TYPE" val="i"/>
  <p:tag name="KSO_WM_UNIT_INDEX" val="2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3.0"/>
  <p:tag name="KSO_WM_UNIT_TYPE" val="i"/>
  <p:tag name="KSO_WM_UNIT_INDEX" val="3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3.0"/>
  <p:tag name="KSO_WM_UNIT_TYPE" val="i"/>
  <p:tag name="KSO_WM_UNIT_INDEX" val="4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3.0"/>
  <p:tag name="KSO_WM_UNIT_TYPE" val="i"/>
  <p:tag name="KSO_WM_UNIT_INDEX" val="5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3.0"/>
  <p:tag name="KSO_WM_UNIT_TYPE" val="i"/>
  <p:tag name="KSO_WM_UNIT_INDEX" val="6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3.0"/>
  <p:tag name="KSO_WM_UNIT_TYPE" val="i"/>
  <p:tag name="KSO_WM_UNIT_INDEX" val="7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3.0"/>
  <p:tag name="KSO_WM_UNIT_TYPE" val="i"/>
  <p:tag name="KSO_WM_UNIT_INDEX" val="2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3.0"/>
  <p:tag name="KSO_WM_UNIT_TYPE" val="i"/>
  <p:tag name="KSO_WM_UNIT_INDEX" val="3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3.0"/>
  <p:tag name="KSO_WM_UNIT_TYPE" val="i"/>
  <p:tag name="KSO_WM_UNIT_INDEX" val="4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3.0"/>
  <p:tag name="KSO_WM_UNIT_TYPE" val="i"/>
  <p:tag name="KSO_WM_UNIT_INDEX" val="5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3.0"/>
  <p:tag name="KSO_WM_UNIT_TYPE" val="i"/>
  <p:tag name="KSO_WM_UNIT_INDEX" val="6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3.0"/>
  <p:tag name="KSO_WM_UNIT_TYPE" val="i"/>
  <p:tag name="KSO_WM_UNIT_INDEX" val="7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3.0"/>
  <p:tag name="KSO_WM_UNIT_TYPE" val="i"/>
  <p:tag name="KSO_WM_UNIT_INDEX" val="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3.0"/>
  <p:tag name="KSO_WM_UNIT_TYPE" val="i"/>
  <p:tag name="KSO_WM_UNIT_INDEX" val="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3.0"/>
  <p:tag name="KSO_WM_UNIT_TYPE" val="i"/>
  <p:tag name="KSO_WM_UNIT_INDEX" val="4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3.0"/>
  <p:tag name="KSO_WM_UNIT_TYPE" val="i"/>
  <p:tag name="KSO_WM_UNIT_INDEX" val="5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3.0"/>
  <p:tag name="KSO_WM_UNIT_TYPE" val="i"/>
  <p:tag name="KSO_WM_UNIT_INDEX" val="6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3.0"/>
  <p:tag name="KSO_WM_UNIT_TYPE" val="i"/>
  <p:tag name="KSO_WM_UNIT_INDEX" val="7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3.0"/>
  <p:tag name="KSO_WM_UNIT_TYPE" val="i"/>
  <p:tag name="KSO_WM_UNIT_INDEX" val="6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3.0"/>
  <p:tag name="KSO_WM_UNIT_TYPE" val="i"/>
  <p:tag name="KSO_WM_UNIT_INDEX" val="5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3.0"/>
  <p:tag name="KSO_WM_UNIT_TYPE" val="i"/>
  <p:tag name="KSO_WM_UNIT_INDEX" val="4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3.0"/>
  <p:tag name="KSO_WM_UNIT_TYPE" val="i"/>
  <p:tag name="KSO_WM_UNIT_INDEX" val="3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3.0"/>
  <p:tag name="KSO_WM_UNIT_TYPE" val="i"/>
  <p:tag name="KSO_WM_UNIT_INDEX" val="2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3.0"/>
  <p:tag name="KSO_WM_UNIT_TYPE" val="i"/>
  <p:tag name="KSO_WM_UNIT_INDEX" val="2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3.0"/>
  <p:tag name="KSO_WM_UNIT_TYPE" val="i"/>
  <p:tag name="KSO_WM_UNIT_INDEX" val="3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3.0"/>
  <p:tag name="KSO_WM_UNIT_TYPE" val="i"/>
  <p:tag name="KSO_WM_UNIT_INDEX" val="4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3.0"/>
  <p:tag name="KSO_WM_UNIT_TYPE" val="i"/>
  <p:tag name="KSO_WM_UNIT_INDEX" val="5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3.0"/>
  <p:tag name="KSO_WM_UNIT_TYPE" val="i"/>
  <p:tag name="KSO_WM_UNIT_INDEX" val="6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CONTENT_GROUP_TYPE" val="titlestyle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3.0"/>
  <p:tag name="KSO_WM_UNIT_TYPE" val="i"/>
  <p:tag name="KSO_WM_UNIT_INDEX" val="2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3.0"/>
  <p:tag name="KSO_WM_UNIT_TYPE" val="i"/>
  <p:tag name="KSO_WM_UNIT_INDEX" val="3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3.0"/>
  <p:tag name="KSO_WM_UNIT_TYPE" val="i"/>
  <p:tag name="KSO_WM_UNIT_INDEX" val="4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3.0"/>
  <p:tag name="KSO_WM_UNIT_TYPE" val="i"/>
  <p:tag name="KSO_WM_UNIT_INDEX" val="5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3.0"/>
  <p:tag name="KSO_WM_UNIT_TYPE" val="i"/>
  <p:tag name="KSO_WM_UNIT_INDEX" val="6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3.0"/>
  <p:tag name="KSO_WM_UNIT_TYPE" val="i"/>
  <p:tag name="KSO_WM_UNIT_INDEX" val="7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8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CONTENT_GROUP_TYPE" val="contentchip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观看与聆听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  <p:tag name="KSO_WM_UNIT_VALUE" val="18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3.0"/>
  <p:tag name="KSO_WM_BEAUTIFY_FLAG" val="#wm#"/>
  <p:tag name="KSO_WM_UNIT_TYPE" val="i"/>
  <p:tag name="KSO_WM_UNIT_INDEX" val="11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3.0"/>
  <p:tag name="KSO_WM_BEAUTIFY_FLAG" val="#wm#"/>
  <p:tag name="KSO_WM_UNIT_TYPE" val="i"/>
  <p:tag name="KSO_WM_UNIT_INDEX" val="1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UNIT_CONTENT_GROUP_TYPE" val="titlestyle"/>
  <p:tag name="KSO_WM_TEMPLATE_CATEGORY" val="custom"/>
  <p:tag name="KSO_WM_TEMPLATE_INDEX" val="20230262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3.0"/>
  <p:tag name="KSO_WM_UNIT_TYPE" val="i"/>
  <p:tag name="KSO_WM_UNIT_INDEX" val="6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TEMPLATE_CATEGORY" val="custom"/>
  <p:tag name="KSO_WM_TEMPLATE_INDEX" val="20230262"/>
</p:tagLst>
</file>

<file path=ppt/tags/tag20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62"/>
  <p:tag name="KSO_WM_SPECIAL_SOURCE" val="bdnull"/>
  <p:tag name="KSO_WM_TEMPLATE_THUMBS_INDEX" val="1、11"/>
</p:tagLst>
</file>

<file path=ppt/tags/tag209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21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2_1*f*1"/>
  <p:tag name="KSO_WM_TEMPLATE_CATEGORY" val="custom"/>
  <p:tag name="KSO_WM_TEMPLATE_INDEX" val="20230262"/>
  <p:tag name="KSO_WM_UNIT_LAYERLEVEL" val="1"/>
  <p:tag name="KSO_WM_TAG_VERSION" val="3.0"/>
  <p:tag name="KSO_WM_BEAUTIFY_FLAG" val="#wm#"/>
  <p:tag name="KSO_WM_UNIT_CONTENT_GROUP_TYPE" val="contentchip"/>
  <p:tag name="KSO_WM_UNIT_PRESET_TEXT" val="汇报人：WPS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2_1*a*1"/>
  <p:tag name="KSO_WM_TEMPLATE_CATEGORY" val="custom"/>
  <p:tag name="KSO_WM_TEMPLATE_INDEX" val="20230262"/>
  <p:tag name="KSO_WM_UNIT_LAYERLEVEL" val="1"/>
  <p:tag name="KSO_WM_TAG_VERSION" val="3.0"/>
  <p:tag name="KSO_WM_BEAUTIFY_FLAG" val="#wm#"/>
  <p:tag name="KSO_WM_UNIT_CONTENT_GROUP_TYPE" val="contentchip"/>
  <p:tag name="KSO_WM_UNIT_PRESET_TEXT" val="添加文档标题"/>
</p:tagLst>
</file>

<file path=ppt/tags/tag212.xml><?xml version="1.0" encoding="utf-8"?>
<p:tagLst xmlns:p="http://schemas.openxmlformats.org/presentationml/2006/main">
  <p:tag name="KSO_WM_SLIDE_ID" val="custom2023026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62"/>
  <p:tag name="KSO_WM_SLIDE_TYPE" val="title"/>
  <p:tag name="KSO_WM_SLIDE_SUBTYPE" val="pureTxt"/>
  <p:tag name="KSO_WM_SLIDE_LAYOUT" val="a_f"/>
  <p:tag name="KSO_WM_SLIDE_LAYOUT_CNT" val="1_1"/>
  <p:tag name="KSO_WM_SPECIAL_SOURCE" val="bdnull"/>
  <p:tag name="KSO_WM_TEMPLATE_THUMBS_INDEX" val="1、11"/>
  <p:tag name="KSO_WM_SLIDE_CONTENT_AREA" val="{&quot;left&quot;:&quot;68.75&quot;,&quot;top&quot;:&quot;94.82929&quot;,&quot;width&quot;:&quot;548.5182&quot;,&quot;height&quot;:&quot;306.9134&quot;}"/>
</p:tagLst>
</file>

<file path=ppt/tags/tag213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2_6*a*1"/>
  <p:tag name="KSO_WM_TEMPLATE_CATEGORY" val="custom"/>
  <p:tag name="KSO_WM_TEMPLATE_INDEX" val="20230262"/>
  <p:tag name="KSO_WM_UNIT_LAYERLEVEL" val="1"/>
  <p:tag name="KSO_WM_TAG_VERSION" val="3.0"/>
  <p:tag name="KSO_WM_BEAUTIFY_FLAG" val="#wm#"/>
  <p:tag name="KSO_WM_DIAGRAM_GROUP_CODE" val="l1-1"/>
  <p:tag name="KSO_WM_UNIT_PRESET_TEXT" val="目录"/>
  <p:tag name="KSO_WM_UNIT_TEXT_FILL_FORE_SCHEMECOLOR_INDEX" val="13"/>
  <p:tag name="KSO_WM_UNIT_TEXT_FILL_TYPE" val="1"/>
  <p:tag name="KSO_WM_UNIT_USESOURCEFORMAT_APPLY" val="0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2_6*l_h_i*1_1_1"/>
  <p:tag name="KSO_WM_TEMPLATE_CATEGORY" val="custom"/>
  <p:tag name="KSO_WM_TEMPLATE_INDEX" val="2023026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MAX_ITEMCNT" val="8"/>
  <p:tag name="KSO_WM_DIAGRAM_MIN_ITEMCNT" val="2"/>
  <p:tag name="KSO_WM_DIAGRAM_VIRTUALLY_FRAME" val="{&quot;height&quot;:366.45001220703125,&quot;left&quot;:178.02498779296874,&quot;top&quot;:130.12499389648437,&quot;width&quot;:748.400024414062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8,&quot;pos&quot;:0,&quot;transparency&quot;:0},{&quot;brightness&quot;:0,&quot;colorType&quot;:1,&quot;foreColorIndex&quot;:8,&quot;pos&quot;:1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TEXT_FILL_FORE_SCHEMECOLOR_INDEX" val="8"/>
  <p:tag name="KSO_WM_UNIT_USESOURCEFORMAT_APPLY" val="0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2"/>
  <p:tag name="KSO_WM_UNIT_LAYERLEVEL" val="1_1_1"/>
  <p:tag name="KSO_WM_TAG_VERSION" val="3.0"/>
  <p:tag name="KSO_WM_BEAUTIFY_FLAG" val="#wm#"/>
  <p:tag name="KSO_WM_DIAGRAM_GROUP_CODE" val="l1-1"/>
  <p:tag name="KSO_WM_UNIT_VALUE" val="24"/>
  <p:tag name="KSO_WM_UNIT_TYPE" val="l_h_a"/>
  <p:tag name="KSO_WM_UNIT_ID" val="custom20230262_6*l_h_a*1_1_1"/>
  <p:tag name="KSO_WM_DIAGRAM_VERSION" val="3"/>
  <p:tag name="KSO_WM_DIAGRAM_MAX_ITEMCNT" val="8"/>
  <p:tag name="KSO_WM_DIAGRAM_MIN_ITEMCNT" val="2"/>
  <p:tag name="KSO_WM_DIAGRAM_VIRTUALLY_FRAME" val="{&quot;height&quot;:366.45001220703125,&quot;left&quot;:178.02498779296874,&quot;top&quot;:130.12499389648437,&quot;width&quot;:748.400024414062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目录标题"/>
  <p:tag name="KSO_WM_UNIT_TEXT_FILL_FORE_SCHEMECOLOR_INDEX" val="13"/>
  <p:tag name="KSO_WM_UNIT_TEXT_FILL_TYPE" val="1"/>
  <p:tag name="KSO_WM_UNIT_USESOURCEFORMAT_APPLY" val="0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2_6*l_h_i*1_2_1"/>
  <p:tag name="KSO_WM_TEMPLATE_CATEGORY" val="custom"/>
  <p:tag name="KSO_WM_TEMPLATE_INDEX" val="2023026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MAX_ITEMCNT" val="8"/>
  <p:tag name="KSO_WM_DIAGRAM_MIN_ITEMCNT" val="2"/>
  <p:tag name="KSO_WM_DIAGRAM_VIRTUALLY_FRAME" val="{&quot;height&quot;:366.45001220703125,&quot;left&quot;:178.02498779296874,&quot;top&quot;:130.12499389648437,&quot;width&quot;:748.400024414062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8,&quot;pos&quot;:0,&quot;transparency&quot;:0},{&quot;brightness&quot;:0,&quot;colorType&quot;:1,&quot;foreColorIndex&quot;:8,&quot;pos&quot;:1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TEXT_FILL_FORE_SCHEMECOLOR_INDEX" val="8"/>
  <p:tag name="KSO_WM_UNIT_USESOURCEFORMAT_APPLY" val="0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2"/>
  <p:tag name="KSO_WM_UNIT_LAYERLEVEL" val="1_1_1"/>
  <p:tag name="KSO_WM_TAG_VERSION" val="3.0"/>
  <p:tag name="KSO_WM_BEAUTIFY_FLAG" val="#wm#"/>
  <p:tag name="KSO_WM_DIAGRAM_GROUP_CODE" val="l1-1"/>
  <p:tag name="KSO_WM_UNIT_VALUE" val="24"/>
  <p:tag name="KSO_WM_UNIT_TYPE" val="l_h_a"/>
  <p:tag name="KSO_WM_UNIT_ID" val="custom20230262_6*l_h_a*1_2_1"/>
  <p:tag name="KSO_WM_DIAGRAM_VERSION" val="3"/>
  <p:tag name="KSO_WM_DIAGRAM_MAX_ITEMCNT" val="8"/>
  <p:tag name="KSO_WM_DIAGRAM_MIN_ITEMCNT" val="2"/>
  <p:tag name="KSO_WM_DIAGRAM_VIRTUALLY_FRAME" val="{&quot;height&quot;:366.45001220703125,&quot;left&quot;:178.02498779296874,&quot;top&quot;:130.12499389648437,&quot;width&quot;:748.400024414062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目录标题"/>
  <p:tag name="KSO_WM_UNIT_TEXT_FILL_FORE_SCHEMECOLOR_INDEX" val="13"/>
  <p:tag name="KSO_WM_UNIT_TEXT_FILL_TYPE" val="1"/>
  <p:tag name="KSO_WM_UNIT_USESOURCEFORMAT_APPLY" val="0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2_6*l_h_i*1_3_1"/>
  <p:tag name="KSO_WM_TEMPLATE_CATEGORY" val="custom"/>
  <p:tag name="KSO_WM_TEMPLATE_INDEX" val="2023026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MAX_ITEMCNT" val="8"/>
  <p:tag name="KSO_WM_DIAGRAM_MIN_ITEMCNT" val="2"/>
  <p:tag name="KSO_WM_DIAGRAM_VIRTUALLY_FRAME" val="{&quot;height&quot;:366.45001220703125,&quot;left&quot;:178.02498779296874,&quot;top&quot;:130.12499389648437,&quot;width&quot;:748.400024414062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8,&quot;pos&quot;:0,&quot;transparency&quot;:0},{&quot;brightness&quot;:0,&quot;colorType&quot;:1,&quot;foreColorIndex&quot;:8,&quot;pos&quot;:1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TEXT_FILL_FORE_SCHEMECOLOR_INDEX" val="8"/>
  <p:tag name="KSO_WM_UNIT_USESOURCEFORMAT_APPLY" val="0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2"/>
  <p:tag name="KSO_WM_UNIT_LAYERLEVEL" val="1_1_1"/>
  <p:tag name="KSO_WM_TAG_VERSION" val="3.0"/>
  <p:tag name="KSO_WM_BEAUTIFY_FLAG" val="#wm#"/>
  <p:tag name="KSO_WM_DIAGRAM_GROUP_CODE" val="l1-1"/>
  <p:tag name="KSO_WM_UNIT_VALUE" val="24"/>
  <p:tag name="KSO_WM_UNIT_TYPE" val="l_h_a"/>
  <p:tag name="KSO_WM_UNIT_ID" val="custom20230262_6*l_h_a*1_3_1"/>
  <p:tag name="KSO_WM_DIAGRAM_VERSION" val="3"/>
  <p:tag name="KSO_WM_DIAGRAM_MAX_ITEMCNT" val="8"/>
  <p:tag name="KSO_WM_DIAGRAM_MIN_ITEMCNT" val="2"/>
  <p:tag name="KSO_WM_DIAGRAM_VIRTUALLY_FRAME" val="{&quot;height&quot;:366.45001220703125,&quot;left&quot;:178.02498779296874,&quot;top&quot;:130.12499389648437,&quot;width&quot;:748.400024414062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目录标题"/>
  <p:tag name="KSO_WM_UNIT_TEXT_FILL_FORE_SCHEMECOLOR_INDEX" val="13"/>
  <p:tag name="KSO_WM_UNIT_TEXT_FILL_TYPE" val="1"/>
  <p:tag name="KSO_WM_UNIT_USESOURCEFORMAT_APPLY" val="0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2_6*l_h_i*1_4_1"/>
  <p:tag name="KSO_WM_TEMPLATE_CATEGORY" val="custom"/>
  <p:tag name="KSO_WM_TEMPLATE_INDEX" val="2023026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MAX_ITEMCNT" val="8"/>
  <p:tag name="KSO_WM_DIAGRAM_MIN_ITEMCNT" val="2"/>
  <p:tag name="KSO_WM_DIAGRAM_VIRTUALLY_FRAME" val="{&quot;height&quot;:366.45001220703125,&quot;left&quot;:178.02498779296874,&quot;top&quot;:130.12499389648437,&quot;width&quot;:748.400024414062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8,&quot;pos&quot;:0,&quot;transparency&quot;:0},{&quot;brightness&quot;:0,&quot;colorType&quot;:1,&quot;foreColorIndex&quot;:8,&quot;pos&quot;:1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4"/>
  <p:tag name="KSO_WM_UNIT_TEXT_FILL_FORE_SCHEMECOLOR_INDEX" val="8"/>
  <p:tag name="KSO_WM_UNIT_USESOURCEFORMAT_APPLY" val="0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2"/>
  <p:tag name="KSO_WM_UNIT_LAYERLEVEL" val="1_1_1"/>
  <p:tag name="KSO_WM_TAG_VERSION" val="3.0"/>
  <p:tag name="KSO_WM_BEAUTIFY_FLAG" val="#wm#"/>
  <p:tag name="KSO_WM_DIAGRAM_GROUP_CODE" val="l1-1"/>
  <p:tag name="KSO_WM_UNIT_VALUE" val="24"/>
  <p:tag name="KSO_WM_UNIT_TYPE" val="l_h_a"/>
  <p:tag name="KSO_WM_UNIT_ID" val="custom20230262_6*l_h_a*1_4_1"/>
  <p:tag name="KSO_WM_DIAGRAM_VERSION" val="3"/>
  <p:tag name="KSO_WM_DIAGRAM_MAX_ITEMCNT" val="8"/>
  <p:tag name="KSO_WM_DIAGRAM_MIN_ITEMCNT" val="2"/>
  <p:tag name="KSO_WM_DIAGRAM_VIRTUALLY_FRAME" val="{&quot;height&quot;:366.45001220703125,&quot;left&quot;:178.02498779296874,&quot;top&quot;:130.12499389648437,&quot;width&quot;:748.400024414062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目录标题"/>
  <p:tag name="KSO_WM_UNIT_TEXT_FILL_FORE_SCHEMECOLOR_INDEX" val="13"/>
  <p:tag name="KSO_WM_UNIT_TEXT_FILL_TYPE" val="1"/>
  <p:tag name="KSO_WM_UNIT_USESOURCEFORMAT_APPLY" val="0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2_6*l_h_i*1_6_1"/>
  <p:tag name="KSO_WM_TEMPLATE_CATEGORY" val="custom"/>
  <p:tag name="KSO_WM_TEMPLATE_INDEX" val="2023026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MAX_ITEMCNT" val="8"/>
  <p:tag name="KSO_WM_DIAGRAM_MIN_ITEMCNT" val="2"/>
  <p:tag name="KSO_WM_DIAGRAM_VIRTUALLY_FRAME" val="{&quot;height&quot;:366.45001220703125,&quot;left&quot;:178.02498779296874,&quot;top&quot;:130.12499389648437,&quot;width&quot;:748.400024414062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8,&quot;pos&quot;:0,&quot;transparency&quot;:0},{&quot;brightness&quot;:0,&quot;colorType&quot;:1,&quot;foreColorIndex&quot;:8,&quot;pos&quot;:1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6"/>
  <p:tag name="KSO_WM_UNIT_TEXT_FILL_FORE_SCHEMECOLOR_INDEX" val="8"/>
  <p:tag name="KSO_WM_UNIT_USESOURCEFORMAT_APPLY" val="0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2"/>
  <p:tag name="KSO_WM_UNIT_LAYERLEVEL" val="1_1_1"/>
  <p:tag name="KSO_WM_TAG_VERSION" val="3.0"/>
  <p:tag name="KSO_WM_BEAUTIFY_FLAG" val="#wm#"/>
  <p:tag name="KSO_WM_DIAGRAM_GROUP_CODE" val="l1-1"/>
  <p:tag name="KSO_WM_UNIT_VALUE" val="24"/>
  <p:tag name="KSO_WM_UNIT_TYPE" val="l_h_a"/>
  <p:tag name="KSO_WM_UNIT_ID" val="custom20230262_6*l_h_a*1_6_1"/>
  <p:tag name="KSO_WM_DIAGRAM_VERSION" val="3"/>
  <p:tag name="KSO_WM_DIAGRAM_MAX_ITEMCNT" val="8"/>
  <p:tag name="KSO_WM_DIAGRAM_MIN_ITEMCNT" val="2"/>
  <p:tag name="KSO_WM_DIAGRAM_VIRTUALLY_FRAME" val="{&quot;height&quot;:366.45001220703125,&quot;left&quot;:178.02498779296874,&quot;top&quot;:130.12499389648437,&quot;width&quot;:748.400024414062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目录标题"/>
  <p:tag name="KSO_WM_UNIT_TEXT_FILL_FORE_SCHEMECOLOR_INDEX" val="13"/>
  <p:tag name="KSO_WM_UNIT_TEXT_FILL_TYPE" val="1"/>
  <p:tag name="KSO_WM_UNIT_USESOURCEFORMAT_APPLY" val="0"/>
</p:tagLst>
</file>

<file path=ppt/tags/tag224.xml><?xml version="1.0" encoding="utf-8"?>
<p:tagLst xmlns:p="http://schemas.openxmlformats.org/presentationml/2006/main">
  <p:tag name="KSO_WM_SLIDE_ID" val="custom2023026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62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2_9*e*1"/>
  <p:tag name="KSO_WM_TEMPLATE_CATEGORY" val="custom"/>
  <p:tag name="KSO_WM_TEMPLATE_INDEX" val="20230262"/>
  <p:tag name="KSO_WM_UNIT_LAYERLEVEL" val="1"/>
  <p:tag name="KSO_WM_TAG_VERSION" val="3.0"/>
  <p:tag name="KSO_WM_BEAUTIFY_FLAG" val="#wm#"/>
  <p:tag name="KSO_WM_UNIT_CONTENT_GROUP_TYPE" val="contentchip"/>
  <p:tag name="KSO_WM_UNIT_PRESET_TEXT" val="01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2_9*a*1"/>
  <p:tag name="KSO_WM_TEMPLATE_CATEGORY" val="custom"/>
  <p:tag name="KSO_WM_TEMPLATE_INDEX" val="20230262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27.xml><?xml version="1.0" encoding="utf-8"?>
<p:tagLst xmlns:p="http://schemas.openxmlformats.org/presentationml/2006/main">
  <p:tag name="KSO_WM_SLIDE_ID" val="custom2023026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62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4.85&quot;,&quot;top&quot;:&quot;134.3&quot;,&quot;width&quot;:&quot;495.15&quot;,&quot;height&quot;:&quot;271.4&quot;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TEMPLATE_CATEGORY" val="custom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0"/>
  <p:tag name="KSO_WM_UNIT_TYPE" val="a"/>
  <p:tag name="KSO_WM_UNIT_INDEX" val="1"/>
  <p:tag name="KSO_WM_TEMPLATE_INDEX" val="20231902"/>
  <p:tag name="KSO_WM_UNIT_ID" val="custom20231902_1*a*1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015_2*l_h_a*1_1_1"/>
  <p:tag name="KSO_WM_TEMPLATE_CATEGORY" val="diagram"/>
  <p:tag name="KSO_WM_TEMPLATE_INDEX" val="20231015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4"/>
  <p:tag name="KSO_WM_DIAGRAM_MAX_ITEMCNT" val="6"/>
  <p:tag name="KSO_WM_DIAGRAM_MIN_ITEMCNT" val="2"/>
  <p:tag name="KSO_WM_DIAGRAM_VIRTUALLY_FRAME" val="{&quot;height&quot;:331.04998779296875,&quot;width&quot;:830.42498779296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TEXT_FILL_TYPE" val="1"/>
  <p:tag name="KSO_WM_UNIT_PRESET_TEXT" val="添加标题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230.xml><?xml version="1.0" encoding="utf-8"?>
<p:tagLst xmlns:p="http://schemas.openxmlformats.org/presentationml/2006/main"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15_2*l_h_f*1_1_1"/>
  <p:tag name="KSO_WM_TEMPLATE_CATEGORY" val="diagram"/>
  <p:tag name="KSO_WM_TEMPLATE_INDEX" val="20231015"/>
  <p:tag name="KSO_WM_UNIT_LAYERLEVEL" val="1_1_1"/>
  <p:tag name="KSO_WM_TAG_VERSION" val="3.0"/>
  <p:tag name="KSO_WM_UNIT_ISCONTENTSTITLE" val="0"/>
  <p:tag name="KSO_WM_UNIT_ISNUMDGMTITLE" val="0"/>
  <p:tag name="KSO_WM_UNIT_SUBTYPE" val="a"/>
  <p:tag name="KSO_WM_DIAGRAM_MAX_ITEMCNT" val="6"/>
  <p:tag name="KSO_WM_DIAGRAM_MIN_ITEMCNT" val="2"/>
  <p:tag name="KSO_WM_DIAGRAM_VIRTUALLY_FRAME" val="{&quot;height&quot;:331.04998779296875,&quot;width&quot;:830.424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PRESET_TEXT" val="请单击此处添加正文，文字是您思想的提炼"/>
  <p:tag name="KSO_WM_UNIT_TEXT_FILL_FORE_SCHEMECOLOR_INDEX" val="1"/>
  <p:tag name="KSO_WM_UNIT_TEXT_FILL_TYPE" val="1"/>
  <p:tag name="KSO_WM_UNIT_USESOURCEFORMAT_APPLY" val="0"/>
</p:tagLst>
</file>

<file path=ppt/tags/tag231.xml><?xml version="1.0" encoding="utf-8"?>
<p:tagLst xmlns:p="http://schemas.openxmlformats.org/presentationml/2006/main">
  <p:tag name="KSO_WM_UNIT_VALUE" val="649*64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1015_2*l_h_d*1_3_1"/>
  <p:tag name="KSO_WM_TEMPLATE_CATEGORY" val="diagram"/>
  <p:tag name="KSO_WM_TEMPLATE_INDEX" val="20231015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1.04998779296875,&quot;width&quot;:830.4249877929688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VERSION" val="3"/>
  <p:tag name="KSO_WM_DIAGRAM_COLOR_TRICK" val="1"/>
  <p:tag name="KSO_WM_DIAGRAM_COLOR_TEXT_CAN_REMOVE" val="n"/>
  <p:tag name="KSO_WM_UNIT_LINE_FORE_SCHEMECOLOR_INDEX" val="13"/>
  <p:tag name="KSO_WM_UNIT_LINE_FILL_TYPE" val="2"/>
  <p:tag name="KSO_WM_UNIT_USESOURCEFORMAT_APPLY" val="0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015_2*l_h_a*1_2_1"/>
  <p:tag name="KSO_WM_TEMPLATE_CATEGORY" val="diagram"/>
  <p:tag name="KSO_WM_TEMPLATE_INDEX" val="20231015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4"/>
  <p:tag name="KSO_WM_DIAGRAM_MAX_ITEMCNT" val="6"/>
  <p:tag name="KSO_WM_DIAGRAM_MIN_ITEMCNT" val="2"/>
  <p:tag name="KSO_WM_DIAGRAM_VIRTUALLY_FRAME" val="{&quot;height&quot;:331.04998779296875,&quot;width&quot;:830.42498779296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TEXT_FILL_TYPE" val="1"/>
  <p:tag name="KSO_WM_UNIT_PRESET_TEXT" val="添加标题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15_2*l_h_f*1_2_1"/>
  <p:tag name="KSO_WM_TEMPLATE_CATEGORY" val="diagram"/>
  <p:tag name="KSO_WM_TEMPLATE_INDEX" val="20231015"/>
  <p:tag name="KSO_WM_UNIT_LAYERLEVEL" val="1_1_1"/>
  <p:tag name="KSO_WM_TAG_VERSION" val="3.0"/>
  <p:tag name="KSO_WM_UNIT_VALUE" val="33"/>
  <p:tag name="KSO_WM_DIAGRAM_MAX_ITEMCNT" val="6"/>
  <p:tag name="KSO_WM_DIAGRAM_MIN_ITEMCNT" val="2"/>
  <p:tag name="KSO_WM_DIAGRAM_VIRTUALLY_FRAME" val="{&quot;height&quot;:331.04998779296875,&quot;width&quot;:830.424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PRESET_TEXT" val="请单击此处添加正文，文字是您思想的提炼"/>
  <p:tag name="KSO_WM_UNIT_TEXT_FILL_FORE_SCHEMECOLOR_INDEX" val="1"/>
  <p:tag name="KSO_WM_UNIT_TEXT_FILL_TYPE" val="1"/>
  <p:tag name="KSO_WM_UNIT_USESOURCEFORMAT_APPLY" val="0"/>
</p:tagLst>
</file>

<file path=ppt/tags/tag234.xml><?xml version="1.0" encoding="utf-8"?>
<p:tagLst xmlns:p="http://schemas.openxmlformats.org/presentationml/2006/main">
  <p:tag name="KSO_WM_UNIT_VALUE" val="649*64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1015_2*l_h_d*1_1_1"/>
  <p:tag name="KSO_WM_TEMPLATE_CATEGORY" val="diagram"/>
  <p:tag name="KSO_WM_TEMPLATE_INDEX" val="20231015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1.04998779296875,&quot;width&quot;:830.4249877929688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VERSION" val="3"/>
  <p:tag name="KSO_WM_DIAGRAM_COLOR_TRICK" val="1"/>
  <p:tag name="KSO_WM_DIAGRAM_COLOR_TEXT_CAN_REMOVE" val="n"/>
  <p:tag name="KSO_WM_UNIT_LINE_FORE_SCHEMECOLOR_INDEX" val="13"/>
  <p:tag name="KSO_WM_UNIT_LINE_FILL_TYPE" val="2"/>
  <p:tag name="KSO_WM_UNIT_USESOURCEFORMAT_APPLY" val="0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015_2*l_h_a*1_3_1"/>
  <p:tag name="KSO_WM_TEMPLATE_CATEGORY" val="diagram"/>
  <p:tag name="KSO_WM_TEMPLATE_INDEX" val="20231015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4"/>
  <p:tag name="KSO_WM_DIAGRAM_MAX_ITEMCNT" val="6"/>
  <p:tag name="KSO_WM_DIAGRAM_MIN_ITEMCNT" val="2"/>
  <p:tag name="KSO_WM_DIAGRAM_VIRTUALLY_FRAME" val="{&quot;height&quot;:331.04998779296875,&quot;width&quot;:830.42498779296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TEXT_FILL_TYPE" val="1"/>
  <p:tag name="KSO_WM_UNIT_PRESET_TEXT" val="添加标题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236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015_2*l_h_f*1_3_1"/>
  <p:tag name="KSO_WM_TEMPLATE_CATEGORY" val="diagram"/>
  <p:tag name="KSO_WM_TEMPLATE_INDEX" val="20231015"/>
  <p:tag name="KSO_WM_UNIT_LAYERLEVEL" val="1_1_1"/>
  <p:tag name="KSO_WM_TAG_VERSION" val="3.0"/>
  <p:tag name="KSO_WM_UNIT_ISCONTENTSTITLE" val="0"/>
  <p:tag name="KSO_WM_UNIT_ISNUMDGMTITLE" val="0"/>
  <p:tag name="KSO_WM_UNIT_VALUE" val="33"/>
  <p:tag name="KSO_WM_UNIT_SUBTYPE" val="a"/>
  <p:tag name="KSO_WM_DIAGRAM_MAX_ITEMCNT" val="6"/>
  <p:tag name="KSO_WM_DIAGRAM_MIN_ITEMCNT" val="2"/>
  <p:tag name="KSO_WM_DIAGRAM_VIRTUALLY_FRAME" val="{&quot;height&quot;:331.04998779296875,&quot;width&quot;:830.424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PRESET_TEXT" val="请单击此处添加正文，文字是您思想的提炼"/>
  <p:tag name="KSO_WM_UNIT_TEXT_FILL_FORE_SCHEMECOLOR_INDEX" val="1"/>
  <p:tag name="KSO_WM_UNIT_TEXT_FILL_TYPE" val="1"/>
  <p:tag name="KSO_WM_UNIT_USESOURCEFORMAT_APPLY" val="0"/>
</p:tagLst>
</file>

<file path=ppt/tags/tag237.xml><?xml version="1.0" encoding="utf-8"?>
<p:tagLst xmlns:p="http://schemas.openxmlformats.org/presentationml/2006/main">
  <p:tag name="KSO_WM_UNIT_VALUE" val="649*64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1015_2*l_h_d*1_2_1"/>
  <p:tag name="KSO_WM_TEMPLATE_CATEGORY" val="diagram"/>
  <p:tag name="KSO_WM_TEMPLATE_INDEX" val="20231015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1.04998779296875,&quot;width&quot;:830.4249877929688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VERSION" val="3"/>
  <p:tag name="KSO_WM_DIAGRAM_COLOR_TRICK" val="1"/>
  <p:tag name="KSO_WM_DIAGRAM_COLOR_TEXT_CAN_REMOVE" val="n"/>
  <p:tag name="KSO_WM_UNIT_LINE_FORE_SCHEMECOLOR_INDEX" val="13"/>
  <p:tag name="KSO_WM_UNIT_LINE_FILL_TYPE" val="2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TEMPLATE_CATEGORY" val="custom"/>
  <p:tag name="KSO_WM_TEMPLATE_MASTER_TYPE" val="0"/>
  <p:tag name="KSO_WM_TEMPLATE_COLOR_TYPE" val="0"/>
  <p:tag name="KSO_WM_DIAGRAM_GROUP_CODE" val="l1-1"/>
  <p:tag name="KSO_WM_SLIDE_DIAGTYPE" val="l"/>
  <p:tag name="KSO_WM_SLIDE_LAYOUT" val="a_l"/>
  <p:tag name="KSO_WM_SLIDE_LAYOUT_CNT" val="1_1"/>
  <p:tag name="KSO_WM_SLIDE_TYPE" val="text"/>
  <p:tag name="KSO_WM_SLIDE_SUBTYPE" val="diag"/>
  <p:tag name="KSO_WM_SLIDE_SIZE" val="830.425*329.603"/>
  <p:tag name="KSO_WM_SLIDE_POSITION" val="63.975*169.551"/>
  <p:tag name="KSO_WM_TEMPLATE_INDEX" val="20230262"/>
  <p:tag name="KSO_WM_TEMPLATE_SUBCATEGORY" val="0"/>
  <p:tag name="KSO_WM_SLIDE_INDEX" val="1"/>
  <p:tag name="KSO_WM_TAG_VERSION" val="3.0"/>
  <p:tag name="KSO_WM_SLIDE_ID" val="custom20231902_1"/>
  <p:tag name="KSO_WM_SLIDE_ITEM_CNT" val="4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3220_1*i*1"/>
  <p:tag name="KSO_WM_TEMPLATE_CATEGORY" val="custom"/>
  <p:tag name="KSO_WM_TEMPLATE_INDEX" val="20233220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3220_1*i*2"/>
  <p:tag name="KSO_WM_TEMPLATE_CATEGORY" val="custom"/>
  <p:tag name="KSO_WM_TEMPLATE_INDEX" val="20233220"/>
  <p:tag name="KSO_WM_UNIT_LAYERLEVEL" val="1"/>
  <p:tag name="KSO_WM_TAG_VERSION" val="3.0"/>
  <p:tag name="KSO_WM_BEAUTIFY_FLAG" val="#wm#"/>
  <p:tag name="KSO_WM_UNIT_USESOURCEFORMAT_APPLY" val="0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3220_1*a*1"/>
  <p:tag name="KSO_WM_TEMPLATE_CATEGORY" val="custom"/>
  <p:tag name="KSO_WM_TEMPLATE_INDEX" val="20233220"/>
  <p:tag name="KSO_WM_UNIT_LAYERLEVEL" val="1"/>
  <p:tag name="KSO_WM_TAG_VERSION" val="3.0"/>
  <p:tag name="KSO_WM_BEAUTIFY_FLAG" val="#wm#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242.xml><?xml version="1.0" encoding="utf-8"?>
<p:tagLst xmlns:p="http://schemas.openxmlformats.org/presentationml/2006/main">
  <p:tag name="KSO_WM_UNIT_VALUE" val="1345*62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220_1*d*1"/>
  <p:tag name="KSO_WM_TEMPLATE_CATEGORY" val="custom"/>
  <p:tag name="KSO_WM_TEMPLATE_INDEX" val="20233220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0"/>
</p:tagLst>
</file>

<file path=ppt/tags/tag243.xml><?xml version="1.0" encoding="utf-8"?>
<p:tagLst xmlns:p="http://schemas.openxmlformats.org/presentationml/2006/main">
  <p:tag name="KSO_WM_DIAGRAM_VIRTUALLY_FRAME" val="{&quot;height&quot;:167.8535433070866,&quot;left&quot;:306.59894036240473,&quot;top&quot;:213.29629921259843,&quot;width&quot;:606.8499145507812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219_3*l_h_i*1_1_1"/>
  <p:tag name="KSO_WM_TEMPLATE_CATEGORY" val="diagram"/>
  <p:tag name="KSO_WM_TEMPLATE_INDEX" val="20233219"/>
  <p:tag name="KSO_WM_UNIT_LAYERLEVEL" val="1_1_1"/>
  <p:tag name="KSO_WM_TAG_VERSION" val="3.0"/>
  <p:tag name="KSO_WM_BEAUTIFY_FLAG" val="#wm#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1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19_3*l_h_f*1_1_1"/>
  <p:tag name="KSO_WM_TEMPLATE_CATEGORY" val="diagram"/>
  <p:tag name="KSO_WM_TEMPLATE_INDEX" val="2023321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您的项正文，文字是思想的提炼"/>
  <p:tag name="KSO_WM_DIAGRAM_MAX_ITEMCNT" val="4"/>
  <p:tag name="KSO_WM_DIAGRAM_MIN_ITEMCNT" val="1"/>
  <p:tag name="KSO_WM_DIAGRAM_VIRTUALLY_FRAME" val="{&quot;height&quot;:167.8535433070866,&quot;left&quot;:306.59894036240473,&quot;top&quot;:213.29629921259843,&quot;width&quot;:606.84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219_3*l_h_a*1_1_1"/>
  <p:tag name="KSO_WM_TEMPLATE_CATEGORY" val="diagram"/>
  <p:tag name="KSO_WM_TEMPLATE_INDEX" val="2023321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DIAGRAM_MAX_ITEMCNT" val="4"/>
  <p:tag name="KSO_WM_DIAGRAM_MIN_ITEMCNT" val="1"/>
  <p:tag name="KSO_WM_DIAGRAM_VIRTUALLY_FRAME" val="{&quot;height&quot;:167.8535433070866,&quot;left&quot;:306.59894036240473,&quot;top&quot;:213.29629921259843,&quot;width&quot;:606.84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46.xml><?xml version="1.0" encoding="utf-8"?>
<p:tagLst xmlns:p="http://schemas.openxmlformats.org/presentationml/2006/main">
  <p:tag name="KSO_WM_DIAGRAM_VIRTUALLY_FRAME" val="{&quot;height&quot;:167.8535433070866,&quot;left&quot;:306.59894036240473,&quot;top&quot;:213.29629921259843,&quot;width&quot;:606.8499145507812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219_3*l_h_i*1_2_1"/>
  <p:tag name="KSO_WM_TEMPLATE_CATEGORY" val="diagram"/>
  <p:tag name="KSO_WM_TEMPLATE_INDEX" val="20233219"/>
  <p:tag name="KSO_WM_UNIT_LAYERLEVEL" val="1_1_1"/>
  <p:tag name="KSO_WM_TAG_VERSION" val="3.0"/>
  <p:tag name="KSO_WM_BEAUTIFY_FLAG" val="#wm#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1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19_3*l_h_f*1_2_1"/>
  <p:tag name="KSO_WM_TEMPLATE_CATEGORY" val="diagram"/>
  <p:tag name="KSO_WM_TEMPLATE_INDEX" val="2023321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您的项正文，文字是思想的提炼"/>
  <p:tag name="KSO_WM_DIAGRAM_MAX_ITEMCNT" val="4"/>
  <p:tag name="KSO_WM_DIAGRAM_MIN_ITEMCNT" val="1"/>
  <p:tag name="KSO_WM_DIAGRAM_VIRTUALLY_FRAME" val="{&quot;height&quot;:167.8535433070866,&quot;left&quot;:306.59894036240473,&quot;top&quot;:213.29629921259843,&quot;width&quot;:606.84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219_3*l_h_a*1_2_1"/>
  <p:tag name="KSO_WM_TEMPLATE_CATEGORY" val="diagram"/>
  <p:tag name="KSO_WM_TEMPLATE_INDEX" val="2023321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DIAGRAM_MAX_ITEMCNT" val="4"/>
  <p:tag name="KSO_WM_DIAGRAM_MIN_ITEMCNT" val="1"/>
  <p:tag name="KSO_WM_DIAGRAM_VIRTUALLY_FRAME" val="{&quot;height&quot;:167.8535433070866,&quot;left&quot;:306.59894036240473,&quot;top&quot;:213.29629921259843,&quot;width&quot;:606.84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49.xml><?xml version="1.0" encoding="utf-8"?>
<p:tagLst xmlns:p="http://schemas.openxmlformats.org/presentationml/2006/main">
  <p:tag name="KSO_WM_DIAGRAM_VIRTUALLY_FRAME" val="{&quot;height&quot;:167.8535433070866,&quot;left&quot;:306.59894036240473,&quot;top&quot;:213.29629921259843,&quot;width&quot;:606.8499145507812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219_3*l_h_i*1_3_1"/>
  <p:tag name="KSO_WM_TEMPLATE_CATEGORY" val="diagram"/>
  <p:tag name="KSO_WM_TEMPLATE_INDEX" val="20233219"/>
  <p:tag name="KSO_WM_UNIT_LAYERLEVEL" val="1_1_1"/>
  <p:tag name="KSO_WM_TAG_VERSION" val="3.0"/>
  <p:tag name="KSO_WM_BEAUTIFY_FLAG" val="#wm#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1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219_3*l_h_f*1_3_1"/>
  <p:tag name="KSO_WM_TEMPLATE_CATEGORY" val="diagram"/>
  <p:tag name="KSO_WM_TEMPLATE_INDEX" val="2023321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您的项正文，文字是思想的提炼"/>
  <p:tag name="KSO_WM_DIAGRAM_MAX_ITEMCNT" val="4"/>
  <p:tag name="KSO_WM_DIAGRAM_MIN_ITEMCNT" val="1"/>
  <p:tag name="KSO_WM_DIAGRAM_VIRTUALLY_FRAME" val="{&quot;height&quot;:167.8535433070866,&quot;left&quot;:306.59894036240473,&quot;top&quot;:213.29629921259843,&quot;width&quot;:606.84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219_3*l_h_a*1_3_1"/>
  <p:tag name="KSO_WM_TEMPLATE_CATEGORY" val="diagram"/>
  <p:tag name="KSO_WM_TEMPLATE_INDEX" val="2023321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DIAGRAM_MAX_ITEMCNT" val="4"/>
  <p:tag name="KSO_WM_DIAGRAM_MIN_ITEMCNT" val="1"/>
  <p:tag name="KSO_WM_DIAGRAM_VIRTUALLY_FRAME" val="{&quot;height&quot;:167.8535433070866,&quot;left&quot;:306.59894036240473,&quot;top&quot;:213.29629921259843,&quot;width&quot;:606.84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UNIT_VALUE" val="120*1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3219_3*l_h_x*1_2_1"/>
  <p:tag name="KSO_WM_TEMPLATE_CATEGORY" val="diagram"/>
  <p:tag name="KSO_WM_TEMPLATE_INDEX" val="2023321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4"/>
  <p:tag name="KSO_WM_DIAGRAM_MIN_ITEMCNT" val="1"/>
  <p:tag name="KSO_WM_DIAGRAM_VIRTUALLY_FRAME" val="{&quot;height&quot;:167.8535433070866,&quot;left&quot;:306.59894036240473,&quot;top&quot;:213.29629921259843,&quot;width&quot;:606.84991455078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UNIT_VALUE" val="120*1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3219_3*l_h_x*1_3_1"/>
  <p:tag name="KSO_WM_TEMPLATE_CATEGORY" val="diagram"/>
  <p:tag name="KSO_WM_TEMPLATE_INDEX" val="2023321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4"/>
  <p:tag name="KSO_WM_DIAGRAM_MIN_ITEMCNT" val="1"/>
  <p:tag name="KSO_WM_DIAGRAM_VIRTUALLY_FRAME" val="{&quot;height&quot;:167.8535433070866,&quot;left&quot;:306.59894036240473,&quot;top&quot;:213.29629921259843,&quot;width&quot;:606.84991455078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UNIT_VALUE" val="120*1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3219_3*l_h_x*1_1_1"/>
  <p:tag name="KSO_WM_TEMPLATE_CATEGORY" val="diagram"/>
  <p:tag name="KSO_WM_TEMPLATE_INDEX" val="2023321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4"/>
  <p:tag name="KSO_WM_DIAGRAM_MIN_ITEMCNT" val="1"/>
  <p:tag name="KSO_WM_DIAGRAM_VIRTUALLY_FRAME" val="{&quot;height&quot;:167.8535433070866,&quot;left&quot;:306.59894036240473,&quot;top&quot;:213.29629921259843,&quot;width&quot;:606.84991455078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255.xml><?xml version="1.0" encoding="utf-8"?>
<p:tagLst xmlns:p="http://schemas.openxmlformats.org/presentationml/2006/main">
  <p:tag name="KSO_WM_SLIDE_ID" val="custom20233220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0262"/>
  <p:tag name="KSO_WM_SLIDE_TYPE" val="text"/>
  <p:tag name="KSO_WM_SLIDE_SUBTYPE" val="picTxt"/>
  <p:tag name="KSO_WM_SLIDE_SIZE" val="541.7*156.75"/>
  <p:tag name="KSO_WM_SLIDE_POSITION" val="339.174*218.821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905_1*a*1"/>
  <p:tag name="KSO_WM_TEMPLATE_CATEGORY" val="custom"/>
  <p:tag name="KSO_WM_TEMPLATE_INDEX" val="20231905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25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1*l_h_i*1_1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387.8111877441406,&quot;left&quot;:59.78299212598425,&quot;top&quot;:94.88314628541002,&quot;width&quot;:840.473464566929}"/>
  <p:tag name="KSO_WM_DIAGRAM_COLOR_MATCH_VALUE" val="{&quot;shape&quot;:{&quot;fill&quot;:{&quot;solid&quot;:{&quot;brightness&quot;:0.6000000238418579,&quot;colorType&quot;:1,&quot;foreColorIndex&quot;:13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13"/>
  <p:tag name="KSO_WM_UNIT_FILL_FORE_SCHEMECOLOR_INDEX_BRIGHTNESS" val="0.6"/>
  <p:tag name="KSO_WM_UNIT_USESOURCEFORMAT_APPLY" val="0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14_1*l_h_f*1_1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35"/>
  <p:tag name="KSO_WM_DIAGRAM_GROUP_CODE" val="l1-1"/>
  <p:tag name="KSO_WM_DIAGRAM_MAX_ITEMCNT" val="6"/>
  <p:tag name="KSO_WM_DIAGRAM_MIN_ITEMCNT" val="2"/>
  <p:tag name="KSO_WM_DIAGRAM_VIRTUALLY_FRAME" val="{&quot;height&quot;:387.8111877441406,&quot;left&quot;:59.78299212598425,&quot;top&quot;:94.88314628541002,&quot;width&quot;:840.47346456692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输入你的项正文，文字是您思想的提炼，请尽量言简意赅的阐述观点。"/>
  <p:tag name="KSO_WM_UNIT_USESOURCEFORMAT_APPLY" val="0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14_1*l_h_a*1_1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6"/>
  <p:tag name="KSO_WM_DIAGRAM_MIN_ITEMCNT" val="2"/>
  <p:tag name="KSO_WM_DIAGRAM_VIRTUALLY_FRAME" val="{&quot;height&quot;:387.8111877441406,&quot;left&quot;:59.78299212598425,&quot;top&quot;:94.88314628541002,&quot;width&quot;:840.47346456692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添加标题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4_1*l_h_d*1_1_1"/>
  <p:tag name="KSO_WM_TEMPLATE_CATEGORY" val="diagram"/>
  <p:tag name="KSO_WM_TEMPLATE_INDEX" val="20231714"/>
  <p:tag name="KSO_WM_UNIT_LAYERLEVEL" val="1_1_1"/>
  <p:tag name="KSO_WM_TAG_VERSION" val="3.0"/>
  <p:tag name="KSO_WM_DIAGRAM_GROUP_CODE" val="l1-1"/>
  <p:tag name="KSO_WM_UNIT_TYPE" val="l_h_d"/>
  <p:tag name="KSO_WM_UNIT_INDEX" val="1_1_1"/>
  <p:tag name="KSO_WM_UNIT_VALUE" val="534*534"/>
  <p:tag name="KSO_WM_DIAGRAM_MAX_ITEMCNT" val="6"/>
  <p:tag name="KSO_WM_DIAGRAM_MIN_ITEMCNT" val="2"/>
  <p:tag name="KSO_WM_DIAGRAM_VIRTUALLY_FRAME" val="{&quot;height&quot;:387.8111877441406,&quot;left&quot;:59.78299212598425,&quot;top&quot;:94.88314628541002,&quot;width&quot;:840.473464566929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13"/>
  <p:tag name="KSO_WM_UNIT_LINE_FILL_TYPE" val="2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.4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1*l_h_i*1_1_2"/>
  <p:tag name="KSO_WM_TEMPLATE_CATEGORY" val="diagram"/>
  <p:tag name="KSO_WM_TEMPLATE_INDEX" val="2023171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87.8111877441406,&quot;left&quot;:59.78299212598425,&quot;top&quot;:94.88314628541002,&quot;width&quot;:840.47346456692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2,&quot;transparency&quot;:0},&quot;type&quot;:1},&quot;shadow&quot;:{&quot;brightness&quot;:0.400000005960464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LINE_FORE_SCHEMECOLOR_INDEX" val="2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1*l_h_i*1_1_3"/>
  <p:tag name="KSO_WM_TEMPLATE_CATEGORY" val="diagram"/>
  <p:tag name="KSO_WM_TEMPLATE_INDEX" val="20231714"/>
  <p:tag name="KSO_WM_UNIT_LAYERLEVEL" val="1_1_1"/>
  <p:tag name="KSO_WM_TAG_VERSION" val="3.0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387.8111877441406,&quot;left&quot;:59.78299212598425,&quot;top&quot;:94.88314628541002,&quot;width&quot;:840.473464566929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UNIT_USESOURCEFORMAT_APPLY" val="0"/>
</p:tagLst>
</file>

<file path=ppt/tags/tag263.xml><?xml version="1.0" encoding="utf-8"?>
<p:tagLst xmlns:p="http://schemas.openxmlformats.org/presentationml/2006/main">
  <p:tag name="KSO_WM_SLIDE_ID" val="custom20231905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0262"/>
  <p:tag name="KSO_WM_SLIDE_TYPE" val="text"/>
  <p:tag name="KSO_WM_SLIDE_SUBTYPE" val="diag"/>
  <p:tag name="KSO_WM_SLIDE_SIZE" val="839.328*357.763"/>
  <p:tag name="KSO_WM_SLIDE_POSITION" val="60.3362*109.90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2_9*e*1"/>
  <p:tag name="KSO_WM_TEMPLATE_CATEGORY" val="custom"/>
  <p:tag name="KSO_WM_TEMPLATE_INDEX" val="20230262"/>
  <p:tag name="KSO_WM_UNIT_LAYERLEVEL" val="1"/>
  <p:tag name="KSO_WM_TAG_VERSION" val="3.0"/>
  <p:tag name="KSO_WM_BEAUTIFY_FLAG" val="#wm#"/>
  <p:tag name="KSO_WM_UNIT_CONTENT_GROUP_TYPE" val="contentchip"/>
  <p:tag name="KSO_WM_UNIT_PRESET_TEXT" val="02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2_9*a*1"/>
  <p:tag name="KSO_WM_TEMPLATE_CATEGORY" val="custom"/>
  <p:tag name="KSO_WM_TEMPLATE_INDEX" val="20230262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66.xml><?xml version="1.0" encoding="utf-8"?>
<p:tagLst xmlns:p="http://schemas.openxmlformats.org/presentationml/2006/main">
  <p:tag name="KSO_WM_SLIDE_ID" val="custom2023026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62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4.85&quot;,&quot;top&quot;:&quot;134.3&quot;,&quot;width&quot;:&quot;495.15&quot;,&quot;height&quot;:&quot;271.4&quot;}"/>
</p:tagLst>
</file>

<file path=ppt/tags/tag267.xml><?xml version="1.0" encoding="utf-8"?>
<p:tagLst xmlns:p="http://schemas.openxmlformats.org/presentationml/2006/main">
  <p:tag name="KSO_WM_UNIT_VALUE" val="1153*115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280_1*d*1"/>
  <p:tag name="KSO_WM_TEMPLATE_CATEGORY" val="custom"/>
  <p:tag name="KSO_WM_TEMPLATE_INDEX" val="20233280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0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29"/>
  <p:tag name="KSO_WM_UNIT_TEXT_FILL_FORE_SCHEMECOLOR_INDEX" val="13"/>
  <p:tag name="KSO_WM_UNIT_TEXT_FILL_TYPE" val="1"/>
  <p:tag name="KSO_WM_UNIT_USESOURCEFORMAT_APPLY" val="0"/>
  <p:tag name="KSO_WM_TEMPLATE_INDEX" val="20233280"/>
  <p:tag name="KSO_WM_UNIT_ID" val="custom20233280_1*a*1"/>
  <p:tag name="KSO_WM_UNIT_PRESET_TEXT" val="单击此处添加标题内容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19_3*l_h_f*1_1_1"/>
  <p:tag name="KSO_WM_TEMPLATE_CATEGORY" val="diagram"/>
  <p:tag name="KSO_WM_TEMPLATE_INDEX" val="20232419"/>
  <p:tag name="KSO_WM_UNIT_LAYERLEVEL" val="1_1_1"/>
  <p:tag name="KSO_WM_TAG_VERSION" val="3.0"/>
  <p:tag name="KSO_WM_BEAUTIFY_FLAG" val="#wm#"/>
  <p:tag name="KSO_WM_UNIT_PRESET_TEXT" val="单击添加正文，请言简意赅的阐述您的观点。"/>
  <p:tag name="KSO_WM_UNIT_TEXT_FILL_FORE_SCHEMECOLOR_INDEX" val="1"/>
  <p:tag name="KSO_WM_UNIT_TEXT_FILL_TYPE" val="1"/>
  <p:tag name="KSO_WM_DIAGRAM_MAX_ITEMCNT" val="4"/>
  <p:tag name="KSO_WM_DIAGRAM_MIN_ITEMCNT" val="1"/>
  <p:tag name="KSO_WM_DIAGRAM_VIRTUALLY_FRAME" val="{&quot;height&quot;:313.7013244628906,&quot;width&quot;:414.0541076660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19_3*l_h_a*1_1_1"/>
  <p:tag name="KSO_WM_TEMPLATE_CATEGORY" val="diagram"/>
  <p:tag name="KSO_WM_TEMPLATE_INDEX" val="20232419"/>
  <p:tag name="KSO_WM_UNIT_LAYERLEVEL" val="1_1_1"/>
  <p:tag name="KSO_WM_TAG_VERSION" val="3.0"/>
  <p:tag name="KSO_WM_BEAUTIFY_FLAG" val="#wm#"/>
  <p:tag name="KSO_WM_UNIT_PRESET_TEXT" val="添加项标题"/>
  <p:tag name="KSO_WM_UNIT_TEXT_FILL_FORE_SCHEMECOLOR_INDEX" val="1"/>
  <p:tag name="KSO_WM_UNIT_TEXT_FILL_TYPE" val="1"/>
  <p:tag name="KSO_WM_DIAGRAM_MAX_ITEMCNT" val="4"/>
  <p:tag name="KSO_WM_DIAGRAM_MIN_ITEMCNT" val="1"/>
  <p:tag name="KSO_WM_DIAGRAM_VIRTUALLY_FRAME" val="{&quot;height&quot;:313.7013244628906,&quot;width&quot;:414.0541076660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2419_3*l_h_f*1_3_1"/>
  <p:tag name="KSO_WM_TEMPLATE_CATEGORY" val="diagram"/>
  <p:tag name="KSO_WM_TEMPLATE_INDEX" val="20232419"/>
  <p:tag name="KSO_WM_UNIT_LAYERLEVEL" val="1_1_1"/>
  <p:tag name="KSO_WM_TAG_VERSION" val="3.0"/>
  <p:tag name="KSO_WM_BEAUTIFY_FLAG" val="#wm#"/>
  <p:tag name="KSO_WM_UNIT_PRESET_TEXT" val="单击添加正文，请言简意赅的阐述您的观点。"/>
  <p:tag name="KSO_WM_UNIT_TEXT_FILL_FORE_SCHEMECOLOR_INDEX" val="1"/>
  <p:tag name="KSO_WM_UNIT_TEXT_FILL_TYPE" val="1"/>
  <p:tag name="KSO_WM_DIAGRAM_MAX_ITEMCNT" val="4"/>
  <p:tag name="KSO_WM_DIAGRAM_MIN_ITEMCNT" val="1"/>
  <p:tag name="KSO_WM_DIAGRAM_VIRTUALLY_FRAME" val="{&quot;height&quot;:313.7013244628906,&quot;width&quot;:414.0541076660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2419_3*l_h_a*1_3_1"/>
  <p:tag name="KSO_WM_TEMPLATE_CATEGORY" val="diagram"/>
  <p:tag name="KSO_WM_TEMPLATE_INDEX" val="20232419"/>
  <p:tag name="KSO_WM_UNIT_LAYERLEVEL" val="1_1_1"/>
  <p:tag name="KSO_WM_TAG_VERSION" val="3.0"/>
  <p:tag name="KSO_WM_BEAUTIFY_FLAG" val="#wm#"/>
  <p:tag name="KSO_WM_UNIT_PRESET_TEXT" val="添加项标题"/>
  <p:tag name="KSO_WM_UNIT_TEXT_FILL_FORE_SCHEMECOLOR_INDEX" val="1"/>
  <p:tag name="KSO_WM_UNIT_TEXT_FILL_TYPE" val="1"/>
  <p:tag name="KSO_WM_DIAGRAM_MAX_ITEMCNT" val="4"/>
  <p:tag name="KSO_WM_DIAGRAM_MIN_ITEMCNT" val="1"/>
  <p:tag name="KSO_WM_DIAGRAM_VIRTUALLY_FRAME" val="{&quot;height&quot;:313.7013244628906,&quot;width&quot;:414.0541076660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19_3*l_h_f*1_2_1"/>
  <p:tag name="KSO_WM_TEMPLATE_CATEGORY" val="diagram"/>
  <p:tag name="KSO_WM_TEMPLATE_INDEX" val="20232419"/>
  <p:tag name="KSO_WM_UNIT_LAYERLEVEL" val="1_1_1"/>
  <p:tag name="KSO_WM_TAG_VERSION" val="3.0"/>
  <p:tag name="KSO_WM_BEAUTIFY_FLAG" val="#wm#"/>
  <p:tag name="KSO_WM_UNIT_PRESET_TEXT" val="单击添加正文，请言简意赅的阐述您的观点。"/>
  <p:tag name="KSO_WM_UNIT_TEXT_FILL_FORE_SCHEMECOLOR_INDEX" val="1"/>
  <p:tag name="KSO_WM_UNIT_TEXT_FILL_TYPE" val="1"/>
  <p:tag name="KSO_WM_DIAGRAM_MAX_ITEMCNT" val="4"/>
  <p:tag name="KSO_WM_DIAGRAM_MIN_ITEMCNT" val="1"/>
  <p:tag name="KSO_WM_DIAGRAM_VIRTUALLY_FRAME" val="{&quot;height&quot;:313.7013244628906,&quot;width&quot;:414.0541076660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19_3*l_h_a*1_2_1"/>
  <p:tag name="KSO_WM_TEMPLATE_CATEGORY" val="diagram"/>
  <p:tag name="KSO_WM_TEMPLATE_INDEX" val="20232419"/>
  <p:tag name="KSO_WM_UNIT_LAYERLEVEL" val="1_1_1"/>
  <p:tag name="KSO_WM_TAG_VERSION" val="3.0"/>
  <p:tag name="KSO_WM_BEAUTIFY_FLAG" val="#wm#"/>
  <p:tag name="KSO_WM_UNIT_PRESET_TEXT" val="添加项标题"/>
  <p:tag name="KSO_WM_UNIT_TEXT_FILL_FORE_SCHEMECOLOR_INDEX" val="1"/>
  <p:tag name="KSO_WM_UNIT_TEXT_FILL_TYPE" val="1"/>
  <p:tag name="KSO_WM_DIAGRAM_MAX_ITEMCNT" val="4"/>
  <p:tag name="KSO_WM_DIAGRAM_MIN_ITEMCNT" val="1"/>
  <p:tag name="KSO_WM_DIAGRAM_VIRTUALLY_FRAME" val="{&quot;height&quot;:313.7013244628906,&quot;width&quot;:414.0541076660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TEMPLATE_CATEGORY" val="custom"/>
  <p:tag name="KSO_WM_TEMPLATE_MASTER_TYPE" val="0"/>
  <p:tag name="KSO_WM_TEMPLATE_COLOR_TYPE" val="0"/>
  <p:tag name="KSO_WM_SLIDE_TYPE" val="text"/>
  <p:tag name="KSO_WM_SLIDE_SUBTYPE" val="picTxt"/>
  <p:tag name="KSO_WM_SLIDE_SIZE" val="413.858*282.882"/>
  <p:tag name="KSO_WM_SLIDE_POSITION" val="480.008*181.544"/>
  <p:tag name="KSO_WM_DIAGRAM_GROUP_CODE" val="l1-1"/>
  <p:tag name="KSO_WM_SLIDE_DIAGTYPE" val="l"/>
  <p:tag name="KSO_WM_SLIDE_LAYOUT" val="a_d_l"/>
  <p:tag name="KSO_WM_SLIDE_LAYOUT_CNT" val="1_1_1"/>
  <p:tag name="KSO_WM_TEMPLATE_INDEX" val="20230262"/>
  <p:tag name="KSO_WM_TEMPLATE_SUBCATEGORY" val="0"/>
  <p:tag name="KSO_WM_SLIDE_INDEX" val="1"/>
  <p:tag name="KSO_WM_TAG_VERSION" val="3.0"/>
  <p:tag name="KSO_WM_SLIDE_ID" val="custom20233280_1"/>
  <p:tag name="KSO_WM_SLIDE_ITEM_CNT" val="4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0968_2*a*1"/>
  <p:tag name="KSO_WM_TEMPLATE_CATEGORY" val="diagram"/>
  <p:tag name="KSO_WM_TEMPLATE_INDEX" val="20230968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0968_1*l_h_i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66.2639465332031,&quot;left&quot;:54.8,&quot;top&quot;:111.1931054735559,&quot;width&quot;:850.4503937007873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_BRIGHTNESS" val="-0.1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UNIT_FILL_TYPE" val="1"/>
  <p:tag name="KSO_WM_UNIT_FILL_FORE_SCHEMECOLOR_INDEX" val="13"/>
  <p:tag name="KSO_WM_UNIT_FILL_FORE_SCHEMECOLOR_INDEX_BRIGHTNESS" val="0.6"/>
  <p:tag name="KSO_WM_UNIT_LINE_FORE_SCHEMECOLOR_INDEX" val="13"/>
  <p:tag name="KSO_WM_UNIT_LINE_FILL_TYPE" val="2"/>
  <p:tag name="KSO_WM_UNIT_USESOURCEFORMAT_APPLY" val="0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817*139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0968_1*l_h_d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66.2639465332031,&quot;left&quot;:54.8,&quot;top&quot;:111.1931054735559,&quot;width&quot;:850.4503937007873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68_1*l_h_a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6.2639465332031,&quot;left&quot;:54.8,&quot;top&quot;:111.1931054735559,&quot;width&quot;:850.45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68_1*l_h_f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6.2639465332031,&quot;left&quot;:54.8,&quot;top&quot;:111.1931054735559,&quot;width&quot;:850.45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UNIT_USESOURCEFORMAT_APPLY" val="0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0968_1*l_h_i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66.2639465332031,&quot;left&quot;:54.8,&quot;top&quot;:111.1931054735559,&quot;width&quot;:850.450393700787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USESOURCEFORMAT_APPLY" val="0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68_1*l_h_a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6.2639465332031,&quot;left&quot;:54.8,&quot;top&quot;:111.1931054735559,&quot;width&quot;:850.45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TEXT_FILL_TYPE" val="1"/>
  <p:tag name="KSO_WM_UNIT_PRESET_TEXT" val="添加标题"/>
  <p:tag name="KSO_WM_UNIT_USESOURCEFORMAT_APPLY" val="0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68_1*l_h_f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6.2639465332031,&quot;left&quot;:54.8,&quot;top&quot;:111.1931054735559,&quot;width&quot;:850.45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TEXT_FILL_TYPE" val="1"/>
  <p:tag name="KSO_WM_UNIT_PRESET_TEXT" val="单击此处输入你的项正文，文字是您思想的提炼，请尽量言简意赅的阐述观点。"/>
  <p:tag name="KSO_WM_UNIT_USESOURCEFORMAT_APPLY" val="0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817*139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0968_1*l_h_d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66.2639465332031,&quot;left&quot;:54.8,&quot;top&quot;:111.1931054735559,&quot;width&quot;:850.4503937007873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285.xml><?xml version="1.0" encoding="utf-8"?>
<p:tagLst xmlns:p="http://schemas.openxmlformats.org/presentationml/2006/main">
  <p:tag name="KSO_WM_SLIDE_ID" val="diagram20230968_2"/>
  <p:tag name="KSO_WM_TEMPLATE_SUBCATEGORY" val="0"/>
  <p:tag name="KSO_WM_TEMPLATE_MASTER_TYPE" val="0"/>
  <p:tag name="KSO_WM_TEMPLATE_COLOR_TYPE" val="0"/>
  <p:tag name="KSO_WM_SLIDE_ITEM_CNT" val="3"/>
  <p:tag name="KSO_WM_SLIDE_INDEX" val="2"/>
  <p:tag name="KSO_WM_TAG_VERSION" val="3.0"/>
  <p:tag name="KSO_WM_BEAUTIFY_FLAG" val="#wm#"/>
  <p:tag name="KSO_WM_TEMPLATE_CATEGORY" val="custom"/>
  <p:tag name="KSO_WM_TEMPLATE_INDEX" val="20230262"/>
  <p:tag name="KSO_WM_SLIDE_TYPE" val="text"/>
  <p:tag name="KSO_WM_SLIDE_SUBTYPE" val="diag"/>
  <p:tag name="KSO_WM_SLIDE_SIZE" val="850.4*365.625"/>
  <p:tag name="KSO_WM_SLIDE_POSITION" val="54.8*111.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DIAGRAM_GROUP_CODE" val="q1-1"/>
  <p:tag name="KSO_WM_TEMPLATE_INDEX" val="20231850"/>
  <p:tag name="KSO_WM_UNIT_ID" val="custom20231850_1*a*1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60_2*q_i*1_4"/>
  <p:tag name="KSO_WM_TEMPLATE_CATEGORY" val="diagram"/>
  <p:tag name="KSO_WM_TEMPLATE_INDEX" val="20231660"/>
  <p:tag name="KSO_WM_UNIT_LAYERLEVEL" val="1_1"/>
  <p:tag name="KSO_WM_TAG_VERSION" val="3.0"/>
  <p:tag name="KSO_WM_BEAUTIFY_FLAG" val="#wm#"/>
  <p:tag name="KSO_WM_UNIT_TYPE" val="q_i"/>
  <p:tag name="KSO_WM_UNIT_INDEX" val="1_4"/>
  <p:tag name="KSO_WM_DIAGRAM_GROUP_CODE" val="q1-1"/>
  <p:tag name="KSO_WM_DIAGRAM_MAX_ITEMCNT" val="6"/>
  <p:tag name="KSO_WM_DIAGRAM_MIN_ITEMCNT" val="2"/>
  <p:tag name="KSO_WM_DIAGRAM_VIRTUALLY_FRAME" val="{&quot;height&quot;:381.70111083984375,&quot;width&quot;:851.096923828125}"/>
  <p:tag name="KSO_WM_DIAGRAM_COLOR_MATCH_VALUE" val="{&quot;shape&quot;:{&quot;fill&quot;:{&quot;gradient&quot;:[{&quot;brightness&quot;:0.4000000059604645,&quot;colorType&quot;:1,&quot;foreColorIndex&quot;:5,&quot;pos&quot;:0,&quot;transparency&quot;:0.6000000238418579},{&quot;brightness&quot;:0.4000000059604645,&quot;colorType&quot;:1,&quot;foreColorIndex&quot;:5,&quot;pos&quot;:1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3"/>
  <p:tag name="KSO_WM_UNIT_USESOURCEFORMAT_APPLY" val="0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60_2*q_i*1_3"/>
  <p:tag name="KSO_WM_TEMPLATE_CATEGORY" val="diagram"/>
  <p:tag name="KSO_WM_TEMPLATE_INDEX" val="20231660"/>
  <p:tag name="KSO_WM_UNIT_LAYERLEVEL" val="1_1"/>
  <p:tag name="KSO_WM_TAG_VERSION" val="3.0"/>
  <p:tag name="KSO_WM_BEAUTIFY_FLAG" val="#wm#"/>
  <p:tag name="KSO_WM_UNIT_TYPE" val="q_i"/>
  <p:tag name="KSO_WM_UNIT_INDEX" val="1_3"/>
  <p:tag name="KSO_WM_DIAGRAM_GROUP_CODE" val="q1-1"/>
  <p:tag name="KSO_WM_DIAGRAM_MAX_ITEMCNT" val="6"/>
  <p:tag name="KSO_WM_DIAGRAM_MIN_ITEMCNT" val="2"/>
  <p:tag name="KSO_WM_DIAGRAM_VIRTUALLY_FRAME" val="{&quot;height&quot;:381.70111083984375,&quot;width&quot;:851.0969238281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43799999356269836,&quot;transparency&quot;:0.30000001192092896},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LINE_FORE_SCHEMECOLOR_INDEX" val="5"/>
  <p:tag name="KSO_WM_UNIT_USESOURCEFORMAT_APPLY" val="0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60_2*q_i*1_2"/>
  <p:tag name="KSO_WM_TEMPLATE_CATEGORY" val="diagram"/>
  <p:tag name="KSO_WM_TEMPLATE_INDEX" val="20231660"/>
  <p:tag name="KSO_WM_UNIT_LAYERLEVEL" val="1_1"/>
  <p:tag name="KSO_WM_TAG_VERSION" val="3.0"/>
  <p:tag name="KSO_WM_BEAUTIFY_FLAG" val="#wm#"/>
  <p:tag name="KSO_WM_UNIT_TYPE" val="q_i"/>
  <p:tag name="KSO_WM_UNIT_INDEX" val="1_2"/>
  <p:tag name="KSO_WM_DIAGRAM_GROUP_CODE" val="q1-1"/>
  <p:tag name="KSO_WM_DIAGRAM_MAX_ITEMCNT" val="6"/>
  <p:tag name="KSO_WM_DIAGRAM_MIN_ITEMCNT" val="2"/>
  <p:tag name="KSO_WM_DIAGRAM_VIRTUALLY_FRAME" val="{&quot;height&quot;:381.70111083984375,&quot;width&quot;:851.0969238281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LINE_FORE_SCHEMECOLOR_INDEX" val="5"/>
  <p:tag name="KSO_WM_UNIT_USESOURCEFORMAT_APPLY" val="0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60_2*q_i*1_1"/>
  <p:tag name="KSO_WM_TEMPLATE_CATEGORY" val="diagram"/>
  <p:tag name="KSO_WM_TEMPLATE_INDEX" val="20231660"/>
  <p:tag name="KSO_WM_UNIT_LAYERLEVEL" val="1_1"/>
  <p:tag name="KSO_WM_TAG_VERSION" val="3.0"/>
  <p:tag name="KSO_WM_BEAUTIFY_FLAG" val="#wm#"/>
  <p:tag name="KSO_WM_UNIT_TYPE" val="q_i"/>
  <p:tag name="KSO_WM_UNIT_INDEX" val="1_1"/>
  <p:tag name="KSO_WM_DIAGRAM_GROUP_CODE" val="q1-1"/>
  <p:tag name="KSO_WM_DIAGRAM_MAX_ITEMCNT" val="6"/>
  <p:tag name="KSO_WM_DIAGRAM_MIN_ITEMCNT" val="2"/>
  <p:tag name="KSO_WM_DIAGRAM_VIRTUALLY_FRAME" val="{&quot;height&quot;:381.70111083984375,&quot;width&quot;:851.0969238281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0.4659999907016754,&quot;transparency&quot;:0.720000028610229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LINE_FORE_SCHEMECOLOR_INDEX" val="5"/>
  <p:tag name="KSO_WM_UNIT_USESOURCEFORMAT_APPLY" val="0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60_2*q_h_i*1_2_1"/>
  <p:tag name="KSO_WM_TEMPLATE_CATEGORY" val="diagram"/>
  <p:tag name="KSO_WM_TEMPLATE_INDEX" val="20231660"/>
  <p:tag name="KSO_WM_UNIT_LAYERLEVEL" val="1_1_1"/>
  <p:tag name="KSO_WM_TAG_VERSION" val="3.0"/>
  <p:tag name="KSO_WM_BEAUTIFY_FLAG" val="#wm#"/>
  <p:tag name="KSO_WM_DIAGRAM_GROUP_CODE" val="q1-1"/>
  <p:tag name="KSO_WM_UNIT_TYPE" val="q_h_i"/>
  <p:tag name="KSO_WM_UNIT_INDEX" val="1_2_1"/>
  <p:tag name="KSO_WM_DIAGRAM_MAX_ITEMCNT" val="6"/>
  <p:tag name="KSO_WM_DIAGRAM_MIN_ITEMCNT" val="2"/>
  <p:tag name="KSO_WM_DIAGRAM_VIRTUALLY_FRAME" val="{&quot;height&quot;:381.70111083984375,&quot;width&quot;:851.0969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60_2*q_h_x*1_2_1"/>
  <p:tag name="KSO_WM_TEMPLATE_CATEGORY" val="diagram"/>
  <p:tag name="KSO_WM_TEMPLATE_INDEX" val="20231660"/>
  <p:tag name="KSO_WM_UNIT_LAYERLEVEL" val="1_1_1"/>
  <p:tag name="KSO_WM_TAG_VERSION" val="3.0"/>
  <p:tag name="KSO_WM_BEAUTIFY_FLAG" val="#wm#"/>
  <p:tag name="KSO_WM_UNIT_VALUE" val="54*54"/>
  <p:tag name="KSO_WM_DIAGRAM_GROUP_CODE" val="q1-1"/>
  <p:tag name="KSO_WM_UNIT_TYPE" val="q_h_x"/>
  <p:tag name="KSO_WM_UNIT_INDEX" val="1_2_1"/>
  <p:tag name="KSO_WM_DIAGRAM_MAX_ITEMCNT" val="6"/>
  <p:tag name="KSO_WM_DIAGRAM_MIN_ITEMCNT" val="2"/>
  <p:tag name="KSO_WM_DIAGRAM_VIRTUALLY_FRAME" val="{&quot;height&quot;:381.70111083984375,&quot;width&quot;:851.0969238281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60_2*q_h_i*1_3_1"/>
  <p:tag name="KSO_WM_TEMPLATE_CATEGORY" val="diagram"/>
  <p:tag name="KSO_WM_TEMPLATE_INDEX" val="20231660"/>
  <p:tag name="KSO_WM_UNIT_LAYERLEVEL" val="1_1_1"/>
  <p:tag name="KSO_WM_TAG_VERSION" val="3.0"/>
  <p:tag name="KSO_WM_BEAUTIFY_FLAG" val="#wm#"/>
  <p:tag name="KSO_WM_DIAGRAM_GROUP_CODE" val="q1-1"/>
  <p:tag name="KSO_WM_UNIT_TYPE" val="q_h_i"/>
  <p:tag name="KSO_WM_UNIT_INDEX" val="1_3_1"/>
  <p:tag name="KSO_WM_DIAGRAM_MAX_ITEMCNT" val="6"/>
  <p:tag name="KSO_WM_DIAGRAM_MIN_ITEMCNT" val="2"/>
  <p:tag name="KSO_WM_DIAGRAM_VIRTUALLY_FRAME" val="{&quot;height&quot;:381.70111083984375,&quot;width&quot;:851.0969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60_2*q_h_x*1_3_1"/>
  <p:tag name="KSO_WM_TEMPLATE_CATEGORY" val="diagram"/>
  <p:tag name="KSO_WM_TEMPLATE_INDEX" val="20231660"/>
  <p:tag name="KSO_WM_UNIT_LAYERLEVEL" val="1_1_1"/>
  <p:tag name="KSO_WM_TAG_VERSION" val="3.0"/>
  <p:tag name="KSO_WM_BEAUTIFY_FLAG" val="#wm#"/>
  <p:tag name="KSO_WM_UNIT_VALUE" val="52*54"/>
  <p:tag name="KSO_WM_DIAGRAM_GROUP_CODE" val="q1-1"/>
  <p:tag name="KSO_WM_UNIT_TYPE" val="q_h_x"/>
  <p:tag name="KSO_WM_UNIT_INDEX" val="1_3_1"/>
  <p:tag name="KSO_WM_DIAGRAM_MAX_ITEMCNT" val="6"/>
  <p:tag name="KSO_WM_DIAGRAM_MIN_ITEMCNT" val="2"/>
  <p:tag name="KSO_WM_DIAGRAM_VIRTUALLY_FRAME" val="{&quot;height&quot;:381.70111083984375,&quot;width&quot;:851.0969238281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q_h_f"/>
  <p:tag name="KSO_WM_UNIT_INDEX" val="1_2_1"/>
  <p:tag name="KSO_WM_UNIT_ID" val="diagram20231660_2*q_h_f*1_2_1"/>
  <p:tag name="KSO_WM_TEMPLATE_CATEGORY" val="diagram"/>
  <p:tag name="KSO_WM_TEMPLATE_INDEX" val="20231660"/>
  <p:tag name="KSO_WM_UNIT_LAYERLEVEL" val="1_1_1"/>
  <p:tag name="KSO_WM_TAG_VERSION" val="3.0"/>
  <p:tag name="KSO_WM_BEAUTIFY_FLAG" val="#wm#"/>
  <p:tag name="KSO_WM_DIAGRAM_GROUP_CODE" val="q1-1"/>
  <p:tag name="KSO_WM_DIAGRAM_MAX_ITEMCNT" val="6"/>
  <p:tag name="KSO_WM_DIAGRAM_MIN_ITEMCNT" val="2"/>
  <p:tag name="KSO_WM_DIAGRAM_VIRTUALLY_FRAME" val="{&quot;height&quot;:381.70111083984375,&quot;width&quot;:851.0969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单击此处输入您的项正文文字是您思想的提炼"/>
  <p:tag name="KSO_WM_UNIT_TEXT_FILL_FORE_SCHEMECOLOR_INDEX" val="1"/>
  <p:tag name="KSO_WM_UNIT_TEXT_FILL_TYPE" val="1"/>
  <p:tag name="KSO_WM_UNIT_USESOURCEFORMAT_APPLY" val="0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q_h_a"/>
  <p:tag name="KSO_WM_UNIT_INDEX" val="1_2_1"/>
  <p:tag name="KSO_WM_UNIT_ID" val="diagram20231660_2*q_h_a*1_2_1"/>
  <p:tag name="KSO_WM_TEMPLATE_CATEGORY" val="diagram"/>
  <p:tag name="KSO_WM_TEMPLATE_INDEX" val="20231660"/>
  <p:tag name="KSO_WM_UNIT_LAYERLEVEL" val="1_1_1"/>
  <p:tag name="KSO_WM_TAG_VERSION" val="3.0"/>
  <p:tag name="KSO_WM_BEAUTIFY_FLAG" val="#wm#"/>
  <p:tag name="KSO_WM_DIAGRAM_GROUP_CODE" val="q1-1"/>
  <p:tag name="KSO_WM_DIAGRAM_MAX_ITEMCNT" val="6"/>
  <p:tag name="KSO_WM_DIAGRAM_MIN_ITEMCNT" val="2"/>
  <p:tag name="KSO_WM_DIAGRAM_VIRTUALLY_FRAME" val="{&quot;height&quot;:381.70111083984375,&quot;width&quot;:851.0969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此处添加标题"/>
  <p:tag name="KSO_WM_UNIT_TEXT_FILL_FORE_SCHEMECOLOR_INDEX" val="1"/>
  <p:tag name="KSO_WM_UNIT_TEXT_FILL_TYPE" val="1"/>
  <p:tag name="KSO_WM_UNIT_USESOURCEFORMAT_APPLY" val="0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q_h_f"/>
  <p:tag name="KSO_WM_UNIT_INDEX" val="1_3_1"/>
  <p:tag name="KSO_WM_UNIT_ID" val="diagram20231660_2*q_h_f*1_3_1"/>
  <p:tag name="KSO_WM_TEMPLATE_CATEGORY" val="diagram"/>
  <p:tag name="KSO_WM_TEMPLATE_INDEX" val="20231660"/>
  <p:tag name="KSO_WM_UNIT_LAYERLEVEL" val="1_1_1"/>
  <p:tag name="KSO_WM_TAG_VERSION" val="3.0"/>
  <p:tag name="KSO_WM_BEAUTIFY_FLAG" val="#wm#"/>
  <p:tag name="KSO_WM_DIAGRAM_GROUP_CODE" val="q1-1"/>
  <p:tag name="KSO_WM_DIAGRAM_MAX_ITEMCNT" val="6"/>
  <p:tag name="KSO_WM_DIAGRAM_MIN_ITEMCNT" val="2"/>
  <p:tag name="KSO_WM_DIAGRAM_VIRTUALLY_FRAME" val="{&quot;height&quot;:381.70111083984375,&quot;width&quot;:851.0969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单击此处输入您的项正文文字是您思想的提炼"/>
  <p:tag name="KSO_WM_UNIT_TEXT_FILL_FORE_SCHEMECOLOR_INDEX" val="1"/>
  <p:tag name="KSO_WM_UNIT_TEXT_FILL_TYPE" val="1"/>
  <p:tag name="KSO_WM_UNIT_USESOURCEFORMAT_APPLY" val="0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q_h_a"/>
  <p:tag name="KSO_WM_UNIT_INDEX" val="1_3_1"/>
  <p:tag name="KSO_WM_UNIT_ID" val="diagram20231660_2*q_h_a*1_3_1"/>
  <p:tag name="KSO_WM_TEMPLATE_CATEGORY" val="diagram"/>
  <p:tag name="KSO_WM_TEMPLATE_INDEX" val="20231660"/>
  <p:tag name="KSO_WM_UNIT_LAYERLEVEL" val="1_1_1"/>
  <p:tag name="KSO_WM_TAG_VERSION" val="3.0"/>
  <p:tag name="KSO_WM_BEAUTIFY_FLAG" val="#wm#"/>
  <p:tag name="KSO_WM_DIAGRAM_GROUP_CODE" val="q1-1"/>
  <p:tag name="KSO_WM_DIAGRAM_MAX_ITEMCNT" val="6"/>
  <p:tag name="KSO_WM_DIAGRAM_MIN_ITEMCNT" val="2"/>
  <p:tag name="KSO_WM_DIAGRAM_VIRTUALLY_FRAME" val="{&quot;height&quot;:381.70111083984375,&quot;width&quot;:851.0969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此处添加标题"/>
  <p:tag name="KSO_WM_UNIT_TEXT_FILL_FORE_SCHEMECOLOR_INDEX" val="1"/>
  <p:tag name="KSO_WM_UNIT_TEXT_FILL_TYPE" val="1"/>
  <p:tag name="KSO_WM_UNIT_USESOURCEFORMAT_APPLY" val="0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q_h_i"/>
  <p:tag name="KSO_WM_UNIT_INDEX" val="1_1_1"/>
  <p:tag name="KSO_WM_UNIT_ID" val="diagram20231660_2*q_h_i*1_1_1"/>
  <p:tag name="KSO_WM_TEMPLATE_CATEGORY" val="diagram"/>
  <p:tag name="KSO_WM_TEMPLATE_INDEX" val="20231660"/>
  <p:tag name="KSO_WM_UNIT_LAYERLEVEL" val="1_1_1"/>
  <p:tag name="KSO_WM_TAG_VERSION" val="3.0"/>
  <p:tag name="KSO_WM_BEAUTIFY_FLAG" val="#wm#"/>
  <p:tag name="KSO_WM_DIAGRAM_GROUP_CODE" val="q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1.70111083984375,&quot;width&quot;:851.0969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q_h_x"/>
  <p:tag name="KSO_WM_UNIT_INDEX" val="1_1_1"/>
  <p:tag name="KSO_WM_UNIT_ID" val="diagram20231660_2*q_h_x*1_1_1"/>
  <p:tag name="KSO_WM_TEMPLATE_CATEGORY" val="diagram"/>
  <p:tag name="KSO_WM_TEMPLATE_INDEX" val="20231660"/>
  <p:tag name="KSO_WM_UNIT_LAYERLEVEL" val="1_1_1"/>
  <p:tag name="KSO_WM_TAG_VERSION" val="3.0"/>
  <p:tag name="KSO_WM_BEAUTIFY_FLAG" val="#wm#"/>
  <p:tag name="KSO_WM_UNIT_VALUE" val="54*50"/>
  <p:tag name="KSO_WM_DIAGRAM_GROUP_CODE" val="q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1.70111083984375,&quot;width&quot;:851.0969238281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q_h_f"/>
  <p:tag name="KSO_WM_UNIT_INDEX" val="1_1_1"/>
  <p:tag name="KSO_WM_UNIT_ID" val="diagram20231660_2*q_h_f*1_1_1"/>
  <p:tag name="KSO_WM_TEMPLATE_CATEGORY" val="diagram"/>
  <p:tag name="KSO_WM_TEMPLATE_INDEX" val="20231660"/>
  <p:tag name="KSO_WM_UNIT_LAYERLEVEL" val="1_1_1"/>
  <p:tag name="KSO_WM_TAG_VERSION" val="3.0"/>
  <p:tag name="KSO_WM_BEAUTIFY_FLAG" val="#wm#"/>
  <p:tag name="KSO_WM_DIAGRAM_GROUP_CODE" val="q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1.70111083984375,&quot;width&quot;:851.0969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文字是您思想的提炼"/>
  <p:tag name="KSO_WM_UNIT_TEXT_FILL_FORE_SCHEMECOLOR_INDEX" val="1"/>
  <p:tag name="KSO_WM_UNIT_TEXT_FILL_TYPE" val="1"/>
  <p:tag name="KSO_WM_UNIT_USESOURCEFORMAT_APPLY" val="0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q_h_a"/>
  <p:tag name="KSO_WM_UNIT_INDEX" val="1_1_1"/>
  <p:tag name="KSO_WM_UNIT_ID" val="diagram20231660_2*q_h_a*1_1_1"/>
  <p:tag name="KSO_WM_TEMPLATE_CATEGORY" val="diagram"/>
  <p:tag name="KSO_WM_TEMPLATE_INDEX" val="20231660"/>
  <p:tag name="KSO_WM_UNIT_LAYERLEVEL" val="1_1_1"/>
  <p:tag name="KSO_WM_TAG_VERSION" val="3.0"/>
  <p:tag name="KSO_WM_BEAUTIFY_FLAG" val="#wm#"/>
  <p:tag name="KSO_WM_DIAGRAM_GROUP_CODE" val="q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1.70111083984375,&quot;width&quot;:851.0969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此处添加标题"/>
  <p:tag name="KSO_WM_UNIT_TEXT_FILL_FORE_SCHEMECOLOR_INDEX" val="1"/>
  <p:tag name="KSO_WM_UNIT_TEXT_FILL_TYPE" val="1"/>
  <p:tag name="KSO_WM_UNIT_USESOURCEFORMAT_APPLY" val="0"/>
</p:tagLst>
</file>

<file path=ppt/tags/tag303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diag"/>
  <p:tag name="KSO_WM_SLIDE_SIZE" val="803.821*349.04"/>
  <p:tag name="KSO_WM_SLIDE_POSITION" val="77.9171*147.934"/>
  <p:tag name="KSO_WM_SLIDE_LAYOUT" val="a_q"/>
  <p:tag name="KSO_WM_SLIDE_LAYOUT_CNT" val="1_1"/>
  <p:tag name="KSO_WM_SPECIAL_SOURCE" val="bdnull"/>
  <p:tag name="ISLIDE.ICON" val="#369596;#136401;#391220;#405201;#369653;#370866;"/>
  <p:tag name="KSO_WM_DIAGRAM_GROUP_CODE" val="q1-1"/>
  <p:tag name="KSO_WM_SLIDE_DIAGTYPE" val="q"/>
  <p:tag name="KSO_WM_TEMPLATE_INDEX" val="20230262"/>
  <p:tag name="KSO_WM_TEMPLATE_SUBCATEGORY" val="0"/>
  <p:tag name="KSO_WM_SLIDE_INDEX" val="1"/>
  <p:tag name="KSO_WM_TAG_VERSION" val="3.0"/>
  <p:tag name="KSO_WM_SLIDE_ID" val="custom20231850_1"/>
  <p:tag name="KSO_WM_SLIDE_ITEM_CNT" val="5"/>
</p:tagLst>
</file>

<file path=ppt/tags/tag3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2_9*e*1"/>
  <p:tag name="KSO_WM_TEMPLATE_CATEGORY" val="custom"/>
  <p:tag name="KSO_WM_TEMPLATE_INDEX" val="20230262"/>
  <p:tag name="KSO_WM_UNIT_LAYERLEVEL" val="1"/>
  <p:tag name="KSO_WM_TAG_VERSION" val="3.0"/>
  <p:tag name="KSO_WM_BEAUTIFY_FLAG" val="#wm#"/>
  <p:tag name="KSO_WM_UNIT_CONTENT_GROUP_TYPE" val="contentchip"/>
  <p:tag name="KSO_WM_UNIT_PRESET_TEXT" val="03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2_9*a*1"/>
  <p:tag name="KSO_WM_TEMPLATE_CATEGORY" val="custom"/>
  <p:tag name="KSO_WM_TEMPLATE_INDEX" val="20230262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06.xml><?xml version="1.0" encoding="utf-8"?>
<p:tagLst xmlns:p="http://schemas.openxmlformats.org/presentationml/2006/main">
  <p:tag name="KSO_WM_SLIDE_ID" val="custom2023026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62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4.85&quot;,&quot;top&quot;:&quot;134.3&quot;,&quot;width&quot;:&quot;495.15&quot;,&quot;height&quot;:&quot;271.4&quot;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4460_1*a*1"/>
  <p:tag name="KSO_WM_TEMPLATE_CATEGORY" val="custom"/>
  <p:tag name="KSO_WM_TEMPLATE_INDEX" val="20234460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l1-1"/>
  <p:tag name="KSO_WM_UNIT_TYPE" val="a"/>
  <p:tag name="KSO_WM_UNIT_INDEX" val="1"/>
  <p:tag name="KSO_WM_UNIT_VALUE" val="29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308.xml><?xml version="1.0" encoding="utf-8"?>
<p:tagLst xmlns:p="http://schemas.openxmlformats.org/presentationml/2006/main">
  <p:tag name="KSO_WM_UNIT_VALUE" val="689*105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4459_1*l_h_d*1_2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28.44598388671875,&quot;width&quot;:904.564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309.xml><?xml version="1.0" encoding="utf-8"?>
<p:tagLst xmlns:p="http://schemas.openxmlformats.org/presentationml/2006/main">
  <p:tag name="KSO_WM_UNIT_VALUE" val="689*11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4459_1*l_h_d*1_1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28.44598388671875,&quot;width&quot;:904.564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310.xml><?xml version="1.0" encoding="utf-8"?>
<p:tagLst xmlns:p="http://schemas.openxmlformats.org/presentationml/2006/main">
  <p:tag name="KSO_WM_UNIT_VALUE" val="688*9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4459_1*l_h_d*1_3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28.44598388671875,&quot;width&quot;:904.564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311.xml><?xml version="1.0" encoding="utf-8"?>
<p:tagLst xmlns:p="http://schemas.openxmlformats.org/presentationml/2006/main">
  <p:tag name="KSO_WM_DIAGRAM_VIRTUALLY_FRAME" val="{&quot;height&quot;:328.44598388671875,&quot;width&quot;:904.5641479492188}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459_1*l_h_f*1_1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文本的具体内容简明阐述您的观点"/>
  <p:tag name="KSO_WM_UNIT_TEXT_FILL_FORE_SCHEMECOLOR_INDEX" val="1"/>
  <p:tag name="KSO_WM_UNIT_TEXT_FILL_TYPE" val="1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2.xml><?xml version="1.0" encoding="utf-8"?>
<p:tagLst xmlns:p="http://schemas.openxmlformats.org/presentationml/2006/main">
  <p:tag name="KSO_WM_DIAGRAM_VIRTUALLY_FRAME" val="{&quot;height&quot;:328.44598388671875,&quot;width&quot;:904.5641479492188}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4459_1*l_h_a*1_1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3.xml><?xml version="1.0" encoding="utf-8"?>
<p:tagLst xmlns:p="http://schemas.openxmlformats.org/presentationml/2006/main">
  <p:tag name="KSO_WM_DIAGRAM_VIRTUALLY_FRAME" val="{&quot;height&quot;:328.44598388671875,&quot;width&quot;:904.5641479492188}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459_1*l_h_f*1_2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文本的具体内容简明阐述您的观点"/>
  <p:tag name="KSO_WM_UNIT_TEXT_FILL_FORE_SCHEMECOLOR_INDEX" val="1"/>
  <p:tag name="KSO_WM_UNIT_TEXT_FILL_TYPE" val="1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4.xml><?xml version="1.0" encoding="utf-8"?>
<p:tagLst xmlns:p="http://schemas.openxmlformats.org/presentationml/2006/main">
  <p:tag name="KSO_WM_DIAGRAM_VIRTUALLY_FRAME" val="{&quot;height&quot;:328.44598388671875,&quot;width&quot;:904.5641479492188}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4459_1*l_h_a*1_2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5.xml><?xml version="1.0" encoding="utf-8"?>
<p:tagLst xmlns:p="http://schemas.openxmlformats.org/presentationml/2006/main">
  <p:tag name="KSO_WM_DIAGRAM_VIRTUALLY_FRAME" val="{&quot;height&quot;:328.44598388671875,&quot;width&quot;:904.5641479492188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4459_1*l_h_i*1_2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2"/>
  <p:tag name="KSO_WM_UNIT_TEXT_FILL_FORE_SCHEMECOLOR_INDEX" val="1"/>
  <p:tag name="KSO_WM_UNIT_TEXT_FILL_TYPE" val="1"/>
  <p:tag name="KSO_WM_DIAGRAM_MAX_ITEMCNT" val="3"/>
  <p:tag name="KSO_WM_DIAGRAM_MIN_ITEMCNT" val="3"/>
  <p:tag name="KSO_WM_DIAGRAM_COLOR_MATCH_VALUE" val="{&quot;shape&quot;:{&quot;fill&quot;:{&quot;solid&quot;:{&quot;brightness&quot;:0,&quot;colorType&quot;:2,&quot;rgb&quot;:&quot;#ffffff&quot;,&quot;transparency&quot;:0.15000000596046448},&quot;type&quot;:1},&quot;glow&quot;:{&quot;colorType&quot;:0},&quot;line&quot;:{&quot;type&quot;:0},&quot;shadow&quot;:{&quot;brightness&quot;:-0.5,&quot;colorType&quot;:1,&quot;foreColorIndex&quot;:9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9"/>
  <p:tag name="KSO_WM_UNIT_USESOURCEFORMAT_APPLY" val="0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4459_1*l_h_i*1_1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1"/>
  <p:tag name="KSO_WM_UNIT_TEXT_FILL_FORE_SCHEMECOLOR_INDEX" val="1"/>
  <p:tag name="KSO_WM_UNIT_TEXT_FILL_TYPE" val="1"/>
  <p:tag name="KSO_WM_DIAGRAM_MAX_ITEMCNT" val="3"/>
  <p:tag name="KSO_WM_DIAGRAM_MIN_ITEMCNT" val="3"/>
  <p:tag name="KSO_WM_DIAGRAM_VIRTUALLY_FRAME" val="{&quot;height&quot;:328.44598388671875,&quot;width&quot;:904.5641479492188}"/>
  <p:tag name="KSO_WM_DIAGRAM_COLOR_MATCH_VALUE" val="{&quot;shape&quot;:{&quot;fill&quot;:{&quot;solid&quot;:{&quot;brightness&quot;:0,&quot;colorType&quot;:2,&quot;rgb&quot;:&quot;#ffffff&quot;,&quot;transparency&quot;:0.15000000596046448},&quot;type&quot;:1},&quot;glow&quot;:{&quot;colorType&quot;:0},&quot;line&quot;:{&quot;type&quot;:0},&quot;shadow&quot;:{&quot;brightness&quot;:-0.5,&quot;colorType&quot;:1,&quot;foreColorIndex&quot;:9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9"/>
  <p:tag name="KSO_WM_UNIT_USESOURCEFORMAT_APPLY" val="0"/>
</p:tagLst>
</file>

<file path=ppt/tags/tag317.xml><?xml version="1.0" encoding="utf-8"?>
<p:tagLst xmlns:p="http://schemas.openxmlformats.org/presentationml/2006/main">
  <p:tag name="KSO_WM_DIAGRAM_VIRTUALLY_FRAME" val="{&quot;height&quot;:328.44598388671875,&quot;width&quot;:904.5641479492188}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4459_1*l_h_f*1_3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文本的具体内容简明阐述您的观点"/>
  <p:tag name="KSO_WM_UNIT_TEXT_FILL_FORE_SCHEMECOLOR_INDEX" val="1"/>
  <p:tag name="KSO_WM_UNIT_TEXT_FILL_TYPE" val="1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8.xml><?xml version="1.0" encoding="utf-8"?>
<p:tagLst xmlns:p="http://schemas.openxmlformats.org/presentationml/2006/main">
  <p:tag name="KSO_WM_DIAGRAM_VIRTUALLY_FRAME" val="{&quot;height&quot;:328.44598388671875,&quot;width&quot;:904.5641479492188}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4459_1*l_h_a*1_3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9.xml><?xml version="1.0" encoding="utf-8"?>
<p:tagLst xmlns:p="http://schemas.openxmlformats.org/presentationml/2006/main">
  <p:tag name="KSO_WM_DIAGRAM_VIRTUALLY_FRAME" val="{&quot;height&quot;:328.44598388671875,&quot;width&quot;:904.5641479492188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4459_1*l_h_i*1_3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3"/>
  <p:tag name="KSO_WM_UNIT_TEXT_FILL_FORE_SCHEMECOLOR_INDEX" val="1"/>
  <p:tag name="KSO_WM_UNIT_TEXT_FILL_TYPE" val="1"/>
  <p:tag name="KSO_WM_DIAGRAM_MAX_ITEMCNT" val="3"/>
  <p:tag name="KSO_WM_DIAGRAM_MIN_ITEMCNT" val="3"/>
  <p:tag name="KSO_WM_DIAGRAM_COLOR_MATCH_VALUE" val="{&quot;shape&quot;:{&quot;fill&quot;:{&quot;solid&quot;:{&quot;brightness&quot;:0,&quot;colorType&quot;:2,&quot;rgb&quot;:&quot;#ffffff&quot;,&quot;transparency&quot;:0.15000000596046448},&quot;type&quot;:1},&quot;glow&quot;:{&quot;colorType&quot;:0},&quot;line&quot;:{&quot;type&quot;:0},&quot;shadow&quot;:{&quot;brightness&quot;:-0.5,&quot;colorType&quot;:1,&quot;foreColorIndex&quot;:9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9"/>
  <p:tag name="KSO_WM_UNIT_USESOURCEFORMAT_APPLY" val="0"/>
</p:tagLst>
</file>

<file path=ppt/tags/tag320.xml><?xml version="1.0" encoding="utf-8"?>
<p:tagLst xmlns:p="http://schemas.openxmlformats.org/presentationml/2006/main">
  <p:tag name="KSO_WM_SLIDE_ID" val="custom20234460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0262"/>
  <p:tag name="KSO_WM_SLIDE_TYPE" val="text"/>
  <p:tag name="KSO_WM_SLIDE_SUBTYPE" val="picTxt"/>
  <p:tag name="KSO_WM_SLIDE_SIZE" val="904.564*328.446"/>
  <p:tag name="KSO_WM_SLIDE_POSITION" val="-7.87402e-05*139.181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3589_1*i*1"/>
  <p:tag name="KSO_WM_TEMPLATE_CATEGORY" val="custom"/>
  <p:tag name="KSO_WM_TEMPLATE_INDEX" val="20233589"/>
  <p:tag name="KSO_WM_UNIT_LAYERLEVEL" val="1"/>
  <p:tag name="KSO_WM_TAG_VERSION" val="3.0"/>
  <p:tag name="KSO_WM_BEAUTIFY_FLAG" val="#wm#"/>
  <p:tag name="KSO_WM_UNIT_FILL_FORE_SCHEMECOLOR_INDEX" val="5"/>
  <p:tag name="KSO_WM_UNIT_TEXT_FILL_FORE_SCHEMECOLOR_INDEX" val="2"/>
  <p:tag name="KSO_WM_UNIT_TEXT_FILL_TYPE" val="1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3589_1*a*1"/>
  <p:tag name="KSO_WM_TEMPLATE_CATEGORY" val="custom"/>
  <p:tag name="KSO_WM_TEMPLATE_INDEX" val="20233589"/>
  <p:tag name="KSO_WM_UNIT_LAYERLEVEL" val="1"/>
  <p:tag name="KSO_WM_TAG_VERSION" val="3.0"/>
  <p:tag name="KSO_WM_UNIT_PRESET_TEXT" val="单击此处&#10;添加标题内容"/>
  <p:tag name="KSO_WM_UNIT_TEXT_FILL_FORE_SCHEMECOLOR_INDEX" val="13"/>
  <p:tag name="KSO_WM_UNIT_TEXT_FILL_TYPE" val="1"/>
  <p:tag name="KSO_WM_UNIT_USESOURCEFORMAT_APPLY" val="0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3589_1*i*2"/>
  <p:tag name="KSO_WM_TEMPLATE_CATEGORY" val="custom"/>
  <p:tag name="KSO_WM_TEMPLATE_INDEX" val="20233589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USESOURCEFORMAT_APPLY" val="0"/>
</p:tagLst>
</file>

<file path=ppt/tags/tag324.xml><?xml version="1.0" encoding="utf-8"?>
<p:tagLst xmlns:p="http://schemas.openxmlformats.org/presentationml/2006/main">
  <p:tag name="KSO_WM_UNIT_VALUE" val="1906*17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589_1*d*1"/>
  <p:tag name="KSO_WM_TEMPLATE_CATEGORY" val="custom"/>
  <p:tag name="KSO_WM_TEMPLATE_INDEX" val="20233589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USESOURCEFORMAT_APPLY" val="0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520_1*l_h_a*1_1_1"/>
  <p:tag name="KSO_WM_TEMPLATE_CATEGORY" val="diagram"/>
  <p:tag name="KSO_WM_TEMPLATE_INDEX" val="20233520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178.89999389648438,&quot;width&quot;:320.70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VIRTUALLY_FRAME" val="{&quot;height&quot;:178.89999389648438,&quot;width&quot;:320.70001220703125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520_1*l_h_f*1_1_1"/>
  <p:tag name="KSO_WM_TEMPLATE_CATEGORY" val="diagram"/>
  <p:tag name="KSO_WM_TEMPLATE_INDEX" val="20233520"/>
  <p:tag name="KSO_WM_UNIT_LAYERLEVEL" val="1_1_1"/>
  <p:tag name="KSO_WM_TAG_VERSION" val="3.0"/>
  <p:tag name="KSO_WM_UNIT_VALUE" val="17"/>
  <p:tag name="KSO_WM_UNIT_PRESET_TEXT" val="单击此处添加文本具体内容"/>
  <p:tag name="KSO_WM_UNIT_TEXT_FILL_FORE_SCHEMECOLOR_INDEX" val="1"/>
  <p:tag name="KSO_WM_UNIT_TEXT_FILL_TYPE" val="1"/>
  <p:tag name="KSO_WM_DIAGRAM_MAX_ITEMCNT" val="2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520_1*l_h_a*1_2_1"/>
  <p:tag name="KSO_WM_TEMPLATE_CATEGORY" val="diagram"/>
  <p:tag name="KSO_WM_TEMPLATE_INDEX" val="20233520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178.89999389648438,&quot;width&quot;:320.70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VIRTUALLY_FRAME" val="{&quot;height&quot;:178.89999389648438,&quot;width&quot;:320.70001220703125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520_1*l_h_f*1_2_1"/>
  <p:tag name="KSO_WM_TEMPLATE_CATEGORY" val="diagram"/>
  <p:tag name="KSO_WM_TEMPLATE_INDEX" val="20233520"/>
  <p:tag name="KSO_WM_UNIT_LAYERLEVEL" val="1_1_1"/>
  <p:tag name="KSO_WM_TAG_VERSION" val="3.0"/>
  <p:tag name="KSO_WM_UNIT_VALUE" val="17"/>
  <p:tag name="KSO_WM_UNIT_PRESET_TEXT" val="单击此处添加文本具体内容"/>
  <p:tag name="KSO_WM_UNIT_TEXT_FILL_FORE_SCHEMECOLOR_INDEX" val="1"/>
  <p:tag name="KSO_WM_UNIT_TEXT_FILL_TYPE" val="1"/>
  <p:tag name="KSO_WM_DIAGRAM_MAX_ITEMCNT" val="2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9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355.7*135.4"/>
  <p:tag name="KSO_WM_SLIDE_POSITION" val="86.6*295.1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0262"/>
  <p:tag name="KSO_WM_TEMPLATE_SUBCATEGORY" val="0"/>
  <p:tag name="KSO_WM_SLIDE_INDEX" val="1"/>
  <p:tag name="KSO_WM_TAG_VERSION" val="3.0"/>
  <p:tag name="KSO_WM_SLIDE_ID" val="custom20233589_1"/>
  <p:tag name="KSO_WM_SLIDE_ITEM_CNT" val="2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2*a*1"/>
  <p:tag name="KSO_WM_TEMPLATE_CATEGORY" val="diagram"/>
  <p:tag name="KSO_WM_TEMPLATE_INDEX" val="2023331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PRESET_TEXT" val="单击此处添加标题内容"/>
  <p:tag name="KSO_WM_UNIT_VALUE" val="26"/>
  <p:tag name="KSO_WM_UNIT_TEXT_FILL_FORE_SCHEMECOLOR_INDEX" val="13"/>
  <p:tag name="KSO_WM_UNIT_TEXT_FILL_TYPE" val="1"/>
  <p:tag name="KSO_WM_UNIT_USESOURCEFORMAT_APPLY" val="0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315_1*l_h_f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32"/>
  <p:tag name="KSO_WM_DIAGRAM_VERSION" val="3"/>
  <p:tag name="KSO_WM_DIAGRAM_COLOR_TRICK" val="1"/>
  <p:tag name="KSO_WM_DIAGRAM_COLOR_TEXT_CAN_REMOVE" val="n"/>
  <p:tag name="KSO_WM_UNIT_PRESET_TEXT" val="单击此处添加内容，简明扼要地阐述观点。根据需要酌情增减文字&#10;"/>
  <p:tag name="KSO_WM_UNIT_TEXT_FILL_FORE_SCHEMECOLOR_INDEX" val="1"/>
  <p:tag name="KSO_WM_UNIT_TEXT_FILL_TYPE" val="1"/>
  <p:tag name="KSO_WM_UNIT_USESOURCEFORMAT_APPLY" val="0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315_1*l_h_a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2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UNIT_USESOURCEFORMAT_APPLY" val="0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315_1*l_h_f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32"/>
  <p:tag name="KSO_WM_DIAGRAM_VERSION" val="3"/>
  <p:tag name="KSO_WM_DIAGRAM_COLOR_TRICK" val="1"/>
  <p:tag name="KSO_WM_DIAGRAM_COLOR_TEXT_CAN_REMOVE" val="n"/>
  <p:tag name="KSO_WM_UNIT_PRESET_TEXT" val="单击此处添加内容，简明扼要地阐述观点。根据需要酌情增减文字&#10;"/>
  <p:tag name="KSO_WM_UNIT_TEXT_FILL_FORE_SCHEMECOLOR_INDEX" val="1"/>
  <p:tag name="KSO_WM_UNIT_TEXT_FILL_TYPE" val="1"/>
  <p:tag name="KSO_WM_UNIT_USESOURCEFORMAT_APPLY" val="0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3315_1*l_h_a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UNIT_VALUE" val="12"/>
  <p:tag name="KSO_WM_UNIT_USESOURCEFORMAT_APPLY" val="0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315_1*l_h_f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32"/>
  <p:tag name="KSO_WM_DIAGRAM_VERSION" val="3"/>
  <p:tag name="KSO_WM_DIAGRAM_COLOR_TRICK" val="1"/>
  <p:tag name="KSO_WM_DIAGRAM_COLOR_TEXT_CAN_REMOVE" val="n"/>
  <p:tag name="KSO_WM_UNIT_PRESET_TEXT" val="单击此处添加内容，简明扼要地阐述观点。根据需要酌情增减文字&#10;"/>
  <p:tag name="KSO_WM_UNIT_TEXT_FILL_FORE_SCHEMECOLOR_INDEX" val="1"/>
  <p:tag name="KSO_WM_UNIT_TEXT_FILL_TYPE" val="1"/>
  <p:tag name="KSO_WM_UNIT_USESOURCEFORMAT_APPLY" val="0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315_1*l_h_a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UNIT_VALUE" val="12"/>
  <p:tag name="KSO_WM_UNIT_USESOURCEFORMAT_APPLY" val="0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d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VALUE" val="450*450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UNIT_LINE_FORE_SCHEMECOLOR_INDEX" val="13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d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VALUE" val="450*450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UNIT_LINE_FORE_SCHEMECOLOR_INDEX" val="13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d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VALUE" val="450*450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UNIT_LINE_FORE_SCHEMECOLOR_INDEX" val="13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i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i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i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3.xml><?xml version="1.0" encoding="utf-8"?>
<p:tagLst xmlns:p="http://schemas.openxmlformats.org/presentationml/2006/main">
  <p:tag name="KSO_WM_BEAUTIFY_FLAG" val="#wm#"/>
  <p:tag name="KSO_WM_TEMPLATE_CATEGORY" val="custom"/>
  <p:tag name="KSO_WM_TEMPLATE_INDEX" val="20230262"/>
  <p:tag name="KSO_WM_SLIDE_ID" val="diagram20233315_2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2"/>
  <p:tag name="KSO_WM_SLIDE_SIZE" val="850.394*297.555"/>
  <p:tag name="KSO_WM_SLIDE_POSITION" val="54.8032*139.28"/>
  <p:tag name="KSO_WM_DIAGRAM_GROUP_CODE" val="l1-1"/>
  <p:tag name="KSO_WM_SLIDE_DIAGTYPE" val="l"/>
  <p:tag name="KSO_WM_TAG_VERSION" val="3.0"/>
  <p:tag name="KSO_WM_SLIDE_LAYOUT" val="a_l"/>
  <p:tag name="KSO_WM_SLIDE_LAYOUT_CNT" val="1_1"/>
</p:tagLst>
</file>

<file path=ppt/tags/tag3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2_9*e*1"/>
  <p:tag name="KSO_WM_TEMPLATE_CATEGORY" val="custom"/>
  <p:tag name="KSO_WM_TEMPLATE_INDEX" val="20230262"/>
  <p:tag name="KSO_WM_UNIT_LAYERLEVEL" val="1"/>
  <p:tag name="KSO_WM_TAG_VERSION" val="3.0"/>
  <p:tag name="KSO_WM_BEAUTIFY_FLAG" val="#wm#"/>
  <p:tag name="KSO_WM_UNIT_CONTENT_GROUP_TYPE" val="contentchip"/>
  <p:tag name="KSO_WM_UNIT_PRESET_TEXT" val="04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2_9*a*1"/>
  <p:tag name="KSO_WM_TEMPLATE_CATEGORY" val="custom"/>
  <p:tag name="KSO_WM_TEMPLATE_INDEX" val="20230262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46.xml><?xml version="1.0" encoding="utf-8"?>
<p:tagLst xmlns:p="http://schemas.openxmlformats.org/presentationml/2006/main">
  <p:tag name="KSO_WM_SLIDE_ID" val="custom2023026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62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4.85&quot;,&quot;top&quot;:&quot;134.3&quot;,&quot;width&quot;:&quot;495.15&quot;,&quot;height&quot;:&quot;271.4&quot;}"/>
</p:tagLst>
</file>

<file path=ppt/tags/tag347.xml><?xml version="1.0" encoding="utf-8"?>
<p:tagLst xmlns:p="http://schemas.openxmlformats.org/presentationml/2006/main">
  <p:tag name="KSO_WM_UNIT_VALUE" val="952*3384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2484_1*d*1"/>
  <p:tag name="KSO_WM_TEMPLATE_CATEGORY" val="custom"/>
  <p:tag name="KSO_WM_TEMPLATE_INDEX" val="20232484"/>
  <p:tag name="KSO_WM_UNIT_LAYERLEVEL" val="1"/>
  <p:tag name="KSO_WM_TAG_VERSION" val="3.0"/>
  <p:tag name="KSO_WM_BEAUTIFY_FLAG" val="#wm#"/>
  <p:tag name="KSO_WM_DIAGRAM_GROUP_CODE" val="l1-1"/>
  <p:tag name="KSO_WM_UNIT_LINE_FORE_SCHEMECOLOR_INDEX" val="1"/>
  <p:tag name="KSO_WM_UNIT_LINE_FILL_TYPE" val="2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2484_1*i*1"/>
  <p:tag name="KSO_WM_TEMPLATE_CATEGORY" val="custom"/>
  <p:tag name="KSO_WM_TEMPLATE_INDEX" val="20232484"/>
  <p:tag name="KSO_WM_UNIT_LAYERLEVEL" val="1"/>
  <p:tag name="KSO_WM_TAG_VERSION" val="3.0"/>
  <p:tag name="KSO_WM_UNIT_FILL_FORE_SCHEMECOLOR_INDEX" val="2"/>
  <p:tag name="KSO_WM_UNIT_FILL_TYPE" val="1"/>
  <p:tag name="KSO_WM_UNIT_LINE_FORE_SCHEMECOLOR_INDEX" val="5"/>
  <p:tag name="KSO_WM_UNIT_LINE_FILL_TYPE" val="2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2484_1*a*1"/>
  <p:tag name="KSO_WM_TEMPLATE_CATEGORY" val="custom"/>
  <p:tag name="KSO_WM_TEMPLATE_INDEX" val="20232484"/>
  <p:tag name="KSO_WM_UNIT_LAYERLEVEL" val="1"/>
  <p:tag name="KSO_WM_TAG_VERSION" val="3.0"/>
  <p:tag name="KSO_WM_BEAUTIFY_FLAG" val="#wm#"/>
  <p:tag name="KSO_WM_UNIT_TEXT_FILL_FORE_SCHEMECOLOR_INDEX_BRIGHTNESS" val="0.15"/>
  <p:tag name="KSO_WM_UNIT_TEXT_FILL_FORE_SCHEMECOLOR_INDEX" val="13"/>
  <p:tag name="KSO_WM_UNIT_TEXT_FILL_TYPE" val="1"/>
  <p:tag name="KSO_WM_DIAGRAM_GROUP_CODE" val="l1-1"/>
  <p:tag name="KSO_WM_UNIT_USESOURCEFORMAT_APPLY" val="0"/>
  <p:tag name="KSO_WM_UNIT_PRESET_TEXT" val="单击此处添加标题"/>
</p:tagLst>
</file>

<file path=ppt/tags/tag3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76_3*l_h_f*1_1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你的项正文，请尽量言简意赅的阐述观点，单击此处输入你的项正文。"/>
  <p:tag name="KSO_WM_UNIT_USESOURCEFORMAT_APPLY" val="0"/>
</p:tagLst>
</file>

<file path=ppt/tags/tag3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76_3*l_h_a*1_1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添加项标题"/>
  <p:tag name="KSO_WM_UNIT_USESOURCEFORMAT_APPLY" val="0"/>
</p:tagLst>
</file>

<file path=ppt/tags/tag3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2476_3*l_h_f*1_3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你的项正文，请尽量言简意赅的阐述观点，单击此处输入你的项正文。"/>
  <p:tag name="KSO_WM_UNIT_USESOURCEFORMAT_APPLY" val="0"/>
</p:tagLst>
</file>

<file path=ppt/tags/tag3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2476_3*l_h_a*1_3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添加项标题"/>
  <p:tag name="KSO_WM_UNIT_USESOURCEFORMAT_APPLY" val="0"/>
</p:tagLst>
</file>

<file path=ppt/tags/tag3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76_3*l_h_f*1_2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你的项正文，请尽量言简意赅的阐述观点，单击此处输入你的项正文。"/>
  <p:tag name="KSO_WM_UNIT_USESOURCEFORMAT_APPLY" val="0"/>
</p:tagLst>
</file>

<file path=ppt/tags/tag3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76_3*l_h_a*1_2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添加项标题"/>
  <p:tag name="KSO_WM_UNIT_USESOURCEFORMAT_APPLY" val="0"/>
</p:tagLst>
</file>

<file path=ppt/tags/tag356.xml><?xml version="1.0" encoding="utf-8"?>
<p:tagLst xmlns:p="http://schemas.openxmlformats.org/presentationml/2006/main">
  <p:tag name="KSO_WM_SLIDE_ID" val="custom20232484_1"/>
  <p:tag name="KSO_WM_TEMPLATE_SUBCATEGORY" val="0"/>
  <p:tag name="KSO_WM_TEMPLATE_MASTER_TYPE" val="0"/>
  <p:tag name="KSO_WM_TEMPLATE_COLOR_TYPE" val="0"/>
  <p:tag name="KSO_WM_SLIDE_ITEM_CNT" val="1"/>
  <p:tag name="KSO_WM_SLIDE_INDEX" val="1"/>
  <p:tag name="KSO_WM_TAG_VERSION" val="3.0"/>
  <p:tag name="KSO_WM_BEAUTIFY_FLAG" val="#wm#"/>
  <p:tag name="KSO_WM_TEMPLATE_CATEGORY" val="custom"/>
  <p:tag name="KSO_WM_TEMPLATE_INDEX" val="20230262"/>
  <p:tag name="KSO_WM_SLIDE_TYPE" val="text"/>
  <p:tag name="KSO_WM_SLIDE_SUBTYPE" val="picTxt"/>
  <p:tag name="KSO_WM_SLIDE_SIZE" val="745.9*95.95"/>
  <p:tag name="KSO_WM_SLIDE_POSITION" val="117.125*383.725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2481"/>
  <p:tag name="KSO_WM_UNIT_ID" val="custom20232481_1*a*1"/>
  <p:tag name="KSO_WM_UNIT_PRESET_TEXT" val="单击此处&#10;添加标题"/>
  <p:tag name="KSO_WM_UNIT_TEXT_FILL_FORE_SCHEMECOLOR_INDEX" val="13"/>
  <p:tag name="KSO_WM_UNIT_TEXT_FILL_TYPE" val="1"/>
  <p:tag name="KSO_WM_UNIT_USESOURCEFORMAT_APPLY" val="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965_2*l_h_d*1_2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721*692"/>
  <p:tag name="KSO_WM_UNIT_TYPE" val="l_h_d"/>
  <p:tag name="KSO_WM_UNIT_INDEX" val="1_2_1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solid&quot;:{&quot;brightness&quot;:0,&quot;colorType&quot;:2,&quot;rgb&quot;:&quot;#ededed&quot;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965_2*l_h_d*1_1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721*692"/>
  <p:tag name="KSO_WM_UNIT_TYPE" val="l_h_d"/>
  <p:tag name="KSO_WM_UNIT_INDEX" val="1_1_1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solid&quot;:{&quot;brightness&quot;:0,&quot;colorType&quot;:2,&quot;rgb&quot;:&quot;#ededed&quot;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3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965_2*l_h_i*1_1_2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LINE_FILL_TYPE" val="2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965_2*l_h_i*1_1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1"/>
  <p:tag name="KSO_WM_UNIT_USESOURCEFORMAT_APPLY" val="0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965_2*l_h_f*1_1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项正文，文字是您思想的提炼，请尽量言简意赅的阐述您的观点，单击此处输入正文"/>
  <p:tag name="KSO_WM_UNIT_USESOURCEFORMAT_APPLY" val="0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965_2*l_h_a*1_1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添加项标题"/>
  <p:tag name="KSO_WM_UNIT_USESOURCEFORMAT_APPLY" val="0"/>
</p:tagLst>
</file>

<file path=ppt/tags/tag3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965_2*l_h_i*1_2_2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LINE_FILL_TYPE" val="2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965_2*l_h_i*1_2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2"/>
  <p:tag name="KSO_WM_UNIT_USESOURCEFORMAT_APPLY" val="0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965_2*l_h_f*1_2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项正文，文字是您思想的提炼，请尽量言简意赅的阐述您的观点，单击此处输入正文"/>
  <p:tag name="KSO_WM_UNIT_USESOURCEFORMAT_APPLY" val="0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965_2*l_h_a*1_2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添加项标题"/>
  <p:tag name="KSO_WM_UNIT_USESOURCEFORMAT_APPLY" val="0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965_2*l_h_i*1_3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3"/>
  <p:tag name="KSO_WM_UNIT_USESOURCEFORMAT_APPLY" val="0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965_2*l_h_f*1_3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项正文，文字是您思想的提炼，请尽量言简意赅的阐述您的观点，单击此处输入正文"/>
  <p:tag name="KSO_WM_UNIT_USESOURCEFORMAT_APPLY" val="0"/>
</p:tagLst>
</file>

<file path=ppt/tags/tag3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965_2*l_h_a*1_3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添加项标题"/>
  <p:tag name="KSO_WM_UNIT_USESOURCEFORMAT_APPLY" val="0"/>
</p:tagLst>
</file>

<file path=ppt/tags/tag371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diag"/>
  <p:tag name="KSO_WM_SLIDE_SIZE" val="674.81*387.403"/>
  <p:tag name="KSO_WM_SLIDE_POSITION" val="256*85.0084"/>
  <p:tag name="KSO_WM_SLIDE_LAYOUT" val="a_l"/>
  <p:tag name="KSO_WM_SLIDE_LAYOUT_CNT" val="1_1"/>
  <p:tag name="KSO_WM_SPECIAL_SOURCE" val="bdnull"/>
  <p:tag name="KSO_WM_DIAGRAM_GROUP_CODE" val="l1-1"/>
  <p:tag name="KSO_WM_SLIDE_DIAGTYPE" val="l"/>
  <p:tag name="KSO_WM_TEMPLATE_INDEX" val="20230262"/>
  <p:tag name="KSO_WM_TEMPLATE_SUBCATEGORY" val="0"/>
  <p:tag name="KSO_WM_SLIDE_INDEX" val="1"/>
  <p:tag name="KSO_WM_TAG_VERSION" val="3.0"/>
  <p:tag name="KSO_WM_SLIDE_ID" val="custom20232481_1"/>
  <p:tag name="KSO_WM_SLIDE_ITEM_CNT" val="2"/>
</p:tagLst>
</file>

<file path=ppt/tags/tag3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24"/>
  <p:tag name="KSO_WM_UNIT_PRESET_TEXT" val="单击此处添加标题"/>
  <p:tag name="KSO_WM_TEMPLATE_INDEX" val="20231192"/>
  <p:tag name="KSO_WM_UNIT_ID" val="custom20231192_1*a*1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192_1*i*1"/>
  <p:tag name="KSO_WM_TEMPLATE_CATEGORY" val="custom"/>
  <p:tag name="KSO_WM_TEMPLATE_INDEX" val="20231192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192_1*d*1"/>
  <p:tag name="KSO_WM_TEMPLATE_CATEGORY" val="custom"/>
  <p:tag name="KSO_WM_TEMPLATE_INDEX" val="20231192"/>
  <p:tag name="KSO_WM_UNIT_LAYERLEVEL" val="1"/>
  <p:tag name="KSO_WM_TAG_VERSION" val="3.0"/>
  <p:tag name="KSO_WM_BEAUTIFY_FLAG" val="#wm#"/>
  <p:tag name="KSO_WM_UNIT_VALUE" val="1400*2094"/>
  <p:tag name="KSO_WM_UNIT_TYPE" val="d"/>
  <p:tag name="KSO_WM_UNIT_INDEX" val="1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192_1*f*1"/>
  <p:tag name="KSO_WM_TEMPLATE_CATEGORY" val="custom"/>
  <p:tag name="KSO_WM_TEMPLATE_INDEX" val="20231192"/>
  <p:tag name="KSO_WM_UNIT_LAYERLEVEL" val="1"/>
  <p:tag name="KSO_WM_TAG_VERSION" val="3.0"/>
  <p:tag name="KSO_WM_BEAUTIFY_FLAG" val="#wm#"/>
  <p:tag name="KSO_WM_UNIT_SUBTYPE" val="a"/>
  <p:tag name="KSO_WM_UNIT_NOCLEAR" val="0"/>
  <p:tag name="KSO_WM_UNIT_VALUE" val="120"/>
  <p:tag name="KSO_WM_UNIT_TYPE" val="f"/>
  <p:tag name="KSO_WM_UNIT_INDEX" val="1"/>
  <p:tag name="KSO_WM_UNIT_PRESET_TEXT" val="单击添加文本具体内容简明扼要地阐述您的观点。根据需要可酌情增减文字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192_1*i*2"/>
  <p:tag name="KSO_WM_TEMPLATE_CATEGORY" val="custom"/>
  <p:tag name="KSO_WM_TEMPLATE_INDEX" val="2023119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192_1*i*3"/>
  <p:tag name="KSO_WM_TEMPLATE_CATEGORY" val="custom"/>
  <p:tag name="KSO_WM_TEMPLATE_INDEX" val="20231192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378.xml><?xml version="1.0" encoding="utf-8"?>
<p:tagLst xmlns:p="http://schemas.openxmlformats.org/presentationml/2006/main">
  <p:tag name="KSO_WM_BEAUTIFY_FLAG" val="#wm#"/>
  <p:tag name="KSO_WM_TEMPLATE_CATEGORY" val="custom"/>
  <p:tag name="KSO_WM_TEMPLATE_MASTER_TYPE" val="0"/>
  <p:tag name="KSO_WM_TEMPLATE_COLOR_TYPE" val="0"/>
  <p:tag name="KSO_WM_SLIDE_TYPE" val="text"/>
  <p:tag name="KSO_WM_SLIDE_SUBTYPE" val="picTxt"/>
  <p:tag name="KSO_WM_SLIDE_SIZE" val="864*418"/>
  <p:tag name="KSO_WM_SLIDE_POSITION" val="47*66"/>
  <p:tag name="KSO_WM_SLIDE_LAYOUT" val="a_d_f"/>
  <p:tag name="KSO_WM_SLIDE_LAYOUT_CNT" val="1_1_1"/>
  <p:tag name="KSO_WM_TEMPLATE_INDEX" val="20231192"/>
  <p:tag name="KSO_WM_TEMPLATE_SUBCATEGORY" val="0"/>
  <p:tag name="KSO_WM_SLIDE_INDEX" val="1"/>
  <p:tag name="KSO_WM_TAG_VERSION" val="3.0"/>
  <p:tag name="KSO_WM_SLIDE_ID" val="custom20231192_1"/>
  <p:tag name="KSO_WM_SLIDE_ITEM_CNT" val="1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24"/>
  <p:tag name="KSO_WM_UNIT_PRESET_TEXT" val="单击此处添加标题"/>
  <p:tag name="KSO_WM_TEMPLATE_INDEX" val="20231192"/>
  <p:tag name="KSO_WM_UNIT_ID" val="custom20231192_1*a*1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192_1*i*1"/>
  <p:tag name="KSO_WM_TEMPLATE_CATEGORY" val="custom"/>
  <p:tag name="KSO_WM_TEMPLATE_INDEX" val="20231192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192_1*d*1"/>
  <p:tag name="KSO_WM_TEMPLATE_CATEGORY" val="custom"/>
  <p:tag name="KSO_WM_TEMPLATE_INDEX" val="20231192"/>
  <p:tag name="KSO_WM_UNIT_LAYERLEVEL" val="1"/>
  <p:tag name="KSO_WM_TAG_VERSION" val="3.0"/>
  <p:tag name="KSO_WM_BEAUTIFY_FLAG" val="#wm#"/>
  <p:tag name="KSO_WM_UNIT_VALUE" val="1400*2094"/>
  <p:tag name="KSO_WM_UNIT_TYPE" val="d"/>
  <p:tag name="KSO_WM_UNIT_INDEX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192_1*f*1"/>
  <p:tag name="KSO_WM_TEMPLATE_CATEGORY" val="custom"/>
  <p:tag name="KSO_WM_TEMPLATE_INDEX" val="20231192"/>
  <p:tag name="KSO_WM_UNIT_LAYERLEVEL" val="1"/>
  <p:tag name="KSO_WM_TAG_VERSION" val="3.0"/>
  <p:tag name="KSO_WM_BEAUTIFY_FLAG" val="#wm#"/>
  <p:tag name="KSO_WM_UNIT_SUBTYPE" val="a"/>
  <p:tag name="KSO_WM_UNIT_NOCLEAR" val="0"/>
  <p:tag name="KSO_WM_UNIT_VALUE" val="120"/>
  <p:tag name="KSO_WM_UNIT_TYPE" val="f"/>
  <p:tag name="KSO_WM_UNIT_INDEX" val="1"/>
  <p:tag name="KSO_WM_UNIT_PRESET_TEXT" val="单击添加文本具体内容简明扼要地阐述您的观点。根据需要可酌情增减文字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192_1*i*2"/>
  <p:tag name="KSO_WM_TEMPLATE_CATEGORY" val="custom"/>
  <p:tag name="KSO_WM_TEMPLATE_INDEX" val="2023119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192_1*i*3"/>
  <p:tag name="KSO_WM_TEMPLATE_CATEGORY" val="custom"/>
  <p:tag name="KSO_WM_TEMPLATE_INDEX" val="20231192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385.xml><?xml version="1.0" encoding="utf-8"?>
<p:tagLst xmlns:p="http://schemas.openxmlformats.org/presentationml/2006/main">
  <p:tag name="KSO_WM_BEAUTIFY_FLAG" val="#wm#"/>
  <p:tag name="KSO_WM_TEMPLATE_CATEGORY" val="custom"/>
  <p:tag name="KSO_WM_TEMPLATE_MASTER_TYPE" val="0"/>
  <p:tag name="KSO_WM_TEMPLATE_COLOR_TYPE" val="0"/>
  <p:tag name="KSO_WM_SLIDE_TYPE" val="text"/>
  <p:tag name="KSO_WM_SLIDE_SUBTYPE" val="picTxt"/>
  <p:tag name="KSO_WM_SLIDE_SIZE" val="864*418"/>
  <p:tag name="KSO_WM_SLIDE_POSITION" val="47*66"/>
  <p:tag name="KSO_WM_SLIDE_LAYOUT" val="a_d_f"/>
  <p:tag name="KSO_WM_SLIDE_LAYOUT_CNT" val="1_1_1"/>
  <p:tag name="KSO_WM_TEMPLATE_INDEX" val="20231192"/>
  <p:tag name="KSO_WM_TEMPLATE_SUBCATEGORY" val="0"/>
  <p:tag name="KSO_WM_SLIDE_INDEX" val="1"/>
  <p:tag name="KSO_WM_TAG_VERSION" val="3.0"/>
  <p:tag name="KSO_WM_SLIDE_ID" val="custom20231192_1"/>
  <p:tag name="KSO_WM_SLIDE_ITEM_CNT" val="1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24"/>
  <p:tag name="KSO_WM_UNIT_PRESET_TEXT" val="单击此处添加标题"/>
  <p:tag name="KSO_WM_TEMPLATE_INDEX" val="20231192"/>
  <p:tag name="KSO_WM_UNIT_ID" val="custom20231192_1*a*1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192_1*i*1"/>
  <p:tag name="KSO_WM_TEMPLATE_CATEGORY" val="custom"/>
  <p:tag name="KSO_WM_TEMPLATE_INDEX" val="20231192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192_1*d*1"/>
  <p:tag name="KSO_WM_TEMPLATE_CATEGORY" val="custom"/>
  <p:tag name="KSO_WM_TEMPLATE_INDEX" val="20231192"/>
  <p:tag name="KSO_WM_UNIT_LAYERLEVEL" val="1"/>
  <p:tag name="KSO_WM_TAG_VERSION" val="3.0"/>
  <p:tag name="KSO_WM_BEAUTIFY_FLAG" val="#wm#"/>
  <p:tag name="KSO_WM_UNIT_VALUE" val="1400*2094"/>
  <p:tag name="KSO_WM_UNIT_TYPE" val="d"/>
  <p:tag name="KSO_WM_UNIT_INDEX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192_1*f*1"/>
  <p:tag name="KSO_WM_TEMPLATE_CATEGORY" val="custom"/>
  <p:tag name="KSO_WM_TEMPLATE_INDEX" val="20231192"/>
  <p:tag name="KSO_WM_UNIT_LAYERLEVEL" val="1"/>
  <p:tag name="KSO_WM_TAG_VERSION" val="3.0"/>
  <p:tag name="KSO_WM_BEAUTIFY_FLAG" val="#wm#"/>
  <p:tag name="KSO_WM_UNIT_SUBTYPE" val="a"/>
  <p:tag name="KSO_WM_UNIT_NOCLEAR" val="0"/>
  <p:tag name="KSO_WM_UNIT_VALUE" val="120"/>
  <p:tag name="KSO_WM_UNIT_TYPE" val="f"/>
  <p:tag name="KSO_WM_UNIT_INDEX" val="1"/>
  <p:tag name="KSO_WM_UNIT_PRESET_TEXT" val="单击添加文本具体内容简明扼要地阐述您的观点。根据需要可酌情增减文字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192_1*i*2"/>
  <p:tag name="KSO_WM_TEMPLATE_CATEGORY" val="custom"/>
  <p:tag name="KSO_WM_TEMPLATE_INDEX" val="2023119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192_1*i*3"/>
  <p:tag name="KSO_WM_TEMPLATE_CATEGORY" val="custom"/>
  <p:tag name="KSO_WM_TEMPLATE_INDEX" val="20231192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392.xml><?xml version="1.0" encoding="utf-8"?>
<p:tagLst xmlns:p="http://schemas.openxmlformats.org/presentationml/2006/main">
  <p:tag name="KSO_WM_BEAUTIFY_FLAG" val="#wm#"/>
  <p:tag name="KSO_WM_TEMPLATE_CATEGORY" val="custom"/>
  <p:tag name="KSO_WM_TEMPLATE_MASTER_TYPE" val="0"/>
  <p:tag name="KSO_WM_TEMPLATE_COLOR_TYPE" val="0"/>
  <p:tag name="KSO_WM_SLIDE_TYPE" val="text"/>
  <p:tag name="KSO_WM_SLIDE_SUBTYPE" val="picTxt"/>
  <p:tag name="KSO_WM_SLIDE_SIZE" val="864*418"/>
  <p:tag name="KSO_WM_SLIDE_POSITION" val="47*66"/>
  <p:tag name="KSO_WM_SLIDE_LAYOUT" val="a_d_f"/>
  <p:tag name="KSO_WM_SLIDE_LAYOUT_CNT" val="1_1_1"/>
  <p:tag name="KSO_WM_TEMPLATE_INDEX" val="20231192"/>
  <p:tag name="KSO_WM_TEMPLATE_SUBCATEGORY" val="0"/>
  <p:tag name="KSO_WM_SLIDE_INDEX" val="1"/>
  <p:tag name="KSO_WM_TAG_VERSION" val="3.0"/>
  <p:tag name="KSO_WM_SLIDE_ID" val="custom20231192_1"/>
  <p:tag name="KSO_WM_SLIDE_ITEM_CNT" val="1"/>
</p:tagLst>
</file>

<file path=ppt/tags/tag3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24"/>
  <p:tag name="KSO_WM_UNIT_PRESET_TEXT" val="单击此处添加标题"/>
  <p:tag name="KSO_WM_TEMPLATE_INDEX" val="20231192"/>
  <p:tag name="KSO_WM_UNIT_ID" val="custom20231192_1*a*1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192_1*i*1"/>
  <p:tag name="KSO_WM_TEMPLATE_CATEGORY" val="custom"/>
  <p:tag name="KSO_WM_TEMPLATE_INDEX" val="20231192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192_1*d*1"/>
  <p:tag name="KSO_WM_TEMPLATE_CATEGORY" val="custom"/>
  <p:tag name="KSO_WM_TEMPLATE_INDEX" val="20231192"/>
  <p:tag name="KSO_WM_UNIT_LAYERLEVEL" val="1"/>
  <p:tag name="KSO_WM_TAG_VERSION" val="3.0"/>
  <p:tag name="KSO_WM_BEAUTIFY_FLAG" val="#wm#"/>
  <p:tag name="KSO_WM_UNIT_VALUE" val="1400*2094"/>
  <p:tag name="KSO_WM_UNIT_TYPE" val="d"/>
  <p:tag name="KSO_WM_UNIT_INDEX" val="1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192_1*f*1"/>
  <p:tag name="KSO_WM_TEMPLATE_CATEGORY" val="custom"/>
  <p:tag name="KSO_WM_TEMPLATE_INDEX" val="20231192"/>
  <p:tag name="KSO_WM_UNIT_LAYERLEVEL" val="1"/>
  <p:tag name="KSO_WM_TAG_VERSION" val="3.0"/>
  <p:tag name="KSO_WM_BEAUTIFY_FLAG" val="#wm#"/>
  <p:tag name="KSO_WM_UNIT_SUBTYPE" val="a"/>
  <p:tag name="KSO_WM_UNIT_NOCLEAR" val="0"/>
  <p:tag name="KSO_WM_UNIT_VALUE" val="120"/>
  <p:tag name="KSO_WM_UNIT_TYPE" val="f"/>
  <p:tag name="KSO_WM_UNIT_INDEX" val="1"/>
  <p:tag name="KSO_WM_UNIT_PRESET_TEXT" val="单击添加文本具体内容简明扼要地阐述您的观点。根据需要可酌情增减文字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192_1*i*2"/>
  <p:tag name="KSO_WM_TEMPLATE_CATEGORY" val="custom"/>
  <p:tag name="KSO_WM_TEMPLATE_INDEX" val="2023119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192_1*i*3"/>
  <p:tag name="KSO_WM_TEMPLATE_CATEGORY" val="custom"/>
  <p:tag name="KSO_WM_TEMPLATE_INDEX" val="20231192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399.xml><?xml version="1.0" encoding="utf-8"?>
<p:tagLst xmlns:p="http://schemas.openxmlformats.org/presentationml/2006/main">
  <p:tag name="KSO_WM_BEAUTIFY_FLAG" val="#wm#"/>
  <p:tag name="KSO_WM_TEMPLATE_CATEGORY" val="custom"/>
  <p:tag name="KSO_WM_TEMPLATE_MASTER_TYPE" val="0"/>
  <p:tag name="KSO_WM_TEMPLATE_COLOR_TYPE" val="0"/>
  <p:tag name="KSO_WM_SLIDE_TYPE" val="text"/>
  <p:tag name="KSO_WM_SLIDE_SUBTYPE" val="picTxt"/>
  <p:tag name="KSO_WM_SLIDE_SIZE" val="864*418"/>
  <p:tag name="KSO_WM_SLIDE_POSITION" val="47*66"/>
  <p:tag name="KSO_WM_SLIDE_LAYOUT" val="a_d_f"/>
  <p:tag name="KSO_WM_SLIDE_LAYOUT_CNT" val="1_1_1"/>
  <p:tag name="KSO_WM_TEMPLATE_INDEX" val="20231192"/>
  <p:tag name="KSO_WM_TEMPLATE_SUBCATEGORY" val="0"/>
  <p:tag name="KSO_WM_SLIDE_INDEX" val="1"/>
  <p:tag name="KSO_WM_TAG_VERSION" val="3.0"/>
  <p:tag name="KSO_WM_SLIDE_ID" val="custom20231192_1"/>
  <p:tag name="KSO_WM_SLIDE_ITEM_CNT" val="1"/>
</p:tagLst>
</file>

<file path=ppt/tags/tag4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2_9*e*1"/>
  <p:tag name="KSO_WM_TEMPLATE_CATEGORY" val="custom"/>
  <p:tag name="KSO_WM_TEMPLATE_INDEX" val="20230262"/>
  <p:tag name="KSO_WM_UNIT_LAYERLEVEL" val="1"/>
  <p:tag name="KSO_WM_TAG_VERSION" val="3.0"/>
  <p:tag name="KSO_WM_BEAUTIFY_FLAG" val="#wm#"/>
  <p:tag name="KSO_WM_UNIT_CONTENT_GROUP_TYPE" val="contentchip"/>
  <p:tag name="KSO_WM_UNIT_PRESET_TEXT" val="06"/>
</p:tagLst>
</file>

<file path=ppt/tags/tag4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2_9*a*1"/>
  <p:tag name="KSO_WM_TEMPLATE_CATEGORY" val="custom"/>
  <p:tag name="KSO_WM_TEMPLATE_INDEX" val="20230262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402.xml><?xml version="1.0" encoding="utf-8"?>
<p:tagLst xmlns:p="http://schemas.openxmlformats.org/presentationml/2006/main">
  <p:tag name="KSO_WM_SLIDE_ID" val="custom2023026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62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4.85&quot;,&quot;top&quot;:&quot;134.3&quot;,&quot;width&quot;:&quot;495.15&quot;,&quot;height&quot;:&quot;271.4&quot;}"/>
</p:tagLst>
</file>

<file path=ppt/tags/tag403.xml><?xml version="1.0" encoding="utf-8"?>
<p:tagLst xmlns:p="http://schemas.openxmlformats.org/presentationml/2006/main">
  <p:tag name="KSO_WM_UNIT_VALUE" val="1153*115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280_1*d*1"/>
  <p:tag name="KSO_WM_TEMPLATE_CATEGORY" val="custom"/>
  <p:tag name="KSO_WM_TEMPLATE_INDEX" val="20233280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0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29"/>
  <p:tag name="KSO_WM_UNIT_TEXT_FILL_FORE_SCHEMECOLOR_INDEX" val="13"/>
  <p:tag name="KSO_WM_UNIT_TEXT_FILL_TYPE" val="1"/>
  <p:tag name="KSO_WM_UNIT_USESOURCEFORMAT_APPLY" val="0"/>
  <p:tag name="KSO_WM_TEMPLATE_INDEX" val="20233280"/>
  <p:tag name="KSO_WM_UNIT_ID" val="custom20233280_1*a*1"/>
  <p:tag name="KSO_WM_UNIT_PRESET_TEXT" val="单击此处添加标题内容"/>
</p:tagLst>
</file>

<file path=ppt/tags/tag4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19_4*l_h_f*1_1_1"/>
  <p:tag name="KSO_WM_TEMPLATE_CATEGORY" val="diagram"/>
  <p:tag name="KSO_WM_TEMPLATE_INDEX" val="20232419"/>
  <p:tag name="KSO_WM_UNIT_LAYERLEVEL" val="1_1_1"/>
  <p:tag name="KSO_WM_TAG_VERSION" val="3.0"/>
  <p:tag name="KSO_WM_BEAUTIFY_FLAG" val="#wm#"/>
  <p:tag name="KSO_WM_UNIT_PRESET_TEXT" val="单击添加正文，请言简意赅的阐述您的观点。"/>
  <p:tag name="KSO_WM_UNIT_TEXT_FILL_FORE_SCHEMECOLOR_INDEX" val="1"/>
  <p:tag name="KSO_WM_UNIT_TEXT_FILL_TYPE" val="1"/>
  <p:tag name="KSO_WM_DIAGRAM_MAX_ITEMCNT" val="4"/>
  <p:tag name="KSO_WM_DIAGRAM_MIN_ITEMCNT" val="1"/>
  <p:tag name="KSO_WM_DIAGRAM_VIRTUALLY_FRAME" val="{&quot;height&quot;:313.7013244628906,&quot;width&quot;:414.0541076660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19_4*l_h_a*1_1_1"/>
  <p:tag name="KSO_WM_TEMPLATE_CATEGORY" val="diagram"/>
  <p:tag name="KSO_WM_TEMPLATE_INDEX" val="20232419"/>
  <p:tag name="KSO_WM_UNIT_LAYERLEVEL" val="1_1_1"/>
  <p:tag name="KSO_WM_TAG_VERSION" val="3.0"/>
  <p:tag name="KSO_WM_BEAUTIFY_FLAG" val="#wm#"/>
  <p:tag name="KSO_WM_UNIT_PRESET_TEXT" val="添加项标题"/>
  <p:tag name="KSO_WM_UNIT_TEXT_FILL_FORE_SCHEMECOLOR_INDEX" val="1"/>
  <p:tag name="KSO_WM_UNIT_TEXT_FILL_TYPE" val="1"/>
  <p:tag name="KSO_WM_DIAGRAM_MAX_ITEMCNT" val="4"/>
  <p:tag name="KSO_WM_DIAGRAM_MIN_ITEMCNT" val="1"/>
  <p:tag name="KSO_WM_DIAGRAM_VIRTUALLY_FRAME" val="{&quot;height&quot;:313.7013244628906,&quot;width&quot;:414.0541076660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2419_4*l_h_f*1_3_1"/>
  <p:tag name="KSO_WM_TEMPLATE_CATEGORY" val="diagram"/>
  <p:tag name="KSO_WM_TEMPLATE_INDEX" val="20232419"/>
  <p:tag name="KSO_WM_UNIT_LAYERLEVEL" val="1_1_1"/>
  <p:tag name="KSO_WM_TAG_VERSION" val="3.0"/>
  <p:tag name="KSO_WM_BEAUTIFY_FLAG" val="#wm#"/>
  <p:tag name="KSO_WM_UNIT_PRESET_TEXT" val="单击添加正文，请言简意赅的阐述您的观点。"/>
  <p:tag name="KSO_WM_UNIT_TEXT_FILL_FORE_SCHEMECOLOR_INDEX" val="1"/>
  <p:tag name="KSO_WM_UNIT_TEXT_FILL_TYPE" val="1"/>
  <p:tag name="KSO_WM_DIAGRAM_MAX_ITEMCNT" val="4"/>
  <p:tag name="KSO_WM_DIAGRAM_MIN_ITEMCNT" val="1"/>
  <p:tag name="KSO_WM_DIAGRAM_VIRTUALLY_FRAME" val="{&quot;height&quot;:313.7013244628906,&quot;width&quot;:414.0541076660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2419_4*l_h_a*1_3_1"/>
  <p:tag name="KSO_WM_TEMPLATE_CATEGORY" val="diagram"/>
  <p:tag name="KSO_WM_TEMPLATE_INDEX" val="20232419"/>
  <p:tag name="KSO_WM_UNIT_LAYERLEVEL" val="1_1_1"/>
  <p:tag name="KSO_WM_TAG_VERSION" val="3.0"/>
  <p:tag name="KSO_WM_BEAUTIFY_FLAG" val="#wm#"/>
  <p:tag name="KSO_WM_UNIT_PRESET_TEXT" val="添加项标题"/>
  <p:tag name="KSO_WM_UNIT_TEXT_FILL_FORE_SCHEMECOLOR_INDEX" val="1"/>
  <p:tag name="KSO_WM_UNIT_TEXT_FILL_TYPE" val="1"/>
  <p:tag name="KSO_WM_DIAGRAM_MAX_ITEMCNT" val="4"/>
  <p:tag name="KSO_WM_DIAGRAM_MIN_ITEMCNT" val="1"/>
  <p:tag name="KSO_WM_DIAGRAM_VIRTUALLY_FRAME" val="{&quot;height&quot;:313.7013244628906,&quot;width&quot;:414.0541076660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19_4*l_h_f*1_2_1"/>
  <p:tag name="KSO_WM_TEMPLATE_CATEGORY" val="diagram"/>
  <p:tag name="KSO_WM_TEMPLATE_INDEX" val="20232419"/>
  <p:tag name="KSO_WM_UNIT_LAYERLEVEL" val="1_1_1"/>
  <p:tag name="KSO_WM_TAG_VERSION" val="3.0"/>
  <p:tag name="KSO_WM_BEAUTIFY_FLAG" val="#wm#"/>
  <p:tag name="KSO_WM_UNIT_PRESET_TEXT" val="单击添加正文，请言简意赅的阐述您的观点。"/>
  <p:tag name="KSO_WM_UNIT_TEXT_FILL_FORE_SCHEMECOLOR_INDEX" val="1"/>
  <p:tag name="KSO_WM_UNIT_TEXT_FILL_TYPE" val="1"/>
  <p:tag name="KSO_WM_DIAGRAM_MAX_ITEMCNT" val="4"/>
  <p:tag name="KSO_WM_DIAGRAM_MIN_ITEMCNT" val="1"/>
  <p:tag name="KSO_WM_DIAGRAM_VIRTUALLY_FRAME" val="{&quot;height&quot;:313.7013244628906,&quot;width&quot;:414.0541076660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19_4*l_h_a*1_2_1"/>
  <p:tag name="KSO_WM_TEMPLATE_CATEGORY" val="diagram"/>
  <p:tag name="KSO_WM_TEMPLATE_INDEX" val="20232419"/>
  <p:tag name="KSO_WM_UNIT_LAYERLEVEL" val="1_1_1"/>
  <p:tag name="KSO_WM_TAG_VERSION" val="3.0"/>
  <p:tag name="KSO_WM_BEAUTIFY_FLAG" val="#wm#"/>
  <p:tag name="KSO_WM_UNIT_PRESET_TEXT" val="添加项标题"/>
  <p:tag name="KSO_WM_UNIT_TEXT_FILL_FORE_SCHEMECOLOR_INDEX" val="1"/>
  <p:tag name="KSO_WM_UNIT_TEXT_FILL_TYPE" val="1"/>
  <p:tag name="KSO_WM_DIAGRAM_MAX_ITEMCNT" val="4"/>
  <p:tag name="KSO_WM_DIAGRAM_MIN_ITEMCNT" val="1"/>
  <p:tag name="KSO_WM_DIAGRAM_VIRTUALLY_FRAME" val="{&quot;height&quot;:313.7013244628906,&quot;width&quot;:414.0541076660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2419_4*l_h_f*1_4_1"/>
  <p:tag name="KSO_WM_TEMPLATE_CATEGORY" val="diagram"/>
  <p:tag name="KSO_WM_TEMPLATE_INDEX" val="20232419"/>
  <p:tag name="KSO_WM_UNIT_LAYERLEVEL" val="1_1_1"/>
  <p:tag name="KSO_WM_TAG_VERSION" val="3.0"/>
  <p:tag name="KSO_WM_BEAUTIFY_FLAG" val="#wm#"/>
  <p:tag name="KSO_WM_UNIT_PRESET_TEXT" val="单击添加正文，请言简意赅的阐述您的观点。"/>
  <p:tag name="KSO_WM_UNIT_TEXT_FILL_FORE_SCHEMECOLOR_INDEX" val="1"/>
  <p:tag name="KSO_WM_UNIT_TEXT_FILL_TYPE" val="1"/>
  <p:tag name="KSO_WM_DIAGRAM_MAX_ITEMCNT" val="4"/>
  <p:tag name="KSO_WM_DIAGRAM_MIN_ITEMCNT" val="1"/>
  <p:tag name="KSO_WM_DIAGRAM_VIRTUALLY_FRAME" val="{&quot;height&quot;:313.7013244628906,&quot;width&quot;:414.0541076660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2419_4*l_h_a*1_4_1"/>
  <p:tag name="KSO_WM_TEMPLATE_CATEGORY" val="diagram"/>
  <p:tag name="KSO_WM_TEMPLATE_INDEX" val="20232419"/>
  <p:tag name="KSO_WM_UNIT_LAYERLEVEL" val="1_1_1"/>
  <p:tag name="KSO_WM_TAG_VERSION" val="3.0"/>
  <p:tag name="KSO_WM_BEAUTIFY_FLAG" val="#wm#"/>
  <p:tag name="KSO_WM_UNIT_PRESET_TEXT" val="添加项标题"/>
  <p:tag name="KSO_WM_UNIT_TEXT_FILL_FORE_SCHEMECOLOR_INDEX" val="1"/>
  <p:tag name="KSO_WM_UNIT_TEXT_FILL_TYPE" val="1"/>
  <p:tag name="KSO_WM_DIAGRAM_MAX_ITEMCNT" val="4"/>
  <p:tag name="KSO_WM_DIAGRAM_MIN_ITEMCNT" val="1"/>
  <p:tag name="KSO_WM_DIAGRAM_VIRTUALLY_FRAME" val="{&quot;height&quot;:313.7013244628906,&quot;width&quot;:414.0541076660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TEMPLATE_CATEGORY" val="custom"/>
  <p:tag name="KSO_WM_TEMPLATE_MASTER_TYPE" val="0"/>
  <p:tag name="KSO_WM_TEMPLATE_COLOR_TYPE" val="0"/>
  <p:tag name="KSO_WM_SLIDE_TYPE" val="text"/>
  <p:tag name="KSO_WM_SLIDE_SUBTYPE" val="picTxt"/>
  <p:tag name="KSO_WM_SLIDE_SIZE" val="413.858*282.882"/>
  <p:tag name="KSO_WM_SLIDE_POSITION" val="480.008*181.544"/>
  <p:tag name="KSO_WM_DIAGRAM_GROUP_CODE" val="l1-1"/>
  <p:tag name="KSO_WM_SLIDE_DIAGTYPE" val="l"/>
  <p:tag name="KSO_WM_SLIDE_LAYOUT" val="a_d_l"/>
  <p:tag name="KSO_WM_SLIDE_LAYOUT_CNT" val="1_1_1"/>
  <p:tag name="KSO_WM_TEMPLATE_INDEX" val="20230262"/>
  <p:tag name="KSO_WM_TEMPLATE_SUBCATEGORY" val="0"/>
  <p:tag name="KSO_WM_SLIDE_INDEX" val="1"/>
  <p:tag name="KSO_WM_TAG_VERSION" val="3.0"/>
  <p:tag name="KSO_WM_SLIDE_ID" val="custom20233280_1"/>
  <p:tag name="KSO_WM_SLIDE_ITEM_CNT" val="4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4460_1*a*1"/>
  <p:tag name="KSO_WM_TEMPLATE_CATEGORY" val="custom"/>
  <p:tag name="KSO_WM_TEMPLATE_INDEX" val="20234460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l1-1"/>
  <p:tag name="KSO_WM_UNIT_TYPE" val="a"/>
  <p:tag name="KSO_WM_UNIT_INDEX" val="1"/>
  <p:tag name="KSO_WM_UNIT_VALUE" val="29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415.xml><?xml version="1.0" encoding="utf-8"?>
<p:tagLst xmlns:p="http://schemas.openxmlformats.org/presentationml/2006/main">
  <p:tag name="KSO_WM_UNIT_VALUE" val="689*105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4459_1*l_h_d*1_2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28.44598388671875,&quot;width&quot;:904.564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416.xml><?xml version="1.0" encoding="utf-8"?>
<p:tagLst xmlns:p="http://schemas.openxmlformats.org/presentationml/2006/main">
  <p:tag name="KSO_WM_UNIT_VALUE" val="689*11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4459_1*l_h_d*1_1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28.44598388671875,&quot;width&quot;:904.564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417.xml><?xml version="1.0" encoding="utf-8"?>
<p:tagLst xmlns:p="http://schemas.openxmlformats.org/presentationml/2006/main">
  <p:tag name="KSO_WM_UNIT_VALUE" val="688*9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4459_1*l_h_d*1_3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28.44598388671875,&quot;width&quot;:904.564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418.xml><?xml version="1.0" encoding="utf-8"?>
<p:tagLst xmlns:p="http://schemas.openxmlformats.org/presentationml/2006/main">
  <p:tag name="KSO_WM_DIAGRAM_VIRTUALLY_FRAME" val="{&quot;height&quot;:328.44598388671875,&quot;width&quot;:904.5641479492188}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459_1*l_h_f*1_1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文本的具体内容简明阐述您的观点"/>
  <p:tag name="KSO_WM_UNIT_TEXT_FILL_FORE_SCHEMECOLOR_INDEX" val="1"/>
  <p:tag name="KSO_WM_UNIT_TEXT_FILL_TYPE" val="1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19.xml><?xml version="1.0" encoding="utf-8"?>
<p:tagLst xmlns:p="http://schemas.openxmlformats.org/presentationml/2006/main">
  <p:tag name="KSO_WM_DIAGRAM_VIRTUALLY_FRAME" val="{&quot;height&quot;:328.44598388671875,&quot;width&quot;:904.5641479492188}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4459_1*l_h_a*1_1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20.xml><?xml version="1.0" encoding="utf-8"?>
<p:tagLst xmlns:p="http://schemas.openxmlformats.org/presentationml/2006/main">
  <p:tag name="KSO_WM_DIAGRAM_VIRTUALLY_FRAME" val="{&quot;height&quot;:328.44598388671875,&quot;width&quot;:904.5641479492188}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459_1*l_h_f*1_2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文本的具体内容简明阐述您的观点"/>
  <p:tag name="KSO_WM_UNIT_TEXT_FILL_FORE_SCHEMECOLOR_INDEX" val="1"/>
  <p:tag name="KSO_WM_UNIT_TEXT_FILL_TYPE" val="1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21.xml><?xml version="1.0" encoding="utf-8"?>
<p:tagLst xmlns:p="http://schemas.openxmlformats.org/presentationml/2006/main">
  <p:tag name="KSO_WM_DIAGRAM_VIRTUALLY_FRAME" val="{&quot;height&quot;:328.44598388671875,&quot;width&quot;:904.5641479492188}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4459_1*l_h_a*1_2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22.xml><?xml version="1.0" encoding="utf-8"?>
<p:tagLst xmlns:p="http://schemas.openxmlformats.org/presentationml/2006/main">
  <p:tag name="KSO_WM_DIAGRAM_VIRTUALLY_FRAME" val="{&quot;height&quot;:328.44598388671875,&quot;width&quot;:904.5641479492188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4459_1*l_h_i*1_2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2"/>
  <p:tag name="KSO_WM_UNIT_TEXT_FILL_FORE_SCHEMECOLOR_INDEX" val="1"/>
  <p:tag name="KSO_WM_UNIT_TEXT_FILL_TYPE" val="1"/>
  <p:tag name="KSO_WM_DIAGRAM_MAX_ITEMCNT" val="3"/>
  <p:tag name="KSO_WM_DIAGRAM_MIN_ITEMCNT" val="3"/>
  <p:tag name="KSO_WM_DIAGRAM_COLOR_MATCH_VALUE" val="{&quot;shape&quot;:{&quot;fill&quot;:{&quot;solid&quot;:{&quot;brightness&quot;:0,&quot;colorType&quot;:2,&quot;rgb&quot;:&quot;#ffffff&quot;,&quot;transparency&quot;:0.15000000596046448},&quot;type&quot;:1},&quot;glow&quot;:{&quot;colorType&quot;:0},&quot;line&quot;:{&quot;type&quot;:0},&quot;shadow&quot;:{&quot;brightness&quot;:-0.5,&quot;colorType&quot;:1,&quot;foreColorIndex&quot;:9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9"/>
  <p:tag name="KSO_WM_UNIT_USESOURCEFORMAT_APPLY" val="0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4459_1*l_h_i*1_1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1"/>
  <p:tag name="KSO_WM_UNIT_TEXT_FILL_FORE_SCHEMECOLOR_INDEX" val="1"/>
  <p:tag name="KSO_WM_UNIT_TEXT_FILL_TYPE" val="1"/>
  <p:tag name="KSO_WM_DIAGRAM_MAX_ITEMCNT" val="3"/>
  <p:tag name="KSO_WM_DIAGRAM_MIN_ITEMCNT" val="3"/>
  <p:tag name="KSO_WM_DIAGRAM_VIRTUALLY_FRAME" val="{&quot;height&quot;:328.44598388671875,&quot;width&quot;:904.5641479492188}"/>
  <p:tag name="KSO_WM_DIAGRAM_COLOR_MATCH_VALUE" val="{&quot;shape&quot;:{&quot;fill&quot;:{&quot;solid&quot;:{&quot;brightness&quot;:0,&quot;colorType&quot;:2,&quot;rgb&quot;:&quot;#ffffff&quot;,&quot;transparency&quot;:0.15000000596046448},&quot;type&quot;:1},&quot;glow&quot;:{&quot;colorType&quot;:0},&quot;line&quot;:{&quot;type&quot;:0},&quot;shadow&quot;:{&quot;brightness&quot;:-0.5,&quot;colorType&quot;:1,&quot;foreColorIndex&quot;:9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9"/>
  <p:tag name="KSO_WM_UNIT_USESOURCEFORMAT_APPLY" val="0"/>
</p:tagLst>
</file>

<file path=ppt/tags/tag424.xml><?xml version="1.0" encoding="utf-8"?>
<p:tagLst xmlns:p="http://schemas.openxmlformats.org/presentationml/2006/main">
  <p:tag name="KSO_WM_DIAGRAM_VIRTUALLY_FRAME" val="{&quot;height&quot;:328.44598388671875,&quot;width&quot;:904.5641479492188}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4459_1*l_h_f*1_3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文本的具体内容简明阐述您的观点"/>
  <p:tag name="KSO_WM_UNIT_TEXT_FILL_FORE_SCHEMECOLOR_INDEX" val="1"/>
  <p:tag name="KSO_WM_UNIT_TEXT_FILL_TYPE" val="1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25.xml><?xml version="1.0" encoding="utf-8"?>
<p:tagLst xmlns:p="http://schemas.openxmlformats.org/presentationml/2006/main">
  <p:tag name="KSO_WM_DIAGRAM_VIRTUALLY_FRAME" val="{&quot;height&quot;:328.44598388671875,&quot;width&quot;:904.5641479492188}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4459_1*l_h_a*1_3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26.xml><?xml version="1.0" encoding="utf-8"?>
<p:tagLst xmlns:p="http://schemas.openxmlformats.org/presentationml/2006/main">
  <p:tag name="KSO_WM_DIAGRAM_VIRTUALLY_FRAME" val="{&quot;height&quot;:328.44598388671875,&quot;width&quot;:904.5641479492188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4459_1*l_h_i*1_3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3"/>
  <p:tag name="KSO_WM_UNIT_TEXT_FILL_FORE_SCHEMECOLOR_INDEX" val="1"/>
  <p:tag name="KSO_WM_UNIT_TEXT_FILL_TYPE" val="1"/>
  <p:tag name="KSO_WM_DIAGRAM_MAX_ITEMCNT" val="3"/>
  <p:tag name="KSO_WM_DIAGRAM_MIN_ITEMCNT" val="3"/>
  <p:tag name="KSO_WM_DIAGRAM_COLOR_MATCH_VALUE" val="{&quot;shape&quot;:{&quot;fill&quot;:{&quot;solid&quot;:{&quot;brightness&quot;:0,&quot;colorType&quot;:2,&quot;rgb&quot;:&quot;#ffffff&quot;,&quot;transparency&quot;:0.15000000596046448},&quot;type&quot;:1},&quot;glow&quot;:{&quot;colorType&quot;:0},&quot;line&quot;:{&quot;type&quot;:0},&quot;shadow&quot;:{&quot;brightness&quot;:-0.5,&quot;colorType&quot;:1,&quot;foreColorIndex&quot;:9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9"/>
  <p:tag name="KSO_WM_UNIT_USESOURCEFORMAT_APPLY" val="0"/>
</p:tagLst>
</file>

<file path=ppt/tags/tag427.xml><?xml version="1.0" encoding="utf-8"?>
<p:tagLst xmlns:p="http://schemas.openxmlformats.org/presentationml/2006/main">
  <p:tag name="KSO_WM_SLIDE_ID" val="custom20234460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0262"/>
  <p:tag name="KSO_WM_SLIDE_TYPE" val="text"/>
  <p:tag name="KSO_WM_SLIDE_SUBTYPE" val="picTxt"/>
  <p:tag name="KSO_WM_SLIDE_SIZE" val="904.564*328.446"/>
  <p:tag name="KSO_WM_SLIDE_POSITION" val="-7.87402e-05*139.181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2_11*a*1"/>
  <p:tag name="KSO_WM_TEMPLATE_CATEGORY" val="custom"/>
  <p:tag name="KSO_WM_TEMPLATE_INDEX" val="20230262"/>
  <p:tag name="KSO_WM_UNIT_LAYERLEVEL" val="1"/>
  <p:tag name="KSO_WM_TAG_VERSION" val="3.0"/>
  <p:tag name="KSO_WM_BEAUTIFY_FLAG" val="#wm#"/>
  <p:tag name="KSO_WM_UNIT_CONTENT_GROUP_TYPE" val="contentchip"/>
  <p:tag name="KSO_WM_UNIT_PRESET_TEXT" val="感谢您观看与聆听"/>
</p:tagLst>
</file>

<file path=ppt/tags/tag429.xml><?xml version="1.0" encoding="utf-8"?>
<p:tagLst xmlns:p="http://schemas.openxmlformats.org/presentationml/2006/main">
  <p:tag name="KSO_WM_SLIDE_ID" val="custom20230262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3.0"/>
  <p:tag name="KSO_WM_BEAUTIFY_FLAG" val="#wm#"/>
  <p:tag name="KSO_WM_TEMPLATE_CATEGORY" val="custom"/>
  <p:tag name="KSO_WM_TEMPLATE_INDEX" val="20230262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8.75&quot;,&quot;top&quot;:&quot;94.82929&quot;,&quot;width&quot;:&quot;548.5182&quot;,&quot;height&quot;:&quot;306.9134&quot;}"/>
</p:tagLst>
</file>

<file path=ppt/tags/tag431.xml><?xml version="1.0" encoding="utf-8"?>
<p:tagLst xmlns:p="http://schemas.openxmlformats.org/presentationml/2006/main">
  <p:tag name="commondata" val="eyJoZGlkIjoiYjNiY2NkYzZkZmIzNGFhMjIxNWUyZjYwNzgzYTgyN2U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10">
      <a:dk1>
        <a:srgbClr val="000000"/>
      </a:dk1>
      <a:lt1>
        <a:srgbClr val="FFFFFF"/>
      </a:lt1>
      <a:dk2>
        <a:srgbClr val="18154B"/>
      </a:dk2>
      <a:lt2>
        <a:srgbClr val="E5E8F3"/>
      </a:lt2>
      <a:accent1>
        <a:srgbClr val="8755D7"/>
      </a:accent1>
      <a:accent2>
        <a:srgbClr val="A049DB"/>
      </a:accent2>
      <a:accent3>
        <a:srgbClr val="C871E4"/>
      </a:accent3>
      <a:accent4>
        <a:srgbClr val="E1B3F2"/>
      </a:accent4>
      <a:accent5>
        <a:srgbClr val="4F3BE1"/>
      </a:accent5>
      <a:accent6>
        <a:srgbClr val="A275F3"/>
      </a:accent6>
      <a:hlink>
        <a:srgbClr val="2FDFFA"/>
      </a:hlink>
      <a:folHlink>
        <a:srgbClr val="5B7EFF"/>
      </a:folHlink>
    </a:clrScheme>
    <a:fontScheme name="自定义 1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kOGNjMmVkNi1kZTA5LTRhMmUtOTEyNy04NDI1OWNlMGJkM2QiCn0K"/>
    </extobj>
  </extobjs>
</s:customData>
</file>

<file path=customXml/itemProps430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1043</Words>
  <Application>WPS 演示</Application>
  <PresentationFormat>宽屏</PresentationFormat>
  <Paragraphs>256</Paragraphs>
  <Slides>25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40" baseType="lpstr">
      <vt:lpstr>Arial</vt:lpstr>
      <vt:lpstr>宋体</vt:lpstr>
      <vt:lpstr>Wingdings</vt:lpstr>
      <vt:lpstr>Wingdings</vt:lpstr>
      <vt:lpstr>MiSans Normal</vt:lpstr>
      <vt:lpstr>MiSans Heavy</vt:lpstr>
      <vt:lpstr>微软雅黑 Light</vt:lpstr>
      <vt:lpstr>微软雅黑</vt:lpstr>
      <vt:lpstr>Arial Unicode MS</vt:lpstr>
      <vt:lpstr>Calibri</vt:lpstr>
      <vt:lpstr>MiSans Heavy</vt:lpstr>
      <vt:lpstr>Segoe Print</vt:lpstr>
      <vt:lpstr>MiSans Normal</vt:lpstr>
      <vt:lpstr>WPS</vt:lpstr>
      <vt:lpstr>Office 主题</vt:lpstr>
      <vt:lpstr>软件工程实验小组汇报</vt:lpstr>
      <vt:lpstr>目录</vt:lpstr>
      <vt:lpstr>泛读代码</vt:lpstr>
      <vt:lpstr>理解软件功能</vt:lpstr>
      <vt:lpstr>描述软件结构</vt:lpstr>
      <vt:lpstr>撰写泛读报告</vt:lpstr>
      <vt:lpstr>标注代码</vt:lpstr>
      <vt:lpstr>精读代码理解语义</vt:lpstr>
      <vt:lpstr>对代码进行注释</vt:lpstr>
      <vt:lpstr>进行代码标注</vt:lpstr>
      <vt:lpstr>分析代码</vt:lpstr>
      <vt:lpstr>分析代码质量</vt:lpstr>
      <vt:lpstr>PowerPoint 演示文稿</vt:lpstr>
      <vt:lpstr>发现代码缺陷</vt:lpstr>
      <vt:lpstr>维护代码</vt:lpstr>
      <vt:lpstr>PowerPoint 演示文稿</vt:lpstr>
      <vt:lpstr>完善软件功能</vt:lpstr>
      <vt:lpstr>单击此处添加标题</vt:lpstr>
      <vt:lpstr>单击此处添加标题</vt:lpstr>
      <vt:lpstr>单击此处添加标题</vt:lpstr>
      <vt:lpstr>单击此处添加标题</vt:lpstr>
      <vt:lpstr>总结与反思</vt:lpstr>
      <vt:lpstr>总结阅读、分析、标注与维护经验</vt:lpstr>
      <vt:lpstr>反思不足与改进方向</vt:lpstr>
      <vt:lpstr>谢谢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WPS_1712389283</cp:lastModifiedBy>
  <cp:revision>156</cp:revision>
  <dcterms:created xsi:type="dcterms:W3CDTF">2019-06-19T02:08:00Z</dcterms:created>
  <dcterms:modified xsi:type="dcterms:W3CDTF">2024-05-31T08:20:41Z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2052-12.1.0.16929</vt:lpwstr>
  </property>
  <property fmtid="{D5CDD505-2E9C-101B-9397-08002B2CF9AE}" pid="3" name="ICV">
    <vt:lpwstr>CBF210C2D30A4999BDA499B4949E4ABB_11</vt:lpwstr>
  </property>
</Properties>
</file>