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12192000" cy="6858000"/>
  <p:notesSz cx="6858000" cy="9144000"/>
  <p:custDataLst>
    <p:tags r:id="rId37"/>
  </p:custDataLst>
  <p:defaultTextStyle>
    <a:lvl1pPr marL="0" lvl="0" algn="l" defTabSz="914400">
      <a:defRPr sz="1800" kern="1200">
        <a:solidFill>
          <a:schemeClr val="tx1"/>
        </a:solidFill>
        <a:latin typeface="华文细黑"/>
        <a:ea typeface="华文细黑"/>
      </a:defRPr>
    </a:lvl1pPr>
    <a:lvl2pPr marL="457200" lvl="1" algn="l" defTabSz="914400">
      <a:defRPr sz="1800" kern="1200">
        <a:solidFill>
          <a:schemeClr val="tx1"/>
        </a:solidFill>
        <a:latin typeface="华文细黑"/>
        <a:ea typeface="华文细黑"/>
      </a:defRPr>
    </a:lvl2pPr>
    <a:lvl3pPr marL="914400" lvl="2" algn="l" defTabSz="914400">
      <a:defRPr sz="1800" kern="1200">
        <a:solidFill>
          <a:schemeClr val="tx1"/>
        </a:solidFill>
        <a:latin typeface="华文细黑"/>
        <a:ea typeface="华文细黑"/>
      </a:defRPr>
    </a:lvl3pPr>
    <a:lvl4pPr marL="1371600" lvl="3" algn="l" defTabSz="914400">
      <a:defRPr sz="1800" kern="1200">
        <a:solidFill>
          <a:schemeClr val="tx1"/>
        </a:solidFill>
        <a:latin typeface="华文细黑"/>
        <a:ea typeface="华文细黑"/>
      </a:defRPr>
    </a:lvl4pPr>
    <a:lvl5pPr marL="1828800" lvl="4" algn="l" defTabSz="914400">
      <a:defRPr sz="1800" kern="1200">
        <a:solidFill>
          <a:schemeClr val="tx1"/>
        </a:solidFill>
        <a:latin typeface="华文细黑"/>
        <a:ea typeface="华文细黑"/>
      </a:defRPr>
    </a:lvl5pPr>
    <a:lvl6pPr marL="2286000" lvl="5" algn="l" defTabSz="914400">
      <a:defRPr sz="1800" kern="1200">
        <a:solidFill>
          <a:schemeClr val="tx1"/>
        </a:solidFill>
        <a:latin typeface="华文细黑"/>
        <a:ea typeface="华文细黑"/>
      </a:defRPr>
    </a:lvl6pPr>
    <a:lvl7pPr marL="2743200" lvl="6" algn="l" defTabSz="914400">
      <a:defRPr sz="1800" kern="1200">
        <a:solidFill>
          <a:schemeClr val="tx1"/>
        </a:solidFill>
        <a:latin typeface="华文细黑"/>
        <a:ea typeface="华文细黑"/>
      </a:defRPr>
    </a:lvl7pPr>
    <a:lvl8pPr marL="3200400" lvl="7" algn="l" defTabSz="914400">
      <a:defRPr sz="1800" kern="1200">
        <a:solidFill>
          <a:schemeClr val="tx1"/>
        </a:solidFill>
        <a:latin typeface="华文细黑"/>
        <a:ea typeface="华文细黑"/>
      </a:defRPr>
    </a:lvl8pPr>
    <a:lvl9pPr marL="3657600" lvl="8" algn="l" defTabSz="914400">
      <a:defRPr sz="1800" kern="1200">
        <a:solidFill>
          <a:schemeClr val="tx1"/>
        </a:solidFill>
        <a:latin typeface="华文细黑"/>
        <a:ea typeface="华文细黑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8542034-FE4F-4ADA-92B8-4CA66D0F0DF3}" styleName="腾讯文档-基本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7" Type="http://schemas.openxmlformats.org/officeDocument/2006/relationships/tags" Target="tags/tag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13B20-8BB8-B74B-ADB5-DA5707988F1E}" type="datetimeFigureOut">
              <a:rPr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674F-E567-AA4B-8C16-788D7CE21C4F}" type="slidenum">
              <a:rPr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/>
              <a:t>单击此处编辑母版副标题样式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F7F163C-135C-4221-9722-1ED77FD707B6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5C1FDD-FCC9-44BF-AED1-7089D9CF6F40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8992866-9BDA-4DB5-B9E0-7C85B79C4804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E90D619-DD78-43D9-85D1-D1DEE835F36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B863C35-446A-44EE-BC14-F6DD71DFE756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A930C23-7E1F-4225-B984-368DBFA18923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6773B1D-D7EB-4068-B74F-B3C6BC61543E}" type="datetimeFigureOut">
              <a:rPr lang="zh-CN" altLang="en-US"/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4855CDE-54DA-4F21-B1BD-70B65D330B5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内容占位符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E781822-0B37-48EB-BF5B-10EC856F4567}" type="datetimeFigureOut">
              <a:rPr lang="zh-CN" altLang="en-US"/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C9A57B2-FFAA-4228-BCFD-09195D019EA2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idx="10"/>
          </p:nvPr>
        </p:nvSpPr>
        <p:spPr>
          <a:xfrm>
            <a:off x="1847850" y="2038350"/>
            <a:ext cx="7886700" cy="3467100"/>
          </a:xfrm>
        </p:spPr>
        <p:txBody>
          <a:bodyPr/>
          <a:lstStyle/>
          <a:p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B0B6455-939A-42DC-90C7-813FA8A4A41D}" type="datetimeFigureOut">
              <a:rPr lang="zh-CN" altLang="en-US"/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E8E8B01-2E64-4B44-8579-0FF8C47578CC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D24491-6C51-4616-AAC3-9985682B0DA0}" type="datetimeFigureOut">
              <a:rPr lang="zh-CN" altLang="en-US"/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A64F285-775B-4731-AB26-7E4FB92B7F8F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CBDAD94-AD4D-4313-8238-8F1A186D2B19}" type="datetimeFigureOut">
              <a:rPr lang="zh-CN" altLang="en-US"/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BFD6D5-1D01-471D-88AE-10313359BA98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5D6277-A0F4-4D66-8900-29E4E5112C33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4BB0751-BA3D-4584-9489-3437F7546F20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1A5769-FCC0-4B46-B66A-7CE30DB5CBA2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C599803-8694-4AA7-B89A-C2F350BA444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4368800" h="3083564">
                <a:moveTo>
                  <a:pt x="4038600" y="0"/>
                </a:moveTo>
                <a:cubicBezTo>
                  <a:pt x="4220964" y="0"/>
                  <a:pt x="4368800" y="109435"/>
                  <a:pt x="4368800" y="244429"/>
                </a:cubicBezTo>
                <a:lnTo>
                  <a:pt x="4368800" y="2839135"/>
                </a:lnTo>
                <a:cubicBezTo>
                  <a:pt x="4368800" y="2974129"/>
                  <a:pt x="4220964" y="3083564"/>
                  <a:pt x="4038600" y="3083564"/>
                </a:cubicBezTo>
                <a:cubicBezTo>
                  <a:pt x="3856236" y="3083564"/>
                  <a:pt x="3708400" y="2974129"/>
                  <a:pt x="3708400" y="2839135"/>
                </a:cubicBezTo>
                <a:lnTo>
                  <a:pt x="3708400" y="244429"/>
                </a:lnTo>
                <a:cubicBezTo>
                  <a:pt x="3708400" y="109435"/>
                  <a:pt x="3856236" y="0"/>
                  <a:pt x="4038600" y="0"/>
                </a:cubicBezTo>
                <a:close/>
                <a:moveTo>
                  <a:pt x="3090333" y="0"/>
                </a:moveTo>
                <a:cubicBezTo>
                  <a:pt x="3272697" y="0"/>
                  <a:pt x="3420533" y="109435"/>
                  <a:pt x="3420533" y="244429"/>
                </a:cubicBezTo>
                <a:lnTo>
                  <a:pt x="3420533" y="2839135"/>
                </a:lnTo>
                <a:cubicBezTo>
                  <a:pt x="3420533" y="2974129"/>
                  <a:pt x="3272697" y="3083564"/>
                  <a:pt x="3090333" y="3083564"/>
                </a:cubicBezTo>
                <a:cubicBezTo>
                  <a:pt x="2907969" y="3083564"/>
                  <a:pt x="2760133" y="2974129"/>
                  <a:pt x="2760133" y="2839135"/>
                </a:cubicBezTo>
                <a:lnTo>
                  <a:pt x="2760133" y="244429"/>
                </a:lnTo>
                <a:cubicBezTo>
                  <a:pt x="2760133" y="109435"/>
                  <a:pt x="2907969" y="0"/>
                  <a:pt x="3090333" y="0"/>
                </a:cubicBezTo>
                <a:close/>
                <a:moveTo>
                  <a:pt x="2142067" y="0"/>
                </a:moveTo>
                <a:cubicBezTo>
                  <a:pt x="2324431" y="0"/>
                  <a:pt x="2472267" y="109435"/>
                  <a:pt x="2472267" y="244429"/>
                </a:cubicBezTo>
                <a:lnTo>
                  <a:pt x="2472267" y="2839135"/>
                </a:lnTo>
                <a:cubicBezTo>
                  <a:pt x="2472267" y="2974129"/>
                  <a:pt x="2324431" y="3083564"/>
                  <a:pt x="2142067" y="3083564"/>
                </a:cubicBezTo>
                <a:cubicBezTo>
                  <a:pt x="1959703" y="3083564"/>
                  <a:pt x="1811867" y="2974129"/>
                  <a:pt x="1811867" y="2839135"/>
                </a:cubicBezTo>
                <a:lnTo>
                  <a:pt x="1811867" y="244429"/>
                </a:lnTo>
                <a:cubicBezTo>
                  <a:pt x="1811867" y="109435"/>
                  <a:pt x="1959703" y="0"/>
                  <a:pt x="2142067" y="0"/>
                </a:cubicBezTo>
                <a:close/>
                <a:moveTo>
                  <a:pt x="1278467" y="0"/>
                </a:moveTo>
                <a:cubicBezTo>
                  <a:pt x="1460831" y="0"/>
                  <a:pt x="1608667" y="109435"/>
                  <a:pt x="1608667" y="244429"/>
                </a:cubicBezTo>
                <a:lnTo>
                  <a:pt x="1608667" y="2839135"/>
                </a:lnTo>
                <a:cubicBezTo>
                  <a:pt x="1608667" y="2974129"/>
                  <a:pt x="1460831" y="3083564"/>
                  <a:pt x="1278467" y="3083564"/>
                </a:cubicBezTo>
                <a:cubicBezTo>
                  <a:pt x="1096103" y="3083564"/>
                  <a:pt x="948267" y="2974129"/>
                  <a:pt x="948267" y="2839135"/>
                </a:cubicBezTo>
                <a:lnTo>
                  <a:pt x="948267" y="244429"/>
                </a:lnTo>
                <a:cubicBezTo>
                  <a:pt x="948267" y="109435"/>
                  <a:pt x="1096103" y="0"/>
                  <a:pt x="1278467" y="0"/>
                </a:cubicBezTo>
                <a:close/>
                <a:moveTo>
                  <a:pt x="330200" y="0"/>
                </a:moveTo>
                <a:cubicBezTo>
                  <a:pt x="512564" y="0"/>
                  <a:pt x="660400" y="109435"/>
                  <a:pt x="660400" y="244429"/>
                </a:cubicBezTo>
                <a:lnTo>
                  <a:pt x="660400" y="2839135"/>
                </a:lnTo>
                <a:cubicBezTo>
                  <a:pt x="660400" y="2974129"/>
                  <a:pt x="512564" y="3083564"/>
                  <a:pt x="330200" y="3083564"/>
                </a:cubicBezTo>
                <a:cubicBezTo>
                  <a:pt x="147836" y="3083564"/>
                  <a:pt x="0" y="2974129"/>
                  <a:pt x="0" y="2839135"/>
                </a:cubicBezTo>
                <a:lnTo>
                  <a:pt x="0" y="244429"/>
                </a:lnTo>
                <a:cubicBezTo>
                  <a:pt x="0" y="109435"/>
                  <a:pt x="147836" y="0"/>
                  <a:pt x="330200" y="0"/>
                </a:cubicBezTo>
                <a:close/>
              </a:path>
            </a:pathLst>
          </a:custGeom>
        </p:spPr>
        <p:txBody>
          <a:bodyPr vert="horz" lIns="95057" tIns="47529" rIns="95057" bIns="47529"/>
          <a:lstStyle>
            <a:lvl1pPr marL="0" lvl="0" indent="0" algn="ctr">
              <a:buNone/>
              <a:defRPr sz="1080">
                <a:solidFill>
                  <a:srgbClr val="7F7F7F"/>
                </a:solidFill>
                <a:latin typeface="Lato Regular"/>
              </a:defRPr>
            </a:lvl1pPr>
          </a:lstStyle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lvl="0" indent="0" algn="ctr"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</a:defRPr>
            </a:lvl1pPr>
          </a:lstStyle>
          <a:p>
            <a:pPr lvl="0"/>
            <a:r>
              <a:rPr lang="es-ES_tradnl"/>
              <a:t>TITLE HERE</a:t>
            </a:r>
            <a:endParaRPr lang="es-ES_tradnl"/>
          </a:p>
        </p:txBody>
      </p:sp>
      <p:sp>
        <p:nvSpPr>
          <p:cNvPr id="9" name="Text Placeholder 7"/>
          <p:cNvSpPr>
            <a:spLocks noGrp="1"/>
          </p:cNvSpPr>
          <p:nvPr>
            <p:ph type="body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</a:defRPr>
            </a:lvl1pPr>
          </a:lstStyle>
          <a:p>
            <a:pPr lvl="0"/>
            <a:r>
              <a:rPr lang="es-ES_tradnl"/>
              <a:t>Ultimate</a:t>
            </a:r>
            <a:r>
              <a:rPr lang="es-ES_tradnl"/>
              <a:t> </a:t>
            </a:r>
            <a:r>
              <a:rPr lang="es-ES_tradnl"/>
              <a:t>Powerpoint</a:t>
            </a:r>
            <a:r>
              <a:rPr lang="es-ES_tradnl"/>
              <a:t> </a:t>
            </a:r>
            <a:r>
              <a:rPr lang="es-ES_tradnl"/>
              <a:t>Template</a:t>
            </a:r>
            <a:endParaRPr lang="es-ES_tradnl"/>
          </a:p>
        </p:txBody>
      </p:sp>
      <p:sp>
        <p:nvSpPr>
          <p:cNvPr id="1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lv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</a:defRPr>
            </a:lvl1pPr>
          </a:lstStyle>
          <a:p>
            <a:pPr lvl="0"/>
            <a:r>
              <a:rPr lang="en-US"/>
              <a:t>Lorem</a:t>
            </a:r>
            <a:r>
              <a:rPr lang="en-US"/>
              <a:t> </a:t>
            </a:r>
            <a:r>
              <a:rPr lang="en-US"/>
              <a:t>ipsum</a:t>
            </a:r>
            <a:r>
              <a:rPr lang="en-US"/>
              <a:t> dolor sit </a:t>
            </a:r>
            <a:r>
              <a:rPr lang="en-US"/>
              <a:t>amet</a:t>
            </a:r>
            <a:r>
              <a:rPr lang="en-US"/>
              <a:t>, </a:t>
            </a:r>
            <a:r>
              <a:rPr lang="en-US"/>
              <a:t>consectetur</a:t>
            </a:r>
            <a:r>
              <a:rPr lang="en-US"/>
              <a:t> </a:t>
            </a:r>
            <a:r>
              <a:rPr lang="en-US"/>
              <a:t>adipiscing</a:t>
            </a:r>
            <a:r>
              <a:rPr lang="en-US"/>
              <a:t> </a:t>
            </a:r>
            <a:r>
              <a:rPr lang="en-US"/>
              <a:t>elit</a:t>
            </a:r>
            <a:r>
              <a:rPr lang="en-US"/>
              <a:t>. </a:t>
            </a:r>
            <a:r>
              <a:rPr lang="en-US"/>
              <a:t>Fusce</a:t>
            </a:r>
            <a:r>
              <a:rPr lang="en-US"/>
              <a:t> </a:t>
            </a:r>
            <a:r>
              <a:rPr lang="en-US"/>
              <a:t>diam</a:t>
            </a:r>
            <a:r>
              <a:rPr lang="en-US"/>
              <a:t> </a:t>
            </a:r>
            <a:r>
              <a:rPr lang="en-US"/>
              <a:t>tortor</a:t>
            </a:r>
            <a:r>
              <a:rPr lang="en-US"/>
              <a:t>, </a:t>
            </a:r>
            <a:r>
              <a:rPr lang="en-US"/>
              <a:t>mattis</a:t>
            </a:r>
            <a:r>
              <a:rPr lang="en-US"/>
              <a:t> </a:t>
            </a:r>
            <a:r>
              <a:rPr lang="en-US"/>
              <a:t>quis</a:t>
            </a:r>
            <a:r>
              <a:rPr lang="en-US"/>
              <a:t> </a:t>
            </a:r>
            <a:r>
              <a:rPr lang="en-US"/>
              <a:t>dapibus</a:t>
            </a:r>
            <a:r>
              <a:rPr lang="en-US"/>
              <a:t> vitae, </a:t>
            </a:r>
            <a:r>
              <a:rPr lang="en-US"/>
              <a:t>euismod</a:t>
            </a:r>
            <a:r>
              <a:rPr lang="en-US"/>
              <a:t> non </a:t>
            </a:r>
            <a:r>
              <a:rPr lang="en-US"/>
              <a:t>purus</a:t>
            </a:r>
            <a:r>
              <a:rPr lang="en-US"/>
              <a:t>. Maecenas </a:t>
            </a:r>
            <a:r>
              <a:rPr lang="en-US"/>
              <a:t>ut</a:t>
            </a:r>
            <a:r>
              <a:rPr lang="en-US"/>
              <a:t> lacus </a:t>
            </a:r>
            <a:r>
              <a:rPr lang="en-US"/>
              <a:t>nec</a:t>
            </a:r>
            <a:r>
              <a:rPr lang="en-US"/>
              <a:t> </a:t>
            </a:r>
            <a:r>
              <a:rPr lang="en-US"/>
              <a:t>mauris</a:t>
            </a:r>
            <a:r>
              <a:rPr lang="en-US"/>
              <a:t> </a:t>
            </a:r>
            <a:r>
              <a:rPr lang="en-US"/>
              <a:t>feugiat</a:t>
            </a:r>
            <a:r>
              <a:rPr lang="en-US"/>
              <a:t> </a:t>
            </a:r>
            <a:r>
              <a:rPr lang="en-US"/>
              <a:t>tristique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890E436-E227-4C15-8A73-320F44F8702E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A80742A-F7A2-49B7-B201-2C1F02A38A2C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AD4DF2C-50AB-4090-92B7-7B59DA3A601A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CE00EA-F88D-4441-B56D-B3927FFD95A7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1E374B2-DE37-412D-BED7-28FCD7D7DF26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80DE83-91F4-4290-861E-3B423B8C8915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D3C8AB9-7FA2-44F1-B6CB-5CDB4DE2294E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F8892F9-8674-4E27-A251-40FBBCF60013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Content Placeholder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C40F5EF-F532-44F6-99C9-C4A00D55652D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AA23BE5-5495-489B-BAF2-604D4BE13B24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C59AD14-1E3D-4CBC-8B0C-F02924E5652C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2DD194F-40D7-4344-8BEE-004C2E313B1F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9C5322E-DAAA-47D5-936D-79C65829B683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84F891-56A2-4B8F-B1DD-D892E7AA7063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785E66C-1DC2-4ED4-85DE-44334DA93165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47A7949-79AF-45F7-81F1-F4FC5B55D456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r>
              <a:rPr lang="zh-CN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02F0D28-C033-493A-B083-942BC9FC06F6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D582B02-EC9F-4E37-B134-E4B984A7C393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2D3E249-A9A3-44E2-B0DE-D7042CF461CB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B7F1414-A6C3-463F-BD20-ABEEAA4489E0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64A9E41-0E82-4043-97C1-AB2245EB16F5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97DC403-7E5B-490F-A74E-17F0DCFA3B58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D2AC-A307-4D07-AAAF-AE4E89B6362D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1C465-8511-4FA9-A6E0-62DBEBD02EB6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华文细黑"/>
          <a:ea typeface="华文细黑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细黑"/>
          <a:ea typeface="华文细黑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细黑"/>
          <a:ea typeface="华文细黑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细黑"/>
          <a:ea typeface="华文细黑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细黑"/>
          <a:ea typeface="华文细黑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细黑"/>
          <a:ea typeface="华文细黑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细黑"/>
          <a:ea typeface="华文细黑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细黑"/>
          <a:ea typeface="华文细黑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细黑"/>
          <a:ea typeface="华文细黑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细黑"/>
          <a:ea typeface="华文细黑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华文细黑"/>
          <a:ea typeface="华文细黑"/>
        </a:defRPr>
      </a:lvl1pPr>
      <a:lvl2pPr marL="457200" lvl="1" algn="l" defTabSz="914400">
        <a:defRPr sz="1800" kern="1200">
          <a:solidFill>
            <a:schemeClr val="tx1"/>
          </a:solidFill>
          <a:latin typeface="华文细黑"/>
          <a:ea typeface="华文细黑"/>
        </a:defRPr>
      </a:lvl2pPr>
      <a:lvl3pPr marL="914400" lvl="2" algn="l" defTabSz="914400">
        <a:defRPr sz="1800" kern="1200">
          <a:solidFill>
            <a:schemeClr val="tx1"/>
          </a:solidFill>
          <a:latin typeface="华文细黑"/>
          <a:ea typeface="华文细黑"/>
        </a:defRPr>
      </a:lvl3pPr>
      <a:lvl4pPr marL="1371600" lvl="3" algn="l" defTabSz="914400">
        <a:defRPr sz="1800" kern="1200">
          <a:solidFill>
            <a:schemeClr val="tx1"/>
          </a:solidFill>
          <a:latin typeface="华文细黑"/>
          <a:ea typeface="华文细黑"/>
        </a:defRPr>
      </a:lvl4pPr>
      <a:lvl5pPr marL="1828800" lvl="4" algn="l" defTabSz="914400">
        <a:defRPr sz="1800" kern="1200">
          <a:solidFill>
            <a:schemeClr val="tx1"/>
          </a:solidFill>
          <a:latin typeface="华文细黑"/>
          <a:ea typeface="华文细黑"/>
        </a:defRPr>
      </a:lvl5pPr>
      <a:lvl6pPr marL="2286000" lvl="5" algn="l" defTabSz="914400">
        <a:defRPr sz="1800" kern="1200">
          <a:solidFill>
            <a:schemeClr val="tx1"/>
          </a:solidFill>
          <a:latin typeface="华文细黑"/>
          <a:ea typeface="华文细黑"/>
        </a:defRPr>
      </a:lvl6pPr>
      <a:lvl7pPr marL="2743200" lvl="6" algn="l" defTabSz="914400">
        <a:defRPr sz="1800" kern="1200">
          <a:solidFill>
            <a:schemeClr val="tx1"/>
          </a:solidFill>
          <a:latin typeface="华文细黑"/>
          <a:ea typeface="华文细黑"/>
        </a:defRPr>
      </a:lvl7pPr>
      <a:lvl8pPr marL="3200400" lvl="7" algn="l" defTabSz="914400">
        <a:defRPr sz="1800" kern="1200">
          <a:solidFill>
            <a:schemeClr val="tx1"/>
          </a:solidFill>
          <a:latin typeface="华文细黑"/>
          <a:ea typeface="华文细黑"/>
        </a:defRPr>
      </a:lvl8pPr>
      <a:lvl9pPr marL="3657600" lvl="8" algn="l" defTabSz="914400">
        <a:defRPr sz="1800" kern="1200">
          <a:solidFill>
            <a:schemeClr val="tx1"/>
          </a:solidFill>
          <a:latin typeface="华文细黑"/>
          <a:ea typeface="华文细黑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579BC-C994-48C8-9925-98B370B2DC77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D1D64-336B-42E7-AA90-5569C65775B4}" type="slidenum">
              <a:rPr lang="zh-CN">
                <a:solidFill>
                  <a:srgbClr val="000000">
                    <a:tint val="75000"/>
                  </a:srgbClr>
                </a:solidFill>
              </a:rPr>
            </a:fld>
            <a:endParaRPr lang="zh-CN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/>
          <a:ea typeface="宋体" panose="02010600030101010101" pitchFamily="2" charset="-122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1pPr>
      <a:lvl2pPr marL="457200" lvl="1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2pPr>
      <a:lvl3pPr marL="914400" lvl="2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3pPr>
      <a:lvl4pPr marL="1371600" lvl="3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4pPr>
      <a:lvl5pPr marL="1828800" lvl="4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5pPr>
      <a:lvl6pPr marL="2286000" lvl="5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6pPr>
      <a:lvl7pPr marL="2743200" lvl="6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7pPr>
      <a:lvl8pPr marL="3200400" lvl="7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8pPr>
      <a:lvl9pPr marL="3657600" lvl="8" algn="l" defTabSz="914400">
        <a:defRPr sz="1800" kern="1200">
          <a:solidFill>
            <a:schemeClr val="tx1"/>
          </a:solidFill>
          <a:latin typeface="Calibri" panose="020F0502020204030204"/>
          <a:ea typeface="宋体" panose="02010600030101010101" pitchFamily="2" charset="-122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414" y="0"/>
            <a:ext cx="12203414" cy="6858000"/>
          </a:xfrm>
          <a:prstGeom prst="rect">
            <a:avLst/>
          </a:prstGeom>
        </p:spPr>
      </p:pic>
      <p:sp>
        <p:nvSpPr>
          <p:cNvPr id="21" name="等腰三角形 20"/>
          <p:cNvSpPr/>
          <p:nvPr/>
        </p:nvSpPr>
        <p:spPr>
          <a:xfrm>
            <a:off x="2463990" y="759758"/>
            <a:ext cx="285664" cy="253535"/>
          </a:xfrm>
          <a:prstGeom prst="triangle">
            <a:avLst>
              <a:gd name="adj" fmla="val 0"/>
            </a:avLst>
          </a:prstGeom>
          <a:solidFill>
            <a:srgbClr val="878787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355131" y="1946262"/>
            <a:ext cx="1473868" cy="1473868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77536" y="2300167"/>
            <a:ext cx="2076450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40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rPr>
              <a:t>2022</a:t>
            </a:r>
            <a:endParaRPr lang="en-US" sz="40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79582" y="3420130"/>
            <a:ext cx="7024966" cy="1092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sz="6600">
                <a:latin typeface="微软雅黑" panose="020B0503020204020204" charset="-122"/>
                <a:ea typeface="微软雅黑" panose="020B0503020204020204" charset="-122"/>
              </a:rPr>
              <a:t>项目管理成果报告</a:t>
            </a:r>
            <a:endParaRPr lang="zh-CN" sz="6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90010" y="4540148"/>
            <a:ext cx="3693695" cy="45719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 rot="10800000">
            <a:off x="5983704" y="4540148"/>
            <a:ext cx="3693695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8 -0.02686 L 0.14193 0.06828 " pathEditMode="relative" ptsTypes="AA">
                                      <p:cBhvr>
                                        <p:cTn id="1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5" presetClass="path" presetSubtype="0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5 -0.02547 L 0.0043 -0.00278 " pathEditMode="relative" ptsTypes="AA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130018" y="693732"/>
            <a:ext cx="156966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sz="5400">
                <a:latin typeface="Arial" panose="020B0604020202020204"/>
                <a:ea typeface="微软雅黑" panose="020B0503020204020204" charset="-122"/>
              </a:rPr>
              <a:t>目录</a:t>
            </a:r>
            <a:endParaRPr lang="zh-CN" sz="5400"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347" name="直接连接符 346"/>
          <p:cNvCxnSpPr/>
          <p:nvPr/>
        </p:nvCxnSpPr>
        <p:spPr>
          <a:xfrm>
            <a:off x="5069497" y="1817914"/>
            <a:ext cx="2053007" cy="0"/>
          </a:xfrm>
          <a:prstGeom prst="line">
            <a:avLst/>
          </a:prstGeom>
          <a:ln w="44450" cap="rnd">
            <a:solidFill>
              <a:schemeClr val="tx1"/>
            </a:solidFill>
            <a:prstDash val="solid"/>
            <a:miter/>
          </a:ln>
        </p:spPr>
      </p:cxnSp>
      <p:cxnSp>
        <p:nvCxnSpPr>
          <p:cNvPr id="401" name="直接连接符 400"/>
          <p:cNvCxnSpPr/>
          <p:nvPr/>
        </p:nvCxnSpPr>
        <p:spPr>
          <a:xfrm>
            <a:off x="0" y="3924300"/>
            <a:ext cx="12192000" cy="0"/>
          </a:xfrm>
          <a:prstGeom prst="line">
            <a:avLst/>
          </a:prstGeom>
          <a:ln w="9525">
            <a:solidFill>
              <a:schemeClr val="tx1"/>
            </a:solidFill>
            <a:prstDash val="solid"/>
            <a:miter/>
          </a:ln>
        </p:spPr>
      </p:cxnSp>
      <p:sp>
        <p:nvSpPr>
          <p:cNvPr id="402" name="椭圆 401"/>
          <p:cNvSpPr/>
          <p:nvPr/>
        </p:nvSpPr>
        <p:spPr>
          <a:xfrm rot="11174285">
            <a:off x="2098591" y="3864651"/>
            <a:ext cx="160862" cy="1608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3" name="椭圆 402"/>
          <p:cNvSpPr/>
          <p:nvPr/>
        </p:nvSpPr>
        <p:spPr>
          <a:xfrm rot="11174285">
            <a:off x="340254" y="3775200"/>
            <a:ext cx="224209" cy="22420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4" name="椭圆 403"/>
          <p:cNvSpPr/>
          <p:nvPr/>
        </p:nvSpPr>
        <p:spPr>
          <a:xfrm rot="11174285">
            <a:off x="3347090" y="3784512"/>
            <a:ext cx="226188" cy="22618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5" name="椭圆 404"/>
          <p:cNvSpPr/>
          <p:nvPr/>
        </p:nvSpPr>
        <p:spPr>
          <a:xfrm rot="11174285">
            <a:off x="7000792" y="3864651"/>
            <a:ext cx="160862" cy="1608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6" name="椭圆 405"/>
          <p:cNvSpPr/>
          <p:nvPr/>
        </p:nvSpPr>
        <p:spPr>
          <a:xfrm rot="11174285">
            <a:off x="5318654" y="3775200"/>
            <a:ext cx="224209" cy="22420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7" name="椭圆 406"/>
          <p:cNvSpPr/>
          <p:nvPr/>
        </p:nvSpPr>
        <p:spPr>
          <a:xfrm rot="11174285">
            <a:off x="8325490" y="3784512"/>
            <a:ext cx="226188" cy="22618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8" name="椭圆 407"/>
          <p:cNvSpPr/>
          <p:nvPr/>
        </p:nvSpPr>
        <p:spPr>
          <a:xfrm rot="11174285">
            <a:off x="9790696" y="3864650"/>
            <a:ext cx="160862" cy="1608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9" name="椭圆 408"/>
          <p:cNvSpPr/>
          <p:nvPr/>
        </p:nvSpPr>
        <p:spPr>
          <a:xfrm rot="11174285">
            <a:off x="11115394" y="3784511"/>
            <a:ext cx="226188" cy="22618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10" name="直接连接符 409"/>
          <p:cNvCxnSpPr>
            <a:stCxn id="403" idx="3"/>
          </p:cNvCxnSpPr>
          <p:nvPr/>
        </p:nvCxnSpPr>
        <p:spPr>
          <a:xfrm flipV="1">
            <a:off x="539772" y="3547264"/>
            <a:ext cx="686767" cy="269854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cxnSp>
        <p:nvCxnSpPr>
          <p:cNvPr id="411" name="直接连接符 410"/>
          <p:cNvCxnSpPr>
            <a:endCxn id="402" idx="5"/>
          </p:cNvCxnSpPr>
          <p:nvPr/>
        </p:nvCxnSpPr>
        <p:spPr>
          <a:xfrm>
            <a:off x="1226539" y="3547264"/>
            <a:ext cx="902127" cy="335102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cxnSp>
        <p:nvCxnSpPr>
          <p:cNvPr id="412" name="直接连接符 411"/>
          <p:cNvCxnSpPr>
            <a:stCxn id="402" idx="1"/>
            <a:endCxn id="414" idx="5"/>
          </p:cNvCxnSpPr>
          <p:nvPr/>
        </p:nvCxnSpPr>
        <p:spPr>
          <a:xfrm>
            <a:off x="2229378" y="4007798"/>
            <a:ext cx="340215" cy="663745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cxnSp>
        <p:nvCxnSpPr>
          <p:cNvPr id="413" name="直接连接符 412"/>
          <p:cNvCxnSpPr>
            <a:stCxn id="414" idx="3"/>
            <a:endCxn id="404" idx="7"/>
          </p:cNvCxnSpPr>
          <p:nvPr/>
        </p:nvCxnSpPr>
        <p:spPr>
          <a:xfrm flipV="1">
            <a:off x="2651615" y="3968413"/>
            <a:ext cx="720383" cy="712096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sp>
        <p:nvSpPr>
          <p:cNvPr id="414" name="椭圆 413"/>
          <p:cNvSpPr/>
          <p:nvPr/>
        </p:nvSpPr>
        <p:spPr>
          <a:xfrm rot="11174285">
            <a:off x="2547778" y="4658694"/>
            <a:ext cx="116686" cy="11668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15" name="直接连接符 414"/>
          <p:cNvCxnSpPr>
            <a:stCxn id="404" idx="3"/>
            <a:endCxn id="417" idx="6"/>
          </p:cNvCxnSpPr>
          <p:nvPr/>
        </p:nvCxnSpPr>
        <p:spPr>
          <a:xfrm flipV="1">
            <a:off x="3548370" y="3460593"/>
            <a:ext cx="995445" cy="366206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cxnSp>
        <p:nvCxnSpPr>
          <p:cNvPr id="416" name="直接连接符 415"/>
          <p:cNvCxnSpPr>
            <a:stCxn id="406" idx="5"/>
          </p:cNvCxnSpPr>
          <p:nvPr/>
        </p:nvCxnSpPr>
        <p:spPr>
          <a:xfrm flipH="1" flipV="1">
            <a:off x="4632960" y="3463290"/>
            <a:ext cx="727612" cy="336601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sp>
        <p:nvSpPr>
          <p:cNvPr id="417" name="椭圆 416"/>
          <p:cNvSpPr/>
          <p:nvPr/>
        </p:nvSpPr>
        <p:spPr>
          <a:xfrm rot="11174285">
            <a:off x="4543512" y="3414972"/>
            <a:ext cx="102364" cy="10236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18" name="直接连接符 417"/>
          <p:cNvCxnSpPr>
            <a:endCxn id="420" idx="5"/>
          </p:cNvCxnSpPr>
          <p:nvPr/>
        </p:nvCxnSpPr>
        <p:spPr>
          <a:xfrm>
            <a:off x="5403840" y="3910377"/>
            <a:ext cx="203413" cy="431055"/>
          </a:xfrm>
          <a:prstGeom prst="line">
            <a:avLst/>
          </a:prstGeom>
          <a:ln w="6350">
            <a:solidFill>
              <a:schemeClr val="tx1">
                <a:alpha val="51000"/>
              </a:schemeClr>
            </a:solidFill>
            <a:prstDash val="solid"/>
            <a:miter/>
          </a:ln>
        </p:spPr>
      </p:cxnSp>
      <p:cxnSp>
        <p:nvCxnSpPr>
          <p:cNvPr id="419" name="直接连接符 418"/>
          <p:cNvCxnSpPr>
            <a:stCxn id="405" idx="7"/>
            <a:endCxn id="420" idx="2"/>
          </p:cNvCxnSpPr>
          <p:nvPr/>
        </p:nvCxnSpPr>
        <p:spPr>
          <a:xfrm flipH="1">
            <a:off x="5731596" y="3995438"/>
            <a:ext cx="1286911" cy="414176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sp>
        <p:nvSpPr>
          <p:cNvPr id="420" name="椭圆 419"/>
          <p:cNvSpPr/>
          <p:nvPr/>
        </p:nvSpPr>
        <p:spPr>
          <a:xfrm rot="11174285">
            <a:off x="5578556" y="4324528"/>
            <a:ext cx="153494" cy="15349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21" name="直接连接符 420"/>
          <p:cNvCxnSpPr>
            <a:endCxn id="405" idx="3"/>
          </p:cNvCxnSpPr>
          <p:nvPr/>
        </p:nvCxnSpPr>
        <p:spPr>
          <a:xfrm flipH="1">
            <a:off x="7143939" y="3338513"/>
            <a:ext cx="1857188" cy="556213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cxnSp>
        <p:nvCxnSpPr>
          <p:cNvPr id="422" name="直接连接符 421"/>
          <p:cNvCxnSpPr>
            <a:stCxn id="408" idx="5"/>
            <a:endCxn id="423" idx="2"/>
          </p:cNvCxnSpPr>
          <p:nvPr/>
        </p:nvCxnSpPr>
        <p:spPr>
          <a:xfrm flipH="1" flipV="1">
            <a:off x="9214086" y="3327985"/>
            <a:ext cx="606685" cy="554380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sp>
        <p:nvSpPr>
          <p:cNvPr id="423" name="椭圆 422"/>
          <p:cNvSpPr/>
          <p:nvPr/>
        </p:nvSpPr>
        <p:spPr>
          <a:xfrm rot="11174285">
            <a:off x="8990541" y="3203700"/>
            <a:ext cx="224209" cy="2242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24" name="直接连接符 423"/>
          <p:cNvCxnSpPr>
            <a:endCxn id="407" idx="1"/>
          </p:cNvCxnSpPr>
          <p:nvPr/>
        </p:nvCxnSpPr>
        <p:spPr>
          <a:xfrm flipH="1" flipV="1">
            <a:off x="8509391" y="3985792"/>
            <a:ext cx="1231057" cy="546520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cxnSp>
        <p:nvCxnSpPr>
          <p:cNvPr id="425" name="直接连接符 424"/>
          <p:cNvCxnSpPr>
            <a:stCxn id="409" idx="7"/>
          </p:cNvCxnSpPr>
          <p:nvPr/>
        </p:nvCxnSpPr>
        <p:spPr>
          <a:xfrm flipH="1">
            <a:off x="9744077" y="3968412"/>
            <a:ext cx="1396225" cy="570252"/>
          </a:xfrm>
          <a:prstGeom prst="line">
            <a:avLst/>
          </a:prstGeom>
          <a:ln w="6350">
            <a:solidFill>
              <a:schemeClr val="tx1">
                <a:alpha val="21000"/>
              </a:schemeClr>
            </a:solidFill>
            <a:prstDash val="solid"/>
            <a:miter/>
          </a:ln>
        </p:spPr>
      </p:cxnSp>
      <p:sp>
        <p:nvSpPr>
          <p:cNvPr id="426" name="文本框 425"/>
          <p:cNvSpPr txBox="1"/>
          <p:nvPr/>
        </p:nvSpPr>
        <p:spPr>
          <a:xfrm>
            <a:off x="452358" y="2811362"/>
            <a:ext cx="2495550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3200">
                <a:latin typeface="Arial" panose="020B0604020202020204"/>
                <a:ea typeface="微软雅黑" panose="020B0503020204020204" charset="-122"/>
              </a:rPr>
              <a:t>01</a:t>
            </a:r>
            <a:r>
              <a:rPr lang="zh-CN" sz="28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项目概述</a:t>
            </a:r>
            <a:endParaRPr lang="zh-CN" sz="36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27" name="文本框 426"/>
          <p:cNvSpPr txBox="1"/>
          <p:nvPr/>
        </p:nvSpPr>
        <p:spPr>
          <a:xfrm>
            <a:off x="1823307" y="4880886"/>
            <a:ext cx="17615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>
                <a:latin typeface="Arial" panose="020B0604020202020204"/>
                <a:ea typeface="微软雅黑" panose="020B0503020204020204" charset="-122"/>
              </a:rPr>
              <a:t>02</a:t>
            </a:r>
            <a:endParaRPr lang="zh-CN" sz="32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28" name="文本框 427"/>
          <p:cNvSpPr txBox="1"/>
          <p:nvPr/>
        </p:nvSpPr>
        <p:spPr>
          <a:xfrm>
            <a:off x="3782335" y="2811362"/>
            <a:ext cx="1761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>
                <a:latin typeface="Arial" panose="020B0604020202020204"/>
                <a:ea typeface="微软雅黑" panose="020B0503020204020204" charset="-122"/>
              </a:rPr>
              <a:t>03</a:t>
            </a:r>
            <a:endParaRPr lang="zh-CN" sz="36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29" name="文本框 428"/>
          <p:cNvSpPr txBox="1"/>
          <p:nvPr/>
        </p:nvSpPr>
        <p:spPr>
          <a:xfrm>
            <a:off x="5919174" y="4775380"/>
            <a:ext cx="17615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>
                <a:latin typeface="Arial" panose="020B0604020202020204"/>
                <a:ea typeface="微软雅黑" panose="020B0503020204020204" charset="-122"/>
              </a:rPr>
              <a:t>04</a:t>
            </a:r>
            <a:endParaRPr lang="zh-CN" sz="32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34" name="椭圆 433"/>
          <p:cNvSpPr/>
          <p:nvPr/>
        </p:nvSpPr>
        <p:spPr>
          <a:xfrm rot="11174285">
            <a:off x="1197640" y="3526741"/>
            <a:ext cx="50995" cy="509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35" name="椭圆 434"/>
          <p:cNvSpPr/>
          <p:nvPr/>
        </p:nvSpPr>
        <p:spPr>
          <a:xfrm rot="11174285">
            <a:off x="9728818" y="4520349"/>
            <a:ext cx="50995" cy="5099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42620" y="2848360"/>
            <a:ext cx="3314700" cy="520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sz="28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项目质量管理</a:t>
            </a:r>
            <a:endParaRPr lang="zh-CN" sz="280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167381" y="4858036"/>
            <a:ext cx="3314700" cy="520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sz="28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项目进度管理</a:t>
            </a:r>
            <a:endParaRPr lang="zh-CN" sz="280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018507" y="4775380"/>
            <a:ext cx="3314700" cy="520700"/>
          </a:xfrm>
          <a:prstGeom prst="rect">
            <a:avLst/>
          </a:prstGeom>
          <a:ln w="0"/>
        </p:spPr>
        <p:txBody>
          <a:bodyPr wrap="square">
            <a:spAutoFit/>
          </a:bodyPr>
          <a:lstStyle/>
          <a:p>
            <a:pPr lvl="0"/>
            <a:r>
              <a:rPr lang="zh-CN" sz="28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测试用例</a:t>
            </a:r>
            <a:endParaRPr lang="zh-CN" sz="280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36" name="文本框 428"/>
          <p:cNvSpPr txBox="1"/>
          <p:nvPr/>
        </p:nvSpPr>
        <p:spPr>
          <a:xfrm>
            <a:off x="7907142" y="2848360"/>
            <a:ext cx="1765300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3200">
                <a:latin typeface="Arial" panose="020B0604020202020204"/>
                <a:ea typeface="微软雅黑" panose="020B0503020204020204" charset="-122"/>
              </a:rPr>
              <a:t>05</a:t>
            </a:r>
            <a:endParaRPr lang="en-US" sz="32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37" name="矩形 41"/>
          <p:cNvSpPr/>
          <p:nvPr/>
        </p:nvSpPr>
        <p:spPr>
          <a:xfrm>
            <a:off x="9006474" y="2848360"/>
            <a:ext cx="3314700" cy="520700"/>
          </a:xfrm>
          <a:prstGeom prst="rect">
            <a:avLst/>
          </a:prstGeom>
          <a:ln w="0"/>
        </p:spPr>
        <p:txBody>
          <a:bodyPr wrap="square">
            <a:spAutoFit/>
          </a:bodyPr>
          <a:lstStyle/>
          <a:p>
            <a:pPr lvl="0"/>
            <a:r>
              <a:rPr lang="zh-CN" sz="28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风险管理</a:t>
            </a:r>
            <a:endParaRPr lang="zh-CN" sz="280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1243 " pathEditMode="relative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523 3.7037E-6 L -0.10886 3.7037E-6 " pathEditMode="relative" ptsTypes="AA">
                                      <p:cBhvr>
                                        <p:cTn id="162" dur="75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601 3.7037E-6 L 3.95833E-6 3.7037E-6 " pathEditMode="relative" ptsTypes="AA">
                                      <p:cBhvr>
                                        <p:cTn id="164" dur="75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0.03889 L 1.11022E-16 -0.14815 " pathEditMode="relative" ptsTypes="AA">
                                      <p:cBhvr>
                                        <p:cTn id="169" dur="75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ptsTypes="AA">
                                      <p:cBhvr>
                                        <p:cTn id="171" dur="75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42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-0.03982 L -6.25E-7 0.14814 " pathEditMode="relative" ptsTypes="AA">
                                      <p:cBhvr>
                                        <p:cTn id="176" dur="75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6.25E-7 -0.03982 L -6.25E-7 4.44444E-6 " pathEditMode="relative" ptsTypes="AA">
                                      <p:cBhvr>
                                        <p:cTn id="178" dur="75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774 -4.07407E-6 L 0.11081 -4.07407E-6 " pathEditMode="relative" ptsTypes="AA">
                                      <p:cBhvr>
                                        <p:cTn id="183" dur="75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8 -4.07407E-6 L 1.66667E-6 -4.07407E-6 " pathEditMode="relative" ptsTypes="AA">
                                      <p:cBhvr>
                                        <p:cTn id="185" dur="75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>
          <a:xfrm>
            <a:off x="5653175" y="5244562"/>
            <a:ext cx="132789" cy="117467"/>
          </a:xfrm>
          <a:custGeom>
            <a:avLst/>
            <a:gdLst/>
            <a:ahLst/>
            <a:cxnLst/>
            <a:rect l="0" t="0" r="r" b="b"/>
            <a:pathLst>
              <a:path w="132789" h="117467">
                <a:moveTo>
                  <a:pt x="66943" y="0"/>
                </a:moveTo>
                <a:cubicBezTo>
                  <a:pt x="57066" y="0"/>
                  <a:pt x="48287" y="2196"/>
                  <a:pt x="39507" y="7685"/>
                </a:cubicBezTo>
                <a:cubicBezTo>
                  <a:pt x="10974" y="21956"/>
                  <a:pt x="0" y="57087"/>
                  <a:pt x="15364" y="85630"/>
                </a:cubicBezTo>
                <a:cubicBezTo>
                  <a:pt x="25241" y="105391"/>
                  <a:pt x="46092" y="117467"/>
                  <a:pt x="66943" y="117467"/>
                </a:cubicBezTo>
                <a:cubicBezTo>
                  <a:pt x="75723" y="117467"/>
                  <a:pt x="85600" y="115271"/>
                  <a:pt x="94379" y="110880"/>
                </a:cubicBezTo>
                <a:cubicBezTo>
                  <a:pt x="121815" y="95511"/>
                  <a:pt x="132789" y="60380"/>
                  <a:pt x="118522" y="31837"/>
                </a:cubicBezTo>
                <a:cubicBezTo>
                  <a:pt x="107548" y="12076"/>
                  <a:pt x="87794" y="0"/>
                  <a:pt x="66943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4" name="Freeform 226"/>
          <p:cNvSpPr/>
          <p:nvPr/>
        </p:nvSpPr>
        <p:spPr>
          <a:xfrm>
            <a:off x="6191760" y="5380601"/>
            <a:ext cx="65002" cy="57109"/>
          </a:xfrm>
          <a:custGeom>
            <a:avLst/>
            <a:gdLst/>
            <a:ahLst/>
            <a:cxnLst/>
            <a:rect l="0" t="0" r="r" b="b"/>
            <a:pathLst>
              <a:path w="65002" h="57109">
                <a:moveTo>
                  <a:pt x="31950" y="0"/>
                </a:moveTo>
                <a:cubicBezTo>
                  <a:pt x="27543" y="0"/>
                  <a:pt x="23136" y="1098"/>
                  <a:pt x="19831" y="3295"/>
                </a:cubicBezTo>
                <a:cubicBezTo>
                  <a:pt x="5509" y="10983"/>
                  <a:pt x="0" y="27456"/>
                  <a:pt x="7712" y="41734"/>
                </a:cubicBezTo>
                <a:cubicBezTo>
                  <a:pt x="12119" y="51618"/>
                  <a:pt x="22035" y="57109"/>
                  <a:pt x="31950" y="57109"/>
                </a:cubicBezTo>
                <a:cubicBezTo>
                  <a:pt x="36357" y="57109"/>
                  <a:pt x="41866" y="56011"/>
                  <a:pt x="45171" y="53814"/>
                </a:cubicBezTo>
                <a:cubicBezTo>
                  <a:pt x="59493" y="46127"/>
                  <a:pt x="65002" y="29653"/>
                  <a:pt x="57290" y="15376"/>
                </a:cubicBezTo>
                <a:cubicBezTo>
                  <a:pt x="52883" y="5491"/>
                  <a:pt x="42967" y="0"/>
                  <a:pt x="3195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>
          <a:xfrm>
            <a:off x="6674629" y="5220418"/>
            <a:ext cx="102145" cy="91002"/>
          </a:xfrm>
          <a:custGeom>
            <a:avLst/>
            <a:gdLst/>
            <a:ahLst/>
            <a:cxnLst/>
            <a:rect l="0" t="0" r="r" b="b"/>
            <a:pathLst>
              <a:path w="102145" h="91002">
                <a:moveTo>
                  <a:pt x="69195" y="86616"/>
                </a:moveTo>
                <a:cubicBezTo>
                  <a:pt x="45032" y="89906"/>
                  <a:pt x="45032" y="89906"/>
                  <a:pt x="45032" y="89906"/>
                </a:cubicBezTo>
                <a:cubicBezTo>
                  <a:pt x="47228" y="89906"/>
                  <a:pt x="49425" y="91002"/>
                  <a:pt x="51622" y="91002"/>
                </a:cubicBezTo>
                <a:cubicBezTo>
                  <a:pt x="57113" y="91002"/>
                  <a:pt x="63703" y="89906"/>
                  <a:pt x="69195" y="86616"/>
                </a:cubicBezTo>
                <a:moveTo>
                  <a:pt x="51622" y="0"/>
                </a:moveTo>
                <a:cubicBezTo>
                  <a:pt x="43933" y="0"/>
                  <a:pt x="37343" y="1096"/>
                  <a:pt x="30753" y="5482"/>
                </a:cubicBezTo>
                <a:cubicBezTo>
                  <a:pt x="8787" y="16446"/>
                  <a:pt x="0" y="43856"/>
                  <a:pt x="10983" y="65785"/>
                </a:cubicBezTo>
                <a:cubicBezTo>
                  <a:pt x="16475" y="75652"/>
                  <a:pt x="23065" y="82231"/>
                  <a:pt x="31852" y="85520"/>
                </a:cubicBezTo>
                <a:cubicBezTo>
                  <a:pt x="80178" y="80038"/>
                  <a:pt x="80178" y="80038"/>
                  <a:pt x="80178" y="80038"/>
                </a:cubicBezTo>
                <a:cubicBezTo>
                  <a:pt x="96653" y="66881"/>
                  <a:pt x="102145" y="43856"/>
                  <a:pt x="92260" y="24121"/>
                </a:cubicBezTo>
                <a:cubicBezTo>
                  <a:pt x="83473" y="8771"/>
                  <a:pt x="68097" y="0"/>
                  <a:pt x="51622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7" name="Freeform 229"/>
          <p:cNvSpPr/>
          <p:nvPr/>
        </p:nvSpPr>
        <p:spPr>
          <a:xfrm>
            <a:off x="6706665" y="5300277"/>
            <a:ext cx="48287" cy="10215"/>
          </a:xfrm>
          <a:custGeom>
            <a:avLst/>
            <a:gdLst/>
            <a:ahLst/>
            <a:cxnLst/>
            <a:rect l="0" t="0" r="r" b="b"/>
            <a:pathLst>
              <a:path w="48287" h="10215">
                <a:moveTo>
                  <a:pt x="48287" y="0"/>
                </a:moveTo>
                <a:cubicBezTo>
                  <a:pt x="0" y="5675"/>
                  <a:pt x="0" y="5675"/>
                  <a:pt x="0" y="5675"/>
                </a:cubicBezTo>
                <a:cubicBezTo>
                  <a:pt x="4390" y="7945"/>
                  <a:pt x="8779" y="9080"/>
                  <a:pt x="13169" y="10215"/>
                </a:cubicBezTo>
                <a:cubicBezTo>
                  <a:pt x="37313" y="6810"/>
                  <a:pt x="37313" y="6810"/>
                  <a:pt x="37313" y="6810"/>
                </a:cubicBezTo>
                <a:cubicBezTo>
                  <a:pt x="38410" y="6810"/>
                  <a:pt x="39508" y="5675"/>
                  <a:pt x="40605" y="5675"/>
                </a:cubicBezTo>
                <a:cubicBezTo>
                  <a:pt x="43897" y="3405"/>
                  <a:pt x="46092" y="2270"/>
                  <a:pt x="4828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0">
                <a:latin typeface="Arial" panose="020B0604020202020204"/>
                <a:ea typeface="微软雅黑" panose="020B0503020204020204" charset="-122"/>
              </a:rPr>
              <a:t>1</a:t>
            </a:r>
            <a:endParaRPr lang="en-US" sz="250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>
            <a:noFill/>
          </a:ln>
        </p:spPr>
        <p:txBody>
          <a:bodyPr lIns="36000" tIns="36000" rIns="36000" bIns="36000" anchor="ctr"/>
          <a:lstStyle/>
          <a:p>
            <a:pPr algn="ctr"/>
            <a:endParaRPr lang="zh-CN" sz="3600">
              <a:solidFill>
                <a:schemeClr val="tx1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5150" cy="723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32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项目概述</a:t>
            </a:r>
            <a:endParaRPr lang="zh-CN" sz="320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tx2"/>
                </a:solidFill>
                <a:effectLst>
                  <a:innerShdw blurRad="63500" dist="50800" dir="16200000">
                    <a:srgbClr val="000000">
                      <a:alpha val="30000"/>
                    </a:srgbClr>
                  </a:innerShdw>
                </a:effectLst>
                <a:latin typeface="Arial" panose="020B0604020202020204"/>
                <a:ea typeface="微软雅黑" panose="020B0503020204020204" charset="-122"/>
              </a:rPr>
              <a:t>Part 01</a:t>
            </a:r>
            <a:endParaRPr lang="zh-CN" sz="3200">
              <a:solidFill>
                <a:schemeClr val="tx2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 w="6350">
            <a:solidFill>
              <a:schemeClr val="tx2"/>
            </a:solidFill>
            <a:prstDash val="lgDash"/>
            <a:miter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ptsTypes="AA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91"/>
          <p:cNvSpPr/>
          <p:nvPr/>
        </p:nvSpPr>
        <p:spPr>
          <a:xfrm rot="19800000">
            <a:off x="12144884" y="2466892"/>
            <a:ext cx="83822" cy="72470"/>
          </a:xfrm>
          <a:custGeom>
            <a:avLst/>
            <a:gdLst/>
            <a:ahLst/>
            <a:cxnLst/>
            <a:rect l="0" t="0" r="r" b="b"/>
            <a:pathLst>
              <a:path w="83822" h="72470">
                <a:moveTo>
                  <a:pt x="42428" y="0"/>
                </a:moveTo>
                <a:cubicBezTo>
                  <a:pt x="36219" y="0"/>
                  <a:pt x="31045" y="1035"/>
                  <a:pt x="24836" y="4141"/>
                </a:cubicBezTo>
                <a:cubicBezTo>
                  <a:pt x="7244" y="13459"/>
                  <a:pt x="0" y="35200"/>
                  <a:pt x="9314" y="52800"/>
                </a:cubicBezTo>
                <a:cubicBezTo>
                  <a:pt x="16557" y="66258"/>
                  <a:pt x="28976" y="72470"/>
                  <a:pt x="42428" y="72470"/>
                </a:cubicBezTo>
                <a:cubicBezTo>
                  <a:pt x="47603" y="72470"/>
                  <a:pt x="53812" y="71435"/>
                  <a:pt x="58986" y="68329"/>
                </a:cubicBezTo>
                <a:cubicBezTo>
                  <a:pt x="77613" y="59011"/>
                  <a:pt x="83822" y="37270"/>
                  <a:pt x="74508" y="19670"/>
                </a:cubicBezTo>
                <a:cubicBezTo>
                  <a:pt x="68299" y="6212"/>
                  <a:pt x="54846" y="0"/>
                  <a:pt x="42428" y="0"/>
                </a:cubicBezTo>
              </a:path>
            </a:pathLst>
          </a:custGeom>
          <a:solidFill>
            <a:srgbClr val="666666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Freeform 196"/>
          <p:cNvSpPr/>
          <p:nvPr/>
        </p:nvSpPr>
        <p:spPr>
          <a:xfrm rot="19800000">
            <a:off x="13255339" y="2407262"/>
            <a:ext cx="115237" cy="100544"/>
          </a:xfrm>
          <a:custGeom>
            <a:avLst/>
            <a:gdLst/>
            <a:ahLst/>
            <a:cxnLst/>
            <a:rect l="0" t="0" r="r" b="b"/>
            <a:pathLst>
              <a:path w="115237" h="100544">
                <a:moveTo>
                  <a:pt x="56704" y="0"/>
                </a:moveTo>
                <a:cubicBezTo>
                  <a:pt x="49387" y="0"/>
                  <a:pt x="42071" y="1828"/>
                  <a:pt x="34754" y="5484"/>
                </a:cubicBezTo>
                <a:cubicBezTo>
                  <a:pt x="9146" y="18281"/>
                  <a:pt x="0" y="49358"/>
                  <a:pt x="12804" y="73123"/>
                </a:cubicBezTo>
                <a:cubicBezTo>
                  <a:pt x="21950" y="91404"/>
                  <a:pt x="38412" y="100544"/>
                  <a:pt x="56704" y="100544"/>
                </a:cubicBezTo>
                <a:cubicBezTo>
                  <a:pt x="65850" y="100544"/>
                  <a:pt x="73166" y="98716"/>
                  <a:pt x="80483" y="95060"/>
                </a:cubicBezTo>
                <a:cubicBezTo>
                  <a:pt x="106091" y="82263"/>
                  <a:pt x="115237" y="51186"/>
                  <a:pt x="102433" y="27421"/>
                </a:cubicBezTo>
                <a:cubicBezTo>
                  <a:pt x="93287" y="9140"/>
                  <a:pt x="74996" y="0"/>
                  <a:pt x="56704" y="0"/>
                </a:cubicBezTo>
              </a:path>
            </a:pathLst>
          </a:custGeom>
          <a:solidFill>
            <a:srgbClr val="666666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9" name="Freeform 202"/>
          <p:cNvSpPr/>
          <p:nvPr/>
        </p:nvSpPr>
        <p:spPr>
          <a:xfrm rot="19800000">
            <a:off x="12233397" y="3024045"/>
            <a:ext cx="71153" cy="62646"/>
          </a:xfrm>
          <a:custGeom>
            <a:avLst/>
            <a:gdLst/>
            <a:ahLst/>
            <a:cxnLst/>
            <a:rect l="0" t="0" r="r" b="b"/>
            <a:pathLst>
              <a:path w="71153" h="62646">
                <a:moveTo>
                  <a:pt x="36489" y="0"/>
                </a:moveTo>
                <a:cubicBezTo>
                  <a:pt x="31015" y="0"/>
                  <a:pt x="25542" y="1843"/>
                  <a:pt x="21893" y="3685"/>
                </a:cubicBezTo>
                <a:cubicBezTo>
                  <a:pt x="5473" y="11055"/>
                  <a:pt x="0" y="31323"/>
                  <a:pt x="9122" y="46063"/>
                </a:cubicBezTo>
                <a:cubicBezTo>
                  <a:pt x="14595" y="57118"/>
                  <a:pt x="25542" y="62646"/>
                  <a:pt x="36489" y="62646"/>
                </a:cubicBezTo>
                <a:cubicBezTo>
                  <a:pt x="40138" y="62646"/>
                  <a:pt x="45611" y="60803"/>
                  <a:pt x="51084" y="58961"/>
                </a:cubicBezTo>
                <a:cubicBezTo>
                  <a:pt x="65680" y="51591"/>
                  <a:pt x="71153" y="31323"/>
                  <a:pt x="63855" y="16583"/>
                </a:cubicBezTo>
                <a:cubicBezTo>
                  <a:pt x="58382" y="5528"/>
                  <a:pt x="47435" y="0"/>
                  <a:pt x="36489" y="0"/>
                </a:cubicBezTo>
              </a:path>
            </a:pathLst>
          </a:custGeom>
          <a:solidFill>
            <a:srgbClr val="666666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0" name="Freeform 213"/>
          <p:cNvSpPr/>
          <p:nvPr/>
        </p:nvSpPr>
        <p:spPr>
          <a:xfrm rot="19800000">
            <a:off x="11510194" y="1829467"/>
            <a:ext cx="125732" cy="109142"/>
          </a:xfrm>
          <a:custGeom>
            <a:avLst/>
            <a:gdLst/>
            <a:ahLst/>
            <a:cxnLst/>
            <a:rect l="0" t="0" r="r" b="b"/>
            <a:pathLst>
              <a:path w="125732" h="109142">
                <a:moveTo>
                  <a:pt x="62866" y="0"/>
                </a:moveTo>
                <a:cubicBezTo>
                  <a:pt x="54621" y="0"/>
                  <a:pt x="45346" y="2059"/>
                  <a:pt x="37101" y="6178"/>
                </a:cubicBezTo>
                <a:cubicBezTo>
                  <a:pt x="10306" y="20593"/>
                  <a:pt x="0" y="53541"/>
                  <a:pt x="14428" y="80312"/>
                </a:cubicBezTo>
                <a:cubicBezTo>
                  <a:pt x="24734" y="98846"/>
                  <a:pt x="43285" y="109142"/>
                  <a:pt x="62866" y="109142"/>
                </a:cubicBezTo>
                <a:cubicBezTo>
                  <a:pt x="71111" y="109142"/>
                  <a:pt x="80386" y="107083"/>
                  <a:pt x="88631" y="102964"/>
                </a:cubicBezTo>
                <a:cubicBezTo>
                  <a:pt x="115426" y="88549"/>
                  <a:pt x="125732" y="55601"/>
                  <a:pt x="111304" y="28830"/>
                </a:cubicBezTo>
                <a:cubicBezTo>
                  <a:pt x="102028" y="10296"/>
                  <a:pt x="82447" y="0"/>
                  <a:pt x="62866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1" name="Freeform 214"/>
          <p:cNvSpPr/>
          <p:nvPr/>
        </p:nvSpPr>
        <p:spPr>
          <a:xfrm rot="19800000">
            <a:off x="11048119" y="3114373"/>
            <a:ext cx="124858" cy="110452"/>
          </a:xfrm>
          <a:custGeom>
            <a:avLst/>
            <a:gdLst/>
            <a:ahLst/>
            <a:cxnLst/>
            <a:rect l="0" t="0" r="r" b="b"/>
            <a:pathLst>
              <a:path w="124858" h="110452">
                <a:moveTo>
                  <a:pt x="62945" y="0"/>
                </a:moveTo>
                <a:cubicBezTo>
                  <a:pt x="53658" y="0"/>
                  <a:pt x="45403" y="2065"/>
                  <a:pt x="37148" y="6194"/>
                </a:cubicBezTo>
                <a:cubicBezTo>
                  <a:pt x="10319" y="20645"/>
                  <a:pt x="0" y="53678"/>
                  <a:pt x="14446" y="80516"/>
                </a:cubicBezTo>
                <a:cubicBezTo>
                  <a:pt x="23733" y="99097"/>
                  <a:pt x="43339" y="110452"/>
                  <a:pt x="62945" y="110452"/>
                </a:cubicBezTo>
                <a:cubicBezTo>
                  <a:pt x="71200" y="110452"/>
                  <a:pt x="79455" y="108387"/>
                  <a:pt x="87710" y="103226"/>
                </a:cubicBezTo>
                <a:cubicBezTo>
                  <a:pt x="114539" y="89807"/>
                  <a:pt x="124858" y="56774"/>
                  <a:pt x="111444" y="29936"/>
                </a:cubicBezTo>
                <a:cubicBezTo>
                  <a:pt x="101125" y="11355"/>
                  <a:pt x="82551" y="0"/>
                  <a:pt x="62945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2" name="Freeform 215"/>
          <p:cNvSpPr/>
          <p:nvPr/>
        </p:nvSpPr>
        <p:spPr>
          <a:xfrm rot="19800000">
            <a:off x="12209629" y="1968191"/>
            <a:ext cx="96918" cy="85566"/>
          </a:xfrm>
          <a:custGeom>
            <a:avLst/>
            <a:gdLst/>
            <a:ahLst/>
            <a:cxnLst/>
            <a:rect l="0" t="0" r="r" b="b"/>
            <a:pathLst>
              <a:path w="96918" h="85566">
                <a:moveTo>
                  <a:pt x="48459" y="0"/>
                </a:moveTo>
                <a:cubicBezTo>
                  <a:pt x="42273" y="0"/>
                  <a:pt x="35055" y="2062"/>
                  <a:pt x="28869" y="5155"/>
                </a:cubicBezTo>
                <a:cubicBezTo>
                  <a:pt x="8248" y="16495"/>
                  <a:pt x="0" y="42268"/>
                  <a:pt x="11341" y="62886"/>
                </a:cubicBezTo>
                <a:cubicBezTo>
                  <a:pt x="18559" y="77319"/>
                  <a:pt x="32993" y="85566"/>
                  <a:pt x="48459" y="85566"/>
                </a:cubicBezTo>
                <a:cubicBezTo>
                  <a:pt x="55676" y="85566"/>
                  <a:pt x="61863" y="83504"/>
                  <a:pt x="68049" y="80411"/>
                </a:cubicBezTo>
                <a:cubicBezTo>
                  <a:pt x="89701" y="70102"/>
                  <a:pt x="96918" y="44329"/>
                  <a:pt x="86608" y="22680"/>
                </a:cubicBezTo>
                <a:cubicBezTo>
                  <a:pt x="78359" y="8247"/>
                  <a:pt x="63925" y="0"/>
                  <a:pt x="4845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4" name="Freeform 227"/>
          <p:cNvSpPr/>
          <p:nvPr/>
        </p:nvSpPr>
        <p:spPr>
          <a:xfrm rot="19800000">
            <a:off x="11128768" y="4577490"/>
            <a:ext cx="126168" cy="109578"/>
          </a:xfrm>
          <a:custGeom>
            <a:avLst/>
            <a:gdLst/>
            <a:ahLst/>
            <a:cxnLst/>
            <a:rect l="0" t="0" r="r" b="b"/>
            <a:pathLst>
              <a:path w="126168" h="109578">
                <a:moveTo>
                  <a:pt x="63084" y="0"/>
                </a:moveTo>
                <a:cubicBezTo>
                  <a:pt x="54811" y="0"/>
                  <a:pt x="45503" y="2068"/>
                  <a:pt x="37230" y="6203"/>
                </a:cubicBezTo>
                <a:cubicBezTo>
                  <a:pt x="10342" y="20675"/>
                  <a:pt x="0" y="53755"/>
                  <a:pt x="14478" y="80633"/>
                </a:cubicBezTo>
                <a:cubicBezTo>
                  <a:pt x="23786" y="99240"/>
                  <a:pt x="43435" y="109578"/>
                  <a:pt x="63084" y="109578"/>
                </a:cubicBezTo>
                <a:cubicBezTo>
                  <a:pt x="71357" y="109578"/>
                  <a:pt x="80665" y="107510"/>
                  <a:pt x="88938" y="103375"/>
                </a:cubicBezTo>
                <a:cubicBezTo>
                  <a:pt x="115826" y="89937"/>
                  <a:pt x="126168" y="55823"/>
                  <a:pt x="111690" y="28945"/>
                </a:cubicBezTo>
                <a:cubicBezTo>
                  <a:pt x="102382" y="10338"/>
                  <a:pt x="82733" y="0"/>
                  <a:pt x="63084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" name="Freeform 230"/>
          <p:cNvSpPr/>
          <p:nvPr/>
        </p:nvSpPr>
        <p:spPr>
          <a:xfrm rot="19800000">
            <a:off x="10970124" y="3928092"/>
            <a:ext cx="60682" cy="52825"/>
          </a:xfrm>
          <a:custGeom>
            <a:avLst/>
            <a:gdLst/>
            <a:ahLst/>
            <a:cxnLst/>
            <a:rect l="0" t="0" r="r" b="b"/>
            <a:pathLst>
              <a:path w="60682" h="52825">
                <a:moveTo>
                  <a:pt x="30855" y="0"/>
                </a:moveTo>
                <a:cubicBezTo>
                  <a:pt x="26741" y="0"/>
                  <a:pt x="22627" y="1036"/>
                  <a:pt x="18513" y="3107"/>
                </a:cubicBezTo>
                <a:cubicBezTo>
                  <a:pt x="5143" y="10358"/>
                  <a:pt x="0" y="25895"/>
                  <a:pt x="7200" y="39360"/>
                </a:cubicBezTo>
                <a:cubicBezTo>
                  <a:pt x="12342" y="47646"/>
                  <a:pt x="20570" y="52825"/>
                  <a:pt x="30855" y="52825"/>
                </a:cubicBezTo>
                <a:cubicBezTo>
                  <a:pt x="34969" y="52825"/>
                  <a:pt x="39083" y="51789"/>
                  <a:pt x="43197" y="49718"/>
                </a:cubicBezTo>
                <a:cubicBezTo>
                  <a:pt x="55539" y="43503"/>
                  <a:pt x="60682" y="26930"/>
                  <a:pt x="53482" y="14501"/>
                </a:cubicBezTo>
                <a:cubicBezTo>
                  <a:pt x="49368" y="5179"/>
                  <a:pt x="40112" y="0"/>
                  <a:pt x="30855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" name="Freeform 231"/>
          <p:cNvSpPr/>
          <p:nvPr/>
        </p:nvSpPr>
        <p:spPr>
          <a:xfrm rot="19800000">
            <a:off x="11666905" y="2686826"/>
            <a:ext cx="59810" cy="52825"/>
          </a:xfrm>
          <a:custGeom>
            <a:avLst/>
            <a:gdLst/>
            <a:ahLst/>
            <a:cxnLst/>
            <a:rect l="0" t="0" r="r" b="b"/>
            <a:pathLst>
              <a:path w="59810" h="52825">
                <a:moveTo>
                  <a:pt x="29905" y="0"/>
                </a:moveTo>
                <a:cubicBezTo>
                  <a:pt x="25780" y="0"/>
                  <a:pt x="21655" y="1036"/>
                  <a:pt x="17531" y="3107"/>
                </a:cubicBezTo>
                <a:cubicBezTo>
                  <a:pt x="5156" y="9322"/>
                  <a:pt x="0" y="25895"/>
                  <a:pt x="6187" y="38324"/>
                </a:cubicBezTo>
                <a:cubicBezTo>
                  <a:pt x="11343" y="47646"/>
                  <a:pt x="20624" y="52825"/>
                  <a:pt x="29905" y="52825"/>
                </a:cubicBezTo>
                <a:cubicBezTo>
                  <a:pt x="34030" y="52825"/>
                  <a:pt x="38155" y="51789"/>
                  <a:pt x="42279" y="49718"/>
                </a:cubicBezTo>
                <a:cubicBezTo>
                  <a:pt x="54654" y="42467"/>
                  <a:pt x="59810" y="26930"/>
                  <a:pt x="53623" y="13465"/>
                </a:cubicBezTo>
                <a:cubicBezTo>
                  <a:pt x="48467" y="5179"/>
                  <a:pt x="39186" y="0"/>
                  <a:pt x="29905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9" name="Freeform 232"/>
          <p:cNvSpPr/>
          <p:nvPr/>
        </p:nvSpPr>
        <p:spPr>
          <a:xfrm rot="19800000">
            <a:off x="11887896" y="5096935"/>
            <a:ext cx="128475" cy="113135"/>
          </a:xfrm>
          <a:custGeom>
            <a:avLst/>
            <a:gdLst/>
            <a:ahLst/>
            <a:cxnLst/>
            <a:rect l="0" t="0" r="r" b="b"/>
            <a:pathLst>
              <a:path w="128475" h="113135">
                <a:moveTo>
                  <a:pt x="64993" y="0"/>
                </a:moveTo>
                <a:cubicBezTo>
                  <a:pt x="55924" y="0"/>
                  <a:pt x="46856" y="3017"/>
                  <a:pt x="37787" y="7542"/>
                </a:cubicBezTo>
                <a:cubicBezTo>
                  <a:pt x="10580" y="21119"/>
                  <a:pt x="0" y="55813"/>
                  <a:pt x="15115" y="82966"/>
                </a:cubicBezTo>
                <a:cubicBezTo>
                  <a:pt x="24184" y="102576"/>
                  <a:pt x="43833" y="113135"/>
                  <a:pt x="64993" y="113135"/>
                </a:cubicBezTo>
                <a:cubicBezTo>
                  <a:pt x="74062" y="113135"/>
                  <a:pt x="83131" y="111627"/>
                  <a:pt x="90688" y="107101"/>
                </a:cubicBezTo>
                <a:cubicBezTo>
                  <a:pt x="117895" y="92016"/>
                  <a:pt x="128475" y="57322"/>
                  <a:pt x="114872" y="30169"/>
                </a:cubicBezTo>
                <a:cubicBezTo>
                  <a:pt x="104291" y="10559"/>
                  <a:pt x="84642" y="0"/>
                  <a:pt x="64993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0" name="Freeform 233"/>
          <p:cNvSpPr/>
          <p:nvPr/>
        </p:nvSpPr>
        <p:spPr>
          <a:xfrm rot="19800000">
            <a:off x="12027619" y="3894277"/>
            <a:ext cx="128475" cy="111857"/>
          </a:xfrm>
          <a:custGeom>
            <a:avLst/>
            <a:gdLst/>
            <a:ahLst/>
            <a:cxnLst/>
            <a:rect l="0" t="0" r="r" b="b"/>
            <a:pathLst>
              <a:path w="128475" h="111857">
                <a:moveTo>
                  <a:pt x="63482" y="0"/>
                </a:moveTo>
                <a:cubicBezTo>
                  <a:pt x="54413" y="0"/>
                  <a:pt x="45344" y="1512"/>
                  <a:pt x="37787" y="6046"/>
                </a:cubicBezTo>
                <a:cubicBezTo>
                  <a:pt x="10580" y="21162"/>
                  <a:pt x="0" y="54417"/>
                  <a:pt x="13603" y="81625"/>
                </a:cubicBezTo>
                <a:cubicBezTo>
                  <a:pt x="24184" y="101276"/>
                  <a:pt x="43833" y="111857"/>
                  <a:pt x="63482" y="111857"/>
                </a:cubicBezTo>
                <a:cubicBezTo>
                  <a:pt x="72551" y="111857"/>
                  <a:pt x="81619" y="110345"/>
                  <a:pt x="90688" y="105811"/>
                </a:cubicBezTo>
                <a:cubicBezTo>
                  <a:pt x="117895" y="90695"/>
                  <a:pt x="128475" y="57440"/>
                  <a:pt x="113360" y="30232"/>
                </a:cubicBezTo>
                <a:cubicBezTo>
                  <a:pt x="104291" y="10581"/>
                  <a:pt x="84642" y="0"/>
                  <a:pt x="63482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Freeform 234"/>
          <p:cNvSpPr/>
          <p:nvPr/>
        </p:nvSpPr>
        <p:spPr>
          <a:xfrm rot="19800000">
            <a:off x="11896483" y="3101515"/>
            <a:ext cx="87750" cy="76400"/>
          </a:xfrm>
          <a:custGeom>
            <a:avLst/>
            <a:gdLst/>
            <a:ahLst/>
            <a:cxnLst/>
            <a:rect l="0" t="0" r="r" b="b"/>
            <a:pathLst>
              <a:path w="87750" h="76400">
                <a:moveTo>
                  <a:pt x="43359" y="0"/>
                </a:moveTo>
                <a:cubicBezTo>
                  <a:pt x="38197" y="0"/>
                  <a:pt x="32003" y="1032"/>
                  <a:pt x="25809" y="4130"/>
                </a:cubicBezTo>
                <a:cubicBezTo>
                  <a:pt x="7226" y="14454"/>
                  <a:pt x="0" y="37168"/>
                  <a:pt x="9291" y="55751"/>
                </a:cubicBezTo>
                <a:cubicBezTo>
                  <a:pt x="16518" y="69173"/>
                  <a:pt x="29938" y="76400"/>
                  <a:pt x="44391" y="76400"/>
                </a:cubicBezTo>
                <a:cubicBezTo>
                  <a:pt x="49553" y="76400"/>
                  <a:pt x="55747" y="75368"/>
                  <a:pt x="61941" y="72270"/>
                </a:cubicBezTo>
                <a:cubicBezTo>
                  <a:pt x="80524" y="61946"/>
                  <a:pt x="87750" y="39232"/>
                  <a:pt x="78459" y="20649"/>
                </a:cubicBezTo>
                <a:cubicBezTo>
                  <a:pt x="71232" y="7227"/>
                  <a:pt x="57812" y="0"/>
                  <a:pt x="4335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1649619" y="4830581"/>
            <a:ext cx="66050" cy="6605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63" name="直接连接符 62"/>
          <p:cNvCxnSpPr>
            <a:stCxn id="17" idx="4"/>
            <a:endCxn id="16" idx="5"/>
          </p:cNvCxnSpPr>
          <p:nvPr/>
        </p:nvCxnSpPr>
        <p:spPr>
          <a:xfrm flipV="1">
            <a:off x="12060431" y="5636749"/>
            <a:ext cx="40730" cy="864868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66" name="直接连接符 65"/>
          <p:cNvCxnSpPr>
            <a:stCxn id="47" idx="3"/>
            <a:endCxn id="44" idx="5"/>
          </p:cNvCxnSpPr>
          <p:nvPr/>
        </p:nvCxnSpPr>
        <p:spPr>
          <a:xfrm>
            <a:off x="11014116" y="3977121"/>
            <a:ext cx="206908" cy="608473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73" name="直接连接符 72"/>
          <p:cNvCxnSpPr>
            <a:stCxn id="31" idx="2"/>
            <a:endCxn id="47" idx="0"/>
          </p:cNvCxnSpPr>
          <p:nvPr/>
        </p:nvCxnSpPr>
        <p:spPr>
          <a:xfrm flipH="1">
            <a:off x="10987704" y="3215492"/>
            <a:ext cx="93935" cy="715882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76" name="直接连接符 75"/>
          <p:cNvCxnSpPr>
            <a:stCxn id="51" idx="1"/>
            <a:endCxn id="31" idx="5"/>
          </p:cNvCxnSpPr>
          <p:nvPr/>
        </p:nvCxnSpPr>
        <p:spPr>
          <a:xfrm flipH="1">
            <a:off x="11140351" y="3119243"/>
            <a:ext cx="767326" cy="3947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sp>
        <p:nvSpPr>
          <p:cNvPr id="15" name="Freeform 198"/>
          <p:cNvSpPr/>
          <p:nvPr/>
        </p:nvSpPr>
        <p:spPr>
          <a:xfrm rot="19800000">
            <a:off x="11735841" y="6996073"/>
            <a:ext cx="115237" cy="100544"/>
          </a:xfrm>
          <a:custGeom>
            <a:avLst/>
            <a:gdLst/>
            <a:ahLst/>
            <a:cxnLst/>
            <a:rect l="0" t="0" r="r" b="b"/>
            <a:pathLst>
              <a:path w="115237" h="100544">
                <a:moveTo>
                  <a:pt x="56704" y="0"/>
                </a:moveTo>
                <a:cubicBezTo>
                  <a:pt x="49387" y="0"/>
                  <a:pt x="40241" y="1828"/>
                  <a:pt x="32925" y="5484"/>
                </a:cubicBezTo>
                <a:cubicBezTo>
                  <a:pt x="9146" y="18281"/>
                  <a:pt x="0" y="49358"/>
                  <a:pt x="12804" y="74951"/>
                </a:cubicBezTo>
                <a:cubicBezTo>
                  <a:pt x="21950" y="91404"/>
                  <a:pt x="38412" y="100544"/>
                  <a:pt x="56704" y="100544"/>
                </a:cubicBezTo>
                <a:cubicBezTo>
                  <a:pt x="64021" y="100544"/>
                  <a:pt x="73166" y="98716"/>
                  <a:pt x="80483" y="95060"/>
                </a:cubicBezTo>
                <a:cubicBezTo>
                  <a:pt x="104262" y="82263"/>
                  <a:pt x="115237" y="51186"/>
                  <a:pt x="100604" y="27421"/>
                </a:cubicBezTo>
                <a:cubicBezTo>
                  <a:pt x="93287" y="10968"/>
                  <a:pt x="74996" y="0"/>
                  <a:pt x="56704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Freeform 199"/>
          <p:cNvSpPr/>
          <p:nvPr/>
        </p:nvSpPr>
        <p:spPr>
          <a:xfrm rot="19800000">
            <a:off x="12018541" y="5629855"/>
            <a:ext cx="113692" cy="100544"/>
          </a:xfrm>
          <a:custGeom>
            <a:avLst/>
            <a:gdLst/>
            <a:ahLst/>
            <a:cxnLst/>
            <a:rect l="0" t="0" r="r" b="b"/>
            <a:pathLst>
              <a:path w="113692" h="100544">
                <a:moveTo>
                  <a:pt x="56846" y="0"/>
                </a:moveTo>
                <a:cubicBezTo>
                  <a:pt x="49511" y="0"/>
                  <a:pt x="40342" y="1828"/>
                  <a:pt x="33007" y="5484"/>
                </a:cubicBezTo>
                <a:cubicBezTo>
                  <a:pt x="9169" y="18281"/>
                  <a:pt x="0" y="49358"/>
                  <a:pt x="12836" y="73123"/>
                </a:cubicBezTo>
                <a:cubicBezTo>
                  <a:pt x="22005" y="89576"/>
                  <a:pt x="38509" y="100544"/>
                  <a:pt x="56846" y="100544"/>
                </a:cubicBezTo>
                <a:cubicBezTo>
                  <a:pt x="64181" y="100544"/>
                  <a:pt x="73350" y="98716"/>
                  <a:pt x="80685" y="95060"/>
                </a:cubicBezTo>
                <a:cubicBezTo>
                  <a:pt x="104523" y="82263"/>
                  <a:pt x="113692" y="51186"/>
                  <a:pt x="100856" y="25593"/>
                </a:cubicBezTo>
                <a:cubicBezTo>
                  <a:pt x="91687" y="9140"/>
                  <a:pt x="75183" y="0"/>
                  <a:pt x="56846" y="0"/>
                </a:cubicBezTo>
              </a:path>
            </a:pathLst>
          </a:custGeom>
          <a:solidFill>
            <a:srgbClr val="666666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7" name="Freeform 200"/>
          <p:cNvSpPr/>
          <p:nvPr/>
        </p:nvSpPr>
        <p:spPr>
          <a:xfrm rot="19800000">
            <a:off x="11968148" y="6431976"/>
            <a:ext cx="104410" cy="92037"/>
          </a:xfrm>
          <a:custGeom>
            <a:avLst/>
            <a:gdLst/>
            <a:ahLst/>
            <a:cxnLst/>
            <a:rect l="0" t="0" r="r" b="b"/>
            <a:pathLst>
              <a:path w="104410" h="92037">
                <a:moveTo>
                  <a:pt x="53121" y="0"/>
                </a:moveTo>
                <a:cubicBezTo>
                  <a:pt x="45794" y="0"/>
                  <a:pt x="38467" y="1841"/>
                  <a:pt x="31140" y="5522"/>
                </a:cubicBezTo>
                <a:cubicBezTo>
                  <a:pt x="9159" y="18407"/>
                  <a:pt x="0" y="46019"/>
                  <a:pt x="12822" y="68107"/>
                </a:cubicBezTo>
                <a:cubicBezTo>
                  <a:pt x="20149" y="82833"/>
                  <a:pt x="36635" y="92037"/>
                  <a:pt x="53121" y="92037"/>
                </a:cubicBezTo>
                <a:cubicBezTo>
                  <a:pt x="60448" y="92037"/>
                  <a:pt x="67775" y="90196"/>
                  <a:pt x="75102" y="86515"/>
                </a:cubicBezTo>
                <a:cubicBezTo>
                  <a:pt x="97083" y="75470"/>
                  <a:pt x="104410" y="47859"/>
                  <a:pt x="93419" y="25770"/>
                </a:cubicBezTo>
                <a:cubicBezTo>
                  <a:pt x="86092" y="9204"/>
                  <a:pt x="69607" y="0"/>
                  <a:pt x="53121" y="0"/>
                </a:cubicBezTo>
              </a:path>
            </a:pathLst>
          </a:custGeom>
          <a:solidFill>
            <a:srgbClr val="666666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9" name="Freeform 212"/>
          <p:cNvSpPr/>
          <p:nvPr/>
        </p:nvSpPr>
        <p:spPr>
          <a:xfrm rot="19800000">
            <a:off x="10523911" y="5616578"/>
            <a:ext cx="124858" cy="110452"/>
          </a:xfrm>
          <a:custGeom>
            <a:avLst/>
            <a:gdLst/>
            <a:ahLst/>
            <a:cxnLst/>
            <a:rect l="0" t="0" r="r" b="b"/>
            <a:pathLst>
              <a:path w="124858" h="110452">
                <a:moveTo>
                  <a:pt x="62945" y="0"/>
                </a:moveTo>
                <a:cubicBezTo>
                  <a:pt x="53658" y="0"/>
                  <a:pt x="45403" y="2065"/>
                  <a:pt x="37148" y="7226"/>
                </a:cubicBezTo>
                <a:cubicBezTo>
                  <a:pt x="10319" y="20645"/>
                  <a:pt x="0" y="53678"/>
                  <a:pt x="14446" y="80516"/>
                </a:cubicBezTo>
                <a:cubicBezTo>
                  <a:pt x="23733" y="99097"/>
                  <a:pt x="43339" y="110452"/>
                  <a:pt x="62945" y="110452"/>
                </a:cubicBezTo>
                <a:cubicBezTo>
                  <a:pt x="71200" y="110452"/>
                  <a:pt x="80487" y="108387"/>
                  <a:pt x="88742" y="104258"/>
                </a:cubicBezTo>
                <a:cubicBezTo>
                  <a:pt x="114539" y="89807"/>
                  <a:pt x="124858" y="56774"/>
                  <a:pt x="111444" y="29936"/>
                </a:cubicBezTo>
                <a:cubicBezTo>
                  <a:pt x="101125" y="11355"/>
                  <a:pt x="82551" y="0"/>
                  <a:pt x="62945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3" name="Freeform 216"/>
          <p:cNvSpPr/>
          <p:nvPr/>
        </p:nvSpPr>
        <p:spPr>
          <a:xfrm rot="19800000">
            <a:off x="10952762" y="6184982"/>
            <a:ext cx="96918" cy="86005"/>
          </a:xfrm>
          <a:custGeom>
            <a:avLst/>
            <a:gdLst/>
            <a:ahLst/>
            <a:cxnLst/>
            <a:rect l="0" t="0" r="r" b="b"/>
            <a:pathLst>
              <a:path w="96918" h="86005">
                <a:moveTo>
                  <a:pt x="48459" y="0"/>
                </a:moveTo>
                <a:cubicBezTo>
                  <a:pt x="41242" y="0"/>
                  <a:pt x="35055" y="2072"/>
                  <a:pt x="28869" y="5181"/>
                </a:cubicBezTo>
                <a:cubicBezTo>
                  <a:pt x="7217" y="16579"/>
                  <a:pt x="0" y="42484"/>
                  <a:pt x="10310" y="63208"/>
                </a:cubicBezTo>
                <a:cubicBezTo>
                  <a:pt x="18559" y="77715"/>
                  <a:pt x="32993" y="86005"/>
                  <a:pt x="48459" y="86005"/>
                </a:cubicBezTo>
                <a:cubicBezTo>
                  <a:pt x="54645" y="86005"/>
                  <a:pt x="61863" y="83933"/>
                  <a:pt x="68049" y="80824"/>
                </a:cubicBezTo>
                <a:cubicBezTo>
                  <a:pt x="88670" y="70462"/>
                  <a:pt x="96918" y="44557"/>
                  <a:pt x="85577" y="22797"/>
                </a:cubicBezTo>
                <a:cubicBezTo>
                  <a:pt x="78359" y="8290"/>
                  <a:pt x="63925" y="0"/>
                  <a:pt x="48459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Freeform 221"/>
          <p:cNvSpPr/>
          <p:nvPr/>
        </p:nvSpPr>
        <p:spPr>
          <a:xfrm rot="19800000">
            <a:off x="10346035" y="6790890"/>
            <a:ext cx="172469" cy="150042"/>
          </a:xfrm>
          <a:custGeom>
            <a:avLst/>
            <a:gdLst/>
            <a:ahLst/>
            <a:cxnLst/>
            <a:rect l="0" t="0" r="r" b="b"/>
            <a:pathLst>
              <a:path w="172469" h="150042">
                <a:moveTo>
                  <a:pt x="86235" y="0"/>
                </a:moveTo>
                <a:cubicBezTo>
                  <a:pt x="73391" y="0"/>
                  <a:pt x="62382" y="1830"/>
                  <a:pt x="49539" y="7319"/>
                </a:cubicBezTo>
                <a:cubicBezTo>
                  <a:pt x="12843" y="27447"/>
                  <a:pt x="0" y="73191"/>
                  <a:pt x="18348" y="109787"/>
                </a:cubicBezTo>
                <a:cubicBezTo>
                  <a:pt x="33026" y="135404"/>
                  <a:pt x="58713" y="150042"/>
                  <a:pt x="86235" y="150042"/>
                </a:cubicBezTo>
                <a:cubicBezTo>
                  <a:pt x="97243" y="150042"/>
                  <a:pt x="110087" y="148212"/>
                  <a:pt x="121095" y="142723"/>
                </a:cubicBezTo>
                <a:cubicBezTo>
                  <a:pt x="157791" y="122595"/>
                  <a:pt x="172469" y="76851"/>
                  <a:pt x="152286" y="40255"/>
                </a:cubicBezTo>
                <a:cubicBezTo>
                  <a:pt x="139443" y="14638"/>
                  <a:pt x="113756" y="0"/>
                  <a:pt x="86235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Freeform 222"/>
          <p:cNvSpPr>
            <a:spLocks noEditPoints="1"/>
          </p:cNvSpPr>
          <p:nvPr/>
        </p:nvSpPr>
        <p:spPr>
          <a:xfrm rot="19800000">
            <a:off x="11174811" y="7111343"/>
            <a:ext cx="160869" cy="151587"/>
          </a:xfrm>
          <a:custGeom>
            <a:avLst/>
            <a:gdLst/>
            <a:ahLst/>
            <a:cxnLst/>
            <a:rect l="0" t="0" r="r" b="b"/>
            <a:pathLst>
              <a:path w="160869" h="151587">
                <a:moveTo>
                  <a:pt x="159041" y="96797"/>
                </a:moveTo>
                <a:cubicBezTo>
                  <a:pt x="138932" y="100449"/>
                  <a:pt x="138932" y="100449"/>
                  <a:pt x="138932" y="100449"/>
                </a:cubicBezTo>
                <a:cubicBezTo>
                  <a:pt x="91403" y="151587"/>
                  <a:pt x="91403" y="151587"/>
                  <a:pt x="91403" y="151587"/>
                </a:cubicBezTo>
                <a:cubicBezTo>
                  <a:pt x="100543" y="149761"/>
                  <a:pt x="111511" y="147934"/>
                  <a:pt x="120652" y="142455"/>
                </a:cubicBezTo>
                <a:cubicBezTo>
                  <a:pt x="140760" y="133324"/>
                  <a:pt x="153557" y="115060"/>
                  <a:pt x="159041" y="96797"/>
                </a:cubicBezTo>
                <a:moveTo>
                  <a:pt x="160869" y="84012"/>
                </a:moveTo>
                <a:cubicBezTo>
                  <a:pt x="153557" y="89491"/>
                  <a:pt x="153557" y="89491"/>
                  <a:pt x="153557" y="89491"/>
                </a:cubicBezTo>
                <a:cubicBezTo>
                  <a:pt x="160869" y="87665"/>
                  <a:pt x="160869" y="87665"/>
                  <a:pt x="160869" y="87665"/>
                </a:cubicBezTo>
                <a:cubicBezTo>
                  <a:pt x="160869" y="85838"/>
                  <a:pt x="160869" y="84012"/>
                  <a:pt x="160869" y="84012"/>
                </a:cubicBezTo>
                <a:moveTo>
                  <a:pt x="85919" y="0"/>
                </a:moveTo>
                <a:cubicBezTo>
                  <a:pt x="74950" y="0"/>
                  <a:pt x="62154" y="1826"/>
                  <a:pt x="51186" y="9132"/>
                </a:cubicBezTo>
                <a:cubicBezTo>
                  <a:pt x="14624" y="27395"/>
                  <a:pt x="0" y="73054"/>
                  <a:pt x="20109" y="111407"/>
                </a:cubicBezTo>
                <a:cubicBezTo>
                  <a:pt x="31077" y="133324"/>
                  <a:pt x="54842" y="147934"/>
                  <a:pt x="78606" y="149761"/>
                </a:cubicBezTo>
                <a:cubicBezTo>
                  <a:pt x="133448" y="93144"/>
                  <a:pt x="133448" y="93144"/>
                  <a:pt x="133448" y="93144"/>
                </a:cubicBezTo>
                <a:cubicBezTo>
                  <a:pt x="131620" y="91317"/>
                  <a:pt x="131620" y="91317"/>
                  <a:pt x="131620" y="91317"/>
                </a:cubicBezTo>
                <a:cubicBezTo>
                  <a:pt x="160869" y="73054"/>
                  <a:pt x="160869" y="73054"/>
                  <a:pt x="160869" y="73054"/>
                </a:cubicBezTo>
                <a:cubicBezTo>
                  <a:pt x="160869" y="62096"/>
                  <a:pt x="159041" y="51138"/>
                  <a:pt x="153557" y="40180"/>
                </a:cubicBezTo>
                <a:cubicBezTo>
                  <a:pt x="138932" y="14611"/>
                  <a:pt x="113340" y="0"/>
                  <a:pt x="85919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Freeform 223"/>
          <p:cNvSpPr/>
          <p:nvPr/>
        </p:nvSpPr>
        <p:spPr>
          <a:xfrm rot="19800000">
            <a:off x="11256850" y="7190983"/>
            <a:ext cx="82755" cy="78887"/>
          </a:xfrm>
          <a:custGeom>
            <a:avLst/>
            <a:gdLst/>
            <a:ahLst/>
            <a:cxnLst/>
            <a:rect l="0" t="0" r="r" b="b"/>
            <a:pathLst>
              <a:path w="82755" h="78887">
                <a:moveTo>
                  <a:pt x="82755" y="0"/>
                </a:moveTo>
                <a:cubicBezTo>
                  <a:pt x="53331" y="18346"/>
                  <a:pt x="53331" y="18346"/>
                  <a:pt x="53331" y="18346"/>
                </a:cubicBezTo>
                <a:cubicBezTo>
                  <a:pt x="55170" y="20180"/>
                  <a:pt x="55170" y="20180"/>
                  <a:pt x="55170" y="20180"/>
                </a:cubicBezTo>
                <a:cubicBezTo>
                  <a:pt x="0" y="77052"/>
                  <a:pt x="0" y="77052"/>
                  <a:pt x="0" y="77052"/>
                </a:cubicBezTo>
                <a:cubicBezTo>
                  <a:pt x="1839" y="78887"/>
                  <a:pt x="5517" y="78887"/>
                  <a:pt x="7356" y="78887"/>
                </a:cubicBezTo>
                <a:cubicBezTo>
                  <a:pt x="9195" y="78887"/>
                  <a:pt x="11034" y="78887"/>
                  <a:pt x="12873" y="78887"/>
                </a:cubicBezTo>
                <a:cubicBezTo>
                  <a:pt x="60687" y="27519"/>
                  <a:pt x="60687" y="27519"/>
                  <a:pt x="60687" y="27519"/>
                </a:cubicBezTo>
                <a:cubicBezTo>
                  <a:pt x="80916" y="23850"/>
                  <a:pt x="80916" y="23850"/>
                  <a:pt x="80916" y="23850"/>
                </a:cubicBezTo>
                <a:cubicBezTo>
                  <a:pt x="80916" y="22015"/>
                  <a:pt x="82755" y="18346"/>
                  <a:pt x="82755" y="14677"/>
                </a:cubicBezTo>
                <a:cubicBezTo>
                  <a:pt x="75399" y="16511"/>
                  <a:pt x="75399" y="16511"/>
                  <a:pt x="75399" y="16511"/>
                </a:cubicBezTo>
                <a:cubicBezTo>
                  <a:pt x="82755" y="11007"/>
                  <a:pt x="82755" y="11007"/>
                  <a:pt x="82755" y="11007"/>
                </a:cubicBezTo>
                <a:cubicBezTo>
                  <a:pt x="82755" y="7338"/>
                  <a:pt x="82755" y="3669"/>
                  <a:pt x="82755" y="0"/>
                </a:cubicBez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3" name="Freeform 226"/>
          <p:cNvSpPr/>
          <p:nvPr/>
        </p:nvSpPr>
        <p:spPr>
          <a:xfrm rot="19800000">
            <a:off x="11348434" y="5356605"/>
            <a:ext cx="108278" cy="95130"/>
          </a:xfrm>
          <a:custGeom>
            <a:avLst/>
            <a:gdLst/>
            <a:ahLst/>
            <a:cxnLst/>
            <a:rect l="0" t="0" r="r" b="b"/>
            <a:pathLst>
              <a:path w="108278" h="95130">
                <a:moveTo>
                  <a:pt x="53221" y="0"/>
                </a:moveTo>
                <a:cubicBezTo>
                  <a:pt x="45881" y="0"/>
                  <a:pt x="38540" y="1829"/>
                  <a:pt x="33034" y="5488"/>
                </a:cubicBezTo>
                <a:cubicBezTo>
                  <a:pt x="9176" y="18294"/>
                  <a:pt x="0" y="45736"/>
                  <a:pt x="12847" y="69518"/>
                </a:cubicBezTo>
                <a:cubicBezTo>
                  <a:pt x="20187" y="85983"/>
                  <a:pt x="36704" y="95130"/>
                  <a:pt x="53221" y="95130"/>
                </a:cubicBezTo>
                <a:cubicBezTo>
                  <a:pt x="60562" y="95130"/>
                  <a:pt x="69738" y="93301"/>
                  <a:pt x="75244" y="89642"/>
                </a:cubicBezTo>
                <a:cubicBezTo>
                  <a:pt x="99102" y="76836"/>
                  <a:pt x="108278" y="49394"/>
                  <a:pt x="95431" y="25612"/>
                </a:cubicBezTo>
                <a:cubicBezTo>
                  <a:pt x="88091" y="9147"/>
                  <a:pt x="71574" y="0"/>
                  <a:pt x="53221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59" name="直接连接符 58"/>
          <p:cNvCxnSpPr>
            <a:stCxn id="29" idx="2"/>
            <a:endCxn id="38" idx="0"/>
          </p:cNvCxnSpPr>
          <p:nvPr/>
        </p:nvCxnSpPr>
        <p:spPr>
          <a:xfrm flipH="1">
            <a:off x="10394759" y="5717697"/>
            <a:ext cx="162672" cy="1083244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81" name="直接连接符 80"/>
          <p:cNvCxnSpPr>
            <a:stCxn id="29" idx="4"/>
            <a:endCxn id="43" idx="2"/>
          </p:cNvCxnSpPr>
          <p:nvPr/>
        </p:nvCxnSpPr>
        <p:spPr>
          <a:xfrm flipV="1">
            <a:off x="10633644" y="5443828"/>
            <a:ext cx="744146" cy="257282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84" name="直接连接符 83"/>
          <p:cNvCxnSpPr>
            <a:stCxn id="49" idx="1"/>
            <a:endCxn id="56" idx="5"/>
          </p:cNvCxnSpPr>
          <p:nvPr/>
        </p:nvCxnSpPr>
        <p:spPr>
          <a:xfrm flipH="1" flipV="1">
            <a:off x="11705996" y="4886958"/>
            <a:ext cx="198718" cy="237312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87" name="直接连接符 86"/>
          <p:cNvCxnSpPr>
            <a:stCxn id="49" idx="5"/>
            <a:endCxn id="50" idx="3"/>
          </p:cNvCxnSpPr>
          <p:nvPr/>
        </p:nvCxnSpPr>
        <p:spPr>
          <a:xfrm flipV="1">
            <a:off x="11982785" y="3999019"/>
            <a:ext cx="136381" cy="1106304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90" name="直接连接符 89"/>
          <p:cNvCxnSpPr>
            <a:stCxn id="56" idx="0"/>
            <a:endCxn id="50" idx="2"/>
          </p:cNvCxnSpPr>
          <p:nvPr/>
        </p:nvCxnSpPr>
        <p:spPr>
          <a:xfrm flipV="1">
            <a:off x="11682644" y="3997777"/>
            <a:ext cx="378210" cy="832804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97" name="直接连接符 96"/>
          <p:cNvCxnSpPr>
            <a:stCxn id="51" idx="5"/>
            <a:endCxn id="8" idx="2"/>
          </p:cNvCxnSpPr>
          <p:nvPr/>
        </p:nvCxnSpPr>
        <p:spPr>
          <a:xfrm flipV="1">
            <a:off x="11961533" y="2533771"/>
            <a:ext cx="205315" cy="573452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00" name="直接连接符 99"/>
          <p:cNvCxnSpPr>
            <a:endCxn id="32" idx="2"/>
          </p:cNvCxnSpPr>
          <p:nvPr/>
        </p:nvCxnSpPr>
        <p:spPr>
          <a:xfrm flipV="1">
            <a:off x="11720491" y="2046943"/>
            <a:ext cx="515503" cy="645151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02" name="直接连接符 101"/>
          <p:cNvCxnSpPr>
            <a:stCxn id="31" idx="4"/>
            <a:endCxn id="50" idx="1"/>
          </p:cNvCxnSpPr>
          <p:nvPr/>
        </p:nvCxnSpPr>
        <p:spPr>
          <a:xfrm>
            <a:off x="11156442" y="3198528"/>
            <a:ext cx="887566" cy="721703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05" name="直接连接符 104"/>
          <p:cNvCxnSpPr>
            <a:stCxn id="50" idx="4"/>
          </p:cNvCxnSpPr>
          <p:nvPr/>
        </p:nvCxnSpPr>
        <p:spPr>
          <a:xfrm flipV="1">
            <a:off x="12139705" y="3913939"/>
            <a:ext cx="523841" cy="66241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08" name="直接连接符 107"/>
          <p:cNvCxnSpPr/>
          <p:nvPr/>
        </p:nvCxnSpPr>
        <p:spPr>
          <a:xfrm flipH="1">
            <a:off x="11471350" y="5269524"/>
            <a:ext cx="764644" cy="94988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22" name="直接连接符 121"/>
          <p:cNvCxnSpPr>
            <a:stCxn id="43" idx="3"/>
            <a:endCxn id="15" idx="5"/>
          </p:cNvCxnSpPr>
          <p:nvPr/>
        </p:nvCxnSpPr>
        <p:spPr>
          <a:xfrm>
            <a:off x="11425560" y="5445821"/>
            <a:ext cx="393701" cy="1559242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26" name="直接连接符 125"/>
          <p:cNvCxnSpPr>
            <a:stCxn id="44" idx="3"/>
            <a:endCxn id="29" idx="5"/>
          </p:cNvCxnSpPr>
          <p:nvPr/>
        </p:nvCxnSpPr>
        <p:spPr>
          <a:xfrm flipH="1">
            <a:off x="10616143" y="4679728"/>
            <a:ext cx="603104" cy="945667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46" name="直接连接符 145"/>
          <p:cNvCxnSpPr>
            <a:stCxn id="47" idx="4"/>
            <a:endCxn id="50" idx="2"/>
          </p:cNvCxnSpPr>
          <p:nvPr/>
        </p:nvCxnSpPr>
        <p:spPr>
          <a:xfrm>
            <a:off x="11023251" y="3968260"/>
            <a:ext cx="1037603" cy="29517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53" name="直接连接符 152"/>
          <p:cNvCxnSpPr>
            <a:stCxn id="44" idx="4"/>
            <a:endCxn id="56" idx="2"/>
          </p:cNvCxnSpPr>
          <p:nvPr/>
        </p:nvCxnSpPr>
        <p:spPr>
          <a:xfrm>
            <a:off x="11238535" y="4661429"/>
            <a:ext cx="411084" cy="202177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56" name="直接连接符 155"/>
          <p:cNvCxnSpPr>
            <a:stCxn id="51" idx="4"/>
            <a:endCxn id="50" idx="0"/>
          </p:cNvCxnSpPr>
          <p:nvPr/>
        </p:nvCxnSpPr>
        <p:spPr>
          <a:xfrm>
            <a:off x="11973039" y="3160187"/>
            <a:ext cx="90199" cy="741961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60" name="直接连接符 159"/>
          <p:cNvCxnSpPr>
            <a:stCxn id="48" idx="3"/>
            <a:endCxn id="51" idx="0"/>
          </p:cNvCxnSpPr>
          <p:nvPr/>
        </p:nvCxnSpPr>
        <p:spPr>
          <a:xfrm>
            <a:off x="11710016" y="2736112"/>
            <a:ext cx="210795" cy="370779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63" name="直接连接符 162"/>
          <p:cNvCxnSpPr>
            <a:stCxn id="56" idx="4"/>
            <a:endCxn id="43" idx="5"/>
          </p:cNvCxnSpPr>
          <p:nvPr/>
        </p:nvCxnSpPr>
        <p:spPr>
          <a:xfrm flipH="1">
            <a:off x="11427356" y="4896631"/>
            <a:ext cx="255288" cy="467881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67" name="直接连接符 166"/>
          <p:cNvCxnSpPr>
            <a:endCxn id="38" idx="5"/>
          </p:cNvCxnSpPr>
          <p:nvPr/>
        </p:nvCxnSpPr>
        <p:spPr>
          <a:xfrm flipH="1">
            <a:off x="10472089" y="6243411"/>
            <a:ext cx="459142" cy="559366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71" name="直接连接符 170"/>
          <p:cNvCxnSpPr>
            <a:stCxn id="15" idx="5"/>
            <a:endCxn id="33" idx="4"/>
          </p:cNvCxnSpPr>
          <p:nvPr/>
        </p:nvCxnSpPr>
        <p:spPr>
          <a:xfrm flipH="1" flipV="1">
            <a:off x="11037097" y="6250944"/>
            <a:ext cx="782164" cy="754119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76" name="直接连接符 175"/>
          <p:cNvCxnSpPr>
            <a:stCxn id="29" idx="3"/>
            <a:endCxn id="33" idx="0"/>
          </p:cNvCxnSpPr>
          <p:nvPr/>
        </p:nvCxnSpPr>
        <p:spPr>
          <a:xfrm>
            <a:off x="10614400" y="5719373"/>
            <a:ext cx="365320" cy="471370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79" name="直接连接符 178"/>
          <p:cNvCxnSpPr>
            <a:stCxn id="43" idx="4"/>
            <a:endCxn id="16" idx="1"/>
          </p:cNvCxnSpPr>
          <p:nvPr/>
        </p:nvCxnSpPr>
        <p:spPr>
          <a:xfrm>
            <a:off x="11441889" y="5430057"/>
            <a:ext cx="590459" cy="223202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cxnSp>
        <p:nvCxnSpPr>
          <p:cNvPr id="188" name="直接连接符 187"/>
          <p:cNvCxnSpPr>
            <a:stCxn id="43" idx="2"/>
            <a:endCxn id="33" idx="5"/>
          </p:cNvCxnSpPr>
          <p:nvPr/>
        </p:nvCxnSpPr>
        <p:spPr>
          <a:xfrm flipH="1">
            <a:off x="11023263" y="5443828"/>
            <a:ext cx="354527" cy="748099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prstDash val="solid"/>
            <a:miter/>
          </a:ln>
        </p:spPr>
      </p:cxnSp>
      <p:sp>
        <p:nvSpPr>
          <p:cNvPr id="60" name="文本框 59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r>
              <a:rPr lang="en-US" sz="60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rPr>
              <a:t>01</a:t>
            </a:r>
            <a:endParaRPr lang="zh-CN" sz="6000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189" name="文本框 188"/>
          <p:cNvSpPr txBox="1"/>
          <p:nvPr/>
        </p:nvSpPr>
        <p:spPr>
          <a:xfrm>
            <a:off x="832886" y="1471583"/>
            <a:ext cx="8851900" cy="4246245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sz="2400"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1</a:t>
            </a:r>
            <a:r>
              <a:rPr lang="zh-CN" sz="2400">
                <a:latin typeface="Times New Roman" panose="02020603050405020304"/>
                <a:ea typeface="Times New Roman" panose="02020603050405020304"/>
              </a:rPr>
              <a:t>、</a:t>
            </a:r>
            <a:r>
              <a:rPr lang="zh-CN" sz="2400">
                <a:latin typeface="宋体" panose="02010600030101010101" pitchFamily="2" charset="-122"/>
                <a:ea typeface="宋体" panose="02010600030101010101" pitchFamily="2" charset="-122"/>
              </a:rPr>
              <a:t>项目名称</a:t>
            </a: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sz="2400">
                <a:latin typeface="宋体" panose="02010600030101010101" pitchFamily="2" charset="-122"/>
                <a:ea typeface="宋体" panose="02010600030101010101" pitchFamily="2" charset="-122"/>
              </a:rPr>
              <a:t>吃啥</a:t>
            </a:r>
            <a:endParaRPr 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endParaRPr 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sz="2400">
                <a:latin typeface="宋体" panose="02010600030101010101" pitchFamily="2" charset="-122"/>
                <a:ea typeface="宋体" panose="02010600030101010101" pitchFamily="2" charset="-122"/>
              </a:rPr>
              <a:t>2、项目说明</a:t>
            </a: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人们往往只限定于享用特定的一些美食，时间久了觉着吃腻了却又想不出新的点子。一日三餐吃什么便成为了千古难题。</a:t>
            </a:r>
            <a:endParaRPr lang="zh-CN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endParaRPr lang="zh-CN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sz="2400">
                <a:latin typeface="宋体" panose="02010600030101010101" pitchFamily="2" charset="-122"/>
                <a:ea typeface="宋体" panose="02010600030101010101" pitchFamily="2" charset="-122"/>
              </a:rPr>
              <a:t>3、项目来源</a:t>
            </a: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在日常生活中发现的灵感，今天吃什么？</a:t>
            </a:r>
            <a:endParaRPr lang="zh-CN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sz="2400">
                <a:latin typeface="宋体" panose="02010600030101010101" pitchFamily="2" charset="-122"/>
                <a:ea typeface="宋体" panose="02010600030101010101" pitchFamily="2" charset="-122"/>
              </a:rPr>
              <a:t>4、撰写人</a:t>
            </a: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赵宇翔，李宝龙，白潇，任俊南，王博闻</a:t>
            </a:r>
            <a:endParaRPr lang="zh-CN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221"/>
          <p:cNvSpPr/>
          <p:nvPr/>
        </p:nvSpPr>
        <p:spPr>
          <a:xfrm rot="4042629">
            <a:off x="-241794" y="3604378"/>
            <a:ext cx="141497" cy="123096"/>
          </a:xfrm>
          <a:custGeom>
            <a:avLst/>
            <a:gdLst/>
            <a:ahLst/>
            <a:cxnLst/>
            <a:rect l="0" t="0" r="r" b="b"/>
            <a:pathLst>
              <a:path w="141497" h="123096">
                <a:moveTo>
                  <a:pt x="70749" y="0"/>
                </a:moveTo>
                <a:cubicBezTo>
                  <a:pt x="60211" y="0"/>
                  <a:pt x="51180" y="1501"/>
                  <a:pt x="40643" y="6005"/>
                </a:cubicBezTo>
                <a:cubicBezTo>
                  <a:pt x="10537" y="22518"/>
                  <a:pt x="0" y="60047"/>
                  <a:pt x="15053" y="90070"/>
                </a:cubicBezTo>
                <a:cubicBezTo>
                  <a:pt x="27095" y="111087"/>
                  <a:pt x="48169" y="123096"/>
                  <a:pt x="70749" y="123096"/>
                </a:cubicBezTo>
                <a:cubicBezTo>
                  <a:pt x="79780" y="123096"/>
                  <a:pt x="90317" y="121595"/>
                  <a:pt x="99349" y="117091"/>
                </a:cubicBezTo>
                <a:cubicBezTo>
                  <a:pt x="129455" y="100578"/>
                  <a:pt x="141497" y="63049"/>
                  <a:pt x="124939" y="33026"/>
                </a:cubicBezTo>
                <a:cubicBezTo>
                  <a:pt x="114402" y="12009"/>
                  <a:pt x="93328" y="0"/>
                  <a:pt x="7074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605826" y="4125608"/>
            <a:ext cx="4718253" cy="3539719"/>
            <a:chOff x="-605826" y="4125608"/>
            <a:chExt cx="4718253" cy="3539719"/>
          </a:xfrm>
        </p:grpSpPr>
        <p:sp>
          <p:nvSpPr>
            <p:cNvPr id="10" name="Freeform 190"/>
            <p:cNvSpPr/>
            <p:nvPr/>
          </p:nvSpPr>
          <p:spPr>
            <a:xfrm rot="4042629">
              <a:off x="440991" y="4533907"/>
              <a:ext cx="121192" cy="106598"/>
            </a:xfrm>
            <a:custGeom>
              <a:avLst/>
              <a:gdLst/>
              <a:ahLst/>
              <a:cxnLst/>
              <a:rect l="0" t="0" r="r" b="b"/>
              <a:pathLst>
                <a:path w="121192" h="106598">
                  <a:moveTo>
                    <a:pt x="61344" y="0"/>
                  </a:moveTo>
                  <a:cubicBezTo>
                    <a:pt x="52367" y="0"/>
                    <a:pt x="44886" y="3003"/>
                    <a:pt x="35909" y="6006"/>
                  </a:cubicBezTo>
                  <a:cubicBezTo>
                    <a:pt x="10473" y="21019"/>
                    <a:pt x="0" y="52548"/>
                    <a:pt x="13466" y="78072"/>
                  </a:cubicBezTo>
                  <a:cubicBezTo>
                    <a:pt x="23939" y="96088"/>
                    <a:pt x="41894" y="106598"/>
                    <a:pt x="61344" y="106598"/>
                  </a:cubicBezTo>
                  <a:cubicBezTo>
                    <a:pt x="68825" y="106598"/>
                    <a:pt x="77802" y="105097"/>
                    <a:pt x="85283" y="100592"/>
                  </a:cubicBezTo>
                  <a:cubicBezTo>
                    <a:pt x="112215" y="87080"/>
                    <a:pt x="121192" y="55551"/>
                    <a:pt x="107726" y="28526"/>
                  </a:cubicBezTo>
                  <a:cubicBezTo>
                    <a:pt x="98749" y="10510"/>
                    <a:pt x="79298" y="0"/>
                    <a:pt x="61344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1" name="Freeform 191"/>
            <p:cNvSpPr/>
            <p:nvPr/>
          </p:nvSpPr>
          <p:spPr>
            <a:xfrm rot="4042629">
              <a:off x="2984771" y="6644316"/>
              <a:ext cx="121827" cy="105329"/>
            </a:xfrm>
            <a:custGeom>
              <a:avLst/>
              <a:gdLst/>
              <a:ahLst/>
              <a:cxnLst/>
              <a:rect l="0" t="0" r="r" b="b"/>
              <a:pathLst>
                <a:path w="121827" h="105329">
                  <a:moveTo>
                    <a:pt x="61666" y="0"/>
                  </a:moveTo>
                  <a:cubicBezTo>
                    <a:pt x="52641" y="0"/>
                    <a:pt x="45121" y="1505"/>
                    <a:pt x="36097" y="6019"/>
                  </a:cubicBezTo>
                  <a:cubicBezTo>
                    <a:pt x="10528" y="19561"/>
                    <a:pt x="0" y="51160"/>
                    <a:pt x="13536" y="76740"/>
                  </a:cubicBezTo>
                  <a:cubicBezTo>
                    <a:pt x="24065" y="96301"/>
                    <a:pt x="42113" y="105329"/>
                    <a:pt x="61666" y="105329"/>
                  </a:cubicBezTo>
                  <a:cubicBezTo>
                    <a:pt x="69186" y="105329"/>
                    <a:pt x="78210" y="103824"/>
                    <a:pt x="85730" y="99310"/>
                  </a:cubicBezTo>
                  <a:cubicBezTo>
                    <a:pt x="112803" y="85768"/>
                    <a:pt x="121827" y="54169"/>
                    <a:pt x="108291" y="28589"/>
                  </a:cubicBezTo>
                  <a:cubicBezTo>
                    <a:pt x="99266" y="9028"/>
                    <a:pt x="79714" y="0"/>
                    <a:pt x="61666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2" name="Freeform 192"/>
            <p:cNvSpPr>
              <a:spLocks noEditPoints="1"/>
            </p:cNvSpPr>
            <p:nvPr/>
          </p:nvSpPr>
          <p:spPr>
            <a:xfrm rot="4042629">
              <a:off x="2886148" y="7019125"/>
              <a:ext cx="84391" cy="82487"/>
            </a:xfrm>
            <a:custGeom>
              <a:avLst/>
              <a:gdLst/>
              <a:ahLst/>
              <a:cxnLst/>
              <a:rect l="0" t="0" r="r" b="b"/>
              <a:pathLst>
                <a:path w="84391" h="82487">
                  <a:moveTo>
                    <a:pt x="79870" y="59991"/>
                  </a:moveTo>
                  <a:cubicBezTo>
                    <a:pt x="28633" y="79487"/>
                    <a:pt x="28633" y="79487"/>
                    <a:pt x="28633" y="79487"/>
                  </a:cubicBezTo>
                  <a:cubicBezTo>
                    <a:pt x="33154" y="80987"/>
                    <a:pt x="37675" y="82487"/>
                    <a:pt x="42196" y="82487"/>
                  </a:cubicBezTo>
                  <a:cubicBezTo>
                    <a:pt x="48223" y="82487"/>
                    <a:pt x="55758" y="80987"/>
                    <a:pt x="61786" y="76488"/>
                  </a:cubicBezTo>
                  <a:cubicBezTo>
                    <a:pt x="69321" y="73488"/>
                    <a:pt x="75349" y="67489"/>
                    <a:pt x="79870" y="59991"/>
                  </a:cubicBezTo>
                  <a:moveTo>
                    <a:pt x="42196" y="0"/>
                  </a:moveTo>
                  <a:cubicBezTo>
                    <a:pt x="36168" y="0"/>
                    <a:pt x="28633" y="1500"/>
                    <a:pt x="22605" y="4499"/>
                  </a:cubicBezTo>
                  <a:cubicBezTo>
                    <a:pt x="15070" y="7499"/>
                    <a:pt x="9042" y="14998"/>
                    <a:pt x="6028" y="22496"/>
                  </a:cubicBezTo>
                  <a:cubicBezTo>
                    <a:pt x="1507" y="38994"/>
                    <a:pt x="1507" y="38994"/>
                    <a:pt x="1507" y="38994"/>
                  </a:cubicBezTo>
                  <a:cubicBezTo>
                    <a:pt x="0" y="46493"/>
                    <a:pt x="1507" y="53991"/>
                    <a:pt x="6028" y="59991"/>
                  </a:cubicBezTo>
                  <a:cubicBezTo>
                    <a:pt x="9042" y="65990"/>
                    <a:pt x="13563" y="71989"/>
                    <a:pt x="19591" y="74988"/>
                  </a:cubicBezTo>
                  <a:cubicBezTo>
                    <a:pt x="82884" y="50992"/>
                    <a:pt x="82884" y="50992"/>
                    <a:pt x="82884" y="50992"/>
                  </a:cubicBezTo>
                  <a:cubicBezTo>
                    <a:pt x="84391" y="40494"/>
                    <a:pt x="84391" y="29995"/>
                    <a:pt x="79870" y="20997"/>
                  </a:cubicBezTo>
                  <a:cubicBezTo>
                    <a:pt x="72335" y="7499"/>
                    <a:pt x="57265" y="0"/>
                    <a:pt x="4219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3" name="Freeform 193"/>
            <p:cNvSpPr>
              <a:spLocks noEditPoints="1"/>
            </p:cNvSpPr>
            <p:nvPr/>
          </p:nvSpPr>
          <p:spPr>
            <a:xfrm rot="4042629">
              <a:off x="2878680" y="7035720"/>
              <a:ext cx="80584" cy="57106"/>
            </a:xfrm>
            <a:custGeom>
              <a:avLst/>
              <a:gdLst/>
              <a:ahLst/>
              <a:cxnLst/>
              <a:rect l="0" t="0" r="r" b="b"/>
              <a:pathLst>
                <a:path w="80584" h="57106">
                  <a:moveTo>
                    <a:pt x="80584" y="28553"/>
                  </a:moveTo>
                  <a:cubicBezTo>
                    <a:pt x="17908" y="52598"/>
                    <a:pt x="17908" y="52598"/>
                    <a:pt x="17908" y="52598"/>
                  </a:cubicBezTo>
                  <a:cubicBezTo>
                    <a:pt x="20892" y="54100"/>
                    <a:pt x="23877" y="55603"/>
                    <a:pt x="26861" y="57106"/>
                  </a:cubicBezTo>
                  <a:cubicBezTo>
                    <a:pt x="77599" y="37570"/>
                    <a:pt x="77599" y="37570"/>
                    <a:pt x="77599" y="37570"/>
                  </a:cubicBezTo>
                  <a:cubicBezTo>
                    <a:pt x="79092" y="34564"/>
                    <a:pt x="79092" y="31559"/>
                    <a:pt x="80584" y="28553"/>
                  </a:cubicBezTo>
                  <a:moveTo>
                    <a:pt x="4477" y="0"/>
                  </a:moveTo>
                  <a:cubicBezTo>
                    <a:pt x="1492" y="4508"/>
                    <a:pt x="0" y="10520"/>
                    <a:pt x="0" y="16531"/>
                  </a:cubicBezTo>
                  <a:cubicBezTo>
                    <a:pt x="4477" y="0"/>
                    <a:pt x="4477" y="0"/>
                    <a:pt x="447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4" name="Freeform 194"/>
            <p:cNvSpPr>
              <a:spLocks noEditPoints="1"/>
            </p:cNvSpPr>
            <p:nvPr/>
          </p:nvSpPr>
          <p:spPr>
            <a:xfrm rot="4042629">
              <a:off x="124524" y="4730087"/>
              <a:ext cx="88198" cy="82487"/>
            </a:xfrm>
            <a:custGeom>
              <a:avLst/>
              <a:gdLst/>
              <a:ahLst/>
              <a:cxnLst/>
              <a:rect l="0" t="0" r="r" b="b"/>
              <a:pathLst>
                <a:path w="88198" h="82487">
                  <a:moveTo>
                    <a:pt x="86703" y="52492"/>
                  </a:moveTo>
                  <a:cubicBezTo>
                    <a:pt x="41857" y="82487"/>
                    <a:pt x="41857" y="82487"/>
                    <a:pt x="41857" y="82487"/>
                  </a:cubicBezTo>
                  <a:cubicBezTo>
                    <a:pt x="43352" y="82487"/>
                    <a:pt x="44846" y="82487"/>
                    <a:pt x="46341" y="82487"/>
                  </a:cubicBezTo>
                  <a:cubicBezTo>
                    <a:pt x="52321" y="82487"/>
                    <a:pt x="59795" y="80987"/>
                    <a:pt x="65775" y="77988"/>
                  </a:cubicBezTo>
                  <a:cubicBezTo>
                    <a:pt x="76239" y="71989"/>
                    <a:pt x="82218" y="62990"/>
                    <a:pt x="86703" y="52492"/>
                  </a:cubicBezTo>
                  <a:moveTo>
                    <a:pt x="46341" y="0"/>
                  </a:moveTo>
                  <a:cubicBezTo>
                    <a:pt x="40362" y="0"/>
                    <a:pt x="32887" y="1500"/>
                    <a:pt x="26908" y="4499"/>
                  </a:cubicBezTo>
                  <a:cubicBezTo>
                    <a:pt x="7474" y="14998"/>
                    <a:pt x="0" y="40494"/>
                    <a:pt x="10464" y="59991"/>
                  </a:cubicBezTo>
                  <a:cubicBezTo>
                    <a:pt x="14949" y="68989"/>
                    <a:pt x="22423" y="76488"/>
                    <a:pt x="32887" y="79487"/>
                  </a:cubicBezTo>
                  <a:cubicBezTo>
                    <a:pt x="88198" y="41993"/>
                    <a:pt x="88198" y="41993"/>
                    <a:pt x="88198" y="41993"/>
                  </a:cubicBezTo>
                  <a:cubicBezTo>
                    <a:pt x="88198" y="35994"/>
                    <a:pt x="86703" y="28496"/>
                    <a:pt x="82218" y="20997"/>
                  </a:cubicBezTo>
                  <a:cubicBezTo>
                    <a:pt x="76239" y="7499"/>
                    <a:pt x="61290" y="0"/>
                    <a:pt x="46341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5" name="Freeform 195"/>
            <p:cNvSpPr/>
            <p:nvPr/>
          </p:nvSpPr>
          <p:spPr>
            <a:xfrm rot="4042629">
              <a:off x="128039" y="4774309"/>
              <a:ext cx="55203" cy="40609"/>
            </a:xfrm>
            <a:custGeom>
              <a:avLst/>
              <a:gdLst/>
              <a:ahLst/>
              <a:cxnLst/>
              <a:rect l="0" t="0" r="r" b="b"/>
              <a:pathLst>
                <a:path w="55203" h="40609">
                  <a:moveTo>
                    <a:pt x="55203" y="0"/>
                  </a:moveTo>
                  <a:cubicBezTo>
                    <a:pt x="0" y="37601"/>
                    <a:pt x="0" y="37601"/>
                    <a:pt x="0" y="37601"/>
                  </a:cubicBezTo>
                  <a:cubicBezTo>
                    <a:pt x="2984" y="39105"/>
                    <a:pt x="5968" y="39105"/>
                    <a:pt x="8952" y="40609"/>
                  </a:cubicBezTo>
                  <a:cubicBezTo>
                    <a:pt x="53711" y="10528"/>
                    <a:pt x="53711" y="10528"/>
                    <a:pt x="53711" y="10528"/>
                  </a:cubicBezTo>
                  <a:cubicBezTo>
                    <a:pt x="53711" y="7520"/>
                    <a:pt x="55203" y="3008"/>
                    <a:pt x="55203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6" name="Freeform 196"/>
            <p:cNvSpPr/>
            <p:nvPr/>
          </p:nvSpPr>
          <p:spPr>
            <a:xfrm rot="4042629">
              <a:off x="2916878" y="7576812"/>
              <a:ext cx="94543" cy="82487"/>
            </a:xfrm>
            <a:custGeom>
              <a:avLst/>
              <a:gdLst/>
              <a:ahLst/>
              <a:cxnLst/>
              <a:rect l="0" t="0" r="r" b="b"/>
              <a:pathLst>
                <a:path w="94543" h="82487">
                  <a:moveTo>
                    <a:pt x="46521" y="0"/>
                  </a:moveTo>
                  <a:cubicBezTo>
                    <a:pt x="40518" y="0"/>
                    <a:pt x="34516" y="1500"/>
                    <a:pt x="28513" y="4499"/>
                  </a:cubicBezTo>
                  <a:cubicBezTo>
                    <a:pt x="7503" y="14998"/>
                    <a:pt x="0" y="40494"/>
                    <a:pt x="10505" y="59991"/>
                  </a:cubicBezTo>
                  <a:cubicBezTo>
                    <a:pt x="18008" y="74988"/>
                    <a:pt x="31514" y="82487"/>
                    <a:pt x="46521" y="82487"/>
                  </a:cubicBezTo>
                  <a:cubicBezTo>
                    <a:pt x="54025" y="82487"/>
                    <a:pt x="60027" y="80987"/>
                    <a:pt x="66030" y="77988"/>
                  </a:cubicBezTo>
                  <a:cubicBezTo>
                    <a:pt x="87040" y="67489"/>
                    <a:pt x="94543" y="41993"/>
                    <a:pt x="84038" y="22496"/>
                  </a:cubicBezTo>
                  <a:cubicBezTo>
                    <a:pt x="76535" y="7499"/>
                    <a:pt x="61528" y="0"/>
                    <a:pt x="4652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7" name="Freeform 197"/>
            <p:cNvSpPr/>
            <p:nvPr/>
          </p:nvSpPr>
          <p:spPr>
            <a:xfrm rot="4042629">
              <a:off x="3278143" y="7280427"/>
              <a:ext cx="81218" cy="46320"/>
            </a:xfrm>
            <a:custGeom>
              <a:avLst/>
              <a:gdLst/>
              <a:ahLst/>
              <a:cxnLst/>
              <a:rect l="0" t="0" r="r" b="b"/>
              <a:pathLst>
                <a:path w="81218" h="46320">
                  <a:moveTo>
                    <a:pt x="1504" y="0"/>
                  </a:moveTo>
                  <a:cubicBezTo>
                    <a:pt x="0" y="7471"/>
                    <a:pt x="1504" y="16436"/>
                    <a:pt x="6016" y="23907"/>
                  </a:cubicBezTo>
                  <a:cubicBezTo>
                    <a:pt x="13536" y="38849"/>
                    <a:pt x="27073" y="46320"/>
                    <a:pt x="42113" y="46320"/>
                  </a:cubicBezTo>
                  <a:cubicBezTo>
                    <a:pt x="49633" y="46320"/>
                    <a:pt x="55649" y="44826"/>
                    <a:pt x="61666" y="41837"/>
                  </a:cubicBezTo>
                  <a:cubicBezTo>
                    <a:pt x="70690" y="37355"/>
                    <a:pt x="76706" y="28390"/>
                    <a:pt x="81218" y="20919"/>
                  </a:cubicBezTo>
                  <a:cubicBezTo>
                    <a:pt x="72194" y="25401"/>
                    <a:pt x="61666" y="26895"/>
                    <a:pt x="52641" y="26895"/>
                  </a:cubicBezTo>
                  <a:cubicBezTo>
                    <a:pt x="33089" y="26895"/>
                    <a:pt x="13536" y="16436"/>
                    <a:pt x="1504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8" name="Freeform 198"/>
            <p:cNvSpPr/>
            <p:nvPr/>
          </p:nvSpPr>
          <p:spPr>
            <a:xfrm rot="4042629">
              <a:off x="-182404" y="4378923"/>
              <a:ext cx="94543" cy="82487"/>
            </a:xfrm>
            <a:custGeom>
              <a:avLst/>
              <a:gdLst/>
              <a:ahLst/>
              <a:cxnLst/>
              <a:rect l="0" t="0" r="r" b="b"/>
              <a:pathLst>
                <a:path w="94543" h="82487">
                  <a:moveTo>
                    <a:pt x="46521" y="0"/>
                  </a:moveTo>
                  <a:cubicBezTo>
                    <a:pt x="40518" y="0"/>
                    <a:pt x="33015" y="1500"/>
                    <a:pt x="27012" y="4499"/>
                  </a:cubicBezTo>
                  <a:cubicBezTo>
                    <a:pt x="7503" y="14998"/>
                    <a:pt x="0" y="40494"/>
                    <a:pt x="10505" y="61490"/>
                  </a:cubicBezTo>
                  <a:cubicBezTo>
                    <a:pt x="18008" y="74988"/>
                    <a:pt x="31514" y="82487"/>
                    <a:pt x="46521" y="82487"/>
                  </a:cubicBezTo>
                  <a:cubicBezTo>
                    <a:pt x="52524" y="82487"/>
                    <a:pt x="60027" y="80987"/>
                    <a:pt x="66030" y="77988"/>
                  </a:cubicBezTo>
                  <a:cubicBezTo>
                    <a:pt x="85539" y="67489"/>
                    <a:pt x="94543" y="41993"/>
                    <a:pt x="82538" y="22496"/>
                  </a:cubicBezTo>
                  <a:cubicBezTo>
                    <a:pt x="76535" y="8999"/>
                    <a:pt x="61528" y="0"/>
                    <a:pt x="4652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9" name="Freeform 199"/>
            <p:cNvSpPr/>
            <p:nvPr/>
          </p:nvSpPr>
          <p:spPr>
            <a:xfrm rot="4042629">
              <a:off x="-429696" y="4798448"/>
              <a:ext cx="93274" cy="82487"/>
            </a:xfrm>
            <a:custGeom>
              <a:avLst/>
              <a:gdLst/>
              <a:ahLst/>
              <a:cxnLst/>
              <a:rect l="0" t="0" r="r" b="b"/>
              <a:pathLst>
                <a:path w="93274" h="82487">
                  <a:moveTo>
                    <a:pt x="46637" y="0"/>
                  </a:moveTo>
                  <a:cubicBezTo>
                    <a:pt x="40619" y="0"/>
                    <a:pt x="33097" y="1500"/>
                    <a:pt x="27080" y="4499"/>
                  </a:cubicBezTo>
                  <a:cubicBezTo>
                    <a:pt x="7522" y="14998"/>
                    <a:pt x="0" y="40494"/>
                    <a:pt x="10531" y="59991"/>
                  </a:cubicBezTo>
                  <a:cubicBezTo>
                    <a:pt x="18053" y="73488"/>
                    <a:pt x="31593" y="82487"/>
                    <a:pt x="46637" y="82487"/>
                  </a:cubicBezTo>
                  <a:cubicBezTo>
                    <a:pt x="52655" y="82487"/>
                    <a:pt x="60177" y="80987"/>
                    <a:pt x="66194" y="77988"/>
                  </a:cubicBezTo>
                  <a:cubicBezTo>
                    <a:pt x="85752" y="67489"/>
                    <a:pt x="93274" y="41993"/>
                    <a:pt x="82743" y="20997"/>
                  </a:cubicBezTo>
                  <a:cubicBezTo>
                    <a:pt x="75221" y="7499"/>
                    <a:pt x="61681" y="0"/>
                    <a:pt x="46637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0" name="Freeform 200"/>
            <p:cNvSpPr/>
            <p:nvPr/>
          </p:nvSpPr>
          <p:spPr>
            <a:xfrm rot="4042629">
              <a:off x="503699" y="5271747"/>
              <a:ext cx="85660" cy="75507"/>
            </a:xfrm>
            <a:custGeom>
              <a:avLst/>
              <a:gdLst/>
              <a:ahLst/>
              <a:cxnLst/>
              <a:rect l="0" t="0" r="r" b="b"/>
              <a:pathLst>
                <a:path w="85660" h="75507">
                  <a:moveTo>
                    <a:pt x="43581" y="0"/>
                  </a:moveTo>
                  <a:cubicBezTo>
                    <a:pt x="37570" y="0"/>
                    <a:pt x="31559" y="1510"/>
                    <a:pt x="25548" y="4530"/>
                  </a:cubicBezTo>
                  <a:cubicBezTo>
                    <a:pt x="7514" y="15101"/>
                    <a:pt x="0" y="37754"/>
                    <a:pt x="10520" y="55875"/>
                  </a:cubicBezTo>
                  <a:cubicBezTo>
                    <a:pt x="16531" y="67956"/>
                    <a:pt x="30056" y="75507"/>
                    <a:pt x="43581" y="75507"/>
                  </a:cubicBezTo>
                  <a:cubicBezTo>
                    <a:pt x="49593" y="75507"/>
                    <a:pt x="55604" y="73997"/>
                    <a:pt x="61615" y="70977"/>
                  </a:cubicBezTo>
                  <a:cubicBezTo>
                    <a:pt x="79649" y="61916"/>
                    <a:pt x="85660" y="39264"/>
                    <a:pt x="76643" y="21142"/>
                  </a:cubicBezTo>
                  <a:cubicBezTo>
                    <a:pt x="70632" y="7551"/>
                    <a:pt x="57107" y="0"/>
                    <a:pt x="4358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1" name="Freeform 201"/>
            <p:cNvSpPr/>
            <p:nvPr/>
          </p:nvSpPr>
          <p:spPr>
            <a:xfrm rot="4042629">
              <a:off x="559865" y="5024089"/>
              <a:ext cx="58375" cy="50761"/>
            </a:xfrm>
            <a:custGeom>
              <a:avLst/>
              <a:gdLst/>
              <a:ahLst/>
              <a:cxnLst/>
              <a:rect l="0" t="0" r="r" b="b"/>
              <a:pathLst>
                <a:path w="58375" h="50761">
                  <a:moveTo>
                    <a:pt x="28439" y="0"/>
                  </a:moveTo>
                  <a:cubicBezTo>
                    <a:pt x="25446" y="0"/>
                    <a:pt x="20955" y="1493"/>
                    <a:pt x="16465" y="2986"/>
                  </a:cubicBezTo>
                  <a:cubicBezTo>
                    <a:pt x="4490" y="8958"/>
                    <a:pt x="0" y="25381"/>
                    <a:pt x="5987" y="37324"/>
                  </a:cubicBezTo>
                  <a:cubicBezTo>
                    <a:pt x="10478" y="46282"/>
                    <a:pt x="19458" y="50761"/>
                    <a:pt x="28439" y="50761"/>
                  </a:cubicBezTo>
                  <a:cubicBezTo>
                    <a:pt x="32929" y="50761"/>
                    <a:pt x="37420" y="50761"/>
                    <a:pt x="40413" y="47775"/>
                  </a:cubicBezTo>
                  <a:cubicBezTo>
                    <a:pt x="52388" y="41803"/>
                    <a:pt x="58375" y="26873"/>
                    <a:pt x="50891" y="13437"/>
                  </a:cubicBezTo>
                  <a:cubicBezTo>
                    <a:pt x="46401" y="4479"/>
                    <a:pt x="37420" y="0"/>
                    <a:pt x="2843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2" name="Freeform 202"/>
            <p:cNvSpPr/>
            <p:nvPr/>
          </p:nvSpPr>
          <p:spPr>
            <a:xfrm rot="4042629">
              <a:off x="2558525" y="6679970"/>
              <a:ext cx="58375" cy="51396"/>
            </a:xfrm>
            <a:custGeom>
              <a:avLst/>
              <a:gdLst/>
              <a:ahLst/>
              <a:cxnLst/>
              <a:rect l="0" t="0" r="r" b="b"/>
              <a:pathLst>
                <a:path w="58375" h="51396">
                  <a:moveTo>
                    <a:pt x="29936" y="0"/>
                  </a:moveTo>
                  <a:cubicBezTo>
                    <a:pt x="25446" y="0"/>
                    <a:pt x="20955" y="1512"/>
                    <a:pt x="17962" y="3023"/>
                  </a:cubicBezTo>
                  <a:cubicBezTo>
                    <a:pt x="4490" y="9070"/>
                    <a:pt x="0" y="25698"/>
                    <a:pt x="7484" y="37791"/>
                  </a:cubicBezTo>
                  <a:cubicBezTo>
                    <a:pt x="11974" y="46861"/>
                    <a:pt x="20955" y="51396"/>
                    <a:pt x="29936" y="51396"/>
                  </a:cubicBezTo>
                  <a:cubicBezTo>
                    <a:pt x="32929" y="51396"/>
                    <a:pt x="37420" y="49884"/>
                    <a:pt x="41910" y="48373"/>
                  </a:cubicBezTo>
                  <a:cubicBezTo>
                    <a:pt x="53885" y="42326"/>
                    <a:pt x="58375" y="25698"/>
                    <a:pt x="52388" y="13605"/>
                  </a:cubicBezTo>
                  <a:cubicBezTo>
                    <a:pt x="47897" y="4535"/>
                    <a:pt x="38917" y="0"/>
                    <a:pt x="29936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3" name="Freeform 203"/>
            <p:cNvSpPr>
              <a:spLocks noEditPoints="1"/>
            </p:cNvSpPr>
            <p:nvPr/>
          </p:nvSpPr>
          <p:spPr>
            <a:xfrm rot="4042629">
              <a:off x="1068254" y="5888758"/>
              <a:ext cx="85660" cy="72969"/>
            </a:xfrm>
            <a:custGeom>
              <a:avLst/>
              <a:gdLst/>
              <a:ahLst/>
              <a:cxnLst/>
              <a:rect l="0" t="0" r="r" b="b"/>
              <a:pathLst>
                <a:path w="85660" h="72969">
                  <a:moveTo>
                    <a:pt x="67626" y="8935"/>
                  </a:moveTo>
                  <a:cubicBezTo>
                    <a:pt x="60112" y="69991"/>
                    <a:pt x="60112" y="69991"/>
                    <a:pt x="60112" y="69991"/>
                  </a:cubicBezTo>
                  <a:cubicBezTo>
                    <a:pt x="78146" y="59567"/>
                    <a:pt x="85660" y="37229"/>
                    <a:pt x="76643" y="19359"/>
                  </a:cubicBezTo>
                  <a:cubicBezTo>
                    <a:pt x="73638" y="14892"/>
                    <a:pt x="70632" y="11913"/>
                    <a:pt x="67626" y="8935"/>
                  </a:cubicBezTo>
                  <a:moveTo>
                    <a:pt x="42079" y="0"/>
                  </a:moveTo>
                  <a:cubicBezTo>
                    <a:pt x="37570" y="0"/>
                    <a:pt x="31559" y="1489"/>
                    <a:pt x="25548" y="4467"/>
                  </a:cubicBezTo>
                  <a:cubicBezTo>
                    <a:pt x="7514" y="13402"/>
                    <a:pt x="0" y="35740"/>
                    <a:pt x="9017" y="53610"/>
                  </a:cubicBezTo>
                  <a:cubicBezTo>
                    <a:pt x="16531" y="67012"/>
                    <a:pt x="30056" y="72969"/>
                    <a:pt x="43581" y="72969"/>
                  </a:cubicBezTo>
                  <a:cubicBezTo>
                    <a:pt x="46587" y="72969"/>
                    <a:pt x="49593" y="72969"/>
                    <a:pt x="52598" y="72969"/>
                  </a:cubicBezTo>
                  <a:cubicBezTo>
                    <a:pt x="61615" y="4467"/>
                    <a:pt x="61615" y="4467"/>
                    <a:pt x="61615" y="4467"/>
                  </a:cubicBezTo>
                  <a:cubicBezTo>
                    <a:pt x="55604" y="1489"/>
                    <a:pt x="49593" y="0"/>
                    <a:pt x="42079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4" name="Freeform 204"/>
            <p:cNvSpPr/>
            <p:nvPr/>
          </p:nvSpPr>
          <p:spPr>
            <a:xfrm rot="4042629">
              <a:off x="1108132" y="5907940"/>
              <a:ext cx="15228" cy="68528"/>
            </a:xfrm>
            <a:custGeom>
              <a:avLst/>
              <a:gdLst/>
              <a:ahLst/>
              <a:cxnLst/>
              <a:rect l="0" t="0" r="r" b="b"/>
              <a:pathLst>
                <a:path w="15228" h="68528">
                  <a:moveTo>
                    <a:pt x="9137" y="0"/>
                  </a:moveTo>
                  <a:cubicBezTo>
                    <a:pt x="0" y="68528"/>
                    <a:pt x="0" y="68528"/>
                    <a:pt x="0" y="68528"/>
                  </a:cubicBezTo>
                  <a:cubicBezTo>
                    <a:pt x="3046" y="67038"/>
                    <a:pt x="4568" y="67038"/>
                    <a:pt x="7614" y="65549"/>
                  </a:cubicBezTo>
                  <a:cubicBezTo>
                    <a:pt x="7614" y="65549"/>
                    <a:pt x="7614" y="65549"/>
                    <a:pt x="7614" y="65549"/>
                  </a:cubicBezTo>
                  <a:cubicBezTo>
                    <a:pt x="15228" y="4469"/>
                    <a:pt x="15228" y="4469"/>
                    <a:pt x="15228" y="4469"/>
                  </a:cubicBezTo>
                  <a:cubicBezTo>
                    <a:pt x="13705" y="2979"/>
                    <a:pt x="12182" y="1490"/>
                    <a:pt x="9137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5" name="Freeform 205"/>
            <p:cNvSpPr>
              <a:spLocks noEditPoints="1"/>
            </p:cNvSpPr>
            <p:nvPr/>
          </p:nvSpPr>
          <p:spPr>
            <a:xfrm rot="4042629">
              <a:off x="1580036" y="6309220"/>
              <a:ext cx="78045" cy="74873"/>
            </a:xfrm>
            <a:custGeom>
              <a:avLst/>
              <a:gdLst/>
              <a:ahLst/>
              <a:cxnLst/>
              <a:rect l="0" t="0" r="r" b="b"/>
              <a:pathLst>
                <a:path w="78045" h="74873">
                  <a:moveTo>
                    <a:pt x="1501" y="34442"/>
                  </a:moveTo>
                  <a:cubicBezTo>
                    <a:pt x="0" y="41929"/>
                    <a:pt x="1501" y="47919"/>
                    <a:pt x="6003" y="55406"/>
                  </a:cubicBezTo>
                  <a:cubicBezTo>
                    <a:pt x="12007" y="67386"/>
                    <a:pt x="25515" y="74873"/>
                    <a:pt x="39023" y="74873"/>
                  </a:cubicBezTo>
                  <a:cubicBezTo>
                    <a:pt x="43525" y="74873"/>
                    <a:pt x="49529" y="73376"/>
                    <a:pt x="55532" y="70381"/>
                  </a:cubicBezTo>
                  <a:cubicBezTo>
                    <a:pt x="58534" y="68883"/>
                    <a:pt x="60035" y="67386"/>
                    <a:pt x="63036" y="65888"/>
                  </a:cubicBezTo>
                  <a:cubicBezTo>
                    <a:pt x="1501" y="34442"/>
                    <a:pt x="1501" y="34442"/>
                    <a:pt x="1501" y="34442"/>
                  </a:cubicBezTo>
                  <a:moveTo>
                    <a:pt x="39023" y="0"/>
                  </a:moveTo>
                  <a:cubicBezTo>
                    <a:pt x="33019" y="0"/>
                    <a:pt x="27016" y="1497"/>
                    <a:pt x="21012" y="4492"/>
                  </a:cubicBezTo>
                  <a:cubicBezTo>
                    <a:pt x="12007" y="8985"/>
                    <a:pt x="6003" y="17970"/>
                    <a:pt x="3002" y="26954"/>
                  </a:cubicBezTo>
                  <a:cubicBezTo>
                    <a:pt x="67539" y="59898"/>
                    <a:pt x="67539" y="59898"/>
                    <a:pt x="67539" y="59898"/>
                  </a:cubicBezTo>
                  <a:cubicBezTo>
                    <a:pt x="76544" y="49416"/>
                    <a:pt x="78045" y="32944"/>
                    <a:pt x="72042" y="20964"/>
                  </a:cubicBezTo>
                  <a:cubicBezTo>
                    <a:pt x="64537" y="7487"/>
                    <a:pt x="52530" y="0"/>
                    <a:pt x="3902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6" name="Freeform 206"/>
            <p:cNvSpPr/>
            <p:nvPr/>
          </p:nvSpPr>
          <p:spPr>
            <a:xfrm rot="4042629">
              <a:off x="1575741" y="6326450"/>
              <a:ext cx="65989" cy="38706"/>
            </a:xfrm>
            <a:custGeom>
              <a:avLst/>
              <a:gdLst/>
              <a:ahLst/>
              <a:cxnLst/>
              <a:rect l="0" t="0" r="r" b="b"/>
              <a:pathLst>
                <a:path w="65989" h="38706">
                  <a:moveTo>
                    <a:pt x="1500" y="0"/>
                  </a:moveTo>
                  <a:cubicBezTo>
                    <a:pt x="0" y="2977"/>
                    <a:pt x="0" y="4466"/>
                    <a:pt x="0" y="7443"/>
                  </a:cubicBezTo>
                  <a:cubicBezTo>
                    <a:pt x="61490" y="38706"/>
                    <a:pt x="61490" y="38706"/>
                    <a:pt x="61490" y="38706"/>
                  </a:cubicBezTo>
                  <a:cubicBezTo>
                    <a:pt x="62990" y="37217"/>
                    <a:pt x="64489" y="35729"/>
                    <a:pt x="65989" y="32751"/>
                  </a:cubicBezTo>
                  <a:cubicBezTo>
                    <a:pt x="1500" y="0"/>
                    <a:pt x="1500" y="0"/>
                    <a:pt x="150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7" name="Freeform 207"/>
            <p:cNvSpPr/>
            <p:nvPr/>
          </p:nvSpPr>
          <p:spPr>
            <a:xfrm rot="4042629">
              <a:off x="2296672" y="6770425"/>
              <a:ext cx="85025" cy="74873"/>
            </a:xfrm>
            <a:custGeom>
              <a:avLst/>
              <a:gdLst/>
              <a:ahLst/>
              <a:cxnLst/>
              <a:rect l="0" t="0" r="r" b="b"/>
              <a:pathLst>
                <a:path w="85025" h="74873">
                  <a:moveTo>
                    <a:pt x="43258" y="0"/>
                  </a:moveTo>
                  <a:cubicBezTo>
                    <a:pt x="37292" y="0"/>
                    <a:pt x="31325" y="1497"/>
                    <a:pt x="25358" y="4492"/>
                  </a:cubicBezTo>
                  <a:cubicBezTo>
                    <a:pt x="7458" y="14975"/>
                    <a:pt x="0" y="37437"/>
                    <a:pt x="10442" y="55406"/>
                  </a:cubicBezTo>
                  <a:cubicBezTo>
                    <a:pt x="16408" y="67386"/>
                    <a:pt x="29833" y="74873"/>
                    <a:pt x="43258" y="74873"/>
                  </a:cubicBezTo>
                  <a:cubicBezTo>
                    <a:pt x="49225" y="74873"/>
                    <a:pt x="55192" y="73376"/>
                    <a:pt x="59667" y="70381"/>
                  </a:cubicBezTo>
                  <a:cubicBezTo>
                    <a:pt x="77567" y="61396"/>
                    <a:pt x="85025" y="38934"/>
                    <a:pt x="76075" y="20964"/>
                  </a:cubicBezTo>
                  <a:cubicBezTo>
                    <a:pt x="68617" y="7487"/>
                    <a:pt x="56683" y="0"/>
                    <a:pt x="43258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8" name="Freeform 208"/>
            <p:cNvSpPr>
              <a:spLocks noEditPoints="1"/>
            </p:cNvSpPr>
            <p:nvPr/>
          </p:nvSpPr>
          <p:spPr>
            <a:xfrm rot="4042629">
              <a:off x="2534383" y="7042035"/>
              <a:ext cx="53934" cy="46954"/>
            </a:xfrm>
            <a:custGeom>
              <a:avLst/>
              <a:gdLst/>
              <a:ahLst/>
              <a:cxnLst/>
              <a:rect l="0" t="0" r="r" b="b"/>
              <a:pathLst>
                <a:path w="53934" h="46954">
                  <a:moveTo>
                    <a:pt x="40451" y="4544"/>
                  </a:moveTo>
                  <a:cubicBezTo>
                    <a:pt x="28465" y="46954"/>
                    <a:pt x="28465" y="46954"/>
                    <a:pt x="28465" y="46954"/>
                  </a:cubicBezTo>
                  <a:cubicBezTo>
                    <a:pt x="31462" y="46954"/>
                    <a:pt x="34458" y="46954"/>
                    <a:pt x="37454" y="45439"/>
                  </a:cubicBezTo>
                  <a:cubicBezTo>
                    <a:pt x="49440" y="39381"/>
                    <a:pt x="53934" y="24234"/>
                    <a:pt x="47941" y="13632"/>
                  </a:cubicBezTo>
                  <a:cubicBezTo>
                    <a:pt x="44945" y="9088"/>
                    <a:pt x="43447" y="6059"/>
                    <a:pt x="40451" y="4544"/>
                  </a:cubicBezTo>
                  <a:moveTo>
                    <a:pt x="26967" y="0"/>
                  </a:moveTo>
                  <a:cubicBezTo>
                    <a:pt x="22473" y="0"/>
                    <a:pt x="19476" y="1515"/>
                    <a:pt x="16480" y="3029"/>
                  </a:cubicBezTo>
                  <a:cubicBezTo>
                    <a:pt x="4495" y="9088"/>
                    <a:pt x="0" y="24234"/>
                    <a:pt x="5993" y="34837"/>
                  </a:cubicBezTo>
                  <a:cubicBezTo>
                    <a:pt x="8989" y="40895"/>
                    <a:pt x="14982" y="45439"/>
                    <a:pt x="20974" y="46954"/>
                  </a:cubicBezTo>
                  <a:cubicBezTo>
                    <a:pt x="32960" y="1515"/>
                    <a:pt x="32960" y="1515"/>
                    <a:pt x="32960" y="1515"/>
                  </a:cubicBezTo>
                  <a:cubicBezTo>
                    <a:pt x="31462" y="1515"/>
                    <a:pt x="28465" y="0"/>
                    <a:pt x="2696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9" name="Freeform 209"/>
            <p:cNvSpPr/>
            <p:nvPr/>
          </p:nvSpPr>
          <p:spPr>
            <a:xfrm rot="4042629">
              <a:off x="2552101" y="7046867"/>
              <a:ext cx="19670" cy="45051"/>
            </a:xfrm>
            <a:custGeom>
              <a:avLst/>
              <a:gdLst/>
              <a:ahLst/>
              <a:cxnLst/>
              <a:rect l="0" t="0" r="r" b="b"/>
              <a:pathLst>
                <a:path w="19670" h="45051">
                  <a:moveTo>
                    <a:pt x="12105" y="0"/>
                  </a:moveTo>
                  <a:cubicBezTo>
                    <a:pt x="0" y="45051"/>
                    <a:pt x="0" y="45051"/>
                    <a:pt x="0" y="45051"/>
                  </a:cubicBezTo>
                  <a:cubicBezTo>
                    <a:pt x="1513" y="45051"/>
                    <a:pt x="4539" y="45051"/>
                    <a:pt x="6052" y="45051"/>
                  </a:cubicBezTo>
                  <a:cubicBezTo>
                    <a:pt x="6052" y="45051"/>
                    <a:pt x="7565" y="45051"/>
                    <a:pt x="7565" y="45051"/>
                  </a:cubicBezTo>
                  <a:cubicBezTo>
                    <a:pt x="19670" y="3003"/>
                    <a:pt x="19670" y="3003"/>
                    <a:pt x="19670" y="3003"/>
                  </a:cubicBezTo>
                  <a:cubicBezTo>
                    <a:pt x="16644" y="1502"/>
                    <a:pt x="15131" y="0"/>
                    <a:pt x="1210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0" name="Freeform 210"/>
            <p:cNvSpPr>
              <a:spLocks noEditPoints="1"/>
            </p:cNvSpPr>
            <p:nvPr/>
          </p:nvSpPr>
          <p:spPr>
            <a:xfrm rot="4042629">
              <a:off x="206639" y="5111378"/>
              <a:ext cx="48223" cy="46954"/>
            </a:xfrm>
            <a:custGeom>
              <a:avLst/>
              <a:gdLst/>
              <a:ahLst/>
              <a:cxnLst/>
              <a:rect l="0" t="0" r="r" b="b"/>
              <a:pathLst>
                <a:path w="48223" h="46954">
                  <a:moveTo>
                    <a:pt x="1507" y="16661"/>
                  </a:moveTo>
                  <a:cubicBezTo>
                    <a:pt x="0" y="22720"/>
                    <a:pt x="0" y="28778"/>
                    <a:pt x="3014" y="33322"/>
                  </a:cubicBezTo>
                  <a:cubicBezTo>
                    <a:pt x="7535" y="42410"/>
                    <a:pt x="15070" y="46954"/>
                    <a:pt x="24112" y="46954"/>
                  </a:cubicBezTo>
                  <a:cubicBezTo>
                    <a:pt x="27125" y="46954"/>
                    <a:pt x="31646" y="45439"/>
                    <a:pt x="34660" y="43925"/>
                  </a:cubicBezTo>
                  <a:cubicBezTo>
                    <a:pt x="39181" y="40895"/>
                    <a:pt x="42195" y="37866"/>
                    <a:pt x="45209" y="33322"/>
                  </a:cubicBezTo>
                  <a:cubicBezTo>
                    <a:pt x="1507" y="16661"/>
                    <a:pt x="1507" y="16661"/>
                    <a:pt x="1507" y="16661"/>
                  </a:cubicBezTo>
                  <a:moveTo>
                    <a:pt x="24112" y="0"/>
                  </a:moveTo>
                  <a:cubicBezTo>
                    <a:pt x="19591" y="0"/>
                    <a:pt x="16577" y="0"/>
                    <a:pt x="12056" y="1515"/>
                  </a:cubicBezTo>
                  <a:cubicBezTo>
                    <a:pt x="9042" y="4544"/>
                    <a:pt x="6028" y="7573"/>
                    <a:pt x="4521" y="10603"/>
                  </a:cubicBezTo>
                  <a:cubicBezTo>
                    <a:pt x="46716" y="25749"/>
                    <a:pt x="46716" y="25749"/>
                    <a:pt x="46716" y="25749"/>
                  </a:cubicBezTo>
                  <a:cubicBezTo>
                    <a:pt x="48223" y="21205"/>
                    <a:pt x="46716" y="16661"/>
                    <a:pt x="45209" y="12117"/>
                  </a:cubicBezTo>
                  <a:cubicBezTo>
                    <a:pt x="40688" y="4544"/>
                    <a:pt x="31646" y="0"/>
                    <a:pt x="24112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1" name="Freeform 211"/>
            <p:cNvSpPr/>
            <p:nvPr/>
          </p:nvSpPr>
          <p:spPr>
            <a:xfrm rot="4042629">
              <a:off x="209568" y="5122848"/>
              <a:ext cx="45051" cy="22208"/>
            </a:xfrm>
            <a:custGeom>
              <a:avLst/>
              <a:gdLst/>
              <a:ahLst/>
              <a:cxnLst/>
              <a:rect l="0" t="0" r="r" b="b"/>
              <a:pathLst>
                <a:path w="45051" h="22208">
                  <a:moveTo>
                    <a:pt x="3003" y="0"/>
                  </a:moveTo>
                  <a:cubicBezTo>
                    <a:pt x="1502" y="1481"/>
                    <a:pt x="0" y="4442"/>
                    <a:pt x="0" y="5922"/>
                  </a:cubicBezTo>
                  <a:cubicBezTo>
                    <a:pt x="43549" y="22208"/>
                    <a:pt x="43549" y="22208"/>
                    <a:pt x="43549" y="22208"/>
                  </a:cubicBezTo>
                  <a:cubicBezTo>
                    <a:pt x="43549" y="19247"/>
                    <a:pt x="45051" y="17766"/>
                    <a:pt x="45051" y="14805"/>
                  </a:cubicBezTo>
                  <a:cubicBezTo>
                    <a:pt x="3003" y="0"/>
                    <a:pt x="3003" y="0"/>
                    <a:pt x="3003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3" name="Freeform 213"/>
            <p:cNvSpPr/>
            <p:nvPr/>
          </p:nvSpPr>
          <p:spPr>
            <a:xfrm rot="4042629">
              <a:off x="3522671" y="6183531"/>
              <a:ext cx="182740" cy="158629"/>
            </a:xfrm>
            <a:custGeom>
              <a:avLst/>
              <a:gdLst/>
              <a:ahLst/>
              <a:cxnLst/>
              <a:rect l="0" t="0" r="r" b="b"/>
              <a:pathLst>
                <a:path w="182740" h="158629">
                  <a:moveTo>
                    <a:pt x="91370" y="0"/>
                  </a:moveTo>
                  <a:cubicBezTo>
                    <a:pt x="79387" y="0"/>
                    <a:pt x="65906" y="2993"/>
                    <a:pt x="53923" y="8979"/>
                  </a:cubicBezTo>
                  <a:cubicBezTo>
                    <a:pt x="14979" y="29930"/>
                    <a:pt x="0" y="77818"/>
                    <a:pt x="20970" y="116727"/>
                  </a:cubicBezTo>
                  <a:cubicBezTo>
                    <a:pt x="35949" y="143664"/>
                    <a:pt x="62910" y="158629"/>
                    <a:pt x="91370" y="158629"/>
                  </a:cubicBezTo>
                  <a:cubicBezTo>
                    <a:pt x="103353" y="158629"/>
                    <a:pt x="116834" y="155636"/>
                    <a:pt x="128817" y="149650"/>
                  </a:cubicBezTo>
                  <a:cubicBezTo>
                    <a:pt x="167761" y="128699"/>
                    <a:pt x="182740" y="80811"/>
                    <a:pt x="161770" y="41902"/>
                  </a:cubicBezTo>
                  <a:cubicBezTo>
                    <a:pt x="148289" y="14965"/>
                    <a:pt x="119830" y="0"/>
                    <a:pt x="91370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4" name="Freeform 214"/>
            <p:cNvSpPr/>
            <p:nvPr/>
          </p:nvSpPr>
          <p:spPr>
            <a:xfrm rot="4042629">
              <a:off x="2526066" y="5670846"/>
              <a:ext cx="181471" cy="160532"/>
            </a:xfrm>
            <a:custGeom>
              <a:avLst/>
              <a:gdLst/>
              <a:ahLst/>
              <a:cxnLst/>
              <a:rect l="0" t="0" r="r" b="b"/>
              <a:pathLst>
                <a:path w="181471" h="160532">
                  <a:moveTo>
                    <a:pt x="91485" y="0"/>
                  </a:moveTo>
                  <a:cubicBezTo>
                    <a:pt x="77988" y="0"/>
                    <a:pt x="65989" y="3001"/>
                    <a:pt x="53991" y="9002"/>
                  </a:cubicBezTo>
                  <a:cubicBezTo>
                    <a:pt x="14998" y="30006"/>
                    <a:pt x="0" y="78016"/>
                    <a:pt x="20997" y="117023"/>
                  </a:cubicBezTo>
                  <a:cubicBezTo>
                    <a:pt x="34494" y="144029"/>
                    <a:pt x="62990" y="160532"/>
                    <a:pt x="91485" y="160532"/>
                  </a:cubicBezTo>
                  <a:cubicBezTo>
                    <a:pt x="103483" y="160532"/>
                    <a:pt x="115482" y="157531"/>
                    <a:pt x="127480" y="150030"/>
                  </a:cubicBezTo>
                  <a:cubicBezTo>
                    <a:pt x="166473" y="130526"/>
                    <a:pt x="181471" y="82516"/>
                    <a:pt x="161974" y="43509"/>
                  </a:cubicBezTo>
                  <a:cubicBezTo>
                    <a:pt x="146977" y="16503"/>
                    <a:pt x="119981" y="0"/>
                    <a:pt x="91485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5" name="Freeform 215"/>
            <p:cNvSpPr/>
            <p:nvPr/>
          </p:nvSpPr>
          <p:spPr>
            <a:xfrm rot="4042629">
              <a:off x="3368172" y="6744646"/>
              <a:ext cx="140862" cy="124365"/>
            </a:xfrm>
            <a:custGeom>
              <a:avLst/>
              <a:gdLst/>
              <a:ahLst/>
              <a:cxnLst/>
              <a:rect l="0" t="0" r="r" b="b"/>
              <a:pathLst>
                <a:path w="140862" h="124365">
                  <a:moveTo>
                    <a:pt x="70431" y="0"/>
                  </a:moveTo>
                  <a:cubicBezTo>
                    <a:pt x="61440" y="0"/>
                    <a:pt x="50950" y="2997"/>
                    <a:pt x="41959" y="7492"/>
                  </a:cubicBezTo>
                  <a:cubicBezTo>
                    <a:pt x="11988" y="23974"/>
                    <a:pt x="0" y="61433"/>
                    <a:pt x="16484" y="91401"/>
                  </a:cubicBezTo>
                  <a:cubicBezTo>
                    <a:pt x="26974" y="112378"/>
                    <a:pt x="47953" y="124365"/>
                    <a:pt x="70431" y="124365"/>
                  </a:cubicBezTo>
                  <a:cubicBezTo>
                    <a:pt x="80921" y="124365"/>
                    <a:pt x="89912" y="121368"/>
                    <a:pt x="98903" y="116873"/>
                  </a:cubicBezTo>
                  <a:cubicBezTo>
                    <a:pt x="130372" y="101889"/>
                    <a:pt x="140862" y="64430"/>
                    <a:pt x="125877" y="32964"/>
                  </a:cubicBezTo>
                  <a:cubicBezTo>
                    <a:pt x="113888" y="11987"/>
                    <a:pt x="92909" y="0"/>
                    <a:pt x="70431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6" name="Freeform 216"/>
            <p:cNvSpPr/>
            <p:nvPr/>
          </p:nvSpPr>
          <p:spPr>
            <a:xfrm rot="4042629">
              <a:off x="217621" y="4133539"/>
              <a:ext cx="140862" cy="125000"/>
            </a:xfrm>
            <a:custGeom>
              <a:avLst/>
              <a:gdLst/>
              <a:ahLst/>
              <a:cxnLst/>
              <a:rect l="0" t="0" r="r" b="b"/>
              <a:pathLst>
                <a:path w="140862" h="125000">
                  <a:moveTo>
                    <a:pt x="70431" y="0"/>
                  </a:moveTo>
                  <a:cubicBezTo>
                    <a:pt x="59941" y="0"/>
                    <a:pt x="50950" y="3012"/>
                    <a:pt x="41959" y="7530"/>
                  </a:cubicBezTo>
                  <a:cubicBezTo>
                    <a:pt x="10490" y="24096"/>
                    <a:pt x="0" y="61747"/>
                    <a:pt x="14985" y="91867"/>
                  </a:cubicBezTo>
                  <a:cubicBezTo>
                    <a:pt x="26974" y="112952"/>
                    <a:pt x="47953" y="125000"/>
                    <a:pt x="70431" y="125000"/>
                  </a:cubicBezTo>
                  <a:cubicBezTo>
                    <a:pt x="79422" y="125000"/>
                    <a:pt x="89912" y="121988"/>
                    <a:pt x="98903" y="117470"/>
                  </a:cubicBezTo>
                  <a:cubicBezTo>
                    <a:pt x="128874" y="102410"/>
                    <a:pt x="140862" y="64759"/>
                    <a:pt x="124378" y="33133"/>
                  </a:cubicBezTo>
                  <a:cubicBezTo>
                    <a:pt x="113888" y="12048"/>
                    <a:pt x="92909" y="0"/>
                    <a:pt x="7043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7" name="Freeform 217"/>
            <p:cNvSpPr/>
            <p:nvPr/>
          </p:nvSpPr>
          <p:spPr>
            <a:xfrm rot="4042629">
              <a:off x="3309773" y="7231712"/>
              <a:ext cx="140862" cy="118654"/>
            </a:xfrm>
            <a:custGeom>
              <a:avLst/>
              <a:gdLst/>
              <a:ahLst/>
              <a:cxnLst/>
              <a:rect l="0" t="0" r="r" b="b"/>
              <a:pathLst>
                <a:path w="140862" h="118654">
                  <a:moveTo>
                    <a:pt x="70431" y="0"/>
                  </a:moveTo>
                  <a:cubicBezTo>
                    <a:pt x="61440" y="0"/>
                    <a:pt x="50950" y="3004"/>
                    <a:pt x="41959" y="7510"/>
                  </a:cubicBezTo>
                  <a:cubicBezTo>
                    <a:pt x="11988" y="24031"/>
                    <a:pt x="0" y="61580"/>
                    <a:pt x="16484" y="91619"/>
                  </a:cubicBezTo>
                  <a:cubicBezTo>
                    <a:pt x="16484" y="93121"/>
                    <a:pt x="17982" y="96125"/>
                    <a:pt x="19481" y="97627"/>
                  </a:cubicBezTo>
                  <a:cubicBezTo>
                    <a:pt x="20979" y="84109"/>
                    <a:pt x="28472" y="72094"/>
                    <a:pt x="40460" y="66086"/>
                  </a:cubicBezTo>
                  <a:cubicBezTo>
                    <a:pt x="47953" y="63082"/>
                    <a:pt x="53947" y="61580"/>
                    <a:pt x="59941" y="61580"/>
                  </a:cubicBezTo>
                  <a:cubicBezTo>
                    <a:pt x="74927" y="61580"/>
                    <a:pt x="89912" y="69090"/>
                    <a:pt x="97405" y="84109"/>
                  </a:cubicBezTo>
                  <a:cubicBezTo>
                    <a:pt x="103399" y="94623"/>
                    <a:pt x="103399" y="106638"/>
                    <a:pt x="98903" y="118654"/>
                  </a:cubicBezTo>
                  <a:cubicBezTo>
                    <a:pt x="98903" y="117152"/>
                    <a:pt x="98903" y="117152"/>
                    <a:pt x="98903" y="117152"/>
                  </a:cubicBezTo>
                  <a:cubicBezTo>
                    <a:pt x="130372" y="102133"/>
                    <a:pt x="140862" y="64584"/>
                    <a:pt x="125877" y="33043"/>
                  </a:cubicBezTo>
                  <a:cubicBezTo>
                    <a:pt x="113888" y="12016"/>
                    <a:pt x="92909" y="0"/>
                    <a:pt x="7043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8" name="Freeform 218"/>
            <p:cNvSpPr/>
            <p:nvPr/>
          </p:nvSpPr>
          <p:spPr>
            <a:xfrm rot="4042629">
              <a:off x="3303867" y="7264367"/>
              <a:ext cx="83756" cy="62817"/>
            </a:xfrm>
            <a:custGeom>
              <a:avLst/>
              <a:gdLst/>
              <a:ahLst/>
              <a:cxnLst/>
              <a:rect l="0" t="0" r="r" b="b"/>
              <a:pathLst>
                <a:path w="83756" h="62817">
                  <a:moveTo>
                    <a:pt x="40382" y="0"/>
                  </a:moveTo>
                  <a:cubicBezTo>
                    <a:pt x="34400" y="0"/>
                    <a:pt x="28417" y="1496"/>
                    <a:pt x="20939" y="4487"/>
                  </a:cubicBezTo>
                  <a:cubicBezTo>
                    <a:pt x="8974" y="10470"/>
                    <a:pt x="1496" y="22435"/>
                    <a:pt x="0" y="35895"/>
                  </a:cubicBezTo>
                  <a:cubicBezTo>
                    <a:pt x="11965" y="52348"/>
                    <a:pt x="31409" y="62817"/>
                    <a:pt x="50852" y="62817"/>
                  </a:cubicBezTo>
                  <a:cubicBezTo>
                    <a:pt x="59826" y="62817"/>
                    <a:pt x="70295" y="61321"/>
                    <a:pt x="79269" y="56834"/>
                  </a:cubicBezTo>
                  <a:cubicBezTo>
                    <a:pt x="83756" y="44869"/>
                    <a:pt x="83756" y="32904"/>
                    <a:pt x="77773" y="22435"/>
                  </a:cubicBezTo>
                  <a:cubicBezTo>
                    <a:pt x="70295" y="7478"/>
                    <a:pt x="55339" y="0"/>
                    <a:pt x="4038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39" name="Freeform 219"/>
            <p:cNvSpPr/>
            <p:nvPr/>
          </p:nvSpPr>
          <p:spPr>
            <a:xfrm rot="4042629">
              <a:off x="3983620" y="7106044"/>
              <a:ext cx="134517" cy="123096"/>
            </a:xfrm>
            <a:custGeom>
              <a:avLst/>
              <a:gdLst/>
              <a:ahLst/>
              <a:cxnLst/>
              <a:rect l="0" t="0" r="r" b="b"/>
              <a:pathLst>
                <a:path w="134517" h="123096">
                  <a:moveTo>
                    <a:pt x="64269" y="0"/>
                  </a:moveTo>
                  <a:cubicBezTo>
                    <a:pt x="53807" y="0"/>
                    <a:pt x="44839" y="1501"/>
                    <a:pt x="35871" y="6005"/>
                  </a:cubicBezTo>
                  <a:cubicBezTo>
                    <a:pt x="32882" y="7506"/>
                    <a:pt x="31387" y="9007"/>
                    <a:pt x="28398" y="10508"/>
                  </a:cubicBezTo>
                  <a:cubicBezTo>
                    <a:pt x="4484" y="45035"/>
                    <a:pt x="4484" y="45035"/>
                    <a:pt x="4484" y="45035"/>
                  </a:cubicBezTo>
                  <a:cubicBezTo>
                    <a:pt x="0" y="60047"/>
                    <a:pt x="1495" y="76560"/>
                    <a:pt x="8968" y="90070"/>
                  </a:cubicBezTo>
                  <a:cubicBezTo>
                    <a:pt x="20925" y="111087"/>
                    <a:pt x="41850" y="123096"/>
                    <a:pt x="64269" y="123096"/>
                  </a:cubicBezTo>
                  <a:cubicBezTo>
                    <a:pt x="73237" y="123096"/>
                    <a:pt x="83699" y="121595"/>
                    <a:pt x="92667" y="117091"/>
                  </a:cubicBezTo>
                  <a:cubicBezTo>
                    <a:pt x="122560" y="100578"/>
                    <a:pt x="134517" y="63049"/>
                    <a:pt x="118076" y="33026"/>
                  </a:cubicBezTo>
                  <a:cubicBezTo>
                    <a:pt x="107614" y="12009"/>
                    <a:pt x="86689" y="0"/>
                    <a:pt x="6426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0" name="Freeform 220"/>
            <p:cNvSpPr/>
            <p:nvPr/>
          </p:nvSpPr>
          <p:spPr>
            <a:xfrm rot="4042629">
              <a:off x="4050632" y="7090229"/>
              <a:ext cx="24112" cy="34898"/>
            </a:xfrm>
            <a:custGeom>
              <a:avLst/>
              <a:gdLst/>
              <a:ahLst/>
              <a:cxnLst/>
              <a:rect l="0" t="0" r="r" b="b"/>
              <a:pathLst>
                <a:path w="24112" h="34898">
                  <a:moveTo>
                    <a:pt x="24112" y="0"/>
                  </a:moveTo>
                  <a:cubicBezTo>
                    <a:pt x="12056" y="9104"/>
                    <a:pt x="3014" y="21242"/>
                    <a:pt x="0" y="34898"/>
                  </a:cubicBezTo>
                  <a:cubicBezTo>
                    <a:pt x="24112" y="0"/>
                    <a:pt x="24112" y="0"/>
                    <a:pt x="241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2" name="Freeform 222"/>
            <p:cNvSpPr>
              <a:spLocks noEditPoints="1"/>
            </p:cNvSpPr>
            <p:nvPr/>
          </p:nvSpPr>
          <p:spPr>
            <a:xfrm rot="4042629">
              <a:off x="-609633" y="4228857"/>
              <a:ext cx="131979" cy="124365"/>
            </a:xfrm>
            <a:custGeom>
              <a:avLst/>
              <a:gdLst/>
              <a:ahLst/>
              <a:cxnLst/>
              <a:rect l="0" t="0" r="r" b="b"/>
              <a:pathLst>
                <a:path w="131979" h="124365">
                  <a:moveTo>
                    <a:pt x="130479" y="79414"/>
                  </a:moveTo>
                  <a:cubicBezTo>
                    <a:pt x="113982" y="82411"/>
                    <a:pt x="113982" y="82411"/>
                    <a:pt x="113982" y="82411"/>
                  </a:cubicBezTo>
                  <a:cubicBezTo>
                    <a:pt x="74988" y="124365"/>
                    <a:pt x="74988" y="124365"/>
                    <a:pt x="74988" y="124365"/>
                  </a:cubicBezTo>
                  <a:cubicBezTo>
                    <a:pt x="82487" y="122867"/>
                    <a:pt x="91485" y="121368"/>
                    <a:pt x="98984" y="116873"/>
                  </a:cubicBezTo>
                  <a:cubicBezTo>
                    <a:pt x="115482" y="109381"/>
                    <a:pt x="125980" y="94398"/>
                    <a:pt x="130479" y="79414"/>
                  </a:cubicBezTo>
                  <a:moveTo>
                    <a:pt x="131979" y="68925"/>
                  </a:moveTo>
                  <a:cubicBezTo>
                    <a:pt x="125980" y="73420"/>
                    <a:pt x="125980" y="73420"/>
                    <a:pt x="125980" y="73420"/>
                  </a:cubicBezTo>
                  <a:cubicBezTo>
                    <a:pt x="131979" y="71922"/>
                    <a:pt x="131979" y="71922"/>
                    <a:pt x="131979" y="71922"/>
                  </a:cubicBezTo>
                  <a:cubicBezTo>
                    <a:pt x="131979" y="70424"/>
                    <a:pt x="131979" y="68925"/>
                    <a:pt x="131979" y="68925"/>
                  </a:cubicBezTo>
                  <a:moveTo>
                    <a:pt x="70489" y="0"/>
                  </a:moveTo>
                  <a:cubicBezTo>
                    <a:pt x="61490" y="0"/>
                    <a:pt x="50992" y="1498"/>
                    <a:pt x="41993" y="7492"/>
                  </a:cubicBezTo>
                  <a:cubicBezTo>
                    <a:pt x="11998" y="22476"/>
                    <a:pt x="0" y="59935"/>
                    <a:pt x="16497" y="91401"/>
                  </a:cubicBezTo>
                  <a:cubicBezTo>
                    <a:pt x="25496" y="109381"/>
                    <a:pt x="44993" y="121368"/>
                    <a:pt x="64490" y="122867"/>
                  </a:cubicBezTo>
                  <a:cubicBezTo>
                    <a:pt x="109483" y="76417"/>
                    <a:pt x="109483" y="76417"/>
                    <a:pt x="109483" y="76417"/>
                  </a:cubicBezTo>
                  <a:cubicBezTo>
                    <a:pt x="107983" y="74919"/>
                    <a:pt x="107983" y="74919"/>
                    <a:pt x="107983" y="74919"/>
                  </a:cubicBezTo>
                  <a:cubicBezTo>
                    <a:pt x="131979" y="59935"/>
                    <a:pt x="131979" y="59935"/>
                    <a:pt x="131979" y="59935"/>
                  </a:cubicBezTo>
                  <a:cubicBezTo>
                    <a:pt x="131979" y="50945"/>
                    <a:pt x="130479" y="41954"/>
                    <a:pt x="125980" y="32964"/>
                  </a:cubicBezTo>
                  <a:cubicBezTo>
                    <a:pt x="113982" y="11987"/>
                    <a:pt x="92985" y="0"/>
                    <a:pt x="7048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3" name="Freeform 223"/>
            <p:cNvSpPr/>
            <p:nvPr/>
          </p:nvSpPr>
          <p:spPr>
            <a:xfrm rot="4042629">
              <a:off x="-592792" y="4299728"/>
              <a:ext cx="67893" cy="64720"/>
            </a:xfrm>
            <a:custGeom>
              <a:avLst/>
              <a:gdLst/>
              <a:ahLst/>
              <a:cxnLst/>
              <a:rect l="0" t="0" r="r" b="b"/>
              <a:pathLst>
                <a:path w="67893" h="64720">
                  <a:moveTo>
                    <a:pt x="67893" y="0"/>
                  </a:moveTo>
                  <a:cubicBezTo>
                    <a:pt x="43753" y="15051"/>
                    <a:pt x="43753" y="15051"/>
                    <a:pt x="43753" y="15051"/>
                  </a:cubicBezTo>
                  <a:cubicBezTo>
                    <a:pt x="45262" y="16556"/>
                    <a:pt x="45262" y="16556"/>
                    <a:pt x="45262" y="16556"/>
                  </a:cubicBezTo>
                  <a:cubicBezTo>
                    <a:pt x="0" y="63215"/>
                    <a:pt x="0" y="63215"/>
                    <a:pt x="0" y="63215"/>
                  </a:cubicBezTo>
                  <a:cubicBezTo>
                    <a:pt x="1509" y="64720"/>
                    <a:pt x="4526" y="64720"/>
                    <a:pt x="6035" y="64720"/>
                  </a:cubicBezTo>
                  <a:cubicBezTo>
                    <a:pt x="7544" y="64720"/>
                    <a:pt x="9052" y="64720"/>
                    <a:pt x="10561" y="64720"/>
                  </a:cubicBezTo>
                  <a:cubicBezTo>
                    <a:pt x="49788" y="22577"/>
                    <a:pt x="49788" y="22577"/>
                    <a:pt x="49788" y="22577"/>
                  </a:cubicBezTo>
                  <a:cubicBezTo>
                    <a:pt x="66384" y="19567"/>
                    <a:pt x="66384" y="19567"/>
                    <a:pt x="66384" y="19567"/>
                  </a:cubicBezTo>
                  <a:cubicBezTo>
                    <a:pt x="66384" y="18061"/>
                    <a:pt x="67893" y="15051"/>
                    <a:pt x="67893" y="12041"/>
                  </a:cubicBezTo>
                  <a:cubicBezTo>
                    <a:pt x="61858" y="13546"/>
                    <a:pt x="61858" y="13546"/>
                    <a:pt x="61858" y="13546"/>
                  </a:cubicBezTo>
                  <a:cubicBezTo>
                    <a:pt x="67893" y="9031"/>
                    <a:pt x="67893" y="9031"/>
                    <a:pt x="67893" y="9031"/>
                  </a:cubicBezTo>
                  <a:cubicBezTo>
                    <a:pt x="67893" y="6020"/>
                    <a:pt x="67893" y="3010"/>
                    <a:pt x="6789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4" name="Freeform 224"/>
            <p:cNvSpPr>
              <a:spLocks noEditPoints="1"/>
            </p:cNvSpPr>
            <p:nvPr/>
          </p:nvSpPr>
          <p:spPr>
            <a:xfrm rot="4042629">
              <a:off x="791216" y="4946078"/>
              <a:ext cx="124365" cy="112944"/>
            </a:xfrm>
            <a:custGeom>
              <a:avLst/>
              <a:gdLst/>
              <a:ahLst/>
              <a:cxnLst/>
              <a:rect l="0" t="0" r="r" b="b"/>
              <a:pathLst>
                <a:path w="124365" h="112944">
                  <a:moveTo>
                    <a:pt x="41954" y="3012"/>
                  </a:moveTo>
                  <a:cubicBezTo>
                    <a:pt x="38958" y="4518"/>
                    <a:pt x="35961" y="6024"/>
                    <a:pt x="34463" y="7530"/>
                  </a:cubicBezTo>
                  <a:cubicBezTo>
                    <a:pt x="11987" y="19577"/>
                    <a:pt x="0" y="43672"/>
                    <a:pt x="4495" y="67766"/>
                  </a:cubicBezTo>
                  <a:cubicBezTo>
                    <a:pt x="41954" y="3012"/>
                    <a:pt x="41954" y="3012"/>
                    <a:pt x="41954" y="3012"/>
                  </a:cubicBezTo>
                  <a:moveTo>
                    <a:pt x="59935" y="0"/>
                  </a:moveTo>
                  <a:cubicBezTo>
                    <a:pt x="56938" y="0"/>
                    <a:pt x="53941" y="1506"/>
                    <a:pt x="52443" y="1506"/>
                  </a:cubicBezTo>
                  <a:cubicBezTo>
                    <a:pt x="7492" y="76802"/>
                    <a:pt x="7492" y="76802"/>
                    <a:pt x="7492" y="76802"/>
                  </a:cubicBezTo>
                  <a:cubicBezTo>
                    <a:pt x="8990" y="79814"/>
                    <a:pt x="8990" y="81320"/>
                    <a:pt x="10489" y="82826"/>
                  </a:cubicBezTo>
                  <a:cubicBezTo>
                    <a:pt x="20977" y="102403"/>
                    <a:pt x="40456" y="112944"/>
                    <a:pt x="59935" y="112944"/>
                  </a:cubicBezTo>
                  <a:cubicBezTo>
                    <a:pt x="68925" y="112944"/>
                    <a:pt x="77915" y="111438"/>
                    <a:pt x="85407" y="106920"/>
                  </a:cubicBezTo>
                  <a:cubicBezTo>
                    <a:pt x="113876" y="91861"/>
                    <a:pt x="124365" y="58731"/>
                    <a:pt x="109381" y="30118"/>
                  </a:cubicBezTo>
                  <a:cubicBezTo>
                    <a:pt x="98893" y="12047"/>
                    <a:pt x="79414" y="0"/>
                    <a:pt x="5993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5" name="Freeform 225"/>
            <p:cNvSpPr/>
            <p:nvPr/>
          </p:nvSpPr>
          <p:spPr>
            <a:xfrm rot="4042629">
              <a:off x="832165" y="4927482"/>
              <a:ext cx="48223" cy="74873"/>
            </a:xfrm>
            <a:custGeom>
              <a:avLst/>
              <a:gdLst/>
              <a:ahLst/>
              <a:cxnLst/>
              <a:rect l="0" t="0" r="r" b="b"/>
              <a:pathLst>
                <a:path w="48223" h="74873">
                  <a:moveTo>
                    <a:pt x="48223" y="0"/>
                  </a:moveTo>
                  <a:cubicBezTo>
                    <a:pt x="43702" y="0"/>
                    <a:pt x="40688" y="1497"/>
                    <a:pt x="37674" y="1497"/>
                  </a:cubicBezTo>
                  <a:cubicBezTo>
                    <a:pt x="0" y="65888"/>
                    <a:pt x="0" y="65888"/>
                    <a:pt x="0" y="65888"/>
                  </a:cubicBezTo>
                  <a:cubicBezTo>
                    <a:pt x="1507" y="68883"/>
                    <a:pt x="1507" y="71878"/>
                    <a:pt x="3014" y="74873"/>
                  </a:cubicBezTo>
                  <a:cubicBezTo>
                    <a:pt x="48223" y="0"/>
                    <a:pt x="48223" y="0"/>
                    <a:pt x="4822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6" name="Freeform 226"/>
            <p:cNvSpPr/>
            <p:nvPr/>
          </p:nvSpPr>
          <p:spPr>
            <a:xfrm rot="4042629">
              <a:off x="871632" y="4570346"/>
              <a:ext cx="88832" cy="78045"/>
            </a:xfrm>
            <a:custGeom>
              <a:avLst/>
              <a:gdLst/>
              <a:ahLst/>
              <a:cxnLst/>
              <a:rect l="0" t="0" r="r" b="b"/>
              <a:pathLst>
                <a:path w="88832" h="78045">
                  <a:moveTo>
                    <a:pt x="43663" y="0"/>
                  </a:moveTo>
                  <a:cubicBezTo>
                    <a:pt x="37641" y="0"/>
                    <a:pt x="31618" y="1501"/>
                    <a:pt x="27101" y="4503"/>
                  </a:cubicBezTo>
                  <a:cubicBezTo>
                    <a:pt x="7528" y="15009"/>
                    <a:pt x="0" y="37522"/>
                    <a:pt x="10539" y="57033"/>
                  </a:cubicBezTo>
                  <a:cubicBezTo>
                    <a:pt x="16562" y="70541"/>
                    <a:pt x="30113" y="78045"/>
                    <a:pt x="43663" y="78045"/>
                  </a:cubicBezTo>
                  <a:cubicBezTo>
                    <a:pt x="49686" y="78045"/>
                    <a:pt x="57214" y="76544"/>
                    <a:pt x="61731" y="73542"/>
                  </a:cubicBezTo>
                  <a:cubicBezTo>
                    <a:pt x="81304" y="63036"/>
                    <a:pt x="88832" y="40523"/>
                    <a:pt x="78293" y="21012"/>
                  </a:cubicBezTo>
                  <a:cubicBezTo>
                    <a:pt x="72270" y="7504"/>
                    <a:pt x="58719" y="0"/>
                    <a:pt x="43663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7" name="Freeform 227"/>
            <p:cNvSpPr/>
            <p:nvPr/>
          </p:nvSpPr>
          <p:spPr>
            <a:xfrm rot="4042629">
              <a:off x="1766361" y="4809117"/>
              <a:ext cx="183375" cy="159263"/>
            </a:xfrm>
            <a:custGeom>
              <a:avLst/>
              <a:gdLst/>
              <a:ahLst/>
              <a:cxnLst/>
              <a:rect l="0" t="0" r="r" b="b"/>
              <a:pathLst>
                <a:path w="183375" h="159263">
                  <a:moveTo>
                    <a:pt x="91688" y="0"/>
                  </a:moveTo>
                  <a:cubicBezTo>
                    <a:pt x="79663" y="0"/>
                    <a:pt x="66135" y="3005"/>
                    <a:pt x="54111" y="9015"/>
                  </a:cubicBezTo>
                  <a:cubicBezTo>
                    <a:pt x="15031" y="30050"/>
                    <a:pt x="0" y="78129"/>
                    <a:pt x="21043" y="117194"/>
                  </a:cubicBezTo>
                  <a:cubicBezTo>
                    <a:pt x="34571" y="144238"/>
                    <a:pt x="63129" y="159263"/>
                    <a:pt x="91688" y="159263"/>
                  </a:cubicBezTo>
                  <a:cubicBezTo>
                    <a:pt x="103712" y="159263"/>
                    <a:pt x="117240" y="156258"/>
                    <a:pt x="129264" y="150248"/>
                  </a:cubicBezTo>
                  <a:cubicBezTo>
                    <a:pt x="168344" y="130716"/>
                    <a:pt x="183375" y="81134"/>
                    <a:pt x="162332" y="42069"/>
                  </a:cubicBezTo>
                  <a:cubicBezTo>
                    <a:pt x="148804" y="15025"/>
                    <a:pt x="120246" y="0"/>
                    <a:pt x="91688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8" name="Freeform 228"/>
            <p:cNvSpPr>
              <a:spLocks noEditPoints="1"/>
            </p:cNvSpPr>
            <p:nvPr/>
          </p:nvSpPr>
          <p:spPr>
            <a:xfrm rot="4042629">
              <a:off x="1290539" y="5104436"/>
              <a:ext cx="139593" cy="124365"/>
            </a:xfrm>
            <a:custGeom>
              <a:avLst/>
              <a:gdLst/>
              <a:ahLst/>
              <a:cxnLst/>
              <a:rect l="0" t="0" r="r" b="b"/>
              <a:pathLst>
                <a:path w="139593" h="124365">
                  <a:moveTo>
                    <a:pt x="94563" y="118372"/>
                  </a:moveTo>
                  <a:cubicBezTo>
                    <a:pt x="61541" y="122867"/>
                    <a:pt x="61541" y="122867"/>
                    <a:pt x="61541" y="122867"/>
                  </a:cubicBezTo>
                  <a:cubicBezTo>
                    <a:pt x="64543" y="122867"/>
                    <a:pt x="67545" y="124365"/>
                    <a:pt x="70547" y="124365"/>
                  </a:cubicBezTo>
                  <a:cubicBezTo>
                    <a:pt x="78052" y="124365"/>
                    <a:pt x="87058" y="122867"/>
                    <a:pt x="94563" y="118372"/>
                  </a:cubicBezTo>
                  <a:moveTo>
                    <a:pt x="70547" y="0"/>
                  </a:moveTo>
                  <a:cubicBezTo>
                    <a:pt x="60040" y="0"/>
                    <a:pt x="51034" y="1498"/>
                    <a:pt x="42028" y="7492"/>
                  </a:cubicBezTo>
                  <a:cubicBezTo>
                    <a:pt x="12008" y="22476"/>
                    <a:pt x="0" y="59935"/>
                    <a:pt x="15010" y="89902"/>
                  </a:cubicBezTo>
                  <a:cubicBezTo>
                    <a:pt x="22515" y="103388"/>
                    <a:pt x="31521" y="112378"/>
                    <a:pt x="43529" y="116873"/>
                  </a:cubicBezTo>
                  <a:cubicBezTo>
                    <a:pt x="109573" y="109381"/>
                    <a:pt x="109573" y="109381"/>
                    <a:pt x="109573" y="109381"/>
                  </a:cubicBezTo>
                  <a:cubicBezTo>
                    <a:pt x="132088" y="91401"/>
                    <a:pt x="139593" y="59935"/>
                    <a:pt x="126084" y="32964"/>
                  </a:cubicBezTo>
                  <a:cubicBezTo>
                    <a:pt x="114076" y="11987"/>
                    <a:pt x="93062" y="0"/>
                    <a:pt x="7054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49" name="Freeform 229"/>
            <p:cNvSpPr/>
            <p:nvPr/>
          </p:nvSpPr>
          <p:spPr>
            <a:xfrm rot="4042629">
              <a:off x="1280242" y="5186828"/>
              <a:ext cx="65989" cy="13959"/>
            </a:xfrm>
            <a:custGeom>
              <a:avLst/>
              <a:gdLst/>
              <a:ahLst/>
              <a:cxnLst/>
              <a:rect l="0" t="0" r="r" b="b"/>
              <a:pathLst>
                <a:path w="65989" h="13959">
                  <a:moveTo>
                    <a:pt x="65989" y="0"/>
                  </a:moveTo>
                  <a:cubicBezTo>
                    <a:pt x="0" y="7755"/>
                    <a:pt x="0" y="7755"/>
                    <a:pt x="0" y="7755"/>
                  </a:cubicBezTo>
                  <a:cubicBezTo>
                    <a:pt x="5999" y="10857"/>
                    <a:pt x="11998" y="12408"/>
                    <a:pt x="17997" y="13959"/>
                  </a:cubicBezTo>
                  <a:cubicBezTo>
                    <a:pt x="50992" y="9306"/>
                    <a:pt x="50992" y="9306"/>
                    <a:pt x="50992" y="9306"/>
                  </a:cubicBezTo>
                  <a:cubicBezTo>
                    <a:pt x="52491" y="9306"/>
                    <a:pt x="53991" y="7755"/>
                    <a:pt x="55491" y="7755"/>
                  </a:cubicBezTo>
                  <a:cubicBezTo>
                    <a:pt x="59990" y="4653"/>
                    <a:pt x="62990" y="3102"/>
                    <a:pt x="6598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0" name="Freeform 230"/>
            <p:cNvSpPr/>
            <p:nvPr/>
          </p:nvSpPr>
          <p:spPr>
            <a:xfrm rot="4042629">
              <a:off x="1945476" y="5542073"/>
              <a:ext cx="88198" cy="76776"/>
            </a:xfrm>
            <a:custGeom>
              <a:avLst/>
              <a:gdLst/>
              <a:ahLst/>
              <a:cxnLst/>
              <a:rect l="0" t="0" r="r" b="b"/>
              <a:pathLst>
                <a:path w="88198" h="76776">
                  <a:moveTo>
                    <a:pt x="44846" y="0"/>
                  </a:moveTo>
                  <a:cubicBezTo>
                    <a:pt x="38867" y="0"/>
                    <a:pt x="32887" y="1505"/>
                    <a:pt x="26908" y="4516"/>
                  </a:cubicBezTo>
                  <a:cubicBezTo>
                    <a:pt x="7474" y="15054"/>
                    <a:pt x="0" y="37635"/>
                    <a:pt x="10464" y="57206"/>
                  </a:cubicBezTo>
                  <a:cubicBezTo>
                    <a:pt x="17939" y="69249"/>
                    <a:pt x="29898" y="76776"/>
                    <a:pt x="44846" y="76776"/>
                  </a:cubicBezTo>
                  <a:cubicBezTo>
                    <a:pt x="50826" y="76776"/>
                    <a:pt x="56805" y="75271"/>
                    <a:pt x="62785" y="72260"/>
                  </a:cubicBezTo>
                  <a:cubicBezTo>
                    <a:pt x="80724" y="63227"/>
                    <a:pt x="88198" y="39141"/>
                    <a:pt x="77734" y="21076"/>
                  </a:cubicBezTo>
                  <a:cubicBezTo>
                    <a:pt x="71754" y="7527"/>
                    <a:pt x="58300" y="0"/>
                    <a:pt x="4484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1" name="Freeform 231"/>
            <p:cNvSpPr/>
            <p:nvPr/>
          </p:nvSpPr>
          <p:spPr>
            <a:xfrm rot="4042629">
              <a:off x="2882886" y="6237793"/>
              <a:ext cx="86929" cy="76776"/>
            </a:xfrm>
            <a:custGeom>
              <a:avLst/>
              <a:gdLst/>
              <a:ahLst/>
              <a:cxnLst/>
              <a:rect l="0" t="0" r="r" b="b"/>
              <a:pathLst>
                <a:path w="86929" h="76776">
                  <a:moveTo>
                    <a:pt x="43465" y="0"/>
                  </a:moveTo>
                  <a:cubicBezTo>
                    <a:pt x="37469" y="0"/>
                    <a:pt x="31474" y="1505"/>
                    <a:pt x="25479" y="4516"/>
                  </a:cubicBezTo>
                  <a:cubicBezTo>
                    <a:pt x="7494" y="13549"/>
                    <a:pt x="0" y="37635"/>
                    <a:pt x="8993" y="55700"/>
                  </a:cubicBezTo>
                  <a:cubicBezTo>
                    <a:pt x="16487" y="69249"/>
                    <a:pt x="29976" y="76776"/>
                    <a:pt x="43465" y="76776"/>
                  </a:cubicBezTo>
                  <a:cubicBezTo>
                    <a:pt x="49460" y="76776"/>
                    <a:pt x="55455" y="75271"/>
                    <a:pt x="61450" y="72260"/>
                  </a:cubicBezTo>
                  <a:cubicBezTo>
                    <a:pt x="79435" y="61722"/>
                    <a:pt x="86929" y="39141"/>
                    <a:pt x="77936" y="19570"/>
                  </a:cubicBezTo>
                  <a:cubicBezTo>
                    <a:pt x="70442" y="7527"/>
                    <a:pt x="56953" y="0"/>
                    <a:pt x="43465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2" name="Freeform 232"/>
            <p:cNvSpPr/>
            <p:nvPr/>
          </p:nvSpPr>
          <p:spPr>
            <a:xfrm rot="4042629">
              <a:off x="1167462" y="5479441"/>
              <a:ext cx="127538" cy="112309"/>
            </a:xfrm>
            <a:custGeom>
              <a:avLst/>
              <a:gdLst/>
              <a:ahLst/>
              <a:cxnLst/>
              <a:rect l="0" t="0" r="r" b="b"/>
              <a:pathLst>
                <a:path w="127538" h="112309">
                  <a:moveTo>
                    <a:pt x="64519" y="0"/>
                  </a:moveTo>
                  <a:cubicBezTo>
                    <a:pt x="55517" y="0"/>
                    <a:pt x="46514" y="2995"/>
                    <a:pt x="37511" y="7487"/>
                  </a:cubicBezTo>
                  <a:cubicBezTo>
                    <a:pt x="10503" y="20964"/>
                    <a:pt x="0" y="55406"/>
                    <a:pt x="15004" y="82360"/>
                  </a:cubicBezTo>
                  <a:cubicBezTo>
                    <a:pt x="24007" y="101827"/>
                    <a:pt x="43513" y="112309"/>
                    <a:pt x="64519" y="112309"/>
                  </a:cubicBezTo>
                  <a:cubicBezTo>
                    <a:pt x="73522" y="112309"/>
                    <a:pt x="82525" y="110812"/>
                    <a:pt x="90027" y="106319"/>
                  </a:cubicBezTo>
                  <a:cubicBezTo>
                    <a:pt x="117035" y="91345"/>
                    <a:pt x="127538" y="56903"/>
                    <a:pt x="114034" y="29949"/>
                  </a:cubicBezTo>
                  <a:cubicBezTo>
                    <a:pt x="103531" y="10482"/>
                    <a:pt x="84025" y="0"/>
                    <a:pt x="6451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3" name="Freeform 233"/>
            <p:cNvSpPr/>
            <p:nvPr/>
          </p:nvSpPr>
          <p:spPr>
            <a:xfrm rot="4042629">
              <a:off x="1929156" y="6111964"/>
              <a:ext cx="127538" cy="111040"/>
            </a:xfrm>
            <a:custGeom>
              <a:avLst/>
              <a:gdLst/>
              <a:ahLst/>
              <a:cxnLst/>
              <a:rect l="0" t="0" r="r" b="b"/>
              <a:pathLst>
                <a:path w="127538" h="111040">
                  <a:moveTo>
                    <a:pt x="63019" y="0"/>
                  </a:moveTo>
                  <a:cubicBezTo>
                    <a:pt x="54016" y="0"/>
                    <a:pt x="45013" y="1501"/>
                    <a:pt x="37511" y="6002"/>
                  </a:cubicBezTo>
                  <a:cubicBezTo>
                    <a:pt x="10503" y="21008"/>
                    <a:pt x="0" y="54019"/>
                    <a:pt x="13504" y="81029"/>
                  </a:cubicBezTo>
                  <a:cubicBezTo>
                    <a:pt x="24007" y="100536"/>
                    <a:pt x="43513" y="111040"/>
                    <a:pt x="63019" y="111040"/>
                  </a:cubicBezTo>
                  <a:cubicBezTo>
                    <a:pt x="72021" y="111040"/>
                    <a:pt x="81024" y="109539"/>
                    <a:pt x="90027" y="105038"/>
                  </a:cubicBezTo>
                  <a:cubicBezTo>
                    <a:pt x="117035" y="90032"/>
                    <a:pt x="127538" y="57021"/>
                    <a:pt x="112534" y="30011"/>
                  </a:cubicBezTo>
                  <a:cubicBezTo>
                    <a:pt x="103531" y="10504"/>
                    <a:pt x="84025" y="0"/>
                    <a:pt x="63019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4" name="Freeform 234"/>
            <p:cNvSpPr/>
            <p:nvPr/>
          </p:nvSpPr>
          <p:spPr>
            <a:xfrm rot="4042629">
              <a:off x="2489934" y="6373892"/>
              <a:ext cx="127538" cy="111040"/>
            </a:xfrm>
            <a:custGeom>
              <a:avLst/>
              <a:gdLst/>
              <a:ahLst/>
              <a:cxnLst/>
              <a:rect l="0" t="0" r="r" b="b"/>
              <a:pathLst>
                <a:path w="127538" h="111040">
                  <a:moveTo>
                    <a:pt x="63019" y="0"/>
                  </a:moveTo>
                  <a:cubicBezTo>
                    <a:pt x="55517" y="0"/>
                    <a:pt x="46514" y="1501"/>
                    <a:pt x="37511" y="6002"/>
                  </a:cubicBezTo>
                  <a:cubicBezTo>
                    <a:pt x="10503" y="21008"/>
                    <a:pt x="0" y="54019"/>
                    <a:pt x="13504" y="81029"/>
                  </a:cubicBezTo>
                  <a:cubicBezTo>
                    <a:pt x="24007" y="100536"/>
                    <a:pt x="43513" y="111040"/>
                    <a:pt x="64519" y="111040"/>
                  </a:cubicBezTo>
                  <a:cubicBezTo>
                    <a:pt x="72021" y="111040"/>
                    <a:pt x="81024" y="109539"/>
                    <a:pt x="90027" y="105038"/>
                  </a:cubicBezTo>
                  <a:cubicBezTo>
                    <a:pt x="117035" y="90032"/>
                    <a:pt x="127538" y="57021"/>
                    <a:pt x="114034" y="30011"/>
                  </a:cubicBezTo>
                  <a:cubicBezTo>
                    <a:pt x="103531" y="10504"/>
                    <a:pt x="84025" y="0"/>
                    <a:pt x="63019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5" name="Freeform 235"/>
            <p:cNvSpPr/>
            <p:nvPr/>
          </p:nvSpPr>
          <p:spPr>
            <a:xfrm rot="4042629">
              <a:off x="2846698" y="6780062"/>
              <a:ext cx="79315" cy="70431"/>
            </a:xfrm>
            <a:custGeom>
              <a:avLst/>
              <a:gdLst/>
              <a:ahLst/>
              <a:cxnLst/>
              <a:rect l="0" t="0" r="r" b="b"/>
              <a:pathLst>
                <a:path w="79315" h="70431">
                  <a:moveTo>
                    <a:pt x="38909" y="0"/>
                  </a:moveTo>
                  <a:cubicBezTo>
                    <a:pt x="34420" y="0"/>
                    <a:pt x="28434" y="1499"/>
                    <a:pt x="22448" y="4496"/>
                  </a:cubicBezTo>
                  <a:cubicBezTo>
                    <a:pt x="5986" y="13487"/>
                    <a:pt x="0" y="34466"/>
                    <a:pt x="8979" y="50950"/>
                  </a:cubicBezTo>
                  <a:cubicBezTo>
                    <a:pt x="14965" y="62938"/>
                    <a:pt x="26937" y="70431"/>
                    <a:pt x="38909" y="70431"/>
                  </a:cubicBezTo>
                  <a:cubicBezTo>
                    <a:pt x="44895" y="70431"/>
                    <a:pt x="50881" y="68932"/>
                    <a:pt x="55371" y="65935"/>
                  </a:cubicBezTo>
                  <a:cubicBezTo>
                    <a:pt x="73329" y="56944"/>
                    <a:pt x="79315" y="35965"/>
                    <a:pt x="70336" y="19481"/>
                  </a:cubicBezTo>
                  <a:cubicBezTo>
                    <a:pt x="64350" y="7493"/>
                    <a:pt x="52378" y="0"/>
                    <a:pt x="38909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6" name="Freeform 236"/>
            <p:cNvSpPr/>
            <p:nvPr/>
          </p:nvSpPr>
          <p:spPr>
            <a:xfrm rot="4042629">
              <a:off x="339816" y="4702501"/>
              <a:ext cx="79315" cy="69162"/>
            </a:xfrm>
            <a:custGeom>
              <a:avLst/>
              <a:gdLst/>
              <a:ahLst/>
              <a:cxnLst/>
              <a:rect l="0" t="0" r="r" b="b"/>
              <a:pathLst>
                <a:path w="79315" h="69162">
                  <a:moveTo>
                    <a:pt x="38909" y="0"/>
                  </a:moveTo>
                  <a:cubicBezTo>
                    <a:pt x="34420" y="0"/>
                    <a:pt x="28434" y="1504"/>
                    <a:pt x="22448" y="3007"/>
                  </a:cubicBezTo>
                  <a:cubicBezTo>
                    <a:pt x="5986" y="12028"/>
                    <a:pt x="0" y="34581"/>
                    <a:pt x="8979" y="51120"/>
                  </a:cubicBezTo>
                  <a:cubicBezTo>
                    <a:pt x="14965" y="63148"/>
                    <a:pt x="26937" y="69162"/>
                    <a:pt x="38909" y="69162"/>
                  </a:cubicBezTo>
                  <a:cubicBezTo>
                    <a:pt x="44895" y="69162"/>
                    <a:pt x="50881" y="69162"/>
                    <a:pt x="55371" y="66155"/>
                  </a:cubicBezTo>
                  <a:cubicBezTo>
                    <a:pt x="73329" y="57134"/>
                    <a:pt x="79315" y="36085"/>
                    <a:pt x="70336" y="18042"/>
                  </a:cubicBezTo>
                  <a:cubicBezTo>
                    <a:pt x="64350" y="6014"/>
                    <a:pt x="52378" y="0"/>
                    <a:pt x="3890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/>
            <a:lstStyle/>
            <a:p>
              <a:endParaRPr lang="zh-CN">
                <a:latin typeface="Arial" panose="020B0604020202020204"/>
                <a:ea typeface="微软雅黑" panose="020B0503020204020204" charset="-122"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r>
              <a:rPr lang="en-US" sz="60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rPr>
              <a:t>01</a:t>
            </a:r>
            <a:endParaRPr lang="zh-CN" sz="6000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79" name="直接连接符 78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106" name="Freeform 189"/>
          <p:cNvSpPr>
            <a:spLocks noEditPoints="1"/>
          </p:cNvSpPr>
          <p:nvPr/>
        </p:nvSpPr>
        <p:spPr>
          <a:xfrm rot="4042629">
            <a:off x="-2062425" y="3633050"/>
            <a:ext cx="6723315" cy="5178907"/>
          </a:xfrm>
          <a:custGeom>
            <a:avLst/>
            <a:gdLst/>
            <a:ahLst/>
            <a:cxnLst/>
            <a:rect l="0" t="0" r="r" b="b"/>
            <a:pathLst>
              <a:path w="6723315" h="5178907">
                <a:moveTo>
                  <a:pt x="868347" y="3608132"/>
                </a:moveTo>
                <a:cubicBezTo>
                  <a:pt x="547404" y="3945691"/>
                  <a:pt x="547404" y="3945691"/>
                  <a:pt x="547404" y="3945691"/>
                </a:cubicBezTo>
                <a:cubicBezTo>
                  <a:pt x="550403" y="3953192"/>
                  <a:pt x="550403" y="3953192"/>
                  <a:pt x="550403" y="3953192"/>
                </a:cubicBezTo>
                <a:cubicBezTo>
                  <a:pt x="878845" y="3609632"/>
                  <a:pt x="878845" y="3609632"/>
                  <a:pt x="878845" y="3609632"/>
                </a:cubicBezTo>
                <a:cubicBezTo>
                  <a:pt x="877345" y="3609632"/>
                  <a:pt x="875846" y="3609632"/>
                  <a:pt x="874346" y="3609632"/>
                </a:cubicBezTo>
                <a:cubicBezTo>
                  <a:pt x="872846" y="3609632"/>
                  <a:pt x="869847" y="3609632"/>
                  <a:pt x="868347" y="3608132"/>
                </a:cubicBezTo>
                <a:moveTo>
                  <a:pt x="940334" y="4341760"/>
                </a:moveTo>
                <a:cubicBezTo>
                  <a:pt x="970329" y="4241243"/>
                  <a:pt x="970329" y="4241243"/>
                  <a:pt x="970329" y="4241243"/>
                </a:cubicBezTo>
                <a:cubicBezTo>
                  <a:pt x="1453244" y="4266747"/>
                  <a:pt x="1453244" y="4266747"/>
                  <a:pt x="1453244" y="4266747"/>
                </a:cubicBezTo>
                <a:cubicBezTo>
                  <a:pt x="940334" y="4341760"/>
                  <a:pt x="940334" y="4341760"/>
                  <a:pt x="940334" y="4341760"/>
                </a:cubicBezTo>
                <a:moveTo>
                  <a:pt x="1463742" y="4259246"/>
                </a:moveTo>
                <a:cubicBezTo>
                  <a:pt x="1474240" y="4215738"/>
                  <a:pt x="1474240" y="4215738"/>
                  <a:pt x="1474240" y="4215738"/>
                </a:cubicBezTo>
                <a:cubicBezTo>
                  <a:pt x="1507234" y="4229241"/>
                  <a:pt x="1507234" y="4229241"/>
                  <a:pt x="1507234" y="4229241"/>
                </a:cubicBezTo>
                <a:cubicBezTo>
                  <a:pt x="1463742" y="4259246"/>
                  <a:pt x="1463742" y="4259246"/>
                  <a:pt x="1463742" y="4259246"/>
                </a:cubicBezTo>
                <a:moveTo>
                  <a:pt x="1025819" y="4077714"/>
                </a:moveTo>
                <a:cubicBezTo>
                  <a:pt x="1033318" y="4077714"/>
                  <a:pt x="1042316" y="4076214"/>
                  <a:pt x="1049815" y="4071713"/>
                </a:cubicBezTo>
                <a:cubicBezTo>
                  <a:pt x="1061813" y="4065712"/>
                  <a:pt x="1069312" y="4056710"/>
                  <a:pt x="1073811" y="4044708"/>
                </a:cubicBezTo>
                <a:cubicBezTo>
                  <a:pt x="1468241" y="4212738"/>
                  <a:pt x="1468241" y="4212738"/>
                  <a:pt x="1468241" y="4212738"/>
                </a:cubicBezTo>
                <a:cubicBezTo>
                  <a:pt x="1456243" y="4259246"/>
                  <a:pt x="1456243" y="4259246"/>
                  <a:pt x="1456243" y="4259246"/>
                </a:cubicBezTo>
                <a:cubicBezTo>
                  <a:pt x="971829" y="4232241"/>
                  <a:pt x="971829" y="4232241"/>
                  <a:pt x="971829" y="4232241"/>
                </a:cubicBezTo>
                <a:cubicBezTo>
                  <a:pt x="1018321" y="4077714"/>
                  <a:pt x="1018321" y="4077714"/>
                  <a:pt x="1018321" y="4077714"/>
                </a:cubicBezTo>
                <a:cubicBezTo>
                  <a:pt x="1019820" y="4077714"/>
                  <a:pt x="1022820" y="4077714"/>
                  <a:pt x="1025819" y="4077714"/>
                </a:cubicBezTo>
                <a:moveTo>
                  <a:pt x="1469741" y="4205236"/>
                </a:moveTo>
                <a:cubicBezTo>
                  <a:pt x="1075310" y="4037207"/>
                  <a:pt x="1075310" y="4037207"/>
                  <a:pt x="1075310" y="4037207"/>
                </a:cubicBezTo>
                <a:cubicBezTo>
                  <a:pt x="1078310" y="4029706"/>
                  <a:pt x="1076810" y="4022204"/>
                  <a:pt x="1075310" y="4014703"/>
                </a:cubicBezTo>
                <a:cubicBezTo>
                  <a:pt x="1549227" y="3882680"/>
                  <a:pt x="1549227" y="3882680"/>
                  <a:pt x="1549227" y="3882680"/>
                </a:cubicBezTo>
                <a:cubicBezTo>
                  <a:pt x="1469741" y="4205236"/>
                  <a:pt x="1469741" y="4205236"/>
                  <a:pt x="1469741" y="4205236"/>
                </a:cubicBezTo>
                <a:moveTo>
                  <a:pt x="1648209" y="4281750"/>
                </a:moveTo>
                <a:cubicBezTo>
                  <a:pt x="1522232" y="4227740"/>
                  <a:pt x="1522232" y="4227740"/>
                  <a:pt x="1522232" y="4227740"/>
                </a:cubicBezTo>
                <a:cubicBezTo>
                  <a:pt x="2140123" y="3812168"/>
                  <a:pt x="2140123" y="3812168"/>
                  <a:pt x="2140123" y="3812168"/>
                </a:cubicBezTo>
                <a:cubicBezTo>
                  <a:pt x="2687526" y="3987698"/>
                  <a:pt x="2687526" y="3987698"/>
                  <a:pt x="2687526" y="3987698"/>
                </a:cubicBezTo>
                <a:cubicBezTo>
                  <a:pt x="1649709" y="4280250"/>
                  <a:pt x="1649709" y="4280250"/>
                  <a:pt x="1649709" y="4280250"/>
                </a:cubicBezTo>
                <a:cubicBezTo>
                  <a:pt x="1649709" y="4281750"/>
                  <a:pt x="1649709" y="4281750"/>
                  <a:pt x="1649709" y="4281750"/>
                </a:cubicBezTo>
                <a:cubicBezTo>
                  <a:pt x="1648209" y="4281750"/>
                  <a:pt x="1648209" y="4281750"/>
                  <a:pt x="1648209" y="4281750"/>
                </a:cubicBezTo>
                <a:moveTo>
                  <a:pt x="1514733" y="4224740"/>
                </a:moveTo>
                <a:cubicBezTo>
                  <a:pt x="1475740" y="4208237"/>
                  <a:pt x="1475740" y="4208237"/>
                  <a:pt x="1475740" y="4208237"/>
                </a:cubicBezTo>
                <a:cubicBezTo>
                  <a:pt x="1558225" y="3879679"/>
                  <a:pt x="1558225" y="3879679"/>
                  <a:pt x="1558225" y="3879679"/>
                </a:cubicBezTo>
                <a:cubicBezTo>
                  <a:pt x="1984150" y="3761159"/>
                  <a:pt x="1984150" y="3761159"/>
                  <a:pt x="1984150" y="3761159"/>
                </a:cubicBezTo>
                <a:cubicBezTo>
                  <a:pt x="1984150" y="3762659"/>
                  <a:pt x="1984150" y="3762659"/>
                  <a:pt x="1984150" y="3762659"/>
                </a:cubicBezTo>
                <a:cubicBezTo>
                  <a:pt x="2131124" y="3809167"/>
                  <a:pt x="2131124" y="3809167"/>
                  <a:pt x="2131124" y="3809167"/>
                </a:cubicBezTo>
                <a:cubicBezTo>
                  <a:pt x="1514733" y="4224740"/>
                  <a:pt x="1514733" y="4224740"/>
                  <a:pt x="1514733" y="4224740"/>
                </a:cubicBezTo>
                <a:moveTo>
                  <a:pt x="1985650" y="3759658"/>
                </a:moveTo>
                <a:cubicBezTo>
                  <a:pt x="1999148" y="3564624"/>
                  <a:pt x="1999148" y="3564624"/>
                  <a:pt x="1999148" y="3564624"/>
                </a:cubicBezTo>
                <a:cubicBezTo>
                  <a:pt x="2335088" y="3672643"/>
                  <a:pt x="2335088" y="3672643"/>
                  <a:pt x="2335088" y="3672643"/>
                </a:cubicBezTo>
                <a:cubicBezTo>
                  <a:pt x="2140123" y="3804666"/>
                  <a:pt x="2140123" y="3804666"/>
                  <a:pt x="2140123" y="3804666"/>
                </a:cubicBezTo>
                <a:cubicBezTo>
                  <a:pt x="1987150" y="3755158"/>
                  <a:pt x="1987150" y="3755158"/>
                  <a:pt x="1987150" y="3755158"/>
                </a:cubicBezTo>
                <a:cubicBezTo>
                  <a:pt x="1985650" y="3759658"/>
                  <a:pt x="1985650" y="3759658"/>
                  <a:pt x="1985650" y="3759658"/>
                </a:cubicBezTo>
                <a:moveTo>
                  <a:pt x="1663207" y="3486611"/>
                </a:moveTo>
                <a:cubicBezTo>
                  <a:pt x="1669206" y="3486611"/>
                  <a:pt x="1673705" y="3485110"/>
                  <a:pt x="1676704" y="3482110"/>
                </a:cubicBezTo>
                <a:cubicBezTo>
                  <a:pt x="1684203" y="3479109"/>
                  <a:pt x="1688702" y="3473108"/>
                  <a:pt x="1691702" y="3465607"/>
                </a:cubicBezTo>
                <a:cubicBezTo>
                  <a:pt x="1991649" y="3563124"/>
                  <a:pt x="1991649" y="3563124"/>
                  <a:pt x="1991649" y="3563124"/>
                </a:cubicBezTo>
                <a:cubicBezTo>
                  <a:pt x="1978151" y="3755158"/>
                  <a:pt x="1978151" y="3755158"/>
                  <a:pt x="1978151" y="3755158"/>
                </a:cubicBezTo>
                <a:cubicBezTo>
                  <a:pt x="1559725" y="3872178"/>
                  <a:pt x="1559725" y="3872178"/>
                  <a:pt x="1559725" y="3872178"/>
                </a:cubicBezTo>
                <a:cubicBezTo>
                  <a:pt x="1655708" y="3485110"/>
                  <a:pt x="1655708" y="3485110"/>
                  <a:pt x="1655708" y="3485110"/>
                </a:cubicBezTo>
                <a:cubicBezTo>
                  <a:pt x="1658708" y="3485110"/>
                  <a:pt x="1661707" y="3486611"/>
                  <a:pt x="1663207" y="3486611"/>
                </a:cubicBezTo>
                <a:moveTo>
                  <a:pt x="1073811" y="4007202"/>
                </a:moveTo>
                <a:cubicBezTo>
                  <a:pt x="1072311" y="4005702"/>
                  <a:pt x="1072311" y="4004201"/>
                  <a:pt x="1070811" y="4002701"/>
                </a:cubicBezTo>
                <a:cubicBezTo>
                  <a:pt x="1064812" y="3990699"/>
                  <a:pt x="1054314" y="3981697"/>
                  <a:pt x="1042316" y="3977197"/>
                </a:cubicBezTo>
                <a:cubicBezTo>
                  <a:pt x="1165295" y="3531619"/>
                  <a:pt x="1165295" y="3531619"/>
                  <a:pt x="1165295" y="3531619"/>
                </a:cubicBezTo>
                <a:cubicBezTo>
                  <a:pt x="1634712" y="3462606"/>
                  <a:pt x="1634712" y="3462606"/>
                  <a:pt x="1634712" y="3462606"/>
                </a:cubicBezTo>
                <a:cubicBezTo>
                  <a:pt x="1636212" y="3464107"/>
                  <a:pt x="1636212" y="3467107"/>
                  <a:pt x="1637711" y="3470108"/>
                </a:cubicBezTo>
                <a:cubicBezTo>
                  <a:pt x="1640711" y="3476109"/>
                  <a:pt x="1645210" y="3479109"/>
                  <a:pt x="1649709" y="3482110"/>
                </a:cubicBezTo>
                <a:cubicBezTo>
                  <a:pt x="1552226" y="3873678"/>
                  <a:pt x="1552226" y="3873678"/>
                  <a:pt x="1552226" y="3873678"/>
                </a:cubicBezTo>
                <a:cubicBezTo>
                  <a:pt x="1073811" y="4007202"/>
                  <a:pt x="1073811" y="4007202"/>
                  <a:pt x="1073811" y="4007202"/>
                </a:cubicBezTo>
                <a:moveTo>
                  <a:pt x="1993149" y="3555623"/>
                </a:moveTo>
                <a:cubicBezTo>
                  <a:pt x="1693202" y="3459606"/>
                  <a:pt x="1693202" y="3459606"/>
                  <a:pt x="1693202" y="3459606"/>
                </a:cubicBezTo>
                <a:cubicBezTo>
                  <a:pt x="1693202" y="3453605"/>
                  <a:pt x="1691702" y="3449104"/>
                  <a:pt x="1690202" y="3444603"/>
                </a:cubicBezTo>
                <a:cubicBezTo>
                  <a:pt x="2011146" y="3300578"/>
                  <a:pt x="2011146" y="3300578"/>
                  <a:pt x="2011146" y="3300578"/>
                </a:cubicBezTo>
                <a:cubicBezTo>
                  <a:pt x="1993149" y="3555623"/>
                  <a:pt x="1993149" y="3555623"/>
                  <a:pt x="1993149" y="3555623"/>
                </a:cubicBezTo>
                <a:moveTo>
                  <a:pt x="1216286" y="3404096"/>
                </a:moveTo>
                <a:cubicBezTo>
                  <a:pt x="1223784" y="3404096"/>
                  <a:pt x="1232783" y="3402596"/>
                  <a:pt x="1240281" y="3398095"/>
                </a:cubicBezTo>
                <a:cubicBezTo>
                  <a:pt x="1261278" y="3387593"/>
                  <a:pt x="1271776" y="3362089"/>
                  <a:pt x="1265777" y="3339585"/>
                </a:cubicBezTo>
                <a:cubicBezTo>
                  <a:pt x="1978151" y="3197060"/>
                  <a:pt x="1978151" y="3197060"/>
                  <a:pt x="1978151" y="3197060"/>
                </a:cubicBezTo>
                <a:cubicBezTo>
                  <a:pt x="1978151" y="3197060"/>
                  <a:pt x="1978151" y="3197060"/>
                  <a:pt x="1978151" y="3197060"/>
                </a:cubicBezTo>
                <a:cubicBezTo>
                  <a:pt x="1987150" y="3212063"/>
                  <a:pt x="2002147" y="3221064"/>
                  <a:pt x="2017144" y="3222564"/>
                </a:cubicBezTo>
                <a:cubicBezTo>
                  <a:pt x="2012645" y="3293077"/>
                  <a:pt x="2012645" y="3293077"/>
                  <a:pt x="2012645" y="3293077"/>
                </a:cubicBezTo>
                <a:cubicBezTo>
                  <a:pt x="1687203" y="3438602"/>
                  <a:pt x="1687203" y="3438602"/>
                  <a:pt x="1687203" y="3438602"/>
                </a:cubicBezTo>
                <a:cubicBezTo>
                  <a:pt x="1681204" y="3431101"/>
                  <a:pt x="1672205" y="3426600"/>
                  <a:pt x="1663207" y="3426600"/>
                </a:cubicBezTo>
                <a:cubicBezTo>
                  <a:pt x="1658708" y="3426600"/>
                  <a:pt x="1654208" y="3428100"/>
                  <a:pt x="1649709" y="3431101"/>
                </a:cubicBezTo>
                <a:cubicBezTo>
                  <a:pt x="1640711" y="3435602"/>
                  <a:pt x="1634712" y="3444603"/>
                  <a:pt x="1634712" y="3455105"/>
                </a:cubicBezTo>
                <a:cubicBezTo>
                  <a:pt x="1166794" y="3522617"/>
                  <a:pt x="1166794" y="3522617"/>
                  <a:pt x="1166794" y="3522617"/>
                </a:cubicBezTo>
                <a:cubicBezTo>
                  <a:pt x="1199789" y="3402596"/>
                  <a:pt x="1199789" y="3402596"/>
                  <a:pt x="1199789" y="3402596"/>
                </a:cubicBezTo>
                <a:cubicBezTo>
                  <a:pt x="1205787" y="3404096"/>
                  <a:pt x="1210287" y="3404096"/>
                  <a:pt x="1216286" y="3404096"/>
                </a:cubicBezTo>
                <a:moveTo>
                  <a:pt x="2701024" y="3984698"/>
                </a:moveTo>
                <a:cubicBezTo>
                  <a:pt x="2149121" y="3807667"/>
                  <a:pt x="2149121" y="3807667"/>
                  <a:pt x="2149121" y="3807667"/>
                </a:cubicBezTo>
                <a:cubicBezTo>
                  <a:pt x="2342587" y="3677144"/>
                  <a:pt x="2342587" y="3677144"/>
                  <a:pt x="2342587" y="3677144"/>
                </a:cubicBezTo>
                <a:cubicBezTo>
                  <a:pt x="2341087" y="3674143"/>
                  <a:pt x="2341087" y="3674143"/>
                  <a:pt x="2341087" y="3674143"/>
                </a:cubicBezTo>
                <a:cubicBezTo>
                  <a:pt x="3626361" y="3129548"/>
                  <a:pt x="3626361" y="3129548"/>
                  <a:pt x="3626361" y="3129548"/>
                </a:cubicBezTo>
                <a:cubicBezTo>
                  <a:pt x="2701024" y="3984698"/>
                  <a:pt x="2701024" y="3984698"/>
                  <a:pt x="2701024" y="3984698"/>
                </a:cubicBezTo>
                <a:moveTo>
                  <a:pt x="3636859" y="3119046"/>
                </a:moveTo>
                <a:cubicBezTo>
                  <a:pt x="3636859" y="3114545"/>
                  <a:pt x="3636859" y="3114545"/>
                  <a:pt x="3636859" y="3114545"/>
                </a:cubicBezTo>
                <a:cubicBezTo>
                  <a:pt x="3641358" y="3116046"/>
                  <a:pt x="3641358" y="3116046"/>
                  <a:pt x="3641358" y="3116046"/>
                </a:cubicBezTo>
                <a:cubicBezTo>
                  <a:pt x="3639858" y="3119046"/>
                  <a:pt x="3639858" y="3119046"/>
                  <a:pt x="3639858" y="3119046"/>
                </a:cubicBezTo>
                <a:cubicBezTo>
                  <a:pt x="3636859" y="3119046"/>
                  <a:pt x="3636859" y="3119046"/>
                  <a:pt x="3636859" y="3119046"/>
                </a:cubicBezTo>
                <a:moveTo>
                  <a:pt x="608893" y="3521117"/>
                </a:moveTo>
                <a:cubicBezTo>
                  <a:pt x="544404" y="3512115"/>
                  <a:pt x="544404" y="3512115"/>
                  <a:pt x="544404" y="3512115"/>
                </a:cubicBezTo>
                <a:cubicBezTo>
                  <a:pt x="890843" y="3069538"/>
                  <a:pt x="890843" y="3069538"/>
                  <a:pt x="890843" y="3069538"/>
                </a:cubicBezTo>
                <a:cubicBezTo>
                  <a:pt x="1027319" y="3060536"/>
                  <a:pt x="1027319" y="3060536"/>
                  <a:pt x="1027319" y="3060536"/>
                </a:cubicBezTo>
                <a:cubicBezTo>
                  <a:pt x="682380" y="3491111"/>
                  <a:pt x="682380" y="3491111"/>
                  <a:pt x="682380" y="3491111"/>
                </a:cubicBezTo>
                <a:cubicBezTo>
                  <a:pt x="674881" y="3486611"/>
                  <a:pt x="665883" y="3485110"/>
                  <a:pt x="658384" y="3485110"/>
                </a:cubicBezTo>
                <a:cubicBezTo>
                  <a:pt x="649386" y="3485110"/>
                  <a:pt x="641887" y="3486611"/>
                  <a:pt x="634388" y="3491111"/>
                </a:cubicBezTo>
                <a:cubicBezTo>
                  <a:pt x="620891" y="3497112"/>
                  <a:pt x="611892" y="3509115"/>
                  <a:pt x="608893" y="3521117"/>
                </a:cubicBezTo>
                <a:moveTo>
                  <a:pt x="704876" y="3513615"/>
                </a:moveTo>
                <a:cubicBezTo>
                  <a:pt x="703376" y="3512115"/>
                  <a:pt x="703376" y="3512115"/>
                  <a:pt x="703376" y="3512115"/>
                </a:cubicBezTo>
                <a:cubicBezTo>
                  <a:pt x="700377" y="3506114"/>
                  <a:pt x="694378" y="3500113"/>
                  <a:pt x="688379" y="3495612"/>
                </a:cubicBezTo>
                <a:cubicBezTo>
                  <a:pt x="1037817" y="3059036"/>
                  <a:pt x="1037817" y="3059036"/>
                  <a:pt x="1037817" y="3059036"/>
                </a:cubicBezTo>
                <a:cubicBezTo>
                  <a:pt x="1187791" y="3048534"/>
                  <a:pt x="1187791" y="3048534"/>
                  <a:pt x="1187791" y="3048534"/>
                </a:cubicBezTo>
                <a:cubicBezTo>
                  <a:pt x="1207287" y="3302078"/>
                  <a:pt x="1207287" y="3302078"/>
                  <a:pt x="1207287" y="3302078"/>
                </a:cubicBezTo>
                <a:cubicBezTo>
                  <a:pt x="1201288" y="3302078"/>
                  <a:pt x="1196789" y="3303579"/>
                  <a:pt x="1192290" y="3306579"/>
                </a:cubicBezTo>
                <a:cubicBezTo>
                  <a:pt x="1171294" y="3317081"/>
                  <a:pt x="1160795" y="3339585"/>
                  <a:pt x="1165295" y="3362089"/>
                </a:cubicBezTo>
                <a:cubicBezTo>
                  <a:pt x="704876" y="3513615"/>
                  <a:pt x="704876" y="3513615"/>
                  <a:pt x="704876" y="3513615"/>
                </a:cubicBezTo>
                <a:moveTo>
                  <a:pt x="2339588" y="3666642"/>
                </a:moveTo>
                <a:cubicBezTo>
                  <a:pt x="2000647" y="3557123"/>
                  <a:pt x="2000647" y="3557123"/>
                  <a:pt x="2000647" y="3557123"/>
                </a:cubicBezTo>
                <a:cubicBezTo>
                  <a:pt x="2018644" y="3297578"/>
                  <a:pt x="2018644" y="3297578"/>
                  <a:pt x="2018644" y="3297578"/>
                </a:cubicBezTo>
                <a:cubicBezTo>
                  <a:pt x="2626037" y="3026030"/>
                  <a:pt x="2626037" y="3026030"/>
                  <a:pt x="2626037" y="3026030"/>
                </a:cubicBezTo>
                <a:cubicBezTo>
                  <a:pt x="3624861" y="3123547"/>
                  <a:pt x="3624861" y="3123547"/>
                  <a:pt x="3624861" y="3123547"/>
                </a:cubicBezTo>
                <a:cubicBezTo>
                  <a:pt x="2339588" y="3666642"/>
                  <a:pt x="2339588" y="3666642"/>
                  <a:pt x="2339588" y="3666642"/>
                </a:cubicBezTo>
                <a:moveTo>
                  <a:pt x="2020144" y="3288576"/>
                </a:moveTo>
                <a:cubicBezTo>
                  <a:pt x="2024643" y="3222564"/>
                  <a:pt x="2024643" y="3222564"/>
                  <a:pt x="2024643" y="3222564"/>
                </a:cubicBezTo>
                <a:cubicBezTo>
                  <a:pt x="2030642" y="3222564"/>
                  <a:pt x="2036641" y="3221064"/>
                  <a:pt x="2042640" y="3218064"/>
                </a:cubicBezTo>
                <a:cubicBezTo>
                  <a:pt x="2059137" y="3209062"/>
                  <a:pt x="2068135" y="3191059"/>
                  <a:pt x="2066636" y="3173056"/>
                </a:cubicBezTo>
                <a:cubicBezTo>
                  <a:pt x="2482063" y="3020029"/>
                  <a:pt x="2482063" y="3020029"/>
                  <a:pt x="2482063" y="3020029"/>
                </a:cubicBezTo>
                <a:cubicBezTo>
                  <a:pt x="2615539" y="3021529"/>
                  <a:pt x="2615539" y="3021529"/>
                  <a:pt x="2615539" y="3021529"/>
                </a:cubicBezTo>
                <a:cubicBezTo>
                  <a:pt x="2020144" y="3288576"/>
                  <a:pt x="2020144" y="3288576"/>
                  <a:pt x="2020144" y="3288576"/>
                </a:cubicBezTo>
                <a:moveTo>
                  <a:pt x="2066636" y="3165554"/>
                </a:moveTo>
                <a:cubicBezTo>
                  <a:pt x="2065136" y="3161054"/>
                  <a:pt x="2063636" y="3158053"/>
                  <a:pt x="2062137" y="3153552"/>
                </a:cubicBezTo>
                <a:cubicBezTo>
                  <a:pt x="2057637" y="3144551"/>
                  <a:pt x="2050139" y="3138550"/>
                  <a:pt x="2041140" y="3134049"/>
                </a:cubicBezTo>
                <a:cubicBezTo>
                  <a:pt x="2081633" y="3014028"/>
                  <a:pt x="2081633" y="3014028"/>
                  <a:pt x="2081633" y="3014028"/>
                </a:cubicBezTo>
                <a:cubicBezTo>
                  <a:pt x="2461066" y="3020029"/>
                  <a:pt x="2461066" y="3020029"/>
                  <a:pt x="2461066" y="3020029"/>
                </a:cubicBezTo>
                <a:cubicBezTo>
                  <a:pt x="2066636" y="3165554"/>
                  <a:pt x="2066636" y="3165554"/>
                  <a:pt x="2066636" y="3165554"/>
                </a:cubicBezTo>
                <a:moveTo>
                  <a:pt x="1670706" y="3050034"/>
                </a:moveTo>
                <a:cubicBezTo>
                  <a:pt x="1586720" y="3018529"/>
                  <a:pt x="1586720" y="3018529"/>
                  <a:pt x="1586720" y="3018529"/>
                </a:cubicBezTo>
                <a:cubicBezTo>
                  <a:pt x="1706699" y="3009527"/>
                  <a:pt x="1706699" y="3009527"/>
                  <a:pt x="1706699" y="3009527"/>
                </a:cubicBezTo>
                <a:cubicBezTo>
                  <a:pt x="1708199" y="3011027"/>
                  <a:pt x="1708199" y="3012528"/>
                  <a:pt x="1709699" y="3015528"/>
                </a:cubicBezTo>
                <a:cubicBezTo>
                  <a:pt x="1711198" y="3017028"/>
                  <a:pt x="1711198" y="3018529"/>
                  <a:pt x="1712698" y="3020029"/>
                </a:cubicBezTo>
                <a:cubicBezTo>
                  <a:pt x="1670706" y="3050034"/>
                  <a:pt x="1670706" y="3050034"/>
                  <a:pt x="1670706" y="3050034"/>
                </a:cubicBezTo>
                <a:moveTo>
                  <a:pt x="1738194" y="3032031"/>
                </a:moveTo>
                <a:cubicBezTo>
                  <a:pt x="1742693" y="3032031"/>
                  <a:pt x="1748692" y="3030531"/>
                  <a:pt x="1753191" y="3029030"/>
                </a:cubicBezTo>
                <a:cubicBezTo>
                  <a:pt x="1760690" y="3024530"/>
                  <a:pt x="1766689" y="3017028"/>
                  <a:pt x="1769688" y="3009527"/>
                </a:cubicBezTo>
                <a:cubicBezTo>
                  <a:pt x="2074134" y="3014028"/>
                  <a:pt x="2074134" y="3014028"/>
                  <a:pt x="2074134" y="3014028"/>
                </a:cubicBezTo>
                <a:cubicBezTo>
                  <a:pt x="2035141" y="3131048"/>
                  <a:pt x="2035141" y="3131048"/>
                  <a:pt x="2035141" y="3131048"/>
                </a:cubicBezTo>
                <a:cubicBezTo>
                  <a:pt x="2030642" y="3129548"/>
                  <a:pt x="2024643" y="3129548"/>
                  <a:pt x="2020144" y="3129548"/>
                </a:cubicBezTo>
                <a:cubicBezTo>
                  <a:pt x="2012645" y="3129548"/>
                  <a:pt x="2005147" y="3131048"/>
                  <a:pt x="1999148" y="3134049"/>
                </a:cubicBezTo>
                <a:cubicBezTo>
                  <a:pt x="1987150" y="3140050"/>
                  <a:pt x="1979651" y="3150552"/>
                  <a:pt x="1975152" y="3162554"/>
                </a:cubicBezTo>
                <a:cubicBezTo>
                  <a:pt x="1969153" y="3159553"/>
                  <a:pt x="1969153" y="3159553"/>
                  <a:pt x="1969153" y="3159553"/>
                </a:cubicBezTo>
                <a:cubicBezTo>
                  <a:pt x="1969153" y="3162554"/>
                  <a:pt x="1967653" y="3164054"/>
                  <a:pt x="1967653" y="3167055"/>
                </a:cubicBezTo>
                <a:cubicBezTo>
                  <a:pt x="1973652" y="3170055"/>
                  <a:pt x="1973652" y="3170055"/>
                  <a:pt x="1973652" y="3170055"/>
                </a:cubicBezTo>
                <a:cubicBezTo>
                  <a:pt x="1972152" y="3176056"/>
                  <a:pt x="1973652" y="3183558"/>
                  <a:pt x="1975152" y="3191059"/>
                </a:cubicBezTo>
                <a:cubicBezTo>
                  <a:pt x="1264277" y="3332084"/>
                  <a:pt x="1264277" y="3332084"/>
                  <a:pt x="1264277" y="3332084"/>
                </a:cubicBezTo>
                <a:cubicBezTo>
                  <a:pt x="1585221" y="3116046"/>
                  <a:pt x="1585221" y="3116046"/>
                  <a:pt x="1585221" y="3116046"/>
                </a:cubicBezTo>
                <a:cubicBezTo>
                  <a:pt x="1582221" y="3114545"/>
                  <a:pt x="1579222" y="3114545"/>
                  <a:pt x="1576222" y="3113045"/>
                </a:cubicBezTo>
                <a:cubicBezTo>
                  <a:pt x="1259778" y="3326083"/>
                  <a:pt x="1259778" y="3326083"/>
                  <a:pt x="1259778" y="3326083"/>
                </a:cubicBezTo>
                <a:cubicBezTo>
                  <a:pt x="1250780" y="3309580"/>
                  <a:pt x="1232783" y="3300578"/>
                  <a:pt x="1216286" y="3300578"/>
                </a:cubicBezTo>
                <a:cubicBezTo>
                  <a:pt x="1214786" y="3300578"/>
                  <a:pt x="1214786" y="3300578"/>
                  <a:pt x="1214786" y="3300578"/>
                </a:cubicBezTo>
                <a:cubicBezTo>
                  <a:pt x="1195289" y="3047034"/>
                  <a:pt x="1195289" y="3047034"/>
                  <a:pt x="1195289" y="3047034"/>
                </a:cubicBezTo>
                <a:cubicBezTo>
                  <a:pt x="1568724" y="3020029"/>
                  <a:pt x="1568724" y="3020029"/>
                  <a:pt x="1568724" y="3020029"/>
                </a:cubicBezTo>
                <a:cubicBezTo>
                  <a:pt x="1663207" y="3054535"/>
                  <a:pt x="1663207" y="3054535"/>
                  <a:pt x="1663207" y="3054535"/>
                </a:cubicBezTo>
                <a:cubicBezTo>
                  <a:pt x="1631712" y="3075539"/>
                  <a:pt x="1631712" y="3075539"/>
                  <a:pt x="1631712" y="3075539"/>
                </a:cubicBezTo>
                <a:cubicBezTo>
                  <a:pt x="1631712" y="3078539"/>
                  <a:pt x="1630213" y="3083040"/>
                  <a:pt x="1630213" y="3086040"/>
                </a:cubicBezTo>
                <a:cubicBezTo>
                  <a:pt x="1670706" y="3057535"/>
                  <a:pt x="1670706" y="3057535"/>
                  <a:pt x="1670706" y="3057535"/>
                </a:cubicBezTo>
                <a:cubicBezTo>
                  <a:pt x="1924161" y="3150552"/>
                  <a:pt x="1924161" y="3150552"/>
                  <a:pt x="1924161" y="3150552"/>
                </a:cubicBezTo>
                <a:cubicBezTo>
                  <a:pt x="1924161" y="3149052"/>
                  <a:pt x="1925661" y="3146051"/>
                  <a:pt x="1927160" y="3144551"/>
                </a:cubicBezTo>
                <a:cubicBezTo>
                  <a:pt x="1678204" y="3053035"/>
                  <a:pt x="1678204" y="3053035"/>
                  <a:pt x="1678204" y="3053035"/>
                </a:cubicBezTo>
                <a:cubicBezTo>
                  <a:pt x="1718697" y="3026030"/>
                  <a:pt x="1718697" y="3026030"/>
                  <a:pt x="1718697" y="3026030"/>
                </a:cubicBezTo>
                <a:cubicBezTo>
                  <a:pt x="1724696" y="3030531"/>
                  <a:pt x="1730695" y="3032031"/>
                  <a:pt x="1738194" y="3032031"/>
                </a:cubicBezTo>
                <a:moveTo>
                  <a:pt x="2621538" y="3014028"/>
                </a:moveTo>
                <a:cubicBezTo>
                  <a:pt x="2501559" y="3012528"/>
                  <a:pt x="2501559" y="3012528"/>
                  <a:pt x="2501559" y="3012528"/>
                </a:cubicBezTo>
                <a:cubicBezTo>
                  <a:pt x="2651533" y="2957018"/>
                  <a:pt x="2651533" y="2957018"/>
                  <a:pt x="2651533" y="2957018"/>
                </a:cubicBezTo>
                <a:cubicBezTo>
                  <a:pt x="2621538" y="3014028"/>
                  <a:pt x="2621538" y="3014028"/>
                  <a:pt x="2621538" y="3014028"/>
                </a:cubicBezTo>
                <a:moveTo>
                  <a:pt x="1043816" y="3051534"/>
                </a:moveTo>
                <a:cubicBezTo>
                  <a:pt x="1133800" y="2940515"/>
                  <a:pt x="1133800" y="2940515"/>
                  <a:pt x="1133800" y="2940515"/>
                </a:cubicBezTo>
                <a:cubicBezTo>
                  <a:pt x="1141299" y="2943516"/>
                  <a:pt x="1151797" y="2945016"/>
                  <a:pt x="1160795" y="2945016"/>
                </a:cubicBezTo>
                <a:cubicBezTo>
                  <a:pt x="1166794" y="2945016"/>
                  <a:pt x="1174293" y="2945016"/>
                  <a:pt x="1180292" y="2943516"/>
                </a:cubicBezTo>
                <a:cubicBezTo>
                  <a:pt x="1187791" y="3041033"/>
                  <a:pt x="1187791" y="3041033"/>
                  <a:pt x="1187791" y="3041033"/>
                </a:cubicBezTo>
                <a:cubicBezTo>
                  <a:pt x="1043816" y="3051534"/>
                  <a:pt x="1043816" y="3051534"/>
                  <a:pt x="1043816" y="3051534"/>
                </a:cubicBezTo>
                <a:moveTo>
                  <a:pt x="1195289" y="3039532"/>
                </a:moveTo>
                <a:cubicBezTo>
                  <a:pt x="1187791" y="2940515"/>
                  <a:pt x="1187791" y="2940515"/>
                  <a:pt x="1187791" y="2940515"/>
                </a:cubicBezTo>
                <a:cubicBezTo>
                  <a:pt x="1189290" y="2939015"/>
                  <a:pt x="1190790" y="2939015"/>
                  <a:pt x="1192290" y="2937514"/>
                </a:cubicBezTo>
                <a:cubicBezTo>
                  <a:pt x="1210287" y="2928513"/>
                  <a:pt x="1222285" y="2912010"/>
                  <a:pt x="1225284" y="2892507"/>
                </a:cubicBezTo>
                <a:cubicBezTo>
                  <a:pt x="1552226" y="3014028"/>
                  <a:pt x="1552226" y="3014028"/>
                  <a:pt x="1552226" y="3014028"/>
                </a:cubicBezTo>
                <a:cubicBezTo>
                  <a:pt x="1195289" y="3039532"/>
                  <a:pt x="1195289" y="3039532"/>
                  <a:pt x="1195289" y="3039532"/>
                </a:cubicBezTo>
                <a:moveTo>
                  <a:pt x="3629360" y="3116046"/>
                </a:moveTo>
                <a:cubicBezTo>
                  <a:pt x="2627537" y="3018529"/>
                  <a:pt x="2627537" y="3018529"/>
                  <a:pt x="2627537" y="3018529"/>
                </a:cubicBezTo>
                <a:cubicBezTo>
                  <a:pt x="2662031" y="2952517"/>
                  <a:pt x="2662031" y="2952517"/>
                  <a:pt x="2662031" y="2952517"/>
                </a:cubicBezTo>
                <a:cubicBezTo>
                  <a:pt x="2966477" y="2841498"/>
                  <a:pt x="2966477" y="2841498"/>
                  <a:pt x="2966477" y="2841498"/>
                </a:cubicBezTo>
                <a:cubicBezTo>
                  <a:pt x="2975476" y="2856500"/>
                  <a:pt x="2990473" y="2865502"/>
                  <a:pt x="3006970" y="2865502"/>
                </a:cubicBezTo>
                <a:cubicBezTo>
                  <a:pt x="3014469" y="2865502"/>
                  <a:pt x="3021967" y="2864002"/>
                  <a:pt x="3029466" y="2859501"/>
                </a:cubicBezTo>
                <a:cubicBezTo>
                  <a:pt x="3036965" y="2855000"/>
                  <a:pt x="3044463" y="2848999"/>
                  <a:pt x="3047463" y="2841498"/>
                </a:cubicBezTo>
                <a:cubicBezTo>
                  <a:pt x="3629360" y="3110045"/>
                  <a:pt x="3629360" y="3110045"/>
                  <a:pt x="3629360" y="3110045"/>
                </a:cubicBezTo>
                <a:cubicBezTo>
                  <a:pt x="3629360" y="3116046"/>
                  <a:pt x="3629360" y="3116046"/>
                  <a:pt x="3629360" y="3116046"/>
                </a:cubicBezTo>
                <a:moveTo>
                  <a:pt x="4835148" y="2367415"/>
                </a:moveTo>
                <a:cubicBezTo>
                  <a:pt x="5052609" y="2281900"/>
                  <a:pt x="5052609" y="2281900"/>
                  <a:pt x="5052609" y="2281900"/>
                </a:cubicBezTo>
                <a:cubicBezTo>
                  <a:pt x="4884639" y="2836997"/>
                  <a:pt x="4884639" y="2836997"/>
                  <a:pt x="4884639" y="2836997"/>
                </a:cubicBezTo>
                <a:cubicBezTo>
                  <a:pt x="3656356" y="3114545"/>
                  <a:pt x="3656356" y="3114545"/>
                  <a:pt x="3656356" y="3114545"/>
                </a:cubicBezTo>
                <a:cubicBezTo>
                  <a:pt x="4833648" y="2364414"/>
                  <a:pt x="4833648" y="2364414"/>
                  <a:pt x="4833648" y="2364414"/>
                </a:cubicBezTo>
                <a:cubicBezTo>
                  <a:pt x="4835148" y="2367415"/>
                  <a:pt x="4835148" y="2367415"/>
                  <a:pt x="4835148" y="2367415"/>
                </a:cubicBezTo>
                <a:moveTo>
                  <a:pt x="1568724" y="3012528"/>
                </a:moveTo>
                <a:cubicBezTo>
                  <a:pt x="1226784" y="2886506"/>
                  <a:pt x="1226784" y="2886506"/>
                  <a:pt x="1226784" y="2886506"/>
                </a:cubicBezTo>
                <a:cubicBezTo>
                  <a:pt x="1228284" y="2873003"/>
                  <a:pt x="1225284" y="2859501"/>
                  <a:pt x="1219285" y="2847499"/>
                </a:cubicBezTo>
                <a:cubicBezTo>
                  <a:pt x="1216286" y="2842998"/>
                  <a:pt x="1213286" y="2836997"/>
                  <a:pt x="1208787" y="2832496"/>
                </a:cubicBezTo>
                <a:cubicBezTo>
                  <a:pt x="1615215" y="2233891"/>
                  <a:pt x="1615215" y="2233891"/>
                  <a:pt x="1615215" y="2233891"/>
                </a:cubicBezTo>
                <a:cubicBezTo>
                  <a:pt x="2150621" y="2295402"/>
                  <a:pt x="2150621" y="2295402"/>
                  <a:pt x="2150621" y="2295402"/>
                </a:cubicBezTo>
                <a:cubicBezTo>
                  <a:pt x="2044140" y="2478434"/>
                  <a:pt x="2044140" y="2478434"/>
                  <a:pt x="2044140" y="2478434"/>
                </a:cubicBezTo>
                <a:cubicBezTo>
                  <a:pt x="2047139" y="2478434"/>
                  <a:pt x="2050139" y="2476934"/>
                  <a:pt x="2054638" y="2476934"/>
                </a:cubicBezTo>
                <a:cubicBezTo>
                  <a:pt x="2158120" y="2296902"/>
                  <a:pt x="2158120" y="2296902"/>
                  <a:pt x="2158120" y="2296902"/>
                </a:cubicBezTo>
                <a:cubicBezTo>
                  <a:pt x="2311093" y="2313405"/>
                  <a:pt x="2311093" y="2313405"/>
                  <a:pt x="2311093" y="2313405"/>
                </a:cubicBezTo>
                <a:cubicBezTo>
                  <a:pt x="2077134" y="3006527"/>
                  <a:pt x="2077134" y="3006527"/>
                  <a:pt x="2077134" y="3006527"/>
                </a:cubicBezTo>
                <a:cubicBezTo>
                  <a:pt x="1769688" y="3002026"/>
                  <a:pt x="1769688" y="3002026"/>
                  <a:pt x="1769688" y="3002026"/>
                </a:cubicBezTo>
                <a:cubicBezTo>
                  <a:pt x="1769688" y="2996025"/>
                  <a:pt x="1769688" y="2990024"/>
                  <a:pt x="1766689" y="2985523"/>
                </a:cubicBezTo>
                <a:cubicBezTo>
                  <a:pt x="1765189" y="2982522"/>
                  <a:pt x="1763689" y="2981022"/>
                  <a:pt x="1762189" y="2979522"/>
                </a:cubicBezTo>
                <a:cubicBezTo>
                  <a:pt x="2009646" y="2551947"/>
                  <a:pt x="2009646" y="2551947"/>
                  <a:pt x="2009646" y="2551947"/>
                </a:cubicBezTo>
                <a:cubicBezTo>
                  <a:pt x="2008146" y="2548946"/>
                  <a:pt x="2008146" y="2545946"/>
                  <a:pt x="2006646" y="2542945"/>
                </a:cubicBezTo>
                <a:cubicBezTo>
                  <a:pt x="1756190" y="2973521"/>
                  <a:pt x="1756190" y="2973521"/>
                  <a:pt x="1756190" y="2973521"/>
                </a:cubicBezTo>
                <a:cubicBezTo>
                  <a:pt x="1751691" y="2970520"/>
                  <a:pt x="1744193" y="2967520"/>
                  <a:pt x="1738194" y="2967520"/>
                </a:cubicBezTo>
                <a:cubicBezTo>
                  <a:pt x="1732195" y="2967520"/>
                  <a:pt x="1727695" y="2969020"/>
                  <a:pt x="1723196" y="2972021"/>
                </a:cubicBezTo>
                <a:cubicBezTo>
                  <a:pt x="1711198" y="2978022"/>
                  <a:pt x="1705199" y="2990024"/>
                  <a:pt x="1706699" y="3002026"/>
                </a:cubicBezTo>
                <a:cubicBezTo>
                  <a:pt x="1568724" y="3012528"/>
                  <a:pt x="1568724" y="3012528"/>
                  <a:pt x="1568724" y="3012528"/>
                </a:cubicBezTo>
                <a:moveTo>
                  <a:pt x="3642858" y="3108544"/>
                </a:moveTo>
                <a:cubicBezTo>
                  <a:pt x="3638359" y="3107044"/>
                  <a:pt x="3638359" y="3107044"/>
                  <a:pt x="3638359" y="3107044"/>
                </a:cubicBezTo>
                <a:cubicBezTo>
                  <a:pt x="3746340" y="2479934"/>
                  <a:pt x="3746340" y="2479934"/>
                  <a:pt x="3746340" y="2479934"/>
                </a:cubicBezTo>
                <a:cubicBezTo>
                  <a:pt x="3750839" y="2478434"/>
                  <a:pt x="3756838" y="2476934"/>
                  <a:pt x="3762837" y="2473933"/>
                </a:cubicBezTo>
                <a:cubicBezTo>
                  <a:pt x="3783833" y="2463431"/>
                  <a:pt x="3792832" y="2436427"/>
                  <a:pt x="3783833" y="2413923"/>
                </a:cubicBezTo>
                <a:cubicBezTo>
                  <a:pt x="4056785" y="2220389"/>
                  <a:pt x="4056785" y="2220389"/>
                  <a:pt x="4056785" y="2220389"/>
                </a:cubicBezTo>
                <a:cubicBezTo>
                  <a:pt x="4131772" y="2229390"/>
                  <a:pt x="4131772" y="2229390"/>
                  <a:pt x="4131772" y="2229390"/>
                </a:cubicBezTo>
                <a:cubicBezTo>
                  <a:pt x="3642858" y="3108544"/>
                  <a:pt x="3642858" y="3108544"/>
                  <a:pt x="3642858" y="3108544"/>
                </a:cubicBezTo>
                <a:moveTo>
                  <a:pt x="4131772" y="2221889"/>
                </a:moveTo>
                <a:cubicBezTo>
                  <a:pt x="4067283" y="2214388"/>
                  <a:pt x="4067283" y="2214388"/>
                  <a:pt x="4067283" y="2214388"/>
                </a:cubicBezTo>
                <a:cubicBezTo>
                  <a:pt x="4197760" y="2121372"/>
                  <a:pt x="4197760" y="2121372"/>
                  <a:pt x="4197760" y="2121372"/>
                </a:cubicBezTo>
                <a:cubicBezTo>
                  <a:pt x="4131772" y="2221889"/>
                  <a:pt x="4131772" y="2221889"/>
                  <a:pt x="4131772" y="2221889"/>
                </a:cubicBezTo>
                <a:moveTo>
                  <a:pt x="3039964" y="2620959"/>
                </a:moveTo>
                <a:cubicBezTo>
                  <a:pt x="3107452" y="2115370"/>
                  <a:pt x="3107452" y="2115370"/>
                  <a:pt x="3107452" y="2115370"/>
                </a:cubicBezTo>
                <a:cubicBezTo>
                  <a:pt x="3110452" y="2110870"/>
                  <a:pt x="3110452" y="2110870"/>
                  <a:pt x="3110452" y="2110870"/>
                </a:cubicBezTo>
                <a:cubicBezTo>
                  <a:pt x="3114951" y="2110870"/>
                  <a:pt x="3114951" y="2110870"/>
                  <a:pt x="3114951" y="2110870"/>
                </a:cubicBezTo>
                <a:cubicBezTo>
                  <a:pt x="3561872" y="2338910"/>
                  <a:pt x="3561872" y="2338910"/>
                  <a:pt x="3561872" y="2338910"/>
                </a:cubicBezTo>
                <a:cubicBezTo>
                  <a:pt x="3561872" y="2335909"/>
                  <a:pt x="3561872" y="2334409"/>
                  <a:pt x="3563372" y="2331408"/>
                </a:cubicBezTo>
                <a:cubicBezTo>
                  <a:pt x="3135947" y="2113870"/>
                  <a:pt x="3135947" y="2113870"/>
                  <a:pt x="3135947" y="2113870"/>
                </a:cubicBezTo>
                <a:cubicBezTo>
                  <a:pt x="4046287" y="2218889"/>
                  <a:pt x="4046287" y="2218889"/>
                  <a:pt x="4046287" y="2218889"/>
                </a:cubicBezTo>
                <a:cubicBezTo>
                  <a:pt x="3779334" y="2406421"/>
                  <a:pt x="3779334" y="2406421"/>
                  <a:pt x="3779334" y="2406421"/>
                </a:cubicBezTo>
                <a:cubicBezTo>
                  <a:pt x="3770335" y="2392919"/>
                  <a:pt x="3755338" y="2385418"/>
                  <a:pt x="3740341" y="2385418"/>
                </a:cubicBezTo>
                <a:cubicBezTo>
                  <a:pt x="3732842" y="2385418"/>
                  <a:pt x="3725343" y="2386918"/>
                  <a:pt x="3719344" y="2391419"/>
                </a:cubicBezTo>
                <a:cubicBezTo>
                  <a:pt x="3713346" y="2394419"/>
                  <a:pt x="3707347" y="2398920"/>
                  <a:pt x="3704347" y="2403421"/>
                </a:cubicBezTo>
                <a:cubicBezTo>
                  <a:pt x="3627861" y="2364414"/>
                  <a:pt x="3627861" y="2364414"/>
                  <a:pt x="3627861" y="2364414"/>
                </a:cubicBezTo>
                <a:cubicBezTo>
                  <a:pt x="3626361" y="2367415"/>
                  <a:pt x="3624861" y="2368915"/>
                  <a:pt x="3623361" y="2370415"/>
                </a:cubicBezTo>
                <a:cubicBezTo>
                  <a:pt x="3699848" y="2409422"/>
                  <a:pt x="3699848" y="2409422"/>
                  <a:pt x="3699848" y="2409422"/>
                </a:cubicBezTo>
                <a:cubicBezTo>
                  <a:pt x="3692349" y="2422924"/>
                  <a:pt x="3690849" y="2439427"/>
                  <a:pt x="3698348" y="2454430"/>
                </a:cubicBezTo>
                <a:cubicBezTo>
                  <a:pt x="3707347" y="2469432"/>
                  <a:pt x="3722344" y="2478434"/>
                  <a:pt x="3737341" y="2479934"/>
                </a:cubicBezTo>
                <a:cubicBezTo>
                  <a:pt x="3630860" y="3102543"/>
                  <a:pt x="3630860" y="3102543"/>
                  <a:pt x="3630860" y="3102543"/>
                </a:cubicBezTo>
                <a:cubicBezTo>
                  <a:pt x="3050462" y="2833996"/>
                  <a:pt x="3050462" y="2833996"/>
                  <a:pt x="3050462" y="2833996"/>
                </a:cubicBezTo>
                <a:cubicBezTo>
                  <a:pt x="3054962" y="2821994"/>
                  <a:pt x="3054962" y="2808492"/>
                  <a:pt x="3048963" y="2796490"/>
                </a:cubicBezTo>
                <a:cubicBezTo>
                  <a:pt x="3042964" y="2784488"/>
                  <a:pt x="3032466" y="2776986"/>
                  <a:pt x="3020468" y="2772486"/>
                </a:cubicBezTo>
                <a:cubicBezTo>
                  <a:pt x="3032466" y="2682470"/>
                  <a:pt x="3032466" y="2682470"/>
                  <a:pt x="3032466" y="2682470"/>
                </a:cubicBezTo>
                <a:cubicBezTo>
                  <a:pt x="3032466" y="2682470"/>
                  <a:pt x="3032466" y="2682470"/>
                  <a:pt x="3032466" y="2682470"/>
                </a:cubicBezTo>
                <a:cubicBezTo>
                  <a:pt x="3029466" y="2683970"/>
                  <a:pt x="3027966" y="2683970"/>
                  <a:pt x="3024967" y="2685470"/>
                </a:cubicBezTo>
                <a:cubicBezTo>
                  <a:pt x="3012969" y="2770985"/>
                  <a:pt x="3012969" y="2770985"/>
                  <a:pt x="3012969" y="2770985"/>
                </a:cubicBezTo>
                <a:cubicBezTo>
                  <a:pt x="3011469" y="2770985"/>
                  <a:pt x="3008470" y="2770985"/>
                  <a:pt x="3006970" y="2770985"/>
                </a:cubicBezTo>
                <a:cubicBezTo>
                  <a:pt x="2999471" y="2770985"/>
                  <a:pt x="2991973" y="2772486"/>
                  <a:pt x="2985974" y="2776986"/>
                </a:cubicBezTo>
                <a:cubicBezTo>
                  <a:pt x="2963478" y="2787488"/>
                  <a:pt x="2954479" y="2812993"/>
                  <a:pt x="2963478" y="2833996"/>
                </a:cubicBezTo>
                <a:cubicBezTo>
                  <a:pt x="2668030" y="2943516"/>
                  <a:pt x="2668030" y="2943516"/>
                  <a:pt x="2668030" y="2943516"/>
                </a:cubicBezTo>
                <a:cubicBezTo>
                  <a:pt x="3096954" y="2133374"/>
                  <a:pt x="3096954" y="2133374"/>
                  <a:pt x="3096954" y="2133374"/>
                </a:cubicBezTo>
                <a:cubicBezTo>
                  <a:pt x="3033965" y="2616458"/>
                  <a:pt x="3033965" y="2616458"/>
                  <a:pt x="3033965" y="2616458"/>
                </a:cubicBezTo>
                <a:cubicBezTo>
                  <a:pt x="3036965" y="2617958"/>
                  <a:pt x="3038464" y="2619459"/>
                  <a:pt x="3039964" y="2620959"/>
                </a:cubicBezTo>
                <a:moveTo>
                  <a:pt x="2318591" y="2314905"/>
                </a:moveTo>
                <a:cubicBezTo>
                  <a:pt x="2320091" y="2311905"/>
                  <a:pt x="2320091" y="2311905"/>
                  <a:pt x="2320091" y="2311905"/>
                </a:cubicBezTo>
                <a:cubicBezTo>
                  <a:pt x="3101453" y="2104869"/>
                  <a:pt x="3101453" y="2104869"/>
                  <a:pt x="3101453" y="2104869"/>
                </a:cubicBezTo>
                <a:cubicBezTo>
                  <a:pt x="3099954" y="2112370"/>
                  <a:pt x="3099954" y="2112370"/>
                  <a:pt x="3099954" y="2112370"/>
                </a:cubicBezTo>
                <a:cubicBezTo>
                  <a:pt x="2657532" y="2946516"/>
                  <a:pt x="2657532" y="2946516"/>
                  <a:pt x="2657532" y="2946516"/>
                </a:cubicBezTo>
                <a:cubicBezTo>
                  <a:pt x="2480563" y="3012528"/>
                  <a:pt x="2480563" y="3012528"/>
                  <a:pt x="2480563" y="3012528"/>
                </a:cubicBezTo>
                <a:cubicBezTo>
                  <a:pt x="2084633" y="3006527"/>
                  <a:pt x="2084633" y="3006527"/>
                  <a:pt x="2084633" y="3006527"/>
                </a:cubicBezTo>
                <a:cubicBezTo>
                  <a:pt x="2318591" y="2314905"/>
                  <a:pt x="2318591" y="2314905"/>
                  <a:pt x="2318591" y="2314905"/>
                </a:cubicBezTo>
                <a:cubicBezTo>
                  <a:pt x="2318591" y="2314905"/>
                  <a:pt x="2318591" y="2314905"/>
                  <a:pt x="2318591" y="2314905"/>
                </a:cubicBezTo>
                <a:moveTo>
                  <a:pt x="4835148" y="2359913"/>
                </a:moveTo>
                <a:cubicBezTo>
                  <a:pt x="4937130" y="2020854"/>
                  <a:pt x="4937130" y="2020854"/>
                  <a:pt x="4937130" y="2020854"/>
                </a:cubicBezTo>
                <a:cubicBezTo>
                  <a:pt x="5105100" y="2119871"/>
                  <a:pt x="5105100" y="2119871"/>
                  <a:pt x="5105100" y="2119871"/>
                </a:cubicBezTo>
                <a:cubicBezTo>
                  <a:pt x="5102101" y="2118371"/>
                  <a:pt x="5102101" y="2118371"/>
                  <a:pt x="5102101" y="2118371"/>
                </a:cubicBezTo>
                <a:cubicBezTo>
                  <a:pt x="5055609" y="2272898"/>
                  <a:pt x="5055609" y="2272898"/>
                  <a:pt x="5055609" y="2272898"/>
                </a:cubicBezTo>
                <a:cubicBezTo>
                  <a:pt x="4835148" y="2359913"/>
                  <a:pt x="4835148" y="2359913"/>
                  <a:pt x="4835148" y="2359913"/>
                </a:cubicBezTo>
                <a:moveTo>
                  <a:pt x="4895137" y="2827995"/>
                </a:moveTo>
                <a:cubicBezTo>
                  <a:pt x="5061608" y="2277399"/>
                  <a:pt x="5061608" y="2277399"/>
                  <a:pt x="5061608" y="2277399"/>
                </a:cubicBezTo>
                <a:cubicBezTo>
                  <a:pt x="5754486" y="2004351"/>
                  <a:pt x="5754486" y="2004351"/>
                  <a:pt x="5754486" y="2004351"/>
                </a:cubicBezTo>
                <a:cubicBezTo>
                  <a:pt x="5725991" y="2139375"/>
                  <a:pt x="5725991" y="2139375"/>
                  <a:pt x="5725991" y="2139375"/>
                </a:cubicBezTo>
                <a:cubicBezTo>
                  <a:pt x="5725991" y="2139375"/>
                  <a:pt x="5725991" y="2139375"/>
                  <a:pt x="5725991" y="2139375"/>
                </a:cubicBezTo>
                <a:cubicBezTo>
                  <a:pt x="5724491" y="2139375"/>
                  <a:pt x="5724491" y="2139375"/>
                  <a:pt x="5724491" y="2139375"/>
                </a:cubicBezTo>
                <a:cubicBezTo>
                  <a:pt x="4895137" y="2827995"/>
                  <a:pt x="4895137" y="2827995"/>
                  <a:pt x="4895137" y="2827995"/>
                </a:cubicBezTo>
                <a:moveTo>
                  <a:pt x="5763484" y="1992349"/>
                </a:moveTo>
                <a:cubicBezTo>
                  <a:pt x="5770983" y="1957843"/>
                  <a:pt x="5770983" y="1957843"/>
                  <a:pt x="5770983" y="1957843"/>
                </a:cubicBezTo>
                <a:cubicBezTo>
                  <a:pt x="5812975" y="1972846"/>
                  <a:pt x="5812975" y="1972846"/>
                  <a:pt x="5812975" y="1972846"/>
                </a:cubicBezTo>
                <a:cubicBezTo>
                  <a:pt x="5763484" y="1992349"/>
                  <a:pt x="5763484" y="1992349"/>
                  <a:pt x="5763484" y="1992349"/>
                </a:cubicBezTo>
                <a:moveTo>
                  <a:pt x="3651856" y="3108544"/>
                </a:moveTo>
                <a:cubicBezTo>
                  <a:pt x="4137771" y="2232391"/>
                  <a:pt x="4137771" y="2232391"/>
                  <a:pt x="4137771" y="2232391"/>
                </a:cubicBezTo>
                <a:cubicBezTo>
                  <a:pt x="4706171" y="1885830"/>
                  <a:pt x="4706171" y="1885830"/>
                  <a:pt x="4706171" y="1885830"/>
                </a:cubicBezTo>
                <a:cubicBezTo>
                  <a:pt x="4931131" y="2017853"/>
                  <a:pt x="4931131" y="2017853"/>
                  <a:pt x="4931131" y="2017853"/>
                </a:cubicBezTo>
                <a:cubicBezTo>
                  <a:pt x="4827649" y="2359913"/>
                  <a:pt x="4827649" y="2359913"/>
                  <a:pt x="4827649" y="2359913"/>
                </a:cubicBezTo>
                <a:cubicBezTo>
                  <a:pt x="3651856" y="3108544"/>
                  <a:pt x="3651856" y="3108544"/>
                  <a:pt x="3651856" y="3108544"/>
                </a:cubicBezTo>
                <a:moveTo>
                  <a:pt x="4140770" y="2220389"/>
                </a:moveTo>
                <a:cubicBezTo>
                  <a:pt x="4215757" y="2109369"/>
                  <a:pt x="4215757" y="2109369"/>
                  <a:pt x="4215757" y="2109369"/>
                </a:cubicBezTo>
                <a:cubicBezTo>
                  <a:pt x="4586192" y="1846823"/>
                  <a:pt x="4586192" y="1846823"/>
                  <a:pt x="4586192" y="1846823"/>
                </a:cubicBezTo>
                <a:cubicBezTo>
                  <a:pt x="4595190" y="1860326"/>
                  <a:pt x="4610187" y="1867827"/>
                  <a:pt x="4625185" y="1867827"/>
                </a:cubicBezTo>
                <a:cubicBezTo>
                  <a:pt x="4632683" y="1867827"/>
                  <a:pt x="4640182" y="1864827"/>
                  <a:pt x="4646181" y="1861826"/>
                </a:cubicBezTo>
                <a:cubicBezTo>
                  <a:pt x="4649181" y="1860326"/>
                  <a:pt x="4652180" y="1857325"/>
                  <a:pt x="4655180" y="1855825"/>
                </a:cubicBezTo>
                <a:cubicBezTo>
                  <a:pt x="4698672" y="1881329"/>
                  <a:pt x="4698672" y="1881329"/>
                  <a:pt x="4698672" y="1881329"/>
                </a:cubicBezTo>
                <a:cubicBezTo>
                  <a:pt x="4140770" y="2220389"/>
                  <a:pt x="4140770" y="2220389"/>
                  <a:pt x="4140770" y="2220389"/>
                </a:cubicBezTo>
                <a:moveTo>
                  <a:pt x="5064607" y="2268397"/>
                </a:moveTo>
                <a:cubicBezTo>
                  <a:pt x="5108100" y="2121372"/>
                  <a:pt x="5108100" y="2121372"/>
                  <a:pt x="5108100" y="2121372"/>
                </a:cubicBezTo>
                <a:cubicBezTo>
                  <a:pt x="5108100" y="2119871"/>
                  <a:pt x="5108100" y="2119871"/>
                  <a:pt x="5108100" y="2119871"/>
                </a:cubicBezTo>
                <a:cubicBezTo>
                  <a:pt x="5447040" y="1836322"/>
                  <a:pt x="5447040" y="1836322"/>
                  <a:pt x="5447040" y="1836322"/>
                </a:cubicBezTo>
                <a:cubicBezTo>
                  <a:pt x="5763484" y="1954842"/>
                  <a:pt x="5763484" y="1954842"/>
                  <a:pt x="5763484" y="1954842"/>
                </a:cubicBezTo>
                <a:cubicBezTo>
                  <a:pt x="5755985" y="1996850"/>
                  <a:pt x="5755985" y="1996850"/>
                  <a:pt x="5755985" y="1996850"/>
                </a:cubicBezTo>
                <a:cubicBezTo>
                  <a:pt x="5064607" y="2268397"/>
                  <a:pt x="5064607" y="2268397"/>
                  <a:pt x="5064607" y="2268397"/>
                </a:cubicBezTo>
                <a:moveTo>
                  <a:pt x="4226255" y="2091366"/>
                </a:moveTo>
                <a:cubicBezTo>
                  <a:pt x="4436218" y="1776311"/>
                  <a:pt x="4436218" y="1776311"/>
                  <a:pt x="4436218" y="1776311"/>
                </a:cubicBezTo>
                <a:cubicBezTo>
                  <a:pt x="4577193" y="1816818"/>
                  <a:pt x="4577193" y="1816818"/>
                  <a:pt x="4577193" y="1816818"/>
                </a:cubicBezTo>
                <a:cubicBezTo>
                  <a:pt x="4577193" y="1824319"/>
                  <a:pt x="4578693" y="1833321"/>
                  <a:pt x="4583192" y="1840822"/>
                </a:cubicBezTo>
                <a:cubicBezTo>
                  <a:pt x="4226255" y="2091366"/>
                  <a:pt x="4226255" y="2091366"/>
                  <a:pt x="4226255" y="2091366"/>
                </a:cubicBezTo>
                <a:moveTo>
                  <a:pt x="4932631" y="2010352"/>
                </a:moveTo>
                <a:cubicBezTo>
                  <a:pt x="4713669" y="1881329"/>
                  <a:pt x="4713669" y="1881329"/>
                  <a:pt x="4713669" y="1881329"/>
                </a:cubicBezTo>
                <a:cubicBezTo>
                  <a:pt x="5006118" y="1702798"/>
                  <a:pt x="5006118" y="1702798"/>
                  <a:pt x="5006118" y="1702798"/>
                </a:cubicBezTo>
                <a:cubicBezTo>
                  <a:pt x="5009117" y="1708799"/>
                  <a:pt x="5015116" y="1713300"/>
                  <a:pt x="5021115" y="1714800"/>
                </a:cubicBezTo>
                <a:cubicBezTo>
                  <a:pt x="4932631" y="2010352"/>
                  <a:pt x="4932631" y="2010352"/>
                  <a:pt x="4932631" y="2010352"/>
                </a:cubicBezTo>
                <a:moveTo>
                  <a:pt x="5030113" y="1716301"/>
                </a:moveTo>
                <a:cubicBezTo>
                  <a:pt x="5034613" y="1716301"/>
                  <a:pt x="5039112" y="1716301"/>
                  <a:pt x="5043611" y="1713300"/>
                </a:cubicBezTo>
                <a:cubicBezTo>
                  <a:pt x="5052609" y="1708799"/>
                  <a:pt x="5058608" y="1699798"/>
                  <a:pt x="5060108" y="1690796"/>
                </a:cubicBezTo>
                <a:cubicBezTo>
                  <a:pt x="5439541" y="1833321"/>
                  <a:pt x="5439541" y="1833321"/>
                  <a:pt x="5439541" y="1833321"/>
                </a:cubicBezTo>
                <a:cubicBezTo>
                  <a:pt x="5106600" y="2112370"/>
                  <a:pt x="5106600" y="2112370"/>
                  <a:pt x="5106600" y="2112370"/>
                </a:cubicBezTo>
                <a:cubicBezTo>
                  <a:pt x="4940129" y="2013353"/>
                  <a:pt x="4940129" y="2013353"/>
                  <a:pt x="4940129" y="2013353"/>
                </a:cubicBezTo>
                <a:cubicBezTo>
                  <a:pt x="5028614" y="1716301"/>
                  <a:pt x="5028614" y="1716301"/>
                  <a:pt x="5028614" y="1716301"/>
                </a:cubicBezTo>
                <a:cubicBezTo>
                  <a:pt x="5030113" y="1716301"/>
                  <a:pt x="5030113" y="1716301"/>
                  <a:pt x="5030113" y="1716301"/>
                </a:cubicBezTo>
                <a:moveTo>
                  <a:pt x="4055285" y="2212888"/>
                </a:moveTo>
                <a:cubicBezTo>
                  <a:pt x="3117950" y="2103368"/>
                  <a:pt x="3117950" y="2103368"/>
                  <a:pt x="3117950" y="2103368"/>
                </a:cubicBezTo>
                <a:cubicBezTo>
                  <a:pt x="3110452" y="2100368"/>
                  <a:pt x="3110452" y="2100368"/>
                  <a:pt x="3110452" y="2100368"/>
                </a:cubicBezTo>
                <a:cubicBezTo>
                  <a:pt x="3723844" y="1573776"/>
                  <a:pt x="3723844" y="1573776"/>
                  <a:pt x="3723844" y="1573776"/>
                </a:cubicBezTo>
                <a:cubicBezTo>
                  <a:pt x="3726843" y="1575276"/>
                  <a:pt x="3726843" y="1575276"/>
                  <a:pt x="3726843" y="1575276"/>
                </a:cubicBezTo>
                <a:cubicBezTo>
                  <a:pt x="3726843" y="1573776"/>
                  <a:pt x="3726843" y="1573776"/>
                  <a:pt x="3726843" y="1573776"/>
                </a:cubicBezTo>
                <a:cubicBezTo>
                  <a:pt x="4428719" y="1774811"/>
                  <a:pt x="4428719" y="1774811"/>
                  <a:pt x="4428719" y="1774811"/>
                </a:cubicBezTo>
                <a:cubicBezTo>
                  <a:pt x="4209758" y="2103368"/>
                  <a:pt x="4209758" y="2103368"/>
                  <a:pt x="4209758" y="2103368"/>
                </a:cubicBezTo>
                <a:cubicBezTo>
                  <a:pt x="4055285" y="2212888"/>
                  <a:pt x="4055285" y="2212888"/>
                  <a:pt x="4055285" y="2212888"/>
                </a:cubicBezTo>
                <a:moveTo>
                  <a:pt x="5824973" y="1968345"/>
                </a:moveTo>
                <a:cubicBezTo>
                  <a:pt x="6076929" y="1557273"/>
                  <a:pt x="6076929" y="1557273"/>
                  <a:pt x="6076929" y="1557273"/>
                </a:cubicBezTo>
                <a:cubicBezTo>
                  <a:pt x="6177411" y="1588778"/>
                  <a:pt x="6177411" y="1588778"/>
                  <a:pt x="6177411" y="1588778"/>
                </a:cubicBezTo>
                <a:cubicBezTo>
                  <a:pt x="5824973" y="1968345"/>
                  <a:pt x="5824973" y="1968345"/>
                  <a:pt x="5824973" y="1968345"/>
                </a:cubicBezTo>
                <a:moveTo>
                  <a:pt x="5764984" y="1947341"/>
                </a:moveTo>
                <a:cubicBezTo>
                  <a:pt x="5454539" y="1830321"/>
                  <a:pt x="5454539" y="1830321"/>
                  <a:pt x="5454539" y="1830321"/>
                </a:cubicBezTo>
                <a:cubicBezTo>
                  <a:pt x="5826473" y="1519766"/>
                  <a:pt x="5826473" y="1519766"/>
                  <a:pt x="5826473" y="1519766"/>
                </a:cubicBezTo>
                <a:cubicBezTo>
                  <a:pt x="5832472" y="1527267"/>
                  <a:pt x="5839971" y="1533269"/>
                  <a:pt x="5848969" y="1536269"/>
                </a:cubicBezTo>
                <a:cubicBezTo>
                  <a:pt x="5764984" y="1947341"/>
                  <a:pt x="5764984" y="1947341"/>
                  <a:pt x="5764984" y="1947341"/>
                </a:cubicBezTo>
                <a:moveTo>
                  <a:pt x="5866966" y="1539270"/>
                </a:moveTo>
                <a:cubicBezTo>
                  <a:pt x="5874465" y="1539270"/>
                  <a:pt x="5881963" y="1536269"/>
                  <a:pt x="5890962" y="1533269"/>
                </a:cubicBezTo>
                <a:cubicBezTo>
                  <a:pt x="5902960" y="1525767"/>
                  <a:pt x="5911958" y="1515265"/>
                  <a:pt x="5914957" y="1503263"/>
                </a:cubicBezTo>
                <a:cubicBezTo>
                  <a:pt x="6069430" y="1554272"/>
                  <a:pt x="6069430" y="1554272"/>
                  <a:pt x="6069430" y="1554272"/>
                </a:cubicBezTo>
                <a:cubicBezTo>
                  <a:pt x="5817475" y="1966844"/>
                  <a:pt x="5817475" y="1966844"/>
                  <a:pt x="5817475" y="1966844"/>
                </a:cubicBezTo>
                <a:cubicBezTo>
                  <a:pt x="5772483" y="1950342"/>
                  <a:pt x="5772483" y="1950342"/>
                  <a:pt x="5772483" y="1950342"/>
                </a:cubicBezTo>
                <a:cubicBezTo>
                  <a:pt x="5856468" y="1537769"/>
                  <a:pt x="5856468" y="1537769"/>
                  <a:pt x="5856468" y="1537769"/>
                </a:cubicBezTo>
                <a:cubicBezTo>
                  <a:pt x="5859467" y="1539270"/>
                  <a:pt x="5862467" y="1539270"/>
                  <a:pt x="5866966" y="1539270"/>
                </a:cubicBezTo>
                <a:moveTo>
                  <a:pt x="4433219" y="1767310"/>
                </a:moveTo>
                <a:cubicBezTo>
                  <a:pt x="3731342" y="1567775"/>
                  <a:pt x="3731342" y="1567775"/>
                  <a:pt x="3731342" y="1567775"/>
                </a:cubicBezTo>
                <a:cubicBezTo>
                  <a:pt x="3803330" y="1432751"/>
                  <a:pt x="3803330" y="1432751"/>
                  <a:pt x="3803330" y="1432751"/>
                </a:cubicBezTo>
                <a:cubicBezTo>
                  <a:pt x="4596690" y="1494262"/>
                  <a:pt x="4596690" y="1494262"/>
                  <a:pt x="4596690" y="1494262"/>
                </a:cubicBezTo>
                <a:cubicBezTo>
                  <a:pt x="4596690" y="1494262"/>
                  <a:pt x="4598190" y="1495762"/>
                  <a:pt x="4598190" y="1497262"/>
                </a:cubicBezTo>
                <a:cubicBezTo>
                  <a:pt x="4599689" y="1501763"/>
                  <a:pt x="4602689" y="1504764"/>
                  <a:pt x="4607188" y="1507764"/>
                </a:cubicBezTo>
                <a:cubicBezTo>
                  <a:pt x="4433219" y="1767310"/>
                  <a:pt x="4433219" y="1767310"/>
                  <a:pt x="4433219" y="1767310"/>
                </a:cubicBezTo>
                <a:moveTo>
                  <a:pt x="3140446" y="2064362"/>
                </a:moveTo>
                <a:cubicBezTo>
                  <a:pt x="3704347" y="1425250"/>
                  <a:pt x="3704347" y="1425250"/>
                  <a:pt x="3704347" y="1425250"/>
                </a:cubicBezTo>
                <a:cubicBezTo>
                  <a:pt x="3794331" y="1431251"/>
                  <a:pt x="3794331" y="1431251"/>
                  <a:pt x="3794331" y="1431251"/>
                </a:cubicBezTo>
                <a:cubicBezTo>
                  <a:pt x="3723844" y="1566274"/>
                  <a:pt x="3723844" y="1566274"/>
                  <a:pt x="3723844" y="1566274"/>
                </a:cubicBezTo>
                <a:cubicBezTo>
                  <a:pt x="3722344" y="1564774"/>
                  <a:pt x="3722344" y="1564774"/>
                  <a:pt x="3722344" y="1564774"/>
                </a:cubicBezTo>
                <a:cubicBezTo>
                  <a:pt x="3140446" y="2064362"/>
                  <a:pt x="3140446" y="2064362"/>
                  <a:pt x="3140446" y="2064362"/>
                </a:cubicBezTo>
                <a:moveTo>
                  <a:pt x="4658179" y="1473258"/>
                </a:moveTo>
                <a:cubicBezTo>
                  <a:pt x="4656679" y="1471758"/>
                  <a:pt x="4656679" y="1468757"/>
                  <a:pt x="4655180" y="1467257"/>
                </a:cubicBezTo>
                <a:cubicBezTo>
                  <a:pt x="4653680" y="1464256"/>
                  <a:pt x="4652180" y="1462756"/>
                  <a:pt x="4649181" y="1459756"/>
                </a:cubicBezTo>
                <a:cubicBezTo>
                  <a:pt x="4722668" y="1371240"/>
                  <a:pt x="4722668" y="1371240"/>
                  <a:pt x="4722668" y="1371240"/>
                </a:cubicBezTo>
                <a:cubicBezTo>
                  <a:pt x="4700172" y="1456755"/>
                  <a:pt x="4700172" y="1456755"/>
                  <a:pt x="4700172" y="1456755"/>
                </a:cubicBezTo>
                <a:cubicBezTo>
                  <a:pt x="4658179" y="1473258"/>
                  <a:pt x="4658179" y="1473258"/>
                  <a:pt x="4658179" y="1473258"/>
                </a:cubicBezTo>
                <a:moveTo>
                  <a:pt x="5445540" y="1827320"/>
                </a:moveTo>
                <a:cubicBezTo>
                  <a:pt x="5058608" y="1681795"/>
                  <a:pt x="5058608" y="1681795"/>
                  <a:pt x="5058608" y="1681795"/>
                </a:cubicBezTo>
                <a:cubicBezTo>
                  <a:pt x="5058608" y="1678794"/>
                  <a:pt x="5057109" y="1675793"/>
                  <a:pt x="5055609" y="1674293"/>
                </a:cubicBezTo>
                <a:cubicBezTo>
                  <a:pt x="5055609" y="1672793"/>
                  <a:pt x="5054109" y="1669792"/>
                  <a:pt x="5052609" y="1668292"/>
                </a:cubicBezTo>
                <a:cubicBezTo>
                  <a:pt x="5382551" y="1314230"/>
                  <a:pt x="5382551" y="1314230"/>
                  <a:pt x="5382551" y="1314230"/>
                </a:cubicBezTo>
                <a:cubicBezTo>
                  <a:pt x="5818974" y="1465757"/>
                  <a:pt x="5818974" y="1465757"/>
                  <a:pt x="5818974" y="1465757"/>
                </a:cubicBezTo>
                <a:cubicBezTo>
                  <a:pt x="5812975" y="1480759"/>
                  <a:pt x="5812975" y="1497262"/>
                  <a:pt x="5820474" y="1510765"/>
                </a:cubicBezTo>
                <a:cubicBezTo>
                  <a:pt x="5820474" y="1512265"/>
                  <a:pt x="5820474" y="1512265"/>
                  <a:pt x="5821974" y="1513765"/>
                </a:cubicBezTo>
                <a:cubicBezTo>
                  <a:pt x="5445540" y="1827320"/>
                  <a:pt x="5445540" y="1827320"/>
                  <a:pt x="5445540" y="1827320"/>
                </a:cubicBezTo>
                <a:moveTo>
                  <a:pt x="5202583" y="1309729"/>
                </a:moveTo>
                <a:cubicBezTo>
                  <a:pt x="5210082" y="1309729"/>
                  <a:pt x="5219080" y="1308229"/>
                  <a:pt x="5226579" y="1303728"/>
                </a:cubicBezTo>
                <a:cubicBezTo>
                  <a:pt x="5240076" y="1296227"/>
                  <a:pt x="5249075" y="1284225"/>
                  <a:pt x="5253574" y="1269222"/>
                </a:cubicBezTo>
                <a:cubicBezTo>
                  <a:pt x="5375053" y="1311230"/>
                  <a:pt x="5375053" y="1311230"/>
                  <a:pt x="5375053" y="1311230"/>
                </a:cubicBezTo>
                <a:cubicBezTo>
                  <a:pt x="5048110" y="1663791"/>
                  <a:pt x="5048110" y="1663791"/>
                  <a:pt x="5048110" y="1663791"/>
                </a:cubicBezTo>
                <a:cubicBezTo>
                  <a:pt x="5042111" y="1660791"/>
                  <a:pt x="5036112" y="1657790"/>
                  <a:pt x="5030113" y="1657790"/>
                </a:cubicBezTo>
                <a:cubicBezTo>
                  <a:pt x="5025614" y="1657790"/>
                  <a:pt x="5021115" y="1659291"/>
                  <a:pt x="5016616" y="1660791"/>
                </a:cubicBezTo>
                <a:cubicBezTo>
                  <a:pt x="5003118" y="1668292"/>
                  <a:pt x="4998619" y="1683295"/>
                  <a:pt x="5003118" y="1696797"/>
                </a:cubicBezTo>
                <a:cubicBezTo>
                  <a:pt x="4706171" y="1876829"/>
                  <a:pt x="4706171" y="1876829"/>
                  <a:pt x="4706171" y="1876829"/>
                </a:cubicBezTo>
                <a:cubicBezTo>
                  <a:pt x="4661178" y="1849824"/>
                  <a:pt x="4661178" y="1849824"/>
                  <a:pt x="4661178" y="1849824"/>
                </a:cubicBezTo>
                <a:cubicBezTo>
                  <a:pt x="4673176" y="1836322"/>
                  <a:pt x="4674676" y="1815318"/>
                  <a:pt x="4665678" y="1798815"/>
                </a:cubicBezTo>
                <a:cubicBezTo>
                  <a:pt x="4664178" y="1792814"/>
                  <a:pt x="4661178" y="1789813"/>
                  <a:pt x="4656679" y="1785313"/>
                </a:cubicBezTo>
                <a:cubicBezTo>
                  <a:pt x="5163590" y="1293226"/>
                  <a:pt x="5163590" y="1293226"/>
                  <a:pt x="5163590" y="1293226"/>
                </a:cubicBezTo>
                <a:cubicBezTo>
                  <a:pt x="5174088" y="1303728"/>
                  <a:pt x="5187586" y="1309729"/>
                  <a:pt x="5202583" y="1309729"/>
                </a:cubicBezTo>
                <a:moveTo>
                  <a:pt x="5381052" y="1305229"/>
                </a:moveTo>
                <a:cubicBezTo>
                  <a:pt x="5253574" y="1261721"/>
                  <a:pt x="5253574" y="1261721"/>
                  <a:pt x="5253574" y="1261721"/>
                </a:cubicBezTo>
                <a:cubicBezTo>
                  <a:pt x="5255074" y="1257220"/>
                  <a:pt x="5253574" y="1252719"/>
                  <a:pt x="5253574" y="1248219"/>
                </a:cubicBezTo>
                <a:cubicBezTo>
                  <a:pt x="5538524" y="1135699"/>
                  <a:pt x="5538524" y="1135699"/>
                  <a:pt x="5538524" y="1135699"/>
                </a:cubicBezTo>
                <a:cubicBezTo>
                  <a:pt x="5381052" y="1305229"/>
                  <a:pt x="5381052" y="1305229"/>
                  <a:pt x="5381052" y="1305229"/>
                </a:cubicBezTo>
                <a:moveTo>
                  <a:pt x="4725667" y="1389243"/>
                </a:moveTo>
                <a:cubicBezTo>
                  <a:pt x="4733166" y="1356238"/>
                  <a:pt x="4733166" y="1356238"/>
                  <a:pt x="4733166" y="1356238"/>
                </a:cubicBezTo>
                <a:cubicBezTo>
                  <a:pt x="4967125" y="1065187"/>
                  <a:pt x="4967125" y="1065187"/>
                  <a:pt x="4967125" y="1065187"/>
                </a:cubicBezTo>
                <a:cubicBezTo>
                  <a:pt x="5163590" y="1222714"/>
                  <a:pt x="5163590" y="1222714"/>
                  <a:pt x="5163590" y="1222714"/>
                </a:cubicBezTo>
                <a:cubicBezTo>
                  <a:pt x="5150092" y="1237717"/>
                  <a:pt x="5147093" y="1260221"/>
                  <a:pt x="5154591" y="1278224"/>
                </a:cubicBezTo>
                <a:cubicBezTo>
                  <a:pt x="4802154" y="1417748"/>
                  <a:pt x="4802154" y="1417748"/>
                  <a:pt x="4802154" y="1417748"/>
                </a:cubicBezTo>
                <a:cubicBezTo>
                  <a:pt x="4800654" y="1420749"/>
                  <a:pt x="4800654" y="1423749"/>
                  <a:pt x="4799154" y="1426750"/>
                </a:cubicBezTo>
                <a:cubicBezTo>
                  <a:pt x="5157591" y="1285725"/>
                  <a:pt x="5157591" y="1285725"/>
                  <a:pt x="5157591" y="1285725"/>
                </a:cubicBezTo>
                <a:cubicBezTo>
                  <a:pt x="5159091" y="1287225"/>
                  <a:pt x="5159091" y="1287225"/>
                  <a:pt x="5159091" y="1287225"/>
                </a:cubicBezTo>
                <a:cubicBezTo>
                  <a:pt x="4650680" y="1780812"/>
                  <a:pt x="4650680" y="1780812"/>
                  <a:pt x="4650680" y="1780812"/>
                </a:cubicBezTo>
                <a:cubicBezTo>
                  <a:pt x="4643182" y="1776311"/>
                  <a:pt x="4635683" y="1773311"/>
                  <a:pt x="4626685" y="1773311"/>
                </a:cubicBezTo>
                <a:cubicBezTo>
                  <a:pt x="4626685" y="1771810"/>
                  <a:pt x="4626685" y="1771810"/>
                  <a:pt x="4626685" y="1771810"/>
                </a:cubicBezTo>
                <a:cubicBezTo>
                  <a:pt x="4626685" y="1771810"/>
                  <a:pt x="4625185" y="1771810"/>
                  <a:pt x="4625185" y="1771810"/>
                </a:cubicBezTo>
                <a:cubicBezTo>
                  <a:pt x="4623685" y="1771810"/>
                  <a:pt x="4620686" y="1771810"/>
                  <a:pt x="4619186" y="1771810"/>
                </a:cubicBezTo>
                <a:cubicBezTo>
                  <a:pt x="4619186" y="1773311"/>
                  <a:pt x="4619186" y="1773311"/>
                  <a:pt x="4619186" y="1773311"/>
                </a:cubicBezTo>
                <a:cubicBezTo>
                  <a:pt x="4613187" y="1774811"/>
                  <a:pt x="4608688" y="1776311"/>
                  <a:pt x="4602689" y="1777811"/>
                </a:cubicBezTo>
                <a:cubicBezTo>
                  <a:pt x="4590691" y="1785313"/>
                  <a:pt x="4581692" y="1795815"/>
                  <a:pt x="4578693" y="1809317"/>
                </a:cubicBezTo>
                <a:cubicBezTo>
                  <a:pt x="4440717" y="1770310"/>
                  <a:pt x="4440717" y="1770310"/>
                  <a:pt x="4440717" y="1770310"/>
                </a:cubicBezTo>
                <a:cubicBezTo>
                  <a:pt x="4613187" y="1510765"/>
                  <a:pt x="4613187" y="1510765"/>
                  <a:pt x="4613187" y="1510765"/>
                </a:cubicBezTo>
                <a:cubicBezTo>
                  <a:pt x="4617686" y="1513765"/>
                  <a:pt x="4622185" y="1513765"/>
                  <a:pt x="4626685" y="1513765"/>
                </a:cubicBezTo>
                <a:cubicBezTo>
                  <a:pt x="4631184" y="1513765"/>
                  <a:pt x="4637183" y="1513765"/>
                  <a:pt x="4641682" y="1510765"/>
                </a:cubicBezTo>
                <a:cubicBezTo>
                  <a:pt x="4652180" y="1504764"/>
                  <a:pt x="4658179" y="1492761"/>
                  <a:pt x="4658179" y="1482260"/>
                </a:cubicBezTo>
                <a:cubicBezTo>
                  <a:pt x="4697172" y="1465757"/>
                  <a:pt x="4697172" y="1465757"/>
                  <a:pt x="4697172" y="1465757"/>
                </a:cubicBezTo>
                <a:cubicBezTo>
                  <a:pt x="4631184" y="1726802"/>
                  <a:pt x="4631184" y="1726802"/>
                  <a:pt x="4631184" y="1726802"/>
                </a:cubicBezTo>
                <a:cubicBezTo>
                  <a:pt x="4634183" y="1726802"/>
                  <a:pt x="4635683" y="1728303"/>
                  <a:pt x="4638682" y="1729803"/>
                </a:cubicBezTo>
                <a:cubicBezTo>
                  <a:pt x="4706171" y="1462756"/>
                  <a:pt x="4706171" y="1462756"/>
                  <a:pt x="4706171" y="1462756"/>
                </a:cubicBezTo>
                <a:cubicBezTo>
                  <a:pt x="4748163" y="1446253"/>
                  <a:pt x="4748163" y="1446253"/>
                  <a:pt x="4748163" y="1446253"/>
                </a:cubicBezTo>
                <a:cubicBezTo>
                  <a:pt x="4745164" y="1444753"/>
                  <a:pt x="4742164" y="1443253"/>
                  <a:pt x="4739165" y="1441752"/>
                </a:cubicBezTo>
                <a:cubicBezTo>
                  <a:pt x="4707670" y="1453755"/>
                  <a:pt x="4707670" y="1453755"/>
                  <a:pt x="4707670" y="1453755"/>
                </a:cubicBezTo>
                <a:cubicBezTo>
                  <a:pt x="4721168" y="1405746"/>
                  <a:pt x="4721168" y="1405746"/>
                  <a:pt x="4721168" y="1405746"/>
                </a:cubicBezTo>
                <a:cubicBezTo>
                  <a:pt x="4721168" y="1399745"/>
                  <a:pt x="4722668" y="1393744"/>
                  <a:pt x="4725667" y="1389243"/>
                </a:cubicBezTo>
                <a:moveTo>
                  <a:pt x="4838147" y="1012677"/>
                </a:moveTo>
                <a:cubicBezTo>
                  <a:pt x="4848645" y="1012677"/>
                  <a:pt x="4859144" y="1011177"/>
                  <a:pt x="4868142" y="1005176"/>
                </a:cubicBezTo>
                <a:cubicBezTo>
                  <a:pt x="4874141" y="1003676"/>
                  <a:pt x="4878640" y="999175"/>
                  <a:pt x="4881640" y="996174"/>
                </a:cubicBezTo>
                <a:cubicBezTo>
                  <a:pt x="4962625" y="1060686"/>
                  <a:pt x="4962625" y="1060686"/>
                  <a:pt x="4962625" y="1060686"/>
                </a:cubicBezTo>
                <a:cubicBezTo>
                  <a:pt x="4737665" y="1339735"/>
                  <a:pt x="4737665" y="1339735"/>
                  <a:pt x="4737665" y="1339735"/>
                </a:cubicBezTo>
                <a:cubicBezTo>
                  <a:pt x="4821650" y="1011177"/>
                  <a:pt x="4821650" y="1011177"/>
                  <a:pt x="4821650" y="1011177"/>
                </a:cubicBezTo>
                <a:cubicBezTo>
                  <a:pt x="4826149" y="1012677"/>
                  <a:pt x="4832148" y="1012677"/>
                  <a:pt x="4838147" y="1012677"/>
                </a:cubicBezTo>
                <a:moveTo>
                  <a:pt x="4595190" y="1486760"/>
                </a:moveTo>
                <a:cubicBezTo>
                  <a:pt x="3806329" y="1425250"/>
                  <a:pt x="3806329" y="1425250"/>
                  <a:pt x="3806329" y="1425250"/>
                </a:cubicBezTo>
                <a:cubicBezTo>
                  <a:pt x="4059784" y="949666"/>
                  <a:pt x="4059784" y="949666"/>
                  <a:pt x="4059784" y="949666"/>
                </a:cubicBezTo>
                <a:cubicBezTo>
                  <a:pt x="4772159" y="954167"/>
                  <a:pt x="4772159" y="954167"/>
                  <a:pt x="4772159" y="954167"/>
                </a:cubicBezTo>
                <a:cubicBezTo>
                  <a:pt x="4772159" y="963169"/>
                  <a:pt x="4775158" y="970670"/>
                  <a:pt x="4778158" y="978171"/>
                </a:cubicBezTo>
                <a:cubicBezTo>
                  <a:pt x="4787156" y="993174"/>
                  <a:pt x="4799154" y="1003676"/>
                  <a:pt x="4814151" y="1009677"/>
                </a:cubicBezTo>
                <a:cubicBezTo>
                  <a:pt x="4727167" y="1353237"/>
                  <a:pt x="4727167" y="1353237"/>
                  <a:pt x="4727167" y="1353237"/>
                </a:cubicBezTo>
                <a:cubicBezTo>
                  <a:pt x="4644681" y="1455255"/>
                  <a:pt x="4644681" y="1455255"/>
                  <a:pt x="4644681" y="1455255"/>
                </a:cubicBezTo>
                <a:cubicBezTo>
                  <a:pt x="4638682" y="1452254"/>
                  <a:pt x="4632683" y="1450754"/>
                  <a:pt x="4626685" y="1450754"/>
                </a:cubicBezTo>
                <a:cubicBezTo>
                  <a:pt x="4620686" y="1450754"/>
                  <a:pt x="4616186" y="1450754"/>
                  <a:pt x="4611687" y="1453755"/>
                </a:cubicBezTo>
                <a:cubicBezTo>
                  <a:pt x="4599689" y="1459756"/>
                  <a:pt x="4593690" y="1473258"/>
                  <a:pt x="4595190" y="1486760"/>
                </a:cubicBezTo>
                <a:moveTo>
                  <a:pt x="4967125" y="1054685"/>
                </a:moveTo>
                <a:cubicBezTo>
                  <a:pt x="4887639" y="991674"/>
                  <a:pt x="4887639" y="991674"/>
                  <a:pt x="4887639" y="991674"/>
                </a:cubicBezTo>
                <a:cubicBezTo>
                  <a:pt x="4896637" y="981172"/>
                  <a:pt x="4902636" y="967669"/>
                  <a:pt x="4904136" y="954167"/>
                </a:cubicBezTo>
                <a:cubicBezTo>
                  <a:pt x="5057109" y="942165"/>
                  <a:pt x="5057109" y="942165"/>
                  <a:pt x="5057109" y="942165"/>
                </a:cubicBezTo>
                <a:cubicBezTo>
                  <a:pt x="4967125" y="1054685"/>
                  <a:pt x="4967125" y="1054685"/>
                  <a:pt x="4967125" y="1054685"/>
                </a:cubicBezTo>
                <a:moveTo>
                  <a:pt x="5169589" y="1218213"/>
                </a:moveTo>
                <a:cubicBezTo>
                  <a:pt x="4973123" y="1059185"/>
                  <a:pt x="4973123" y="1059185"/>
                  <a:pt x="4973123" y="1059185"/>
                </a:cubicBezTo>
                <a:cubicBezTo>
                  <a:pt x="5067607" y="942165"/>
                  <a:pt x="5067607" y="942165"/>
                  <a:pt x="5067607" y="942165"/>
                </a:cubicBezTo>
                <a:cubicBezTo>
                  <a:pt x="5624009" y="901658"/>
                  <a:pt x="5624009" y="901658"/>
                  <a:pt x="5624009" y="901658"/>
                </a:cubicBezTo>
                <a:cubicBezTo>
                  <a:pt x="5624009" y="909159"/>
                  <a:pt x="5625508" y="916661"/>
                  <a:pt x="5630008" y="924162"/>
                </a:cubicBezTo>
                <a:cubicBezTo>
                  <a:pt x="5630008" y="925662"/>
                  <a:pt x="5630008" y="925662"/>
                  <a:pt x="5630008" y="925662"/>
                </a:cubicBezTo>
                <a:cubicBezTo>
                  <a:pt x="5240076" y="1221214"/>
                  <a:pt x="5240076" y="1221214"/>
                  <a:pt x="5240076" y="1221214"/>
                </a:cubicBezTo>
                <a:cubicBezTo>
                  <a:pt x="5229578" y="1212212"/>
                  <a:pt x="5216081" y="1206211"/>
                  <a:pt x="5202583" y="1206211"/>
                </a:cubicBezTo>
                <a:cubicBezTo>
                  <a:pt x="5193585" y="1206211"/>
                  <a:pt x="5186086" y="1207712"/>
                  <a:pt x="5178587" y="1212212"/>
                </a:cubicBezTo>
                <a:cubicBezTo>
                  <a:pt x="5175588" y="1213713"/>
                  <a:pt x="5172588" y="1215213"/>
                  <a:pt x="5169589" y="1218213"/>
                </a:cubicBezTo>
                <a:moveTo>
                  <a:pt x="5073606" y="934664"/>
                </a:moveTo>
                <a:cubicBezTo>
                  <a:pt x="5159091" y="828145"/>
                  <a:pt x="5159091" y="828145"/>
                  <a:pt x="5159091" y="828145"/>
                </a:cubicBezTo>
                <a:cubicBezTo>
                  <a:pt x="5718492" y="792139"/>
                  <a:pt x="5718492" y="792139"/>
                  <a:pt x="5718492" y="792139"/>
                </a:cubicBezTo>
                <a:cubicBezTo>
                  <a:pt x="5691497" y="850649"/>
                  <a:pt x="5691497" y="850649"/>
                  <a:pt x="5691497" y="850649"/>
                </a:cubicBezTo>
                <a:cubicBezTo>
                  <a:pt x="5685498" y="849149"/>
                  <a:pt x="5680999" y="847648"/>
                  <a:pt x="5675000" y="847648"/>
                </a:cubicBezTo>
                <a:cubicBezTo>
                  <a:pt x="5667501" y="847648"/>
                  <a:pt x="5658503" y="850649"/>
                  <a:pt x="5651004" y="853650"/>
                </a:cubicBezTo>
                <a:cubicBezTo>
                  <a:pt x="5636007" y="862651"/>
                  <a:pt x="5625508" y="877654"/>
                  <a:pt x="5624009" y="894157"/>
                </a:cubicBezTo>
                <a:cubicBezTo>
                  <a:pt x="5073606" y="934664"/>
                  <a:pt x="5073606" y="934664"/>
                  <a:pt x="5073606" y="934664"/>
                </a:cubicBezTo>
                <a:moveTo>
                  <a:pt x="5528026" y="0"/>
                </a:moveTo>
                <a:cubicBezTo>
                  <a:pt x="5316563" y="261046"/>
                  <a:pt x="5316563" y="261046"/>
                  <a:pt x="5316563" y="261046"/>
                </a:cubicBezTo>
                <a:cubicBezTo>
                  <a:pt x="4872641" y="889656"/>
                  <a:pt x="4872641" y="889656"/>
                  <a:pt x="4872641" y="889656"/>
                </a:cubicBezTo>
                <a:cubicBezTo>
                  <a:pt x="4862143" y="883655"/>
                  <a:pt x="4850145" y="879154"/>
                  <a:pt x="4838147" y="879154"/>
                </a:cubicBezTo>
                <a:cubicBezTo>
                  <a:pt x="4827649" y="879154"/>
                  <a:pt x="4817151" y="882154"/>
                  <a:pt x="4806653" y="888156"/>
                </a:cubicBezTo>
                <a:cubicBezTo>
                  <a:pt x="4784157" y="900158"/>
                  <a:pt x="4770659" y="922662"/>
                  <a:pt x="4770659" y="946666"/>
                </a:cubicBezTo>
                <a:cubicBezTo>
                  <a:pt x="4058285" y="942165"/>
                  <a:pt x="4058285" y="942165"/>
                  <a:pt x="4058285" y="942165"/>
                </a:cubicBezTo>
                <a:cubicBezTo>
                  <a:pt x="4055285" y="942165"/>
                  <a:pt x="4055285" y="942165"/>
                  <a:pt x="4055285" y="942165"/>
                </a:cubicBezTo>
                <a:cubicBezTo>
                  <a:pt x="3798830" y="1423749"/>
                  <a:pt x="3798830" y="1423749"/>
                  <a:pt x="3798830" y="1423749"/>
                </a:cubicBezTo>
                <a:cubicBezTo>
                  <a:pt x="3701348" y="1416248"/>
                  <a:pt x="3701348" y="1416248"/>
                  <a:pt x="3701348" y="1416248"/>
                </a:cubicBezTo>
                <a:cubicBezTo>
                  <a:pt x="3699848" y="1417748"/>
                  <a:pt x="3699848" y="1417748"/>
                  <a:pt x="3699848" y="1417748"/>
                </a:cubicBezTo>
                <a:cubicBezTo>
                  <a:pt x="3102953" y="2095867"/>
                  <a:pt x="3102953" y="2095867"/>
                  <a:pt x="3102953" y="2095867"/>
                </a:cubicBezTo>
                <a:cubicBezTo>
                  <a:pt x="2450568" y="2173881"/>
                  <a:pt x="2450568" y="2173881"/>
                  <a:pt x="2450568" y="2173881"/>
                </a:cubicBezTo>
                <a:cubicBezTo>
                  <a:pt x="2447569" y="2176881"/>
                  <a:pt x="2444569" y="2178382"/>
                  <a:pt x="2440070" y="2181382"/>
                </a:cubicBezTo>
                <a:cubicBezTo>
                  <a:pt x="2438570" y="2181382"/>
                  <a:pt x="2437070" y="2182882"/>
                  <a:pt x="2435571" y="2182882"/>
                </a:cubicBezTo>
                <a:cubicBezTo>
                  <a:pt x="3053462" y="2109369"/>
                  <a:pt x="3053462" y="2109369"/>
                  <a:pt x="3053462" y="2109369"/>
                </a:cubicBezTo>
                <a:cubicBezTo>
                  <a:pt x="2314092" y="2304404"/>
                  <a:pt x="2314092" y="2304404"/>
                  <a:pt x="2314092" y="2304404"/>
                </a:cubicBezTo>
                <a:cubicBezTo>
                  <a:pt x="2314092" y="2307404"/>
                  <a:pt x="2314092" y="2307404"/>
                  <a:pt x="2314092" y="2307404"/>
                </a:cubicBezTo>
                <a:cubicBezTo>
                  <a:pt x="2162619" y="2289401"/>
                  <a:pt x="2162619" y="2289401"/>
                  <a:pt x="2162619" y="2289401"/>
                </a:cubicBezTo>
                <a:cubicBezTo>
                  <a:pt x="2207611" y="2209887"/>
                  <a:pt x="2207611" y="2209887"/>
                  <a:pt x="2207611" y="2209887"/>
                </a:cubicBezTo>
                <a:cubicBezTo>
                  <a:pt x="2402577" y="2187383"/>
                  <a:pt x="2402577" y="2187383"/>
                  <a:pt x="2402577" y="2187383"/>
                </a:cubicBezTo>
                <a:cubicBezTo>
                  <a:pt x="2396578" y="2185883"/>
                  <a:pt x="2390579" y="2184383"/>
                  <a:pt x="2384580" y="2181382"/>
                </a:cubicBezTo>
                <a:cubicBezTo>
                  <a:pt x="2206111" y="2203886"/>
                  <a:pt x="2206111" y="2203886"/>
                  <a:pt x="2206111" y="2203886"/>
                </a:cubicBezTo>
                <a:cubicBezTo>
                  <a:pt x="2203112" y="2203886"/>
                  <a:pt x="2203112" y="2203886"/>
                  <a:pt x="2203112" y="2203886"/>
                </a:cubicBezTo>
                <a:cubicBezTo>
                  <a:pt x="2155120" y="2287901"/>
                  <a:pt x="2155120" y="2287901"/>
                  <a:pt x="2155120" y="2287901"/>
                </a:cubicBezTo>
                <a:cubicBezTo>
                  <a:pt x="1612216" y="2226390"/>
                  <a:pt x="1612216" y="2226390"/>
                  <a:pt x="1612216" y="2226390"/>
                </a:cubicBezTo>
                <a:cubicBezTo>
                  <a:pt x="1610716" y="2227890"/>
                  <a:pt x="1610716" y="2227890"/>
                  <a:pt x="1610716" y="2227890"/>
                </a:cubicBezTo>
                <a:cubicBezTo>
                  <a:pt x="1204288" y="2827995"/>
                  <a:pt x="1204288" y="2827995"/>
                  <a:pt x="1204288" y="2827995"/>
                </a:cubicBezTo>
                <a:cubicBezTo>
                  <a:pt x="1192290" y="2817493"/>
                  <a:pt x="1175793" y="2811492"/>
                  <a:pt x="1160795" y="2811492"/>
                </a:cubicBezTo>
                <a:cubicBezTo>
                  <a:pt x="1150297" y="2811492"/>
                  <a:pt x="1139799" y="2814493"/>
                  <a:pt x="1129301" y="2820494"/>
                </a:cubicBezTo>
                <a:cubicBezTo>
                  <a:pt x="1109804" y="2829496"/>
                  <a:pt x="1097807" y="2848999"/>
                  <a:pt x="1094807" y="2870003"/>
                </a:cubicBezTo>
                <a:cubicBezTo>
                  <a:pt x="335941" y="2877504"/>
                  <a:pt x="335941" y="2877504"/>
                  <a:pt x="335941" y="2877504"/>
                </a:cubicBezTo>
                <a:cubicBezTo>
                  <a:pt x="0" y="2904509"/>
                  <a:pt x="0" y="2904509"/>
                  <a:pt x="0" y="2904509"/>
                </a:cubicBezTo>
                <a:cubicBezTo>
                  <a:pt x="4499" y="2913510"/>
                  <a:pt x="4499" y="2913510"/>
                  <a:pt x="4499" y="2913510"/>
                </a:cubicBezTo>
                <a:cubicBezTo>
                  <a:pt x="335941" y="2885005"/>
                  <a:pt x="335941" y="2885005"/>
                  <a:pt x="335941" y="2885005"/>
                </a:cubicBezTo>
                <a:cubicBezTo>
                  <a:pt x="1093307" y="2877504"/>
                  <a:pt x="1093307" y="2877504"/>
                  <a:pt x="1093307" y="2877504"/>
                </a:cubicBezTo>
                <a:cubicBezTo>
                  <a:pt x="1093307" y="2888006"/>
                  <a:pt x="1096307" y="2900008"/>
                  <a:pt x="1100806" y="2910510"/>
                </a:cubicBezTo>
                <a:cubicBezTo>
                  <a:pt x="1106805" y="2921012"/>
                  <a:pt x="1115803" y="2930013"/>
                  <a:pt x="1126301" y="2936014"/>
                </a:cubicBezTo>
                <a:cubicBezTo>
                  <a:pt x="1033318" y="3051534"/>
                  <a:pt x="1033318" y="3051534"/>
                  <a:pt x="1033318" y="3051534"/>
                </a:cubicBezTo>
                <a:cubicBezTo>
                  <a:pt x="887844" y="3063537"/>
                  <a:pt x="887844" y="3063537"/>
                  <a:pt x="887844" y="3063537"/>
                </a:cubicBezTo>
                <a:cubicBezTo>
                  <a:pt x="535406" y="3510615"/>
                  <a:pt x="535406" y="3510615"/>
                  <a:pt x="535406" y="3510615"/>
                </a:cubicBezTo>
                <a:cubicBezTo>
                  <a:pt x="299947" y="3474609"/>
                  <a:pt x="299947" y="3474609"/>
                  <a:pt x="299947" y="3474609"/>
                </a:cubicBezTo>
                <a:cubicBezTo>
                  <a:pt x="304446" y="3483610"/>
                  <a:pt x="304446" y="3483610"/>
                  <a:pt x="304446" y="3483610"/>
                </a:cubicBezTo>
                <a:cubicBezTo>
                  <a:pt x="530906" y="3516616"/>
                  <a:pt x="530906" y="3516616"/>
                  <a:pt x="530906" y="3516616"/>
                </a:cubicBezTo>
                <a:cubicBezTo>
                  <a:pt x="404929" y="3677144"/>
                  <a:pt x="404929" y="3677144"/>
                  <a:pt x="404929" y="3677144"/>
                </a:cubicBezTo>
                <a:cubicBezTo>
                  <a:pt x="409428" y="3684645"/>
                  <a:pt x="409428" y="3684645"/>
                  <a:pt x="409428" y="3684645"/>
                </a:cubicBezTo>
                <a:cubicBezTo>
                  <a:pt x="539905" y="3518116"/>
                  <a:pt x="539905" y="3518116"/>
                  <a:pt x="539905" y="3518116"/>
                </a:cubicBezTo>
                <a:cubicBezTo>
                  <a:pt x="607393" y="3528618"/>
                  <a:pt x="607393" y="3528618"/>
                  <a:pt x="607393" y="3528618"/>
                </a:cubicBezTo>
                <a:cubicBezTo>
                  <a:pt x="604393" y="3539120"/>
                  <a:pt x="605893" y="3551122"/>
                  <a:pt x="611892" y="3561624"/>
                </a:cubicBezTo>
                <a:cubicBezTo>
                  <a:pt x="617891" y="3572126"/>
                  <a:pt x="625390" y="3579627"/>
                  <a:pt x="635888" y="3584128"/>
                </a:cubicBezTo>
                <a:cubicBezTo>
                  <a:pt x="533906" y="3920187"/>
                  <a:pt x="533906" y="3920187"/>
                  <a:pt x="533906" y="3920187"/>
                </a:cubicBezTo>
                <a:cubicBezTo>
                  <a:pt x="538405" y="3929188"/>
                  <a:pt x="538405" y="3929188"/>
                  <a:pt x="538405" y="3929188"/>
                </a:cubicBezTo>
                <a:cubicBezTo>
                  <a:pt x="643387" y="3587128"/>
                  <a:pt x="643387" y="3587128"/>
                  <a:pt x="643387" y="3587128"/>
                </a:cubicBezTo>
                <a:cubicBezTo>
                  <a:pt x="647886" y="3588628"/>
                  <a:pt x="652385" y="3588628"/>
                  <a:pt x="658384" y="3588628"/>
                </a:cubicBezTo>
                <a:cubicBezTo>
                  <a:pt x="665883" y="3588628"/>
                  <a:pt x="674881" y="3587128"/>
                  <a:pt x="682380" y="3582627"/>
                </a:cubicBezTo>
                <a:cubicBezTo>
                  <a:pt x="704876" y="3570625"/>
                  <a:pt x="715374" y="3545121"/>
                  <a:pt x="706375" y="3521117"/>
                </a:cubicBezTo>
                <a:cubicBezTo>
                  <a:pt x="1166794" y="3369590"/>
                  <a:pt x="1166794" y="3369590"/>
                  <a:pt x="1166794" y="3369590"/>
                </a:cubicBezTo>
                <a:cubicBezTo>
                  <a:pt x="1166794" y="3371090"/>
                  <a:pt x="1168294" y="3374091"/>
                  <a:pt x="1169794" y="3377091"/>
                </a:cubicBezTo>
                <a:cubicBezTo>
                  <a:pt x="1171294" y="3380092"/>
                  <a:pt x="1172793" y="3381592"/>
                  <a:pt x="1174293" y="3384593"/>
                </a:cubicBezTo>
                <a:cubicBezTo>
                  <a:pt x="935835" y="3545121"/>
                  <a:pt x="935835" y="3545121"/>
                  <a:pt x="935835" y="3545121"/>
                </a:cubicBezTo>
                <a:cubicBezTo>
                  <a:pt x="935835" y="3548121"/>
                  <a:pt x="935835" y="3551122"/>
                  <a:pt x="935835" y="3554122"/>
                </a:cubicBezTo>
                <a:cubicBezTo>
                  <a:pt x="1178792" y="3389094"/>
                  <a:pt x="1178792" y="3389094"/>
                  <a:pt x="1178792" y="3389094"/>
                </a:cubicBezTo>
                <a:cubicBezTo>
                  <a:pt x="1183291" y="3393594"/>
                  <a:pt x="1187791" y="3396595"/>
                  <a:pt x="1193790" y="3399595"/>
                </a:cubicBezTo>
                <a:cubicBezTo>
                  <a:pt x="1159296" y="3524117"/>
                  <a:pt x="1159296" y="3524117"/>
                  <a:pt x="1159296" y="3524117"/>
                </a:cubicBezTo>
                <a:cubicBezTo>
                  <a:pt x="935835" y="3557123"/>
                  <a:pt x="935835" y="3557123"/>
                  <a:pt x="935835" y="3557123"/>
                </a:cubicBezTo>
                <a:cubicBezTo>
                  <a:pt x="935835" y="3560123"/>
                  <a:pt x="934335" y="3563124"/>
                  <a:pt x="934335" y="3564624"/>
                </a:cubicBezTo>
                <a:cubicBezTo>
                  <a:pt x="1157796" y="3531619"/>
                  <a:pt x="1157796" y="3531619"/>
                  <a:pt x="1157796" y="3531619"/>
                </a:cubicBezTo>
                <a:cubicBezTo>
                  <a:pt x="1034818" y="3975696"/>
                  <a:pt x="1034818" y="3975696"/>
                  <a:pt x="1034818" y="3975696"/>
                </a:cubicBezTo>
                <a:cubicBezTo>
                  <a:pt x="1031818" y="3974196"/>
                  <a:pt x="1028819" y="3974196"/>
                  <a:pt x="1025819" y="3974196"/>
                </a:cubicBezTo>
                <a:cubicBezTo>
                  <a:pt x="1016821" y="3974196"/>
                  <a:pt x="1009322" y="3975696"/>
                  <a:pt x="1001823" y="3980197"/>
                </a:cubicBezTo>
                <a:cubicBezTo>
                  <a:pt x="980827" y="3990699"/>
                  <a:pt x="970329" y="4013203"/>
                  <a:pt x="974828" y="4035707"/>
                </a:cubicBezTo>
                <a:cubicBezTo>
                  <a:pt x="650885" y="4143726"/>
                  <a:pt x="650885" y="4143726"/>
                  <a:pt x="650885" y="4143726"/>
                </a:cubicBezTo>
                <a:cubicBezTo>
                  <a:pt x="653885" y="4149727"/>
                  <a:pt x="653885" y="4149727"/>
                  <a:pt x="653885" y="4149727"/>
                </a:cubicBezTo>
                <a:cubicBezTo>
                  <a:pt x="976328" y="4043208"/>
                  <a:pt x="976328" y="4043208"/>
                  <a:pt x="976328" y="4043208"/>
                </a:cubicBezTo>
                <a:cubicBezTo>
                  <a:pt x="976328" y="4044708"/>
                  <a:pt x="977828" y="4047709"/>
                  <a:pt x="979327" y="4050709"/>
                </a:cubicBezTo>
                <a:cubicBezTo>
                  <a:pt x="985326" y="4062712"/>
                  <a:pt x="997324" y="4071713"/>
                  <a:pt x="1010822" y="4076214"/>
                </a:cubicBezTo>
                <a:cubicBezTo>
                  <a:pt x="964330" y="4232241"/>
                  <a:pt x="964330" y="4232241"/>
                  <a:pt x="964330" y="4232241"/>
                </a:cubicBezTo>
                <a:cubicBezTo>
                  <a:pt x="689878" y="4217239"/>
                  <a:pt x="689878" y="4217239"/>
                  <a:pt x="689878" y="4217239"/>
                </a:cubicBezTo>
                <a:cubicBezTo>
                  <a:pt x="694378" y="4226240"/>
                  <a:pt x="694378" y="4226240"/>
                  <a:pt x="694378" y="4226240"/>
                </a:cubicBezTo>
                <a:cubicBezTo>
                  <a:pt x="961331" y="4239743"/>
                  <a:pt x="961331" y="4239743"/>
                  <a:pt x="961331" y="4239743"/>
                </a:cubicBezTo>
                <a:cubicBezTo>
                  <a:pt x="931336" y="4343261"/>
                  <a:pt x="931336" y="4343261"/>
                  <a:pt x="931336" y="4343261"/>
                </a:cubicBezTo>
                <a:cubicBezTo>
                  <a:pt x="767865" y="4367265"/>
                  <a:pt x="767865" y="4367265"/>
                  <a:pt x="767865" y="4367265"/>
                </a:cubicBezTo>
                <a:cubicBezTo>
                  <a:pt x="770864" y="4373266"/>
                  <a:pt x="770864" y="4373266"/>
                  <a:pt x="770864" y="4373266"/>
                </a:cubicBezTo>
                <a:cubicBezTo>
                  <a:pt x="929836" y="4349262"/>
                  <a:pt x="929836" y="4349262"/>
                  <a:pt x="929836" y="4349262"/>
                </a:cubicBezTo>
                <a:cubicBezTo>
                  <a:pt x="868347" y="4557798"/>
                  <a:pt x="868347" y="4557798"/>
                  <a:pt x="868347" y="4557798"/>
                </a:cubicBezTo>
                <a:cubicBezTo>
                  <a:pt x="874346" y="4568300"/>
                  <a:pt x="874346" y="4568300"/>
                  <a:pt x="874346" y="4568300"/>
                </a:cubicBezTo>
                <a:cubicBezTo>
                  <a:pt x="938835" y="4347761"/>
                  <a:pt x="938835" y="4347761"/>
                  <a:pt x="938835" y="4347761"/>
                </a:cubicBezTo>
                <a:cubicBezTo>
                  <a:pt x="1460743" y="4269748"/>
                  <a:pt x="1460743" y="4269748"/>
                  <a:pt x="1460743" y="4269748"/>
                </a:cubicBezTo>
                <a:cubicBezTo>
                  <a:pt x="1514733" y="4232241"/>
                  <a:pt x="1514733" y="4232241"/>
                  <a:pt x="1514733" y="4232241"/>
                </a:cubicBezTo>
                <a:cubicBezTo>
                  <a:pt x="1645210" y="4287751"/>
                  <a:pt x="1645210" y="4287751"/>
                  <a:pt x="1645210" y="4287751"/>
                </a:cubicBezTo>
                <a:cubicBezTo>
                  <a:pt x="1189290" y="5169905"/>
                  <a:pt x="1189290" y="5169905"/>
                  <a:pt x="1189290" y="5169905"/>
                </a:cubicBezTo>
                <a:cubicBezTo>
                  <a:pt x="1193790" y="5178907"/>
                  <a:pt x="1193790" y="5178907"/>
                  <a:pt x="1193790" y="5178907"/>
                </a:cubicBezTo>
                <a:cubicBezTo>
                  <a:pt x="1654208" y="4286251"/>
                  <a:pt x="1654208" y="4286251"/>
                  <a:pt x="1654208" y="4286251"/>
                </a:cubicBezTo>
                <a:cubicBezTo>
                  <a:pt x="2701024" y="3992199"/>
                  <a:pt x="2701024" y="3992199"/>
                  <a:pt x="2701024" y="3992199"/>
                </a:cubicBezTo>
                <a:cubicBezTo>
                  <a:pt x="2702524" y="3992199"/>
                  <a:pt x="2702524" y="3992199"/>
                  <a:pt x="2702524" y="3992199"/>
                </a:cubicBezTo>
                <a:cubicBezTo>
                  <a:pt x="2704023" y="3990699"/>
                  <a:pt x="2704023" y="3990699"/>
                  <a:pt x="2704023" y="3990699"/>
                </a:cubicBezTo>
                <a:cubicBezTo>
                  <a:pt x="3642858" y="3125047"/>
                  <a:pt x="3642858" y="3125047"/>
                  <a:pt x="3642858" y="3125047"/>
                </a:cubicBezTo>
                <a:cubicBezTo>
                  <a:pt x="4887639" y="2844498"/>
                  <a:pt x="4887639" y="2844498"/>
                  <a:pt x="4887639" y="2844498"/>
                </a:cubicBezTo>
                <a:cubicBezTo>
                  <a:pt x="4890638" y="2842998"/>
                  <a:pt x="4890638" y="2842998"/>
                  <a:pt x="4890638" y="2842998"/>
                </a:cubicBezTo>
                <a:cubicBezTo>
                  <a:pt x="4890638" y="2841498"/>
                  <a:pt x="4890638" y="2841498"/>
                  <a:pt x="4890638" y="2841498"/>
                </a:cubicBezTo>
                <a:cubicBezTo>
                  <a:pt x="5725991" y="2146876"/>
                  <a:pt x="5725991" y="2146876"/>
                  <a:pt x="5725991" y="2146876"/>
                </a:cubicBezTo>
                <a:cubicBezTo>
                  <a:pt x="6723315" y="2274398"/>
                  <a:pt x="6723315" y="2274398"/>
                  <a:pt x="6723315" y="2274398"/>
                </a:cubicBezTo>
                <a:cubicBezTo>
                  <a:pt x="6718816" y="2265397"/>
                  <a:pt x="6718816" y="2265397"/>
                  <a:pt x="6718816" y="2265397"/>
                </a:cubicBezTo>
                <a:cubicBezTo>
                  <a:pt x="5733489" y="2139375"/>
                  <a:pt x="5733489" y="2139375"/>
                  <a:pt x="5733489" y="2139375"/>
                </a:cubicBezTo>
                <a:cubicBezTo>
                  <a:pt x="5761984" y="2001351"/>
                  <a:pt x="5761984" y="2001351"/>
                  <a:pt x="5761984" y="2001351"/>
                </a:cubicBezTo>
                <a:cubicBezTo>
                  <a:pt x="5823474" y="1977346"/>
                  <a:pt x="5823474" y="1977346"/>
                  <a:pt x="5823474" y="1977346"/>
                </a:cubicBezTo>
                <a:cubicBezTo>
                  <a:pt x="6183410" y="1591779"/>
                  <a:pt x="6183410" y="1591779"/>
                  <a:pt x="6183410" y="1591779"/>
                </a:cubicBezTo>
                <a:cubicBezTo>
                  <a:pt x="6402372" y="1663791"/>
                  <a:pt x="6402372" y="1663791"/>
                  <a:pt x="6402372" y="1663791"/>
                </a:cubicBezTo>
                <a:cubicBezTo>
                  <a:pt x="6396373" y="1651789"/>
                  <a:pt x="6396373" y="1651789"/>
                  <a:pt x="6396373" y="1651789"/>
                </a:cubicBezTo>
                <a:cubicBezTo>
                  <a:pt x="6190909" y="1584277"/>
                  <a:pt x="6190909" y="1584277"/>
                  <a:pt x="6190909" y="1584277"/>
                </a:cubicBezTo>
                <a:cubicBezTo>
                  <a:pt x="6300390" y="1468757"/>
                  <a:pt x="6300390" y="1468757"/>
                  <a:pt x="6300390" y="1468757"/>
                </a:cubicBezTo>
                <a:cubicBezTo>
                  <a:pt x="6295890" y="1461256"/>
                  <a:pt x="6295890" y="1461256"/>
                  <a:pt x="6295890" y="1461256"/>
                </a:cubicBezTo>
                <a:cubicBezTo>
                  <a:pt x="6183410" y="1582777"/>
                  <a:pt x="6183410" y="1582777"/>
                  <a:pt x="6183410" y="1582777"/>
                </a:cubicBezTo>
                <a:cubicBezTo>
                  <a:pt x="6081428" y="1549771"/>
                  <a:pt x="6081428" y="1549771"/>
                  <a:pt x="6081428" y="1549771"/>
                </a:cubicBezTo>
                <a:cubicBezTo>
                  <a:pt x="6222403" y="1320231"/>
                  <a:pt x="6222403" y="1320231"/>
                  <a:pt x="6222403" y="1320231"/>
                </a:cubicBezTo>
                <a:cubicBezTo>
                  <a:pt x="6217904" y="1312730"/>
                  <a:pt x="6217904" y="1312730"/>
                  <a:pt x="6217904" y="1312730"/>
                </a:cubicBezTo>
                <a:cubicBezTo>
                  <a:pt x="6073929" y="1546771"/>
                  <a:pt x="6073929" y="1546771"/>
                  <a:pt x="6073929" y="1546771"/>
                </a:cubicBezTo>
                <a:cubicBezTo>
                  <a:pt x="5917957" y="1495762"/>
                  <a:pt x="5917957" y="1495762"/>
                  <a:pt x="5917957" y="1495762"/>
                </a:cubicBezTo>
                <a:cubicBezTo>
                  <a:pt x="5919457" y="1485260"/>
                  <a:pt x="5917957" y="1473258"/>
                  <a:pt x="5911958" y="1462756"/>
                </a:cubicBezTo>
                <a:cubicBezTo>
                  <a:pt x="5910458" y="1459756"/>
                  <a:pt x="5907459" y="1456755"/>
                  <a:pt x="5905959" y="1453755"/>
                </a:cubicBezTo>
                <a:cubicBezTo>
                  <a:pt x="6181910" y="1245218"/>
                  <a:pt x="6181910" y="1245218"/>
                  <a:pt x="6181910" y="1245218"/>
                </a:cubicBezTo>
                <a:cubicBezTo>
                  <a:pt x="6178911" y="1237717"/>
                  <a:pt x="6178911" y="1237717"/>
                  <a:pt x="6178911" y="1237717"/>
                </a:cubicBezTo>
                <a:cubicBezTo>
                  <a:pt x="5899960" y="1447754"/>
                  <a:pt x="5899960" y="1447754"/>
                  <a:pt x="5899960" y="1447754"/>
                </a:cubicBezTo>
                <a:cubicBezTo>
                  <a:pt x="5890962" y="1440252"/>
                  <a:pt x="5878964" y="1435751"/>
                  <a:pt x="5865466" y="1435751"/>
                </a:cubicBezTo>
                <a:cubicBezTo>
                  <a:pt x="5857968" y="1435751"/>
                  <a:pt x="5850469" y="1437252"/>
                  <a:pt x="5841470" y="1441752"/>
                </a:cubicBezTo>
                <a:cubicBezTo>
                  <a:pt x="5833972" y="1446253"/>
                  <a:pt x="5826473" y="1452254"/>
                  <a:pt x="5821974" y="1459756"/>
                </a:cubicBezTo>
                <a:cubicBezTo>
                  <a:pt x="5388550" y="1308229"/>
                  <a:pt x="5388550" y="1308229"/>
                  <a:pt x="5388550" y="1308229"/>
                </a:cubicBezTo>
                <a:cubicBezTo>
                  <a:pt x="5553521" y="1131198"/>
                  <a:pt x="5553521" y="1131198"/>
                  <a:pt x="5553521" y="1131198"/>
                </a:cubicBezTo>
                <a:cubicBezTo>
                  <a:pt x="6078429" y="1048684"/>
                  <a:pt x="6078429" y="1048684"/>
                  <a:pt x="6078429" y="1048684"/>
                </a:cubicBezTo>
                <a:cubicBezTo>
                  <a:pt x="6075429" y="1041182"/>
                  <a:pt x="6075429" y="1041182"/>
                  <a:pt x="6075429" y="1041182"/>
                </a:cubicBezTo>
                <a:cubicBezTo>
                  <a:pt x="5550522" y="1123697"/>
                  <a:pt x="5550522" y="1123697"/>
                  <a:pt x="5550522" y="1123697"/>
                </a:cubicBezTo>
                <a:cubicBezTo>
                  <a:pt x="5550522" y="1123697"/>
                  <a:pt x="5550522" y="1123697"/>
                  <a:pt x="5550522" y="1123697"/>
                </a:cubicBezTo>
                <a:cubicBezTo>
                  <a:pt x="5250575" y="1240717"/>
                  <a:pt x="5250575" y="1240717"/>
                  <a:pt x="5250575" y="1240717"/>
                </a:cubicBezTo>
                <a:cubicBezTo>
                  <a:pt x="5250575" y="1237717"/>
                  <a:pt x="5249075" y="1236217"/>
                  <a:pt x="5247575" y="1233216"/>
                </a:cubicBezTo>
                <a:cubicBezTo>
                  <a:pt x="5247575" y="1231716"/>
                  <a:pt x="5246075" y="1228715"/>
                  <a:pt x="5244576" y="1227215"/>
                </a:cubicBezTo>
                <a:cubicBezTo>
                  <a:pt x="5634507" y="931663"/>
                  <a:pt x="5634507" y="931663"/>
                  <a:pt x="5634507" y="931663"/>
                </a:cubicBezTo>
                <a:cubicBezTo>
                  <a:pt x="5645005" y="945166"/>
                  <a:pt x="5660002" y="952667"/>
                  <a:pt x="5675000" y="952667"/>
                </a:cubicBezTo>
                <a:cubicBezTo>
                  <a:pt x="5683998" y="952667"/>
                  <a:pt x="5691497" y="949666"/>
                  <a:pt x="5700495" y="946666"/>
                </a:cubicBezTo>
                <a:cubicBezTo>
                  <a:pt x="5712493" y="939164"/>
                  <a:pt x="5721492" y="928663"/>
                  <a:pt x="5724491" y="915160"/>
                </a:cubicBezTo>
                <a:cubicBezTo>
                  <a:pt x="6066431" y="1024679"/>
                  <a:pt x="6066431" y="1024679"/>
                  <a:pt x="6066431" y="1024679"/>
                </a:cubicBezTo>
                <a:cubicBezTo>
                  <a:pt x="6061932" y="1015678"/>
                  <a:pt x="6061932" y="1015678"/>
                  <a:pt x="6061932" y="1015678"/>
                </a:cubicBezTo>
                <a:cubicBezTo>
                  <a:pt x="5727491" y="909159"/>
                  <a:pt x="5727491" y="909159"/>
                  <a:pt x="5727491" y="909159"/>
                </a:cubicBezTo>
                <a:cubicBezTo>
                  <a:pt x="5728990" y="897157"/>
                  <a:pt x="5727491" y="886655"/>
                  <a:pt x="5721492" y="876153"/>
                </a:cubicBezTo>
                <a:cubicBezTo>
                  <a:pt x="5715493" y="865652"/>
                  <a:pt x="5707994" y="858150"/>
                  <a:pt x="5697496" y="853650"/>
                </a:cubicBezTo>
                <a:cubicBezTo>
                  <a:pt x="5727491" y="792139"/>
                  <a:pt x="5727491" y="792139"/>
                  <a:pt x="5727491" y="792139"/>
                </a:cubicBezTo>
                <a:cubicBezTo>
                  <a:pt x="5937454" y="778636"/>
                  <a:pt x="5937454" y="778636"/>
                  <a:pt x="5937454" y="778636"/>
                </a:cubicBezTo>
                <a:cubicBezTo>
                  <a:pt x="5934454" y="771135"/>
                  <a:pt x="5934454" y="771135"/>
                  <a:pt x="5934454" y="771135"/>
                </a:cubicBezTo>
                <a:cubicBezTo>
                  <a:pt x="5731990" y="784637"/>
                  <a:pt x="5731990" y="784637"/>
                  <a:pt x="5731990" y="784637"/>
                </a:cubicBezTo>
                <a:cubicBezTo>
                  <a:pt x="5832472" y="577601"/>
                  <a:pt x="5832472" y="577601"/>
                  <a:pt x="5832472" y="577601"/>
                </a:cubicBezTo>
                <a:cubicBezTo>
                  <a:pt x="5827973" y="568600"/>
                  <a:pt x="5827973" y="568600"/>
                  <a:pt x="5827973" y="568600"/>
                </a:cubicBezTo>
                <a:cubicBezTo>
                  <a:pt x="5722991" y="784637"/>
                  <a:pt x="5722991" y="784637"/>
                  <a:pt x="5722991" y="784637"/>
                </a:cubicBezTo>
                <a:cubicBezTo>
                  <a:pt x="5154591" y="820644"/>
                  <a:pt x="5154591" y="820644"/>
                  <a:pt x="5154591" y="820644"/>
                </a:cubicBezTo>
                <a:cubicBezTo>
                  <a:pt x="5063108" y="934664"/>
                  <a:pt x="5063108" y="934664"/>
                  <a:pt x="5063108" y="934664"/>
                </a:cubicBezTo>
                <a:cubicBezTo>
                  <a:pt x="4904136" y="946666"/>
                  <a:pt x="4904136" y="946666"/>
                  <a:pt x="4904136" y="946666"/>
                </a:cubicBezTo>
                <a:cubicBezTo>
                  <a:pt x="4904136" y="936164"/>
                  <a:pt x="4902636" y="925662"/>
                  <a:pt x="4896637" y="915160"/>
                </a:cubicBezTo>
                <a:cubicBezTo>
                  <a:pt x="4892138" y="906159"/>
                  <a:pt x="4886139" y="898657"/>
                  <a:pt x="4878640" y="894157"/>
                </a:cubicBezTo>
                <a:cubicBezTo>
                  <a:pt x="5229578" y="396069"/>
                  <a:pt x="5229578" y="396069"/>
                  <a:pt x="5229578" y="396069"/>
                </a:cubicBezTo>
                <a:cubicBezTo>
                  <a:pt x="5232578" y="382567"/>
                  <a:pt x="5241576" y="370565"/>
                  <a:pt x="5253574" y="361563"/>
                </a:cubicBezTo>
                <a:cubicBezTo>
                  <a:pt x="5322562" y="265547"/>
                  <a:pt x="5322562" y="265547"/>
                  <a:pt x="5322562" y="265547"/>
                </a:cubicBezTo>
                <a:cubicBezTo>
                  <a:pt x="5532525" y="7501"/>
                  <a:pt x="5532525" y="7501"/>
                  <a:pt x="5532525" y="7501"/>
                </a:cubicBezTo>
                <a:cubicBezTo>
                  <a:pt x="5528026" y="0"/>
                  <a:pt x="5528026" y="0"/>
                  <a:pt x="5528026" y="0"/>
                </a:cubicBezTo>
              </a:path>
            </a:pathLst>
          </a:custGeom>
          <a:solidFill>
            <a:schemeClr val="tx1">
              <a:alpha val="7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2068703" y="1678267"/>
            <a:ext cx="2536713" cy="13335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en-US" sz="3200"/>
              <a:t>·</a:t>
            </a:r>
            <a:r>
              <a:rPr lang="zh-CN" sz="3200"/>
              <a:t>任务分解</a:t>
            </a:r>
            <a:endParaRPr lang="zh-CN" sz="3200"/>
          </a:p>
          <a:p>
            <a:pPr lvl="0"/>
            <a:endParaRPr lang="zh-CN"/>
          </a:p>
          <a:p>
            <a:pPr lvl="0"/>
            <a:r>
              <a:rPr lang="en-US" sz="3200"/>
              <a:t>·</a:t>
            </a:r>
            <a:r>
              <a:rPr lang="zh-CN" sz="3200"/>
              <a:t>甘特图</a:t>
            </a:r>
            <a:endParaRPr lang="zh-CN" sz="3200"/>
          </a:p>
        </p:txBody>
      </p:sp>
      <p:pic>
        <p:nvPicPr>
          <p:cNvPr id="108" name="图片 1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582" y="1334517"/>
            <a:ext cx="5318684" cy="4813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9831 -0.22732 L -4.16667E-7 2.59259E-6 " pathEditMode="relative" ptsTypes="AA">
                                      <p:cBhvr>
                                        <p:cTn id="25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" presetClass="emp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7" dur="1250" fill="hold"/>
                                        <p:tgtEl>
                                          <p:spTgt spid="1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>
          <a:xfrm>
            <a:off x="5653175" y="5244562"/>
            <a:ext cx="132789" cy="117467"/>
          </a:xfrm>
          <a:custGeom>
            <a:avLst/>
            <a:gdLst/>
            <a:ahLst/>
            <a:cxnLst/>
            <a:rect l="0" t="0" r="r" b="b"/>
            <a:pathLst>
              <a:path w="132789" h="117467">
                <a:moveTo>
                  <a:pt x="66943" y="0"/>
                </a:moveTo>
                <a:cubicBezTo>
                  <a:pt x="57066" y="0"/>
                  <a:pt x="48287" y="2196"/>
                  <a:pt x="39507" y="7685"/>
                </a:cubicBezTo>
                <a:cubicBezTo>
                  <a:pt x="10974" y="21956"/>
                  <a:pt x="0" y="57087"/>
                  <a:pt x="15364" y="85630"/>
                </a:cubicBezTo>
                <a:cubicBezTo>
                  <a:pt x="25241" y="105391"/>
                  <a:pt x="46092" y="117467"/>
                  <a:pt x="66943" y="117467"/>
                </a:cubicBezTo>
                <a:cubicBezTo>
                  <a:pt x="75723" y="117467"/>
                  <a:pt x="85600" y="115271"/>
                  <a:pt x="94379" y="110880"/>
                </a:cubicBezTo>
                <a:cubicBezTo>
                  <a:pt x="121815" y="95511"/>
                  <a:pt x="132789" y="60380"/>
                  <a:pt x="118522" y="31837"/>
                </a:cubicBezTo>
                <a:cubicBezTo>
                  <a:pt x="107548" y="12076"/>
                  <a:pt x="87794" y="0"/>
                  <a:pt x="66943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4" name="Freeform 226"/>
          <p:cNvSpPr/>
          <p:nvPr/>
        </p:nvSpPr>
        <p:spPr>
          <a:xfrm>
            <a:off x="6191760" y="5380601"/>
            <a:ext cx="65002" cy="57109"/>
          </a:xfrm>
          <a:custGeom>
            <a:avLst/>
            <a:gdLst/>
            <a:ahLst/>
            <a:cxnLst/>
            <a:rect l="0" t="0" r="r" b="b"/>
            <a:pathLst>
              <a:path w="65002" h="57109">
                <a:moveTo>
                  <a:pt x="31950" y="0"/>
                </a:moveTo>
                <a:cubicBezTo>
                  <a:pt x="27543" y="0"/>
                  <a:pt x="23136" y="1098"/>
                  <a:pt x="19831" y="3295"/>
                </a:cubicBezTo>
                <a:cubicBezTo>
                  <a:pt x="5509" y="10983"/>
                  <a:pt x="0" y="27456"/>
                  <a:pt x="7712" y="41734"/>
                </a:cubicBezTo>
                <a:cubicBezTo>
                  <a:pt x="12119" y="51618"/>
                  <a:pt x="22035" y="57109"/>
                  <a:pt x="31950" y="57109"/>
                </a:cubicBezTo>
                <a:cubicBezTo>
                  <a:pt x="36357" y="57109"/>
                  <a:pt x="41866" y="56011"/>
                  <a:pt x="45171" y="53814"/>
                </a:cubicBezTo>
                <a:cubicBezTo>
                  <a:pt x="59493" y="46127"/>
                  <a:pt x="65002" y="29653"/>
                  <a:pt x="57290" y="15376"/>
                </a:cubicBezTo>
                <a:cubicBezTo>
                  <a:pt x="52883" y="5491"/>
                  <a:pt x="42967" y="0"/>
                  <a:pt x="3195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>
          <a:xfrm>
            <a:off x="6674629" y="5220418"/>
            <a:ext cx="102145" cy="91002"/>
          </a:xfrm>
          <a:custGeom>
            <a:avLst/>
            <a:gdLst/>
            <a:ahLst/>
            <a:cxnLst/>
            <a:rect l="0" t="0" r="r" b="b"/>
            <a:pathLst>
              <a:path w="102145" h="91002">
                <a:moveTo>
                  <a:pt x="69195" y="86616"/>
                </a:moveTo>
                <a:cubicBezTo>
                  <a:pt x="45032" y="89906"/>
                  <a:pt x="45032" y="89906"/>
                  <a:pt x="45032" y="89906"/>
                </a:cubicBezTo>
                <a:cubicBezTo>
                  <a:pt x="47228" y="89906"/>
                  <a:pt x="49425" y="91002"/>
                  <a:pt x="51622" y="91002"/>
                </a:cubicBezTo>
                <a:cubicBezTo>
                  <a:pt x="57113" y="91002"/>
                  <a:pt x="63703" y="89906"/>
                  <a:pt x="69195" y="86616"/>
                </a:cubicBezTo>
                <a:moveTo>
                  <a:pt x="51622" y="0"/>
                </a:moveTo>
                <a:cubicBezTo>
                  <a:pt x="43933" y="0"/>
                  <a:pt x="37343" y="1096"/>
                  <a:pt x="30753" y="5482"/>
                </a:cubicBezTo>
                <a:cubicBezTo>
                  <a:pt x="8787" y="16446"/>
                  <a:pt x="0" y="43856"/>
                  <a:pt x="10983" y="65785"/>
                </a:cubicBezTo>
                <a:cubicBezTo>
                  <a:pt x="16475" y="75652"/>
                  <a:pt x="23065" y="82231"/>
                  <a:pt x="31852" y="85520"/>
                </a:cubicBezTo>
                <a:cubicBezTo>
                  <a:pt x="80178" y="80038"/>
                  <a:pt x="80178" y="80038"/>
                  <a:pt x="80178" y="80038"/>
                </a:cubicBezTo>
                <a:cubicBezTo>
                  <a:pt x="96653" y="66881"/>
                  <a:pt x="102145" y="43856"/>
                  <a:pt x="92260" y="24121"/>
                </a:cubicBezTo>
                <a:cubicBezTo>
                  <a:pt x="83473" y="8771"/>
                  <a:pt x="68097" y="0"/>
                  <a:pt x="51622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7" name="Freeform 229"/>
          <p:cNvSpPr/>
          <p:nvPr/>
        </p:nvSpPr>
        <p:spPr>
          <a:xfrm>
            <a:off x="6706665" y="5300277"/>
            <a:ext cx="48287" cy="10215"/>
          </a:xfrm>
          <a:custGeom>
            <a:avLst/>
            <a:gdLst/>
            <a:ahLst/>
            <a:cxnLst/>
            <a:rect l="0" t="0" r="r" b="b"/>
            <a:pathLst>
              <a:path w="48287" h="10215">
                <a:moveTo>
                  <a:pt x="48287" y="0"/>
                </a:moveTo>
                <a:cubicBezTo>
                  <a:pt x="0" y="5675"/>
                  <a:pt x="0" y="5675"/>
                  <a:pt x="0" y="5675"/>
                </a:cubicBezTo>
                <a:cubicBezTo>
                  <a:pt x="4390" y="7945"/>
                  <a:pt x="8779" y="9080"/>
                  <a:pt x="13169" y="10215"/>
                </a:cubicBezTo>
                <a:cubicBezTo>
                  <a:pt x="37313" y="6810"/>
                  <a:pt x="37313" y="6810"/>
                  <a:pt x="37313" y="6810"/>
                </a:cubicBezTo>
                <a:cubicBezTo>
                  <a:pt x="38410" y="6810"/>
                  <a:pt x="39508" y="5675"/>
                  <a:pt x="40605" y="5675"/>
                </a:cubicBezTo>
                <a:cubicBezTo>
                  <a:pt x="43897" y="3405"/>
                  <a:pt x="46092" y="2270"/>
                  <a:pt x="4828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0">
                <a:latin typeface="Arial" panose="020B0604020202020204"/>
                <a:ea typeface="微软雅黑" panose="020B0503020204020204" charset="-122"/>
              </a:rPr>
              <a:t>2</a:t>
            </a:r>
            <a:endParaRPr lang="en-US" sz="250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>
            <a:noFill/>
          </a:ln>
        </p:spPr>
        <p:txBody>
          <a:bodyPr lIns="36000" tIns="36000" rIns="36000" bIns="36000" anchor="ctr"/>
          <a:lstStyle/>
          <a:p>
            <a:pPr algn="ctr"/>
            <a:endParaRPr lang="zh-CN" sz="3600">
              <a:solidFill>
                <a:schemeClr val="tx1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5150" cy="723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32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项目进度管理</a:t>
            </a:r>
            <a:endParaRPr lang="zh-CN" sz="320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tx2"/>
                </a:solidFill>
                <a:effectLst>
                  <a:innerShdw blurRad="63500" dist="50800" dir="16200000">
                    <a:srgbClr val="000000">
                      <a:alpha val="30000"/>
                    </a:srgbClr>
                  </a:innerShdw>
                </a:effectLst>
                <a:latin typeface="Arial" panose="020B0604020202020204"/>
                <a:ea typeface="微软雅黑" panose="020B0503020204020204" charset="-122"/>
              </a:rPr>
              <a:t>Part 02</a:t>
            </a:r>
            <a:endParaRPr lang="zh-CN" sz="3200">
              <a:solidFill>
                <a:schemeClr val="tx2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 w="6350">
            <a:solidFill>
              <a:schemeClr val="tx2"/>
            </a:solidFill>
            <a:prstDash val="lgDash"/>
            <a:miter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ptsTypes="AA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8644" y="66146"/>
            <a:ext cx="1322955" cy="1003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just" defTabSz="914400">
              <a:defRPr sz="9600" kern="12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lvl="0"/>
            <a:r>
              <a:rPr lang="en-US" sz="6000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</a:rPr>
              <a:t>02 </a:t>
            </a:r>
            <a:endParaRPr lang="en-US" sz="6000">
              <a:solidFill>
                <a:srgbClr val="1A1D1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2400" y="731156"/>
            <a:ext cx="9875379" cy="58791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30869" y="217222"/>
            <a:ext cx="4127500" cy="5207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zh-CN" sz="2800"/>
              <a:t>里程碑图</a:t>
            </a:r>
            <a:endParaRPr lang="zh-CN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8644" y="66146"/>
            <a:ext cx="1041400" cy="1003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pPr lvl="0"/>
            <a:r>
              <a:rPr lang="en-US" sz="6000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</a:rPr>
              <a:t>02</a:t>
            </a:r>
            <a:endParaRPr lang="en-US" sz="6000">
              <a:solidFill>
                <a:srgbClr val="1A1D1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144" name="文本框 143"/>
          <p:cNvSpPr txBox="1"/>
          <p:nvPr/>
        </p:nvSpPr>
        <p:spPr>
          <a:xfrm>
            <a:off x="2240991" y="3165210"/>
            <a:ext cx="18879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COMPANY</a:t>
            </a:r>
            <a:endParaRPr lang="zh-CN" sz="160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45" name="图片 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4674" y="1516271"/>
            <a:ext cx="5863084" cy="3747879"/>
          </a:xfrm>
          <a:prstGeom prst="rect">
            <a:avLst/>
          </a:prstGeom>
        </p:spPr>
      </p:pic>
      <p:pic>
        <p:nvPicPr>
          <p:cNvPr id="146" name="图片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64" y="1516271"/>
            <a:ext cx="5810458" cy="3747879"/>
          </a:xfrm>
          <a:prstGeom prst="rect">
            <a:avLst/>
          </a:prstGeom>
        </p:spPr>
      </p:pic>
      <p:sp>
        <p:nvSpPr>
          <p:cNvPr id="147" name="文本框 146"/>
          <p:cNvSpPr txBox="1"/>
          <p:nvPr/>
        </p:nvSpPr>
        <p:spPr>
          <a:xfrm>
            <a:off x="2125670" y="307446"/>
            <a:ext cx="3790950" cy="5207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zh-CN" sz="2800"/>
              <a:t>第一轮迭代</a:t>
            </a:r>
            <a:endParaRPr lang="zh-CN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397584" y="669548"/>
          <a:ext cx="11474450" cy="53721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482850"/>
                <a:gridCol w="2063750"/>
                <a:gridCol w="717550"/>
                <a:gridCol w="1187450"/>
                <a:gridCol w="717550"/>
                <a:gridCol w="717550"/>
                <a:gridCol w="717550"/>
                <a:gridCol w="717550"/>
                <a:gridCol w="717550"/>
                <a:gridCol w="717550"/>
                <a:gridCol w="717550"/>
              </a:tblGrid>
              <a:tr h="15240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1 backlog-1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24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159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</a:tr>
              <a:tr h="152400">
                <a:tc rowSpan="8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注册功能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创建用户数据表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李宝龙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row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登录功能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358838" y="320836"/>
          <a:ext cx="11474450" cy="567055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482850"/>
                <a:gridCol w="2063750"/>
                <a:gridCol w="717550"/>
                <a:gridCol w="1187450"/>
                <a:gridCol w="717550"/>
                <a:gridCol w="717550"/>
                <a:gridCol w="717550"/>
                <a:gridCol w="717550"/>
                <a:gridCol w="717550"/>
                <a:gridCol w="717550"/>
                <a:gridCol w="717550"/>
              </a:tblGrid>
              <a:tr h="15240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1 backlog-2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24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159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rowSpan="8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作为用户，在系统中可以查看个人信息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设计创建数据库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李宝龙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rowSpan="8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作为用户，在系统中可以修改个人信息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设计创建数据库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李宝龙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905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4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8644" y="66146"/>
            <a:ext cx="1041400" cy="1003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just" defTabSz="914400">
              <a:defRPr sz="9600" kern="12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lvl="0"/>
            <a:r>
              <a:rPr lang="en-US" sz="6000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</a:rPr>
              <a:t>02</a:t>
            </a:r>
            <a:endParaRPr lang="en-US" sz="6000">
              <a:solidFill>
                <a:srgbClr val="1A1D1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144" name="文本框 143"/>
          <p:cNvSpPr txBox="1"/>
          <p:nvPr/>
        </p:nvSpPr>
        <p:spPr>
          <a:xfrm>
            <a:off x="2240991" y="3165210"/>
            <a:ext cx="18879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COMPANY</a:t>
            </a:r>
            <a:endParaRPr lang="zh-CN" sz="160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2125670" y="307446"/>
            <a:ext cx="3790950" cy="5207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lvl="0"/>
            <a:r>
              <a:rPr lang="zh-CN" sz="2800"/>
              <a:t>第二轮迭代</a:t>
            </a:r>
            <a:endParaRPr lang="zh-CN" sz="2800"/>
          </a:p>
        </p:txBody>
      </p:sp>
      <p:pic>
        <p:nvPicPr>
          <p:cNvPr id="146" name="图片 1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581" y="1600264"/>
            <a:ext cx="5768968" cy="3657600"/>
          </a:xfrm>
          <a:prstGeom prst="rect">
            <a:avLst/>
          </a:prstGeom>
        </p:spPr>
      </p:pic>
      <p:pic>
        <p:nvPicPr>
          <p:cNvPr id="147" name="图片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64" y="1600264"/>
            <a:ext cx="5964456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384238" y="344514"/>
          <a:ext cx="11423650" cy="44704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413000"/>
                <a:gridCol w="2006600"/>
                <a:gridCol w="730250"/>
                <a:gridCol w="1162050"/>
                <a:gridCol w="730250"/>
                <a:gridCol w="730250"/>
                <a:gridCol w="730250"/>
                <a:gridCol w="730250"/>
                <a:gridCol w="730250"/>
                <a:gridCol w="730250"/>
                <a:gridCol w="730250"/>
              </a:tblGrid>
              <a:tr h="13970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2 backlog-1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B w="6350">
                      <a:solidFill>
                        <a:srgbClr val="000000"/>
                      </a:solidFill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</a:tr>
              <a:tr h="139700">
                <a:tc rowSpan="8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作为用户，在系统可以搜索(包括模糊搜索)菜谱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设计与创建菜谱数据表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李宝龙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row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作为用户，希望该系统可以根据食材进行筛选菜谱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384238" y="712599"/>
          <a:ext cx="11423650" cy="507365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413000"/>
                <a:gridCol w="2006600"/>
                <a:gridCol w="730250"/>
                <a:gridCol w="1162050"/>
                <a:gridCol w="730250"/>
                <a:gridCol w="730250"/>
                <a:gridCol w="730250"/>
                <a:gridCol w="730250"/>
                <a:gridCol w="730250"/>
                <a:gridCol w="730250"/>
                <a:gridCol w="730250"/>
              </a:tblGrid>
              <a:tr h="13970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2 backlog-2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12700" cmpd="sng">
                      <a:solidFill>
                        <a:srgbClr val="999999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row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作为用户，希望该系统可以根据饭菜种类筛选菜谱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row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作为用户，我希望搜索时有搜索提示功能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97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8644" y="66146"/>
            <a:ext cx="1041400" cy="1003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just" defTabSz="914400">
              <a:defRPr sz="9600" kern="12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lvl="0"/>
            <a:r>
              <a:rPr lang="en-US" sz="6000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</a:rPr>
              <a:t>02</a:t>
            </a:r>
            <a:endParaRPr lang="en-US" sz="6000">
              <a:solidFill>
                <a:srgbClr val="1A1D1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144" name="文本框 143"/>
          <p:cNvSpPr txBox="1"/>
          <p:nvPr/>
        </p:nvSpPr>
        <p:spPr>
          <a:xfrm>
            <a:off x="2240991" y="3165210"/>
            <a:ext cx="18879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COMPANY</a:t>
            </a:r>
            <a:endParaRPr lang="zh-CN" sz="160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2125670" y="307446"/>
            <a:ext cx="3790950" cy="5207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lvl="0"/>
            <a:r>
              <a:rPr lang="zh-CN" sz="2800"/>
              <a:t>第三轮迭代</a:t>
            </a:r>
            <a:endParaRPr lang="zh-CN" sz="2800"/>
          </a:p>
        </p:txBody>
      </p:sp>
      <p:pic>
        <p:nvPicPr>
          <p:cNvPr id="146" name="图片 1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211" y="1437274"/>
            <a:ext cx="5913748" cy="4242989"/>
          </a:xfrm>
          <a:prstGeom prst="rect">
            <a:avLst/>
          </a:prstGeom>
        </p:spPr>
      </p:pic>
      <p:pic>
        <p:nvPicPr>
          <p:cNvPr id="147" name="图片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912" y="1437274"/>
            <a:ext cx="5814436" cy="4242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277096" y="120714"/>
          <a:ext cx="11734800" cy="66167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419350"/>
                <a:gridCol w="1936750"/>
                <a:gridCol w="749300"/>
                <a:gridCol w="1384300"/>
                <a:gridCol w="749300"/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17780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3 backlog-1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</a:tr>
              <a:tr h="177800">
                <a:tc rowSpan="8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作为用户，希望该系统有足迹功能，我可以查看我的历史浏览记录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设计与创建菜谱数据表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rowSpan="9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作为用户，希望该系统可以根据个人口味推荐菜谱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设计推荐策略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设计推荐算法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228664" y="1143064"/>
          <a:ext cx="11734800" cy="37973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419350"/>
                <a:gridCol w="1936750"/>
                <a:gridCol w="749300"/>
                <a:gridCol w="1384300"/>
                <a:gridCol w="749300"/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17780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3 backlog-2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rowSpan="9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作为用户，在系统中有首页推荐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设计推荐策略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设计推荐算法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8644" y="66146"/>
            <a:ext cx="1041400" cy="1003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just" defTabSz="914400">
              <a:defRPr sz="9600" kern="12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lvl="0"/>
            <a:r>
              <a:rPr lang="en-US" sz="6000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</a:rPr>
              <a:t>02</a:t>
            </a:r>
            <a:endParaRPr lang="en-US" sz="6000">
              <a:solidFill>
                <a:srgbClr val="1A1D1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144" name="文本框 143"/>
          <p:cNvSpPr txBox="1"/>
          <p:nvPr/>
        </p:nvSpPr>
        <p:spPr>
          <a:xfrm>
            <a:off x="2240991" y="3165210"/>
            <a:ext cx="18879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COMPANY</a:t>
            </a:r>
            <a:endParaRPr lang="zh-CN" sz="160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2125670" y="307446"/>
            <a:ext cx="3790950" cy="5207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华文细黑"/>
                <a:ea typeface="华文细黑"/>
              </a:defRPr>
            </a:lvl9pPr>
          </a:lstStyle>
          <a:p>
            <a:pPr lvl="0"/>
            <a:r>
              <a:rPr lang="zh-CN" sz="2800"/>
              <a:t>第四轮迭代</a:t>
            </a:r>
            <a:endParaRPr lang="zh-CN" sz="2800"/>
          </a:p>
        </p:txBody>
      </p:sp>
      <p:pic>
        <p:nvPicPr>
          <p:cNvPr id="146" name="图片 1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981" y="1368934"/>
            <a:ext cx="5729538" cy="4120259"/>
          </a:xfrm>
          <a:prstGeom prst="rect">
            <a:avLst/>
          </a:prstGeom>
        </p:spPr>
      </p:pic>
      <p:pic>
        <p:nvPicPr>
          <p:cNvPr id="147" name="图片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64" y="1368934"/>
            <a:ext cx="5876284" cy="4120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280907" y="290593"/>
          <a:ext cx="11715750" cy="746125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324100"/>
                <a:gridCol w="1974850"/>
                <a:gridCol w="787400"/>
                <a:gridCol w="1117600"/>
                <a:gridCol w="787400"/>
                <a:gridCol w="787400"/>
                <a:gridCol w="787400"/>
                <a:gridCol w="787400"/>
                <a:gridCol w="787400"/>
                <a:gridCol w="787400"/>
                <a:gridCol w="787400"/>
              </a:tblGrid>
              <a:tr h="17780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4 backlog-1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</a:tr>
              <a:tr h="177800">
                <a:tc rowSpan="8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作为管理员，我可以对食材信息进行管理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设计与创建食材数据表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李宝龙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row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作为管理员，我可以对菜谱信息进行管理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280907" y="290593"/>
          <a:ext cx="11715750" cy="29718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324100"/>
                <a:gridCol w="1974850"/>
                <a:gridCol w="787400"/>
                <a:gridCol w="1117600"/>
                <a:gridCol w="787400"/>
                <a:gridCol w="787400"/>
                <a:gridCol w="787400"/>
                <a:gridCol w="787400"/>
                <a:gridCol w="787400"/>
                <a:gridCol w="787400"/>
                <a:gridCol w="787400"/>
              </a:tblGrid>
              <a:tr h="285750">
                <a:tc gridSpan="11">
                  <a:txBody>
                    <a:bodyPr/>
                    <a:lstStyle/>
                    <a:p>
                      <a:pPr lvl="0" algn="ctr"/>
                      <a:r>
                        <a:rPr lang="en-US"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 4 backlog-2</a:t>
                      </a:r>
                      <a:endParaRPr lang="en-US"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b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产品待办事项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sprint中的任务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责任人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初始任务量估计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每日结束时剩余的工作量估计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78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rowSpan="7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作为管理员，我可以对用户信息进行管理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编写后端实现代码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绘制前端页面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编写前端页面验证逻辑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前后端对接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赵宇翔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设计测试用例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7780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测试功能点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白潇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0</a:t>
                      </a:r>
                      <a:endParaRPr sz="140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vert="horz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>
          <a:xfrm>
            <a:off x="5653175" y="5244562"/>
            <a:ext cx="132789" cy="117467"/>
          </a:xfrm>
          <a:custGeom>
            <a:avLst/>
            <a:gdLst/>
            <a:ahLst/>
            <a:cxnLst/>
            <a:rect l="0" t="0" r="r" b="b"/>
            <a:pathLst>
              <a:path w="132789" h="117467">
                <a:moveTo>
                  <a:pt x="66943" y="0"/>
                </a:moveTo>
                <a:cubicBezTo>
                  <a:pt x="57066" y="0"/>
                  <a:pt x="48287" y="2196"/>
                  <a:pt x="39507" y="7685"/>
                </a:cubicBezTo>
                <a:cubicBezTo>
                  <a:pt x="10974" y="21956"/>
                  <a:pt x="0" y="57087"/>
                  <a:pt x="15364" y="85630"/>
                </a:cubicBezTo>
                <a:cubicBezTo>
                  <a:pt x="25241" y="105391"/>
                  <a:pt x="46092" y="117467"/>
                  <a:pt x="66943" y="117467"/>
                </a:cubicBezTo>
                <a:cubicBezTo>
                  <a:pt x="75723" y="117467"/>
                  <a:pt x="85600" y="115271"/>
                  <a:pt x="94379" y="110880"/>
                </a:cubicBezTo>
                <a:cubicBezTo>
                  <a:pt x="121815" y="95511"/>
                  <a:pt x="132789" y="60380"/>
                  <a:pt x="118522" y="31837"/>
                </a:cubicBezTo>
                <a:cubicBezTo>
                  <a:pt x="107548" y="12076"/>
                  <a:pt x="87794" y="0"/>
                  <a:pt x="66943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4" name="Freeform 226"/>
          <p:cNvSpPr/>
          <p:nvPr/>
        </p:nvSpPr>
        <p:spPr>
          <a:xfrm>
            <a:off x="6191760" y="5380601"/>
            <a:ext cx="65002" cy="57109"/>
          </a:xfrm>
          <a:custGeom>
            <a:avLst/>
            <a:gdLst/>
            <a:ahLst/>
            <a:cxnLst/>
            <a:rect l="0" t="0" r="r" b="b"/>
            <a:pathLst>
              <a:path w="65002" h="57109">
                <a:moveTo>
                  <a:pt x="31950" y="0"/>
                </a:moveTo>
                <a:cubicBezTo>
                  <a:pt x="27543" y="0"/>
                  <a:pt x="23136" y="1098"/>
                  <a:pt x="19831" y="3295"/>
                </a:cubicBezTo>
                <a:cubicBezTo>
                  <a:pt x="5509" y="10983"/>
                  <a:pt x="0" y="27456"/>
                  <a:pt x="7712" y="41734"/>
                </a:cubicBezTo>
                <a:cubicBezTo>
                  <a:pt x="12119" y="51618"/>
                  <a:pt x="22035" y="57109"/>
                  <a:pt x="31950" y="57109"/>
                </a:cubicBezTo>
                <a:cubicBezTo>
                  <a:pt x="36357" y="57109"/>
                  <a:pt x="41866" y="56011"/>
                  <a:pt x="45171" y="53814"/>
                </a:cubicBezTo>
                <a:cubicBezTo>
                  <a:pt x="59493" y="46127"/>
                  <a:pt x="65002" y="29653"/>
                  <a:pt x="57290" y="15376"/>
                </a:cubicBezTo>
                <a:cubicBezTo>
                  <a:pt x="52883" y="5491"/>
                  <a:pt x="42967" y="0"/>
                  <a:pt x="3195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>
          <a:xfrm>
            <a:off x="6674629" y="5220418"/>
            <a:ext cx="102145" cy="91002"/>
          </a:xfrm>
          <a:custGeom>
            <a:avLst/>
            <a:gdLst/>
            <a:ahLst/>
            <a:cxnLst/>
            <a:rect l="0" t="0" r="r" b="b"/>
            <a:pathLst>
              <a:path w="102145" h="91002">
                <a:moveTo>
                  <a:pt x="69195" y="86616"/>
                </a:moveTo>
                <a:cubicBezTo>
                  <a:pt x="45032" y="89906"/>
                  <a:pt x="45032" y="89906"/>
                  <a:pt x="45032" y="89906"/>
                </a:cubicBezTo>
                <a:cubicBezTo>
                  <a:pt x="47228" y="89906"/>
                  <a:pt x="49425" y="91002"/>
                  <a:pt x="51622" y="91002"/>
                </a:cubicBezTo>
                <a:cubicBezTo>
                  <a:pt x="57113" y="91002"/>
                  <a:pt x="63703" y="89906"/>
                  <a:pt x="69195" y="86616"/>
                </a:cubicBezTo>
                <a:moveTo>
                  <a:pt x="51622" y="0"/>
                </a:moveTo>
                <a:cubicBezTo>
                  <a:pt x="43933" y="0"/>
                  <a:pt x="37343" y="1096"/>
                  <a:pt x="30753" y="5482"/>
                </a:cubicBezTo>
                <a:cubicBezTo>
                  <a:pt x="8787" y="16446"/>
                  <a:pt x="0" y="43856"/>
                  <a:pt x="10983" y="65785"/>
                </a:cubicBezTo>
                <a:cubicBezTo>
                  <a:pt x="16475" y="75652"/>
                  <a:pt x="23065" y="82231"/>
                  <a:pt x="31852" y="85520"/>
                </a:cubicBezTo>
                <a:cubicBezTo>
                  <a:pt x="80178" y="80038"/>
                  <a:pt x="80178" y="80038"/>
                  <a:pt x="80178" y="80038"/>
                </a:cubicBezTo>
                <a:cubicBezTo>
                  <a:pt x="96653" y="66881"/>
                  <a:pt x="102145" y="43856"/>
                  <a:pt x="92260" y="24121"/>
                </a:cubicBezTo>
                <a:cubicBezTo>
                  <a:pt x="83473" y="8771"/>
                  <a:pt x="68097" y="0"/>
                  <a:pt x="51622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7" name="Freeform 229"/>
          <p:cNvSpPr/>
          <p:nvPr/>
        </p:nvSpPr>
        <p:spPr>
          <a:xfrm>
            <a:off x="6706665" y="5300277"/>
            <a:ext cx="48287" cy="10215"/>
          </a:xfrm>
          <a:custGeom>
            <a:avLst/>
            <a:gdLst/>
            <a:ahLst/>
            <a:cxnLst/>
            <a:rect l="0" t="0" r="r" b="b"/>
            <a:pathLst>
              <a:path w="48287" h="10215">
                <a:moveTo>
                  <a:pt x="48287" y="0"/>
                </a:moveTo>
                <a:cubicBezTo>
                  <a:pt x="0" y="5675"/>
                  <a:pt x="0" y="5675"/>
                  <a:pt x="0" y="5675"/>
                </a:cubicBezTo>
                <a:cubicBezTo>
                  <a:pt x="4390" y="7945"/>
                  <a:pt x="8779" y="9080"/>
                  <a:pt x="13169" y="10215"/>
                </a:cubicBezTo>
                <a:cubicBezTo>
                  <a:pt x="37313" y="6810"/>
                  <a:pt x="37313" y="6810"/>
                  <a:pt x="37313" y="6810"/>
                </a:cubicBezTo>
                <a:cubicBezTo>
                  <a:pt x="38410" y="6810"/>
                  <a:pt x="39508" y="5675"/>
                  <a:pt x="40605" y="5675"/>
                </a:cubicBezTo>
                <a:cubicBezTo>
                  <a:pt x="43897" y="3405"/>
                  <a:pt x="46092" y="2270"/>
                  <a:pt x="4828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0">
                <a:latin typeface="Arial" panose="020B0604020202020204"/>
                <a:ea typeface="微软雅黑" panose="020B0503020204020204" charset="-122"/>
              </a:rPr>
              <a:t>3</a:t>
            </a:r>
            <a:endParaRPr lang="en-US" sz="250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>
            <a:noFill/>
          </a:ln>
        </p:spPr>
        <p:txBody>
          <a:bodyPr lIns="36000" tIns="36000" rIns="36000" bIns="36000" anchor="ctr"/>
          <a:lstStyle/>
          <a:p>
            <a:pPr algn="ctr"/>
            <a:endParaRPr lang="zh-CN" sz="3600">
              <a:solidFill>
                <a:schemeClr val="tx1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5150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sz="4000">
                <a:latin typeface="微软雅黑" panose="020B0503020204020204" charset="-122"/>
                <a:ea typeface="微软雅黑" panose="020B0503020204020204" charset="-122"/>
              </a:rPr>
              <a:t>项目质量管理</a:t>
            </a:r>
            <a:endParaRPr lang="zh-CN" sz="4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tx2"/>
                </a:solidFill>
                <a:effectLst>
                  <a:innerShdw blurRad="63500" dist="50800" dir="16200000">
                    <a:srgbClr val="000000">
                      <a:alpha val="30000"/>
                    </a:srgbClr>
                  </a:innerShdw>
                </a:effectLst>
                <a:latin typeface="Arial" panose="020B0604020202020204"/>
                <a:ea typeface="微软雅黑" panose="020B0503020204020204" charset="-122"/>
              </a:rPr>
              <a:t>Part 03</a:t>
            </a:r>
            <a:endParaRPr lang="zh-CN" sz="3200">
              <a:solidFill>
                <a:schemeClr val="tx2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 w="6350">
            <a:solidFill>
              <a:schemeClr val="tx2"/>
            </a:solidFill>
            <a:prstDash val="lgDash"/>
            <a:miter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ptsTypes="AA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6222"/>
          <p:cNvSpPr/>
          <p:nvPr/>
        </p:nvSpPr>
        <p:spPr>
          <a:xfrm>
            <a:off x="2983865" y="2349501"/>
            <a:ext cx="1409700" cy="2166938"/>
          </a:xfrm>
          <a:custGeom>
            <a:avLst/>
            <a:gdLst/>
            <a:ahLst/>
            <a:cxnLst/>
            <a:rect l="0" t="0" r="r" b="b"/>
            <a:pathLst>
              <a:path w="1409700" h="2166938">
                <a:moveTo>
                  <a:pt x="1406525" y="0"/>
                </a:moveTo>
                <a:lnTo>
                  <a:pt x="14288" y="2141538"/>
                </a:lnTo>
                <a:lnTo>
                  <a:pt x="0" y="2166938"/>
                </a:lnTo>
                <a:lnTo>
                  <a:pt x="0" y="2166938"/>
                </a:lnTo>
                <a:lnTo>
                  <a:pt x="1409700" y="3175"/>
                </a:lnTo>
                <a:lnTo>
                  <a:pt x="1406525" y="0"/>
                </a:lnTo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r>
              <a:rPr lang="en-US" sz="60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rPr>
              <a:t>03</a:t>
            </a:r>
            <a:endParaRPr lang="zh-CN" sz="6000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146" name="直接连接符 145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graphicFrame>
        <p:nvGraphicFramePr>
          <p:cNvPr id="147" name="表格 146"/>
          <p:cNvGraphicFramePr/>
          <p:nvPr>
            <p:custDataLst>
              <p:tags r:id="rId1"/>
            </p:custDataLst>
          </p:nvPr>
        </p:nvGraphicFramePr>
        <p:xfrm>
          <a:off x="2249564" y="1212023"/>
          <a:ext cx="7785100" cy="518795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603500"/>
                <a:gridCol w="2590800"/>
                <a:gridCol w="2590800"/>
              </a:tblGrid>
              <a:tr h="342900"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人员角色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主要活动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职责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白潇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软件质量控制</a:t>
                      </a:r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(单元测试)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确定项目结果与质量标准是否相符，控制产品的质量，及时纠正缺陷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任俊南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软件质量计划</a:t>
                      </a:r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(基准对照)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决定如何满足质量标准的计划安排和方法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赵宇翔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软件质量保证</a:t>
                      </a:r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(审计)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通过评价项目整体绩效</a:t>
                      </a:r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,建立对质量要求的信任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李宝龙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软件质量控制</a:t>
                      </a:r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(技术评审)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检查工作结果，按照标准跟踪检查，确定措施消灭质量问题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王博闻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软件质量计划</a:t>
                      </a:r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(质量分析)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确定项目应达到的质量标准</a:t>
                      </a:r>
                      <a:endParaRPr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8" name="文本框 147"/>
          <p:cNvSpPr txBox="1"/>
          <p:nvPr/>
        </p:nvSpPr>
        <p:spPr>
          <a:xfrm>
            <a:off x="2342892" y="341348"/>
            <a:ext cx="3803650" cy="5207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</a:rPr>
              <a:t>项目质量计划人员职责</a:t>
            </a:r>
            <a:endParaRPr 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>
          <a:xfrm>
            <a:off x="5653175" y="5244562"/>
            <a:ext cx="132789" cy="117467"/>
          </a:xfrm>
          <a:custGeom>
            <a:avLst/>
            <a:gdLst/>
            <a:ahLst/>
            <a:cxnLst/>
            <a:rect l="0" t="0" r="r" b="b"/>
            <a:pathLst>
              <a:path w="132789" h="117467">
                <a:moveTo>
                  <a:pt x="66943" y="0"/>
                </a:moveTo>
                <a:cubicBezTo>
                  <a:pt x="57066" y="0"/>
                  <a:pt x="48287" y="2196"/>
                  <a:pt x="39507" y="7685"/>
                </a:cubicBezTo>
                <a:cubicBezTo>
                  <a:pt x="10974" y="21956"/>
                  <a:pt x="0" y="57087"/>
                  <a:pt x="15364" y="85630"/>
                </a:cubicBezTo>
                <a:cubicBezTo>
                  <a:pt x="25241" y="105391"/>
                  <a:pt x="46092" y="117467"/>
                  <a:pt x="66943" y="117467"/>
                </a:cubicBezTo>
                <a:cubicBezTo>
                  <a:pt x="75723" y="117467"/>
                  <a:pt x="85600" y="115271"/>
                  <a:pt x="94379" y="110880"/>
                </a:cubicBezTo>
                <a:cubicBezTo>
                  <a:pt x="121815" y="95511"/>
                  <a:pt x="132789" y="60380"/>
                  <a:pt x="118522" y="31837"/>
                </a:cubicBezTo>
                <a:cubicBezTo>
                  <a:pt x="107548" y="12076"/>
                  <a:pt x="87794" y="0"/>
                  <a:pt x="66943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4" name="Freeform 226"/>
          <p:cNvSpPr/>
          <p:nvPr/>
        </p:nvSpPr>
        <p:spPr>
          <a:xfrm>
            <a:off x="6191760" y="5380601"/>
            <a:ext cx="65002" cy="57109"/>
          </a:xfrm>
          <a:custGeom>
            <a:avLst/>
            <a:gdLst/>
            <a:ahLst/>
            <a:cxnLst/>
            <a:rect l="0" t="0" r="r" b="b"/>
            <a:pathLst>
              <a:path w="65002" h="57109">
                <a:moveTo>
                  <a:pt x="31950" y="0"/>
                </a:moveTo>
                <a:cubicBezTo>
                  <a:pt x="27543" y="0"/>
                  <a:pt x="23136" y="1098"/>
                  <a:pt x="19831" y="3295"/>
                </a:cubicBezTo>
                <a:cubicBezTo>
                  <a:pt x="5509" y="10983"/>
                  <a:pt x="0" y="27456"/>
                  <a:pt x="7712" y="41734"/>
                </a:cubicBezTo>
                <a:cubicBezTo>
                  <a:pt x="12119" y="51618"/>
                  <a:pt x="22035" y="57109"/>
                  <a:pt x="31950" y="57109"/>
                </a:cubicBezTo>
                <a:cubicBezTo>
                  <a:pt x="36357" y="57109"/>
                  <a:pt x="41866" y="56011"/>
                  <a:pt x="45171" y="53814"/>
                </a:cubicBezTo>
                <a:cubicBezTo>
                  <a:pt x="59493" y="46127"/>
                  <a:pt x="65002" y="29653"/>
                  <a:pt x="57290" y="15376"/>
                </a:cubicBezTo>
                <a:cubicBezTo>
                  <a:pt x="52883" y="5491"/>
                  <a:pt x="42967" y="0"/>
                  <a:pt x="3195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>
          <a:xfrm>
            <a:off x="6674629" y="5220418"/>
            <a:ext cx="102145" cy="91002"/>
          </a:xfrm>
          <a:custGeom>
            <a:avLst/>
            <a:gdLst/>
            <a:ahLst/>
            <a:cxnLst/>
            <a:rect l="0" t="0" r="r" b="b"/>
            <a:pathLst>
              <a:path w="102145" h="91002">
                <a:moveTo>
                  <a:pt x="69195" y="86616"/>
                </a:moveTo>
                <a:cubicBezTo>
                  <a:pt x="45032" y="89906"/>
                  <a:pt x="45032" y="89906"/>
                  <a:pt x="45032" y="89906"/>
                </a:cubicBezTo>
                <a:cubicBezTo>
                  <a:pt x="47228" y="89906"/>
                  <a:pt x="49425" y="91002"/>
                  <a:pt x="51622" y="91002"/>
                </a:cubicBezTo>
                <a:cubicBezTo>
                  <a:pt x="57113" y="91002"/>
                  <a:pt x="63703" y="89906"/>
                  <a:pt x="69195" y="86616"/>
                </a:cubicBezTo>
                <a:moveTo>
                  <a:pt x="51622" y="0"/>
                </a:moveTo>
                <a:cubicBezTo>
                  <a:pt x="43933" y="0"/>
                  <a:pt x="37343" y="1096"/>
                  <a:pt x="30753" y="5482"/>
                </a:cubicBezTo>
                <a:cubicBezTo>
                  <a:pt x="8787" y="16446"/>
                  <a:pt x="0" y="43856"/>
                  <a:pt x="10983" y="65785"/>
                </a:cubicBezTo>
                <a:cubicBezTo>
                  <a:pt x="16475" y="75652"/>
                  <a:pt x="23065" y="82231"/>
                  <a:pt x="31852" y="85520"/>
                </a:cubicBezTo>
                <a:cubicBezTo>
                  <a:pt x="80178" y="80038"/>
                  <a:pt x="80178" y="80038"/>
                  <a:pt x="80178" y="80038"/>
                </a:cubicBezTo>
                <a:cubicBezTo>
                  <a:pt x="96653" y="66881"/>
                  <a:pt x="102145" y="43856"/>
                  <a:pt x="92260" y="24121"/>
                </a:cubicBezTo>
                <a:cubicBezTo>
                  <a:pt x="83473" y="8771"/>
                  <a:pt x="68097" y="0"/>
                  <a:pt x="51622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7" name="Freeform 229"/>
          <p:cNvSpPr/>
          <p:nvPr/>
        </p:nvSpPr>
        <p:spPr>
          <a:xfrm>
            <a:off x="6706665" y="5300277"/>
            <a:ext cx="48287" cy="10215"/>
          </a:xfrm>
          <a:custGeom>
            <a:avLst/>
            <a:gdLst/>
            <a:ahLst/>
            <a:cxnLst/>
            <a:rect l="0" t="0" r="r" b="b"/>
            <a:pathLst>
              <a:path w="48287" h="10215">
                <a:moveTo>
                  <a:pt x="48287" y="0"/>
                </a:moveTo>
                <a:cubicBezTo>
                  <a:pt x="0" y="5675"/>
                  <a:pt x="0" y="5675"/>
                  <a:pt x="0" y="5675"/>
                </a:cubicBezTo>
                <a:cubicBezTo>
                  <a:pt x="4390" y="7945"/>
                  <a:pt x="8779" y="9080"/>
                  <a:pt x="13169" y="10215"/>
                </a:cubicBezTo>
                <a:cubicBezTo>
                  <a:pt x="37313" y="6810"/>
                  <a:pt x="37313" y="6810"/>
                  <a:pt x="37313" y="6810"/>
                </a:cubicBezTo>
                <a:cubicBezTo>
                  <a:pt x="38410" y="6810"/>
                  <a:pt x="39508" y="5675"/>
                  <a:pt x="40605" y="5675"/>
                </a:cubicBezTo>
                <a:cubicBezTo>
                  <a:pt x="43897" y="3405"/>
                  <a:pt x="46092" y="2270"/>
                  <a:pt x="4828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0">
                <a:latin typeface="Arial" panose="020B0604020202020204"/>
                <a:ea typeface="微软雅黑" panose="020B0503020204020204" charset="-122"/>
              </a:rPr>
              <a:t>4</a:t>
            </a:r>
            <a:endParaRPr lang="en-US" sz="250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>
            <a:noFill/>
          </a:ln>
        </p:spPr>
        <p:txBody>
          <a:bodyPr lIns="36000" tIns="36000" rIns="36000" bIns="36000" anchor="ctr"/>
          <a:lstStyle/>
          <a:p>
            <a:pPr algn="ctr"/>
            <a:endParaRPr lang="zh-CN" sz="3600">
              <a:solidFill>
                <a:schemeClr val="tx1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5150" cy="88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4000" b="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测试用例</a:t>
            </a:r>
            <a:endParaRPr lang="zh-CN" sz="4000" b="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tx2"/>
                </a:solidFill>
                <a:effectLst>
                  <a:innerShdw blurRad="63500" dist="50800" dir="16200000">
                    <a:srgbClr val="000000">
                      <a:alpha val="30000"/>
                    </a:srgbClr>
                  </a:innerShdw>
                </a:effectLst>
                <a:latin typeface="Arial" panose="020B0604020202020204"/>
                <a:ea typeface="微软雅黑" panose="020B0503020204020204" charset="-122"/>
              </a:rPr>
              <a:t>Part 04</a:t>
            </a:r>
            <a:endParaRPr lang="zh-CN" sz="3200">
              <a:solidFill>
                <a:schemeClr val="tx2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 w="6350">
            <a:solidFill>
              <a:schemeClr val="tx2"/>
            </a:solidFill>
            <a:prstDash val="lgDash"/>
            <a:miter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ptsTypes="AA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Freeform 66"/>
          <p:cNvSpPr/>
          <p:nvPr/>
        </p:nvSpPr>
        <p:spPr>
          <a:xfrm rot="20039755">
            <a:off x="1179436" y="-269448"/>
            <a:ext cx="10679189" cy="8521474"/>
          </a:xfrm>
          <a:custGeom>
            <a:avLst/>
            <a:gdLst/>
            <a:ahLst/>
            <a:cxnLst/>
            <a:rect l="0" t="0" r="r" b="b"/>
            <a:pathLst>
              <a:path w="10679189" h="8521474">
                <a:moveTo>
                  <a:pt x="10676348" y="8521474"/>
                </a:moveTo>
                <a:cubicBezTo>
                  <a:pt x="10216112" y="7279765"/>
                  <a:pt x="9670646" y="6583613"/>
                  <a:pt x="8963246" y="6336408"/>
                </a:cubicBezTo>
                <a:cubicBezTo>
                  <a:pt x="8329711" y="6111934"/>
                  <a:pt x="7639356" y="6271055"/>
                  <a:pt x="6909228" y="6438700"/>
                </a:cubicBezTo>
                <a:cubicBezTo>
                  <a:pt x="6395013" y="6558040"/>
                  <a:pt x="5869435" y="6677380"/>
                  <a:pt x="5326810" y="6677380"/>
                </a:cubicBezTo>
                <a:cubicBezTo>
                  <a:pt x="5198967" y="6677380"/>
                  <a:pt x="5068282" y="6671698"/>
                  <a:pt x="4937598" y="6657490"/>
                </a:cubicBezTo>
                <a:cubicBezTo>
                  <a:pt x="4184742" y="6566564"/>
                  <a:pt x="3588139" y="6123300"/>
                  <a:pt x="3108016" y="5699926"/>
                </a:cubicBezTo>
                <a:cubicBezTo>
                  <a:pt x="2781305" y="5415782"/>
                  <a:pt x="2474481" y="5100382"/>
                  <a:pt x="2179020" y="4796348"/>
                </a:cubicBezTo>
                <a:cubicBezTo>
                  <a:pt x="2096632" y="4711105"/>
                  <a:pt x="2011404" y="4625862"/>
                  <a:pt x="1929016" y="4540619"/>
                </a:cubicBezTo>
                <a:cubicBezTo>
                  <a:pt x="1511394" y="4117244"/>
                  <a:pt x="1002861" y="3324483"/>
                  <a:pt x="639217" y="2520356"/>
                </a:cubicBezTo>
                <a:cubicBezTo>
                  <a:pt x="431827" y="2065726"/>
                  <a:pt x="275574" y="1625303"/>
                  <a:pt x="176140" y="1216136"/>
                </a:cubicBezTo>
                <a:cubicBezTo>
                  <a:pt x="65342" y="755823"/>
                  <a:pt x="28410" y="346655"/>
                  <a:pt x="68183" y="0"/>
                </a:cubicBezTo>
                <a:cubicBezTo>
                  <a:pt x="73865" y="0"/>
                  <a:pt x="73865" y="0"/>
                  <a:pt x="73865" y="0"/>
                </a:cubicBezTo>
                <a:cubicBezTo>
                  <a:pt x="0" y="650689"/>
                  <a:pt x="201709" y="1545743"/>
                  <a:pt x="644899" y="2517514"/>
                </a:cubicBezTo>
                <a:cubicBezTo>
                  <a:pt x="1008543" y="3321642"/>
                  <a:pt x="1514235" y="4111561"/>
                  <a:pt x="1931856" y="4534936"/>
                </a:cubicBezTo>
                <a:cubicBezTo>
                  <a:pt x="2017085" y="4620179"/>
                  <a:pt x="2099473" y="4708264"/>
                  <a:pt x="2181861" y="4793507"/>
                </a:cubicBezTo>
                <a:cubicBezTo>
                  <a:pt x="2480163" y="5097541"/>
                  <a:pt x="2786987" y="5412940"/>
                  <a:pt x="3110857" y="5697084"/>
                </a:cubicBezTo>
                <a:cubicBezTo>
                  <a:pt x="3590980" y="6117617"/>
                  <a:pt x="4184742" y="6560881"/>
                  <a:pt x="4937598" y="6651807"/>
                </a:cubicBezTo>
                <a:cubicBezTo>
                  <a:pt x="5616589" y="6731368"/>
                  <a:pt x="6272852" y="6580772"/>
                  <a:pt x="6906387" y="6433017"/>
                </a:cubicBezTo>
                <a:cubicBezTo>
                  <a:pt x="7639356" y="6265372"/>
                  <a:pt x="8329711" y="6106251"/>
                  <a:pt x="8963246" y="6330725"/>
                </a:cubicBezTo>
                <a:cubicBezTo>
                  <a:pt x="9304162" y="6450065"/>
                  <a:pt x="9599622" y="6668856"/>
                  <a:pt x="9872355" y="6998463"/>
                </a:cubicBezTo>
                <a:cubicBezTo>
                  <a:pt x="10173497" y="7365009"/>
                  <a:pt x="10437707" y="7862260"/>
                  <a:pt x="10679189" y="8518633"/>
                </a:cubicBezTo>
                <a:lnTo>
                  <a:pt x="10676348" y="852147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3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4" name="Freeform 69"/>
          <p:cNvSpPr/>
          <p:nvPr/>
        </p:nvSpPr>
        <p:spPr>
          <a:xfrm rot="20039755">
            <a:off x="956588" y="-367868"/>
            <a:ext cx="10748909" cy="8517869"/>
          </a:xfrm>
          <a:custGeom>
            <a:avLst/>
            <a:gdLst/>
            <a:ahLst/>
            <a:cxnLst/>
            <a:rect l="0" t="0" r="r" b="b"/>
            <a:pathLst>
              <a:path w="10748909" h="8517869">
                <a:moveTo>
                  <a:pt x="10743226" y="8517869"/>
                </a:moveTo>
                <a:cubicBezTo>
                  <a:pt x="10317021" y="7247860"/>
                  <a:pt x="9788525" y="6551770"/>
                  <a:pt x="9081024" y="6330157"/>
                </a:cubicBezTo>
                <a:cubicBezTo>
                  <a:pt x="8447398" y="6131275"/>
                  <a:pt x="7742738" y="6332999"/>
                  <a:pt x="6995457" y="6546087"/>
                </a:cubicBezTo>
                <a:cubicBezTo>
                  <a:pt x="6404452" y="6716558"/>
                  <a:pt x="5799240" y="6889871"/>
                  <a:pt x="5171296" y="6889871"/>
                </a:cubicBezTo>
                <a:cubicBezTo>
                  <a:pt x="5091738" y="6889871"/>
                  <a:pt x="5012180" y="6887030"/>
                  <a:pt x="4929780" y="6881347"/>
                </a:cubicBezTo>
                <a:cubicBezTo>
                  <a:pt x="4301837" y="6833047"/>
                  <a:pt x="3730721" y="6548929"/>
                  <a:pt x="3077206" y="5957962"/>
                </a:cubicBezTo>
                <a:cubicBezTo>
                  <a:pt x="2685096" y="5602814"/>
                  <a:pt x="2344132" y="5207890"/>
                  <a:pt x="1983277" y="4790236"/>
                </a:cubicBezTo>
                <a:cubicBezTo>
                  <a:pt x="1932133" y="4727730"/>
                  <a:pt x="1932133" y="4727730"/>
                  <a:pt x="1932133" y="4727730"/>
                </a:cubicBezTo>
                <a:cubicBezTo>
                  <a:pt x="1531499" y="4267458"/>
                  <a:pt x="1054149" y="3420785"/>
                  <a:pt x="713184" y="2574113"/>
                </a:cubicBezTo>
                <a:cubicBezTo>
                  <a:pt x="519971" y="2093952"/>
                  <a:pt x="377902" y="1636522"/>
                  <a:pt x="295503" y="1216027"/>
                </a:cubicBezTo>
                <a:cubicBezTo>
                  <a:pt x="198896" y="744390"/>
                  <a:pt x="179006" y="335260"/>
                  <a:pt x="235834" y="0"/>
                </a:cubicBezTo>
                <a:cubicBezTo>
                  <a:pt x="241517" y="0"/>
                  <a:pt x="241517" y="0"/>
                  <a:pt x="241517" y="0"/>
                </a:cubicBezTo>
                <a:cubicBezTo>
                  <a:pt x="0" y="1434798"/>
                  <a:pt x="1201900" y="3875375"/>
                  <a:pt x="1934974" y="4724889"/>
                </a:cubicBezTo>
                <a:cubicBezTo>
                  <a:pt x="1988960" y="4787395"/>
                  <a:pt x="1988960" y="4787395"/>
                  <a:pt x="1988960" y="4787395"/>
                </a:cubicBezTo>
                <a:cubicBezTo>
                  <a:pt x="2349814" y="5205049"/>
                  <a:pt x="2690779" y="5597132"/>
                  <a:pt x="3082888" y="5952280"/>
                </a:cubicBezTo>
                <a:cubicBezTo>
                  <a:pt x="3733562" y="6543246"/>
                  <a:pt x="4304678" y="6827365"/>
                  <a:pt x="4929780" y="6875665"/>
                </a:cubicBezTo>
                <a:cubicBezTo>
                  <a:pt x="5642964" y="6929647"/>
                  <a:pt x="6327735" y="6730764"/>
                  <a:pt x="6992616" y="6540405"/>
                </a:cubicBezTo>
                <a:cubicBezTo>
                  <a:pt x="7742738" y="6327316"/>
                  <a:pt x="8447398" y="6125592"/>
                  <a:pt x="9083865" y="6324475"/>
                </a:cubicBezTo>
                <a:cubicBezTo>
                  <a:pt x="9421988" y="6429599"/>
                  <a:pt x="9714650" y="6642688"/>
                  <a:pt x="9978897" y="6972265"/>
                </a:cubicBezTo>
                <a:cubicBezTo>
                  <a:pt x="10271559" y="7338778"/>
                  <a:pt x="10521599" y="7844508"/>
                  <a:pt x="10748909" y="8515028"/>
                </a:cubicBezTo>
                <a:lnTo>
                  <a:pt x="10743226" y="8517869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5" name="Freeform 72"/>
          <p:cNvSpPr/>
          <p:nvPr/>
        </p:nvSpPr>
        <p:spPr>
          <a:xfrm rot="20039755">
            <a:off x="979103" y="-420482"/>
            <a:ext cx="10540951" cy="8516666"/>
          </a:xfrm>
          <a:custGeom>
            <a:avLst/>
            <a:gdLst/>
            <a:ahLst/>
            <a:cxnLst/>
            <a:rect l="0" t="0" r="r" b="b"/>
            <a:pathLst>
              <a:path w="10540951" h="8516666">
                <a:moveTo>
                  <a:pt x="10535269" y="8516666"/>
                </a:moveTo>
                <a:cubicBezTo>
                  <a:pt x="10197163" y="7402708"/>
                  <a:pt x="9762455" y="6720692"/>
                  <a:pt x="9202733" y="6433678"/>
                </a:cubicBezTo>
                <a:cubicBezTo>
                  <a:pt x="8506633" y="6075620"/>
                  <a:pt x="7679836" y="6356951"/>
                  <a:pt x="6807579" y="6652491"/>
                </a:cubicBezTo>
                <a:cubicBezTo>
                  <a:pt x="6145573" y="6879829"/>
                  <a:pt x="5463679" y="7110009"/>
                  <a:pt x="4759055" y="7110009"/>
                </a:cubicBezTo>
                <a:cubicBezTo>
                  <a:pt x="4722119" y="7110009"/>
                  <a:pt x="4685183" y="7110009"/>
                  <a:pt x="4648247" y="7107168"/>
                </a:cubicBezTo>
                <a:cubicBezTo>
                  <a:pt x="4295935" y="7095801"/>
                  <a:pt x="3963511" y="7007707"/>
                  <a:pt x="3633929" y="6840045"/>
                </a:cubicBezTo>
                <a:cubicBezTo>
                  <a:pt x="3352647" y="6697959"/>
                  <a:pt x="3071366" y="6493354"/>
                  <a:pt x="2775878" y="6217706"/>
                </a:cubicBezTo>
                <a:cubicBezTo>
                  <a:pt x="2363901" y="5831231"/>
                  <a:pt x="2014430" y="5385079"/>
                  <a:pt x="1659276" y="4919035"/>
                </a:cubicBezTo>
                <a:cubicBezTo>
                  <a:pt x="1483120" y="4686013"/>
                  <a:pt x="1278552" y="4342164"/>
                  <a:pt x="1079666" y="3952847"/>
                </a:cubicBezTo>
                <a:cubicBezTo>
                  <a:pt x="869415" y="3535113"/>
                  <a:pt x="673371" y="3077594"/>
                  <a:pt x="514262" y="2628601"/>
                </a:cubicBezTo>
                <a:cubicBezTo>
                  <a:pt x="335265" y="2122773"/>
                  <a:pt x="207410" y="1648204"/>
                  <a:pt x="139220" y="1219102"/>
                </a:cubicBezTo>
                <a:cubicBezTo>
                  <a:pt x="59666" y="733166"/>
                  <a:pt x="56825" y="323957"/>
                  <a:pt x="130696" y="0"/>
                </a:cubicBezTo>
                <a:cubicBezTo>
                  <a:pt x="136379" y="2842"/>
                  <a:pt x="136379" y="2842"/>
                  <a:pt x="136379" y="2842"/>
                </a:cubicBezTo>
                <a:cubicBezTo>
                  <a:pt x="0" y="608130"/>
                  <a:pt x="133538" y="1540218"/>
                  <a:pt x="519944" y="2625759"/>
                </a:cubicBezTo>
                <a:cubicBezTo>
                  <a:pt x="829638" y="3501012"/>
                  <a:pt x="1289917" y="4421732"/>
                  <a:pt x="1664959" y="4916194"/>
                </a:cubicBezTo>
                <a:cubicBezTo>
                  <a:pt x="2017271" y="5379396"/>
                  <a:pt x="2369583" y="5828389"/>
                  <a:pt x="2778720" y="6212023"/>
                </a:cubicBezTo>
                <a:cubicBezTo>
                  <a:pt x="3403790" y="6797419"/>
                  <a:pt x="3997606" y="7081592"/>
                  <a:pt x="4648247" y="7104326"/>
                </a:cubicBezTo>
                <a:cubicBezTo>
                  <a:pt x="4685183" y="7104326"/>
                  <a:pt x="4722119" y="7104326"/>
                  <a:pt x="4759055" y="7104326"/>
                </a:cubicBezTo>
                <a:cubicBezTo>
                  <a:pt x="5463679" y="7104326"/>
                  <a:pt x="6145573" y="6874146"/>
                  <a:pt x="6804738" y="6649649"/>
                </a:cubicBezTo>
                <a:cubicBezTo>
                  <a:pt x="7250810" y="6496196"/>
                  <a:pt x="7671312" y="6354109"/>
                  <a:pt x="8074766" y="6291591"/>
                </a:cubicBezTo>
                <a:cubicBezTo>
                  <a:pt x="8526521" y="6220548"/>
                  <a:pt x="8887357" y="6266016"/>
                  <a:pt x="9205574" y="6427994"/>
                </a:cubicBezTo>
                <a:cubicBezTo>
                  <a:pt x="9478332" y="6570081"/>
                  <a:pt x="9716995" y="6794577"/>
                  <a:pt x="9930087" y="7118535"/>
                </a:cubicBezTo>
                <a:cubicBezTo>
                  <a:pt x="10163068" y="7470909"/>
                  <a:pt x="10361954" y="7928428"/>
                  <a:pt x="10540951" y="8516666"/>
                </a:cubicBezTo>
                <a:lnTo>
                  <a:pt x="10535269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6" name="Freeform 74"/>
          <p:cNvSpPr/>
          <p:nvPr/>
        </p:nvSpPr>
        <p:spPr>
          <a:xfrm rot="20039755">
            <a:off x="887605" y="-363826"/>
            <a:ext cx="10491666" cy="8516666"/>
          </a:xfrm>
          <a:custGeom>
            <a:avLst/>
            <a:gdLst/>
            <a:ahLst/>
            <a:cxnLst/>
            <a:rect l="0" t="0" r="r" b="b"/>
            <a:pathLst>
              <a:path w="10491666" h="8516666">
                <a:moveTo>
                  <a:pt x="10485984" y="8516666"/>
                </a:moveTo>
                <a:cubicBezTo>
                  <a:pt x="10167797" y="7379974"/>
                  <a:pt x="9741653" y="6689433"/>
                  <a:pt x="9181983" y="6408102"/>
                </a:cubicBezTo>
                <a:cubicBezTo>
                  <a:pt x="8477425" y="6050044"/>
                  <a:pt x="7622296" y="6371160"/>
                  <a:pt x="6716030" y="6712167"/>
                </a:cubicBezTo>
                <a:cubicBezTo>
                  <a:pt x="6019995" y="6973606"/>
                  <a:pt x="5298391" y="7243571"/>
                  <a:pt x="4551218" y="7260621"/>
                </a:cubicBezTo>
                <a:cubicBezTo>
                  <a:pt x="4193257" y="7266305"/>
                  <a:pt x="3858024" y="7189578"/>
                  <a:pt x="3522791" y="7021916"/>
                </a:cubicBezTo>
                <a:cubicBezTo>
                  <a:pt x="3241536" y="6879829"/>
                  <a:pt x="2960281" y="6672383"/>
                  <a:pt x="2664821" y="6388210"/>
                </a:cubicBezTo>
                <a:cubicBezTo>
                  <a:pt x="2278450" y="6018785"/>
                  <a:pt x="1946058" y="5584000"/>
                  <a:pt x="1571051" y="5046913"/>
                </a:cubicBezTo>
                <a:cubicBezTo>
                  <a:pt x="1207408" y="4524035"/>
                  <a:pt x="764218" y="3566372"/>
                  <a:pt x="471599" y="2665543"/>
                </a:cubicBezTo>
                <a:cubicBezTo>
                  <a:pt x="303983" y="2139823"/>
                  <a:pt x="187503" y="1653887"/>
                  <a:pt x="127843" y="1221944"/>
                </a:cubicBezTo>
                <a:cubicBezTo>
                  <a:pt x="59660" y="727483"/>
                  <a:pt x="68183" y="318274"/>
                  <a:pt x="153412" y="0"/>
                </a:cubicBezTo>
                <a:cubicBezTo>
                  <a:pt x="159094" y="2842"/>
                  <a:pt x="159094" y="2842"/>
                  <a:pt x="159094" y="2842"/>
                </a:cubicBezTo>
                <a:cubicBezTo>
                  <a:pt x="0" y="593922"/>
                  <a:pt x="113638" y="1537376"/>
                  <a:pt x="477281" y="2662701"/>
                </a:cubicBezTo>
                <a:cubicBezTo>
                  <a:pt x="769900" y="3563530"/>
                  <a:pt x="1210249" y="4521193"/>
                  <a:pt x="1576733" y="5044071"/>
                </a:cubicBezTo>
                <a:cubicBezTo>
                  <a:pt x="1951740" y="5581158"/>
                  <a:pt x="2281291" y="6015943"/>
                  <a:pt x="2667662" y="6385368"/>
                </a:cubicBezTo>
                <a:cubicBezTo>
                  <a:pt x="3286991" y="6976448"/>
                  <a:pt x="3872229" y="7254938"/>
                  <a:pt x="4505763" y="7254938"/>
                </a:cubicBezTo>
                <a:cubicBezTo>
                  <a:pt x="4522809" y="7254938"/>
                  <a:pt x="4537013" y="7254938"/>
                  <a:pt x="4551218" y="7254938"/>
                </a:cubicBezTo>
                <a:cubicBezTo>
                  <a:pt x="5295550" y="7237887"/>
                  <a:pt x="6017154" y="6967923"/>
                  <a:pt x="6716030" y="6706484"/>
                </a:cubicBezTo>
                <a:cubicBezTo>
                  <a:pt x="7176265" y="6533138"/>
                  <a:pt x="7613773" y="6368318"/>
                  <a:pt x="8028554" y="6291591"/>
                </a:cubicBezTo>
                <a:cubicBezTo>
                  <a:pt x="8494471" y="6203497"/>
                  <a:pt x="8860955" y="6240440"/>
                  <a:pt x="9184824" y="6402419"/>
                </a:cubicBezTo>
                <a:cubicBezTo>
                  <a:pt x="9457556" y="6541663"/>
                  <a:pt x="9693356" y="6766160"/>
                  <a:pt x="9903587" y="7095801"/>
                </a:cubicBezTo>
                <a:cubicBezTo>
                  <a:pt x="10130864" y="7451017"/>
                  <a:pt x="10324049" y="7917061"/>
                  <a:pt x="10491666" y="8516666"/>
                </a:cubicBezTo>
                <a:lnTo>
                  <a:pt x="10485984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7" name="Freeform 81"/>
          <p:cNvSpPr/>
          <p:nvPr/>
        </p:nvSpPr>
        <p:spPr>
          <a:xfrm rot="20039755">
            <a:off x="527411" y="-18048"/>
            <a:ext cx="10275294" cy="8509454"/>
          </a:xfrm>
          <a:custGeom>
            <a:avLst/>
            <a:gdLst/>
            <a:ahLst/>
            <a:cxnLst/>
            <a:rect l="0" t="0" r="r" b="b"/>
            <a:pathLst>
              <a:path w="10275294" h="8509454">
                <a:moveTo>
                  <a:pt x="10269612" y="8509454"/>
                </a:moveTo>
                <a:cubicBezTo>
                  <a:pt x="10138934" y="7898592"/>
                  <a:pt x="9977007" y="7426949"/>
                  <a:pt x="9778148" y="7074638"/>
                </a:cubicBezTo>
                <a:cubicBezTo>
                  <a:pt x="9590653" y="6745056"/>
                  <a:pt x="9377591" y="6523441"/>
                  <a:pt x="9121916" y="6398428"/>
                </a:cubicBezTo>
                <a:cubicBezTo>
                  <a:pt x="8809424" y="6247843"/>
                  <a:pt x="8442957" y="6239319"/>
                  <a:pt x="7968537" y="6372857"/>
                </a:cubicBezTo>
                <a:cubicBezTo>
                  <a:pt x="7545253" y="6495029"/>
                  <a:pt x="7087879" y="6713803"/>
                  <a:pt x="6604937" y="6946783"/>
                </a:cubicBezTo>
                <a:cubicBezTo>
                  <a:pt x="5818027" y="7327506"/>
                  <a:pt x="5002707" y="7722436"/>
                  <a:pt x="4158980" y="7784943"/>
                </a:cubicBezTo>
                <a:cubicBezTo>
                  <a:pt x="3428886" y="7836085"/>
                  <a:pt x="2795380" y="7577534"/>
                  <a:pt x="2224372" y="6986560"/>
                </a:cubicBezTo>
                <a:cubicBezTo>
                  <a:pt x="1877791" y="6631408"/>
                  <a:pt x="1553936" y="6154083"/>
                  <a:pt x="1204513" y="5483555"/>
                </a:cubicBezTo>
                <a:cubicBezTo>
                  <a:pt x="931793" y="4957929"/>
                  <a:pt x="536917" y="3920884"/>
                  <a:pt x="272720" y="2787237"/>
                </a:cubicBezTo>
                <a:cubicBezTo>
                  <a:pt x="136360" y="2201946"/>
                  <a:pt x="53976" y="1676320"/>
                  <a:pt x="28408" y="1221725"/>
                </a:cubicBezTo>
                <a:cubicBezTo>
                  <a:pt x="0" y="701781"/>
                  <a:pt x="51135" y="289804"/>
                  <a:pt x="173291" y="0"/>
                </a:cubicBezTo>
                <a:cubicBezTo>
                  <a:pt x="178972" y="2841"/>
                  <a:pt x="178972" y="2841"/>
                  <a:pt x="178972" y="2841"/>
                </a:cubicBezTo>
                <a:cubicBezTo>
                  <a:pt x="53976" y="292646"/>
                  <a:pt x="5682" y="701781"/>
                  <a:pt x="34090" y="1221725"/>
                </a:cubicBezTo>
                <a:cubicBezTo>
                  <a:pt x="59657" y="1673479"/>
                  <a:pt x="142042" y="2201946"/>
                  <a:pt x="278402" y="2784396"/>
                </a:cubicBezTo>
                <a:cubicBezTo>
                  <a:pt x="542599" y="3918042"/>
                  <a:pt x="937475" y="4955088"/>
                  <a:pt x="1210195" y="5483555"/>
                </a:cubicBezTo>
                <a:cubicBezTo>
                  <a:pt x="1559617" y="6151241"/>
                  <a:pt x="1880632" y="6628566"/>
                  <a:pt x="2227213" y="6983719"/>
                </a:cubicBezTo>
                <a:cubicBezTo>
                  <a:pt x="2798221" y="7571851"/>
                  <a:pt x="3428886" y="7830402"/>
                  <a:pt x="4158980" y="7779260"/>
                </a:cubicBezTo>
                <a:cubicBezTo>
                  <a:pt x="4999867" y="7716754"/>
                  <a:pt x="5815186" y="7324665"/>
                  <a:pt x="6604937" y="6943942"/>
                </a:cubicBezTo>
                <a:cubicBezTo>
                  <a:pt x="7087879" y="6710962"/>
                  <a:pt x="7542412" y="6489347"/>
                  <a:pt x="7965697" y="6370015"/>
                </a:cubicBezTo>
                <a:cubicBezTo>
                  <a:pt x="8442957" y="6233637"/>
                  <a:pt x="8809424" y="6242160"/>
                  <a:pt x="9124757" y="6395586"/>
                </a:cubicBezTo>
                <a:cubicBezTo>
                  <a:pt x="9380432" y="6520600"/>
                  <a:pt x="9596335" y="6742215"/>
                  <a:pt x="9780989" y="7071797"/>
                </a:cubicBezTo>
                <a:cubicBezTo>
                  <a:pt x="9982688" y="7426949"/>
                  <a:pt x="10144616" y="7895750"/>
                  <a:pt x="10275294" y="8506613"/>
                </a:cubicBezTo>
                <a:lnTo>
                  <a:pt x="10269612" y="850945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8" name="椭圆 477"/>
          <p:cNvSpPr/>
          <p:nvPr/>
        </p:nvSpPr>
        <p:spPr>
          <a:xfrm>
            <a:off x="11217065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9" name="椭圆 478"/>
          <p:cNvSpPr/>
          <p:nvPr/>
        </p:nvSpPr>
        <p:spPr>
          <a:xfrm>
            <a:off x="935853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0" name="椭圆 479"/>
          <p:cNvSpPr/>
          <p:nvPr/>
        </p:nvSpPr>
        <p:spPr>
          <a:xfrm>
            <a:off x="10396655" y="4439585"/>
            <a:ext cx="95275" cy="952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1" name="椭圆 480"/>
          <p:cNvSpPr/>
          <p:nvPr/>
        </p:nvSpPr>
        <p:spPr>
          <a:xfrm>
            <a:off x="1566703" y="4540024"/>
            <a:ext cx="115283" cy="115283"/>
          </a:xfrm>
          <a:prstGeom prst="ellipse">
            <a:avLst/>
          </a:prstGeom>
          <a:solidFill>
            <a:srgbClr val="1A1D1A">
              <a:alpha val="44000"/>
            </a:srgbClr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r>
              <a:rPr lang="en-US" sz="60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rPr>
              <a:t>04</a:t>
            </a:r>
            <a:endParaRPr lang="zh-CN" sz="6000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graphicFrame>
        <p:nvGraphicFramePr>
          <p:cNvPr id="482" name="表格 481"/>
          <p:cNvGraphicFramePr/>
          <p:nvPr/>
        </p:nvGraphicFramePr>
        <p:xfrm>
          <a:off x="1299234" y="1658412"/>
          <a:ext cx="8953500" cy="26289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4476750"/>
                <a:gridCol w="4476750"/>
              </a:tblGrid>
              <a:tr h="5334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基本流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-&gt;输入密码-&gt;二次输入验证密码-&gt;注册成功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-&gt;手机号格式错误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-&gt;输入密码-&gt;密码长度错误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-&gt;输入密码-&gt;二次输入验证密码-&gt;两次输入密码不符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-&gt;输入密码-&gt;二次输入验证密码-&gt;账号已存在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83" name="文本框 482"/>
          <p:cNvSpPr txBox="1"/>
          <p:nvPr/>
        </p:nvSpPr>
        <p:spPr>
          <a:xfrm>
            <a:off x="1299234" y="1081809"/>
            <a:ext cx="2844800" cy="3683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en-US"/>
              <a:t>1.</a:t>
            </a:r>
            <a:r>
              <a:rPr lang="zh-CN"/>
              <a:t>注册功能</a:t>
            </a:r>
            <a:endParaRPr 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Freeform 66"/>
          <p:cNvSpPr/>
          <p:nvPr/>
        </p:nvSpPr>
        <p:spPr>
          <a:xfrm rot="20039755">
            <a:off x="1179436" y="-269448"/>
            <a:ext cx="10679189" cy="8521474"/>
          </a:xfrm>
          <a:custGeom>
            <a:avLst/>
            <a:gdLst/>
            <a:ahLst/>
            <a:cxnLst/>
            <a:rect l="0" t="0" r="r" b="b"/>
            <a:pathLst>
              <a:path w="10679189" h="8521474">
                <a:moveTo>
                  <a:pt x="10676348" y="8521474"/>
                </a:moveTo>
                <a:cubicBezTo>
                  <a:pt x="10216112" y="7279765"/>
                  <a:pt x="9670646" y="6583613"/>
                  <a:pt x="8963246" y="6336408"/>
                </a:cubicBezTo>
                <a:cubicBezTo>
                  <a:pt x="8329711" y="6111934"/>
                  <a:pt x="7639356" y="6271055"/>
                  <a:pt x="6909228" y="6438700"/>
                </a:cubicBezTo>
                <a:cubicBezTo>
                  <a:pt x="6395013" y="6558040"/>
                  <a:pt x="5869435" y="6677380"/>
                  <a:pt x="5326810" y="6677380"/>
                </a:cubicBezTo>
                <a:cubicBezTo>
                  <a:pt x="5198967" y="6677380"/>
                  <a:pt x="5068282" y="6671698"/>
                  <a:pt x="4937598" y="6657490"/>
                </a:cubicBezTo>
                <a:cubicBezTo>
                  <a:pt x="4184742" y="6566564"/>
                  <a:pt x="3588139" y="6123300"/>
                  <a:pt x="3108016" y="5699926"/>
                </a:cubicBezTo>
                <a:cubicBezTo>
                  <a:pt x="2781305" y="5415782"/>
                  <a:pt x="2474481" y="5100382"/>
                  <a:pt x="2179020" y="4796348"/>
                </a:cubicBezTo>
                <a:cubicBezTo>
                  <a:pt x="2096632" y="4711105"/>
                  <a:pt x="2011404" y="4625862"/>
                  <a:pt x="1929016" y="4540619"/>
                </a:cubicBezTo>
                <a:cubicBezTo>
                  <a:pt x="1511394" y="4117244"/>
                  <a:pt x="1002861" y="3324483"/>
                  <a:pt x="639217" y="2520356"/>
                </a:cubicBezTo>
                <a:cubicBezTo>
                  <a:pt x="431827" y="2065726"/>
                  <a:pt x="275574" y="1625303"/>
                  <a:pt x="176140" y="1216136"/>
                </a:cubicBezTo>
                <a:cubicBezTo>
                  <a:pt x="65342" y="755823"/>
                  <a:pt x="28410" y="346655"/>
                  <a:pt x="68183" y="0"/>
                </a:cubicBezTo>
                <a:cubicBezTo>
                  <a:pt x="73865" y="0"/>
                  <a:pt x="73865" y="0"/>
                  <a:pt x="73865" y="0"/>
                </a:cubicBezTo>
                <a:cubicBezTo>
                  <a:pt x="0" y="650689"/>
                  <a:pt x="201709" y="1545743"/>
                  <a:pt x="644899" y="2517514"/>
                </a:cubicBezTo>
                <a:cubicBezTo>
                  <a:pt x="1008543" y="3321642"/>
                  <a:pt x="1514235" y="4111561"/>
                  <a:pt x="1931856" y="4534936"/>
                </a:cubicBezTo>
                <a:cubicBezTo>
                  <a:pt x="2017085" y="4620179"/>
                  <a:pt x="2099473" y="4708264"/>
                  <a:pt x="2181861" y="4793507"/>
                </a:cubicBezTo>
                <a:cubicBezTo>
                  <a:pt x="2480163" y="5097541"/>
                  <a:pt x="2786987" y="5412940"/>
                  <a:pt x="3110857" y="5697084"/>
                </a:cubicBezTo>
                <a:cubicBezTo>
                  <a:pt x="3590980" y="6117617"/>
                  <a:pt x="4184742" y="6560881"/>
                  <a:pt x="4937598" y="6651807"/>
                </a:cubicBezTo>
                <a:cubicBezTo>
                  <a:pt x="5616589" y="6731368"/>
                  <a:pt x="6272852" y="6580772"/>
                  <a:pt x="6906387" y="6433017"/>
                </a:cubicBezTo>
                <a:cubicBezTo>
                  <a:pt x="7639356" y="6265372"/>
                  <a:pt x="8329711" y="6106251"/>
                  <a:pt x="8963246" y="6330725"/>
                </a:cubicBezTo>
                <a:cubicBezTo>
                  <a:pt x="9304162" y="6450065"/>
                  <a:pt x="9599622" y="6668856"/>
                  <a:pt x="9872355" y="6998463"/>
                </a:cubicBezTo>
                <a:cubicBezTo>
                  <a:pt x="10173497" y="7365009"/>
                  <a:pt x="10437707" y="7862260"/>
                  <a:pt x="10679189" y="8518633"/>
                </a:cubicBezTo>
                <a:lnTo>
                  <a:pt x="10676348" y="852147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3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4" name="Freeform 69"/>
          <p:cNvSpPr/>
          <p:nvPr/>
        </p:nvSpPr>
        <p:spPr>
          <a:xfrm rot="20039755">
            <a:off x="956588" y="-367868"/>
            <a:ext cx="10748909" cy="8517869"/>
          </a:xfrm>
          <a:custGeom>
            <a:avLst/>
            <a:gdLst/>
            <a:ahLst/>
            <a:cxnLst/>
            <a:rect l="0" t="0" r="r" b="b"/>
            <a:pathLst>
              <a:path w="10748909" h="8517869">
                <a:moveTo>
                  <a:pt x="10743226" y="8517869"/>
                </a:moveTo>
                <a:cubicBezTo>
                  <a:pt x="10317021" y="7247860"/>
                  <a:pt x="9788525" y="6551770"/>
                  <a:pt x="9081024" y="6330157"/>
                </a:cubicBezTo>
                <a:cubicBezTo>
                  <a:pt x="8447398" y="6131275"/>
                  <a:pt x="7742738" y="6332999"/>
                  <a:pt x="6995457" y="6546087"/>
                </a:cubicBezTo>
                <a:cubicBezTo>
                  <a:pt x="6404452" y="6716558"/>
                  <a:pt x="5799240" y="6889871"/>
                  <a:pt x="5171296" y="6889871"/>
                </a:cubicBezTo>
                <a:cubicBezTo>
                  <a:pt x="5091738" y="6889871"/>
                  <a:pt x="5012180" y="6887030"/>
                  <a:pt x="4929780" y="6881347"/>
                </a:cubicBezTo>
                <a:cubicBezTo>
                  <a:pt x="4301837" y="6833047"/>
                  <a:pt x="3730721" y="6548929"/>
                  <a:pt x="3077206" y="5957962"/>
                </a:cubicBezTo>
                <a:cubicBezTo>
                  <a:pt x="2685096" y="5602814"/>
                  <a:pt x="2344132" y="5207890"/>
                  <a:pt x="1983277" y="4790236"/>
                </a:cubicBezTo>
                <a:cubicBezTo>
                  <a:pt x="1932133" y="4727730"/>
                  <a:pt x="1932133" y="4727730"/>
                  <a:pt x="1932133" y="4727730"/>
                </a:cubicBezTo>
                <a:cubicBezTo>
                  <a:pt x="1531499" y="4267458"/>
                  <a:pt x="1054149" y="3420785"/>
                  <a:pt x="713184" y="2574113"/>
                </a:cubicBezTo>
                <a:cubicBezTo>
                  <a:pt x="519971" y="2093952"/>
                  <a:pt x="377902" y="1636522"/>
                  <a:pt x="295503" y="1216027"/>
                </a:cubicBezTo>
                <a:cubicBezTo>
                  <a:pt x="198896" y="744390"/>
                  <a:pt x="179006" y="335260"/>
                  <a:pt x="235834" y="0"/>
                </a:cubicBezTo>
                <a:cubicBezTo>
                  <a:pt x="241517" y="0"/>
                  <a:pt x="241517" y="0"/>
                  <a:pt x="241517" y="0"/>
                </a:cubicBezTo>
                <a:cubicBezTo>
                  <a:pt x="0" y="1434798"/>
                  <a:pt x="1201900" y="3875375"/>
                  <a:pt x="1934974" y="4724889"/>
                </a:cubicBezTo>
                <a:cubicBezTo>
                  <a:pt x="1988960" y="4787395"/>
                  <a:pt x="1988960" y="4787395"/>
                  <a:pt x="1988960" y="4787395"/>
                </a:cubicBezTo>
                <a:cubicBezTo>
                  <a:pt x="2349814" y="5205049"/>
                  <a:pt x="2690779" y="5597132"/>
                  <a:pt x="3082888" y="5952280"/>
                </a:cubicBezTo>
                <a:cubicBezTo>
                  <a:pt x="3733562" y="6543246"/>
                  <a:pt x="4304678" y="6827365"/>
                  <a:pt x="4929780" y="6875665"/>
                </a:cubicBezTo>
                <a:cubicBezTo>
                  <a:pt x="5642964" y="6929647"/>
                  <a:pt x="6327735" y="6730764"/>
                  <a:pt x="6992616" y="6540405"/>
                </a:cubicBezTo>
                <a:cubicBezTo>
                  <a:pt x="7742738" y="6327316"/>
                  <a:pt x="8447398" y="6125592"/>
                  <a:pt x="9083865" y="6324475"/>
                </a:cubicBezTo>
                <a:cubicBezTo>
                  <a:pt x="9421988" y="6429599"/>
                  <a:pt x="9714650" y="6642688"/>
                  <a:pt x="9978897" y="6972265"/>
                </a:cubicBezTo>
                <a:cubicBezTo>
                  <a:pt x="10271559" y="7338778"/>
                  <a:pt x="10521599" y="7844508"/>
                  <a:pt x="10748909" y="8515028"/>
                </a:cubicBezTo>
                <a:lnTo>
                  <a:pt x="10743226" y="8517869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5" name="Freeform 72"/>
          <p:cNvSpPr/>
          <p:nvPr/>
        </p:nvSpPr>
        <p:spPr>
          <a:xfrm rot="20039755">
            <a:off x="979103" y="-420482"/>
            <a:ext cx="10540951" cy="8516666"/>
          </a:xfrm>
          <a:custGeom>
            <a:avLst/>
            <a:gdLst/>
            <a:ahLst/>
            <a:cxnLst/>
            <a:rect l="0" t="0" r="r" b="b"/>
            <a:pathLst>
              <a:path w="10540951" h="8516666">
                <a:moveTo>
                  <a:pt x="10535269" y="8516666"/>
                </a:moveTo>
                <a:cubicBezTo>
                  <a:pt x="10197163" y="7402708"/>
                  <a:pt x="9762455" y="6720692"/>
                  <a:pt x="9202733" y="6433678"/>
                </a:cubicBezTo>
                <a:cubicBezTo>
                  <a:pt x="8506633" y="6075620"/>
                  <a:pt x="7679836" y="6356951"/>
                  <a:pt x="6807579" y="6652491"/>
                </a:cubicBezTo>
                <a:cubicBezTo>
                  <a:pt x="6145573" y="6879829"/>
                  <a:pt x="5463679" y="7110009"/>
                  <a:pt x="4759055" y="7110009"/>
                </a:cubicBezTo>
                <a:cubicBezTo>
                  <a:pt x="4722119" y="7110009"/>
                  <a:pt x="4685183" y="7110009"/>
                  <a:pt x="4648247" y="7107168"/>
                </a:cubicBezTo>
                <a:cubicBezTo>
                  <a:pt x="4295935" y="7095801"/>
                  <a:pt x="3963511" y="7007707"/>
                  <a:pt x="3633929" y="6840045"/>
                </a:cubicBezTo>
                <a:cubicBezTo>
                  <a:pt x="3352647" y="6697959"/>
                  <a:pt x="3071366" y="6493354"/>
                  <a:pt x="2775878" y="6217706"/>
                </a:cubicBezTo>
                <a:cubicBezTo>
                  <a:pt x="2363901" y="5831231"/>
                  <a:pt x="2014430" y="5385079"/>
                  <a:pt x="1659276" y="4919035"/>
                </a:cubicBezTo>
                <a:cubicBezTo>
                  <a:pt x="1483120" y="4686013"/>
                  <a:pt x="1278552" y="4342164"/>
                  <a:pt x="1079666" y="3952847"/>
                </a:cubicBezTo>
                <a:cubicBezTo>
                  <a:pt x="869415" y="3535113"/>
                  <a:pt x="673371" y="3077594"/>
                  <a:pt x="514262" y="2628601"/>
                </a:cubicBezTo>
                <a:cubicBezTo>
                  <a:pt x="335265" y="2122773"/>
                  <a:pt x="207410" y="1648204"/>
                  <a:pt x="139220" y="1219102"/>
                </a:cubicBezTo>
                <a:cubicBezTo>
                  <a:pt x="59666" y="733166"/>
                  <a:pt x="56825" y="323957"/>
                  <a:pt x="130696" y="0"/>
                </a:cubicBezTo>
                <a:cubicBezTo>
                  <a:pt x="136379" y="2842"/>
                  <a:pt x="136379" y="2842"/>
                  <a:pt x="136379" y="2842"/>
                </a:cubicBezTo>
                <a:cubicBezTo>
                  <a:pt x="0" y="608130"/>
                  <a:pt x="133538" y="1540218"/>
                  <a:pt x="519944" y="2625759"/>
                </a:cubicBezTo>
                <a:cubicBezTo>
                  <a:pt x="829638" y="3501012"/>
                  <a:pt x="1289917" y="4421732"/>
                  <a:pt x="1664959" y="4916194"/>
                </a:cubicBezTo>
                <a:cubicBezTo>
                  <a:pt x="2017271" y="5379396"/>
                  <a:pt x="2369583" y="5828389"/>
                  <a:pt x="2778720" y="6212023"/>
                </a:cubicBezTo>
                <a:cubicBezTo>
                  <a:pt x="3403790" y="6797419"/>
                  <a:pt x="3997606" y="7081592"/>
                  <a:pt x="4648247" y="7104326"/>
                </a:cubicBezTo>
                <a:cubicBezTo>
                  <a:pt x="4685183" y="7104326"/>
                  <a:pt x="4722119" y="7104326"/>
                  <a:pt x="4759055" y="7104326"/>
                </a:cubicBezTo>
                <a:cubicBezTo>
                  <a:pt x="5463679" y="7104326"/>
                  <a:pt x="6145573" y="6874146"/>
                  <a:pt x="6804738" y="6649649"/>
                </a:cubicBezTo>
                <a:cubicBezTo>
                  <a:pt x="7250810" y="6496196"/>
                  <a:pt x="7671312" y="6354109"/>
                  <a:pt x="8074766" y="6291591"/>
                </a:cubicBezTo>
                <a:cubicBezTo>
                  <a:pt x="8526521" y="6220548"/>
                  <a:pt x="8887357" y="6266016"/>
                  <a:pt x="9205574" y="6427994"/>
                </a:cubicBezTo>
                <a:cubicBezTo>
                  <a:pt x="9478332" y="6570081"/>
                  <a:pt x="9716995" y="6794577"/>
                  <a:pt x="9930087" y="7118535"/>
                </a:cubicBezTo>
                <a:cubicBezTo>
                  <a:pt x="10163068" y="7470909"/>
                  <a:pt x="10361954" y="7928428"/>
                  <a:pt x="10540951" y="8516666"/>
                </a:cubicBezTo>
                <a:lnTo>
                  <a:pt x="10535269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6" name="Freeform 74"/>
          <p:cNvSpPr/>
          <p:nvPr/>
        </p:nvSpPr>
        <p:spPr>
          <a:xfrm rot="20039755">
            <a:off x="887605" y="-363826"/>
            <a:ext cx="10491666" cy="8516666"/>
          </a:xfrm>
          <a:custGeom>
            <a:avLst/>
            <a:gdLst/>
            <a:ahLst/>
            <a:cxnLst/>
            <a:rect l="0" t="0" r="r" b="b"/>
            <a:pathLst>
              <a:path w="10491666" h="8516666">
                <a:moveTo>
                  <a:pt x="10485984" y="8516666"/>
                </a:moveTo>
                <a:cubicBezTo>
                  <a:pt x="10167797" y="7379974"/>
                  <a:pt x="9741653" y="6689433"/>
                  <a:pt x="9181983" y="6408102"/>
                </a:cubicBezTo>
                <a:cubicBezTo>
                  <a:pt x="8477425" y="6050044"/>
                  <a:pt x="7622296" y="6371160"/>
                  <a:pt x="6716030" y="6712167"/>
                </a:cubicBezTo>
                <a:cubicBezTo>
                  <a:pt x="6019995" y="6973606"/>
                  <a:pt x="5298391" y="7243571"/>
                  <a:pt x="4551218" y="7260621"/>
                </a:cubicBezTo>
                <a:cubicBezTo>
                  <a:pt x="4193257" y="7266305"/>
                  <a:pt x="3858024" y="7189578"/>
                  <a:pt x="3522791" y="7021916"/>
                </a:cubicBezTo>
                <a:cubicBezTo>
                  <a:pt x="3241536" y="6879829"/>
                  <a:pt x="2960281" y="6672383"/>
                  <a:pt x="2664821" y="6388210"/>
                </a:cubicBezTo>
                <a:cubicBezTo>
                  <a:pt x="2278450" y="6018785"/>
                  <a:pt x="1946058" y="5584000"/>
                  <a:pt x="1571051" y="5046913"/>
                </a:cubicBezTo>
                <a:cubicBezTo>
                  <a:pt x="1207408" y="4524035"/>
                  <a:pt x="764218" y="3566372"/>
                  <a:pt x="471599" y="2665543"/>
                </a:cubicBezTo>
                <a:cubicBezTo>
                  <a:pt x="303983" y="2139823"/>
                  <a:pt x="187503" y="1653887"/>
                  <a:pt x="127843" y="1221944"/>
                </a:cubicBezTo>
                <a:cubicBezTo>
                  <a:pt x="59660" y="727483"/>
                  <a:pt x="68183" y="318274"/>
                  <a:pt x="153412" y="0"/>
                </a:cubicBezTo>
                <a:cubicBezTo>
                  <a:pt x="159094" y="2842"/>
                  <a:pt x="159094" y="2842"/>
                  <a:pt x="159094" y="2842"/>
                </a:cubicBezTo>
                <a:cubicBezTo>
                  <a:pt x="0" y="593922"/>
                  <a:pt x="113638" y="1537376"/>
                  <a:pt x="477281" y="2662701"/>
                </a:cubicBezTo>
                <a:cubicBezTo>
                  <a:pt x="769900" y="3563530"/>
                  <a:pt x="1210249" y="4521193"/>
                  <a:pt x="1576733" y="5044071"/>
                </a:cubicBezTo>
                <a:cubicBezTo>
                  <a:pt x="1951740" y="5581158"/>
                  <a:pt x="2281291" y="6015943"/>
                  <a:pt x="2667662" y="6385368"/>
                </a:cubicBezTo>
                <a:cubicBezTo>
                  <a:pt x="3286991" y="6976448"/>
                  <a:pt x="3872229" y="7254938"/>
                  <a:pt x="4505763" y="7254938"/>
                </a:cubicBezTo>
                <a:cubicBezTo>
                  <a:pt x="4522809" y="7254938"/>
                  <a:pt x="4537013" y="7254938"/>
                  <a:pt x="4551218" y="7254938"/>
                </a:cubicBezTo>
                <a:cubicBezTo>
                  <a:pt x="5295550" y="7237887"/>
                  <a:pt x="6017154" y="6967923"/>
                  <a:pt x="6716030" y="6706484"/>
                </a:cubicBezTo>
                <a:cubicBezTo>
                  <a:pt x="7176265" y="6533138"/>
                  <a:pt x="7613773" y="6368318"/>
                  <a:pt x="8028554" y="6291591"/>
                </a:cubicBezTo>
                <a:cubicBezTo>
                  <a:pt x="8494471" y="6203497"/>
                  <a:pt x="8860955" y="6240440"/>
                  <a:pt x="9184824" y="6402419"/>
                </a:cubicBezTo>
                <a:cubicBezTo>
                  <a:pt x="9457556" y="6541663"/>
                  <a:pt x="9693356" y="6766160"/>
                  <a:pt x="9903587" y="7095801"/>
                </a:cubicBezTo>
                <a:cubicBezTo>
                  <a:pt x="10130864" y="7451017"/>
                  <a:pt x="10324049" y="7917061"/>
                  <a:pt x="10491666" y="8516666"/>
                </a:cubicBezTo>
                <a:lnTo>
                  <a:pt x="10485984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7" name="Freeform 81"/>
          <p:cNvSpPr/>
          <p:nvPr/>
        </p:nvSpPr>
        <p:spPr>
          <a:xfrm rot="20039755">
            <a:off x="527411" y="-18048"/>
            <a:ext cx="10275294" cy="8509454"/>
          </a:xfrm>
          <a:custGeom>
            <a:avLst/>
            <a:gdLst/>
            <a:ahLst/>
            <a:cxnLst/>
            <a:rect l="0" t="0" r="r" b="b"/>
            <a:pathLst>
              <a:path w="10275294" h="8509454">
                <a:moveTo>
                  <a:pt x="10269612" y="8509454"/>
                </a:moveTo>
                <a:cubicBezTo>
                  <a:pt x="10138934" y="7898592"/>
                  <a:pt x="9977007" y="7426949"/>
                  <a:pt x="9778148" y="7074638"/>
                </a:cubicBezTo>
                <a:cubicBezTo>
                  <a:pt x="9590653" y="6745056"/>
                  <a:pt x="9377591" y="6523441"/>
                  <a:pt x="9121916" y="6398428"/>
                </a:cubicBezTo>
                <a:cubicBezTo>
                  <a:pt x="8809424" y="6247843"/>
                  <a:pt x="8442957" y="6239319"/>
                  <a:pt x="7968537" y="6372857"/>
                </a:cubicBezTo>
                <a:cubicBezTo>
                  <a:pt x="7545253" y="6495029"/>
                  <a:pt x="7087879" y="6713803"/>
                  <a:pt x="6604937" y="6946783"/>
                </a:cubicBezTo>
                <a:cubicBezTo>
                  <a:pt x="5818027" y="7327506"/>
                  <a:pt x="5002707" y="7722436"/>
                  <a:pt x="4158980" y="7784943"/>
                </a:cubicBezTo>
                <a:cubicBezTo>
                  <a:pt x="3428886" y="7836085"/>
                  <a:pt x="2795380" y="7577534"/>
                  <a:pt x="2224372" y="6986560"/>
                </a:cubicBezTo>
                <a:cubicBezTo>
                  <a:pt x="1877791" y="6631408"/>
                  <a:pt x="1553936" y="6154083"/>
                  <a:pt x="1204513" y="5483555"/>
                </a:cubicBezTo>
                <a:cubicBezTo>
                  <a:pt x="931793" y="4957929"/>
                  <a:pt x="536917" y="3920884"/>
                  <a:pt x="272720" y="2787237"/>
                </a:cubicBezTo>
                <a:cubicBezTo>
                  <a:pt x="136360" y="2201946"/>
                  <a:pt x="53976" y="1676320"/>
                  <a:pt x="28408" y="1221725"/>
                </a:cubicBezTo>
                <a:cubicBezTo>
                  <a:pt x="0" y="701781"/>
                  <a:pt x="51135" y="289804"/>
                  <a:pt x="173291" y="0"/>
                </a:cubicBezTo>
                <a:cubicBezTo>
                  <a:pt x="178972" y="2841"/>
                  <a:pt x="178972" y="2841"/>
                  <a:pt x="178972" y="2841"/>
                </a:cubicBezTo>
                <a:cubicBezTo>
                  <a:pt x="53976" y="292646"/>
                  <a:pt x="5682" y="701781"/>
                  <a:pt x="34090" y="1221725"/>
                </a:cubicBezTo>
                <a:cubicBezTo>
                  <a:pt x="59657" y="1673479"/>
                  <a:pt x="142042" y="2201946"/>
                  <a:pt x="278402" y="2784396"/>
                </a:cubicBezTo>
                <a:cubicBezTo>
                  <a:pt x="542599" y="3918042"/>
                  <a:pt x="937475" y="4955088"/>
                  <a:pt x="1210195" y="5483555"/>
                </a:cubicBezTo>
                <a:cubicBezTo>
                  <a:pt x="1559617" y="6151241"/>
                  <a:pt x="1880632" y="6628566"/>
                  <a:pt x="2227213" y="6983719"/>
                </a:cubicBezTo>
                <a:cubicBezTo>
                  <a:pt x="2798221" y="7571851"/>
                  <a:pt x="3428886" y="7830402"/>
                  <a:pt x="4158980" y="7779260"/>
                </a:cubicBezTo>
                <a:cubicBezTo>
                  <a:pt x="4999867" y="7716754"/>
                  <a:pt x="5815186" y="7324665"/>
                  <a:pt x="6604937" y="6943942"/>
                </a:cubicBezTo>
                <a:cubicBezTo>
                  <a:pt x="7087879" y="6710962"/>
                  <a:pt x="7542412" y="6489347"/>
                  <a:pt x="7965697" y="6370015"/>
                </a:cubicBezTo>
                <a:cubicBezTo>
                  <a:pt x="8442957" y="6233637"/>
                  <a:pt x="8809424" y="6242160"/>
                  <a:pt x="9124757" y="6395586"/>
                </a:cubicBezTo>
                <a:cubicBezTo>
                  <a:pt x="9380432" y="6520600"/>
                  <a:pt x="9596335" y="6742215"/>
                  <a:pt x="9780989" y="7071797"/>
                </a:cubicBezTo>
                <a:cubicBezTo>
                  <a:pt x="9982688" y="7426949"/>
                  <a:pt x="10144616" y="7895750"/>
                  <a:pt x="10275294" y="8506613"/>
                </a:cubicBezTo>
                <a:lnTo>
                  <a:pt x="10269612" y="850945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8" name="椭圆 477"/>
          <p:cNvSpPr/>
          <p:nvPr/>
        </p:nvSpPr>
        <p:spPr>
          <a:xfrm>
            <a:off x="11217065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9" name="椭圆 478"/>
          <p:cNvSpPr/>
          <p:nvPr/>
        </p:nvSpPr>
        <p:spPr>
          <a:xfrm>
            <a:off x="935853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0" name="椭圆 479"/>
          <p:cNvSpPr/>
          <p:nvPr/>
        </p:nvSpPr>
        <p:spPr>
          <a:xfrm>
            <a:off x="10396655" y="4439585"/>
            <a:ext cx="95275" cy="952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1" name="椭圆 480"/>
          <p:cNvSpPr/>
          <p:nvPr/>
        </p:nvSpPr>
        <p:spPr>
          <a:xfrm>
            <a:off x="1566703" y="4540024"/>
            <a:ext cx="115283" cy="115283"/>
          </a:xfrm>
          <a:prstGeom prst="ellipse">
            <a:avLst/>
          </a:prstGeom>
          <a:solidFill>
            <a:srgbClr val="1A1D1A">
              <a:alpha val="44000"/>
            </a:srgbClr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r>
              <a:rPr lang="en-US" sz="60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rPr>
              <a:t>04</a:t>
            </a:r>
            <a:endParaRPr lang="zh-CN" sz="6000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482" name="文本框 481"/>
          <p:cNvSpPr txBox="1"/>
          <p:nvPr/>
        </p:nvSpPr>
        <p:spPr>
          <a:xfrm>
            <a:off x="1299234" y="1130218"/>
            <a:ext cx="2844800" cy="3683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en-US"/>
              <a:t>2.</a:t>
            </a:r>
            <a:r>
              <a:rPr lang="zh-CN"/>
              <a:t>登录功能</a:t>
            </a:r>
            <a:endParaRPr lang="zh-CN"/>
          </a:p>
        </p:txBody>
      </p:sp>
      <p:graphicFrame>
        <p:nvGraphicFramePr>
          <p:cNvPr id="483" name="表格 482"/>
          <p:cNvGraphicFramePr/>
          <p:nvPr/>
        </p:nvGraphicFramePr>
        <p:xfrm>
          <a:off x="1360054" y="1710466"/>
          <a:ext cx="8699500" cy="14478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4349750"/>
                <a:gridCol w="4349750"/>
              </a:tblGrid>
              <a:tr h="2921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基本流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-&gt;输入密码-&gt;登录成功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-&gt;输入密码-&gt;密码错误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-&gt;输入密码-&gt;账号不存在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输入手机号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-&gt;输入密码-&gt;账号不存在-&gt;注册账号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Freeform 66"/>
          <p:cNvSpPr/>
          <p:nvPr/>
        </p:nvSpPr>
        <p:spPr>
          <a:xfrm rot="20039755">
            <a:off x="1179436" y="-269448"/>
            <a:ext cx="10679189" cy="8521474"/>
          </a:xfrm>
          <a:custGeom>
            <a:avLst/>
            <a:gdLst/>
            <a:ahLst/>
            <a:cxnLst/>
            <a:rect l="0" t="0" r="r" b="b"/>
            <a:pathLst>
              <a:path w="10679189" h="8521474">
                <a:moveTo>
                  <a:pt x="10676348" y="8521474"/>
                </a:moveTo>
                <a:cubicBezTo>
                  <a:pt x="10216112" y="7279765"/>
                  <a:pt x="9670646" y="6583613"/>
                  <a:pt x="8963246" y="6336408"/>
                </a:cubicBezTo>
                <a:cubicBezTo>
                  <a:pt x="8329711" y="6111934"/>
                  <a:pt x="7639356" y="6271055"/>
                  <a:pt x="6909228" y="6438700"/>
                </a:cubicBezTo>
                <a:cubicBezTo>
                  <a:pt x="6395013" y="6558040"/>
                  <a:pt x="5869435" y="6677380"/>
                  <a:pt x="5326810" y="6677380"/>
                </a:cubicBezTo>
                <a:cubicBezTo>
                  <a:pt x="5198967" y="6677380"/>
                  <a:pt x="5068282" y="6671698"/>
                  <a:pt x="4937598" y="6657490"/>
                </a:cubicBezTo>
                <a:cubicBezTo>
                  <a:pt x="4184742" y="6566564"/>
                  <a:pt x="3588139" y="6123300"/>
                  <a:pt x="3108016" y="5699926"/>
                </a:cubicBezTo>
                <a:cubicBezTo>
                  <a:pt x="2781305" y="5415782"/>
                  <a:pt x="2474481" y="5100382"/>
                  <a:pt x="2179020" y="4796348"/>
                </a:cubicBezTo>
                <a:cubicBezTo>
                  <a:pt x="2096632" y="4711105"/>
                  <a:pt x="2011404" y="4625862"/>
                  <a:pt x="1929016" y="4540619"/>
                </a:cubicBezTo>
                <a:cubicBezTo>
                  <a:pt x="1511394" y="4117244"/>
                  <a:pt x="1002861" y="3324483"/>
                  <a:pt x="639217" y="2520356"/>
                </a:cubicBezTo>
                <a:cubicBezTo>
                  <a:pt x="431827" y="2065726"/>
                  <a:pt x="275574" y="1625303"/>
                  <a:pt x="176140" y="1216136"/>
                </a:cubicBezTo>
                <a:cubicBezTo>
                  <a:pt x="65342" y="755823"/>
                  <a:pt x="28410" y="346655"/>
                  <a:pt x="68183" y="0"/>
                </a:cubicBezTo>
                <a:cubicBezTo>
                  <a:pt x="73865" y="0"/>
                  <a:pt x="73865" y="0"/>
                  <a:pt x="73865" y="0"/>
                </a:cubicBezTo>
                <a:cubicBezTo>
                  <a:pt x="0" y="650689"/>
                  <a:pt x="201709" y="1545743"/>
                  <a:pt x="644899" y="2517514"/>
                </a:cubicBezTo>
                <a:cubicBezTo>
                  <a:pt x="1008543" y="3321642"/>
                  <a:pt x="1514235" y="4111561"/>
                  <a:pt x="1931856" y="4534936"/>
                </a:cubicBezTo>
                <a:cubicBezTo>
                  <a:pt x="2017085" y="4620179"/>
                  <a:pt x="2099473" y="4708264"/>
                  <a:pt x="2181861" y="4793507"/>
                </a:cubicBezTo>
                <a:cubicBezTo>
                  <a:pt x="2480163" y="5097541"/>
                  <a:pt x="2786987" y="5412940"/>
                  <a:pt x="3110857" y="5697084"/>
                </a:cubicBezTo>
                <a:cubicBezTo>
                  <a:pt x="3590980" y="6117617"/>
                  <a:pt x="4184742" y="6560881"/>
                  <a:pt x="4937598" y="6651807"/>
                </a:cubicBezTo>
                <a:cubicBezTo>
                  <a:pt x="5616589" y="6731368"/>
                  <a:pt x="6272852" y="6580772"/>
                  <a:pt x="6906387" y="6433017"/>
                </a:cubicBezTo>
                <a:cubicBezTo>
                  <a:pt x="7639356" y="6265372"/>
                  <a:pt x="8329711" y="6106251"/>
                  <a:pt x="8963246" y="6330725"/>
                </a:cubicBezTo>
                <a:cubicBezTo>
                  <a:pt x="9304162" y="6450065"/>
                  <a:pt x="9599622" y="6668856"/>
                  <a:pt x="9872355" y="6998463"/>
                </a:cubicBezTo>
                <a:cubicBezTo>
                  <a:pt x="10173497" y="7365009"/>
                  <a:pt x="10437707" y="7862260"/>
                  <a:pt x="10679189" y="8518633"/>
                </a:cubicBezTo>
                <a:lnTo>
                  <a:pt x="10676348" y="852147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3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4" name="Freeform 69"/>
          <p:cNvSpPr/>
          <p:nvPr/>
        </p:nvSpPr>
        <p:spPr>
          <a:xfrm rot="20039755">
            <a:off x="956588" y="-367868"/>
            <a:ext cx="10748909" cy="8517869"/>
          </a:xfrm>
          <a:custGeom>
            <a:avLst/>
            <a:gdLst/>
            <a:ahLst/>
            <a:cxnLst/>
            <a:rect l="0" t="0" r="r" b="b"/>
            <a:pathLst>
              <a:path w="10748909" h="8517869">
                <a:moveTo>
                  <a:pt x="10743226" y="8517869"/>
                </a:moveTo>
                <a:cubicBezTo>
                  <a:pt x="10317021" y="7247860"/>
                  <a:pt x="9788525" y="6551770"/>
                  <a:pt x="9081024" y="6330157"/>
                </a:cubicBezTo>
                <a:cubicBezTo>
                  <a:pt x="8447398" y="6131275"/>
                  <a:pt x="7742738" y="6332999"/>
                  <a:pt x="6995457" y="6546087"/>
                </a:cubicBezTo>
                <a:cubicBezTo>
                  <a:pt x="6404452" y="6716558"/>
                  <a:pt x="5799240" y="6889871"/>
                  <a:pt x="5171296" y="6889871"/>
                </a:cubicBezTo>
                <a:cubicBezTo>
                  <a:pt x="5091738" y="6889871"/>
                  <a:pt x="5012180" y="6887030"/>
                  <a:pt x="4929780" y="6881347"/>
                </a:cubicBezTo>
                <a:cubicBezTo>
                  <a:pt x="4301837" y="6833047"/>
                  <a:pt x="3730721" y="6548929"/>
                  <a:pt x="3077206" y="5957962"/>
                </a:cubicBezTo>
                <a:cubicBezTo>
                  <a:pt x="2685096" y="5602814"/>
                  <a:pt x="2344132" y="5207890"/>
                  <a:pt x="1983277" y="4790236"/>
                </a:cubicBezTo>
                <a:cubicBezTo>
                  <a:pt x="1932133" y="4727730"/>
                  <a:pt x="1932133" y="4727730"/>
                  <a:pt x="1932133" y="4727730"/>
                </a:cubicBezTo>
                <a:cubicBezTo>
                  <a:pt x="1531499" y="4267458"/>
                  <a:pt x="1054149" y="3420785"/>
                  <a:pt x="713184" y="2574113"/>
                </a:cubicBezTo>
                <a:cubicBezTo>
                  <a:pt x="519971" y="2093952"/>
                  <a:pt x="377902" y="1636522"/>
                  <a:pt x="295503" y="1216027"/>
                </a:cubicBezTo>
                <a:cubicBezTo>
                  <a:pt x="198896" y="744390"/>
                  <a:pt x="179006" y="335260"/>
                  <a:pt x="235834" y="0"/>
                </a:cubicBezTo>
                <a:cubicBezTo>
                  <a:pt x="241517" y="0"/>
                  <a:pt x="241517" y="0"/>
                  <a:pt x="241517" y="0"/>
                </a:cubicBezTo>
                <a:cubicBezTo>
                  <a:pt x="0" y="1434798"/>
                  <a:pt x="1201900" y="3875375"/>
                  <a:pt x="1934974" y="4724889"/>
                </a:cubicBezTo>
                <a:cubicBezTo>
                  <a:pt x="1988960" y="4787395"/>
                  <a:pt x="1988960" y="4787395"/>
                  <a:pt x="1988960" y="4787395"/>
                </a:cubicBezTo>
                <a:cubicBezTo>
                  <a:pt x="2349814" y="5205049"/>
                  <a:pt x="2690779" y="5597132"/>
                  <a:pt x="3082888" y="5952280"/>
                </a:cubicBezTo>
                <a:cubicBezTo>
                  <a:pt x="3733562" y="6543246"/>
                  <a:pt x="4304678" y="6827365"/>
                  <a:pt x="4929780" y="6875665"/>
                </a:cubicBezTo>
                <a:cubicBezTo>
                  <a:pt x="5642964" y="6929647"/>
                  <a:pt x="6327735" y="6730764"/>
                  <a:pt x="6992616" y="6540405"/>
                </a:cubicBezTo>
                <a:cubicBezTo>
                  <a:pt x="7742738" y="6327316"/>
                  <a:pt x="8447398" y="6125592"/>
                  <a:pt x="9083865" y="6324475"/>
                </a:cubicBezTo>
                <a:cubicBezTo>
                  <a:pt x="9421988" y="6429599"/>
                  <a:pt x="9714650" y="6642688"/>
                  <a:pt x="9978897" y="6972265"/>
                </a:cubicBezTo>
                <a:cubicBezTo>
                  <a:pt x="10271559" y="7338778"/>
                  <a:pt x="10521599" y="7844508"/>
                  <a:pt x="10748909" y="8515028"/>
                </a:cubicBezTo>
                <a:lnTo>
                  <a:pt x="10743226" y="8517869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5" name="Freeform 72"/>
          <p:cNvSpPr/>
          <p:nvPr/>
        </p:nvSpPr>
        <p:spPr>
          <a:xfrm rot="20039755">
            <a:off x="979103" y="-420482"/>
            <a:ext cx="10540951" cy="8516666"/>
          </a:xfrm>
          <a:custGeom>
            <a:avLst/>
            <a:gdLst/>
            <a:ahLst/>
            <a:cxnLst/>
            <a:rect l="0" t="0" r="r" b="b"/>
            <a:pathLst>
              <a:path w="10540951" h="8516666">
                <a:moveTo>
                  <a:pt x="10535269" y="8516666"/>
                </a:moveTo>
                <a:cubicBezTo>
                  <a:pt x="10197163" y="7402708"/>
                  <a:pt x="9762455" y="6720692"/>
                  <a:pt x="9202733" y="6433678"/>
                </a:cubicBezTo>
                <a:cubicBezTo>
                  <a:pt x="8506633" y="6075620"/>
                  <a:pt x="7679836" y="6356951"/>
                  <a:pt x="6807579" y="6652491"/>
                </a:cubicBezTo>
                <a:cubicBezTo>
                  <a:pt x="6145573" y="6879829"/>
                  <a:pt x="5463679" y="7110009"/>
                  <a:pt x="4759055" y="7110009"/>
                </a:cubicBezTo>
                <a:cubicBezTo>
                  <a:pt x="4722119" y="7110009"/>
                  <a:pt x="4685183" y="7110009"/>
                  <a:pt x="4648247" y="7107168"/>
                </a:cubicBezTo>
                <a:cubicBezTo>
                  <a:pt x="4295935" y="7095801"/>
                  <a:pt x="3963511" y="7007707"/>
                  <a:pt x="3633929" y="6840045"/>
                </a:cubicBezTo>
                <a:cubicBezTo>
                  <a:pt x="3352647" y="6697959"/>
                  <a:pt x="3071366" y="6493354"/>
                  <a:pt x="2775878" y="6217706"/>
                </a:cubicBezTo>
                <a:cubicBezTo>
                  <a:pt x="2363901" y="5831231"/>
                  <a:pt x="2014430" y="5385079"/>
                  <a:pt x="1659276" y="4919035"/>
                </a:cubicBezTo>
                <a:cubicBezTo>
                  <a:pt x="1483120" y="4686013"/>
                  <a:pt x="1278552" y="4342164"/>
                  <a:pt x="1079666" y="3952847"/>
                </a:cubicBezTo>
                <a:cubicBezTo>
                  <a:pt x="869415" y="3535113"/>
                  <a:pt x="673371" y="3077594"/>
                  <a:pt x="514262" y="2628601"/>
                </a:cubicBezTo>
                <a:cubicBezTo>
                  <a:pt x="335265" y="2122773"/>
                  <a:pt x="207410" y="1648204"/>
                  <a:pt x="139220" y="1219102"/>
                </a:cubicBezTo>
                <a:cubicBezTo>
                  <a:pt x="59666" y="733166"/>
                  <a:pt x="56825" y="323957"/>
                  <a:pt x="130696" y="0"/>
                </a:cubicBezTo>
                <a:cubicBezTo>
                  <a:pt x="136379" y="2842"/>
                  <a:pt x="136379" y="2842"/>
                  <a:pt x="136379" y="2842"/>
                </a:cubicBezTo>
                <a:cubicBezTo>
                  <a:pt x="0" y="608130"/>
                  <a:pt x="133538" y="1540218"/>
                  <a:pt x="519944" y="2625759"/>
                </a:cubicBezTo>
                <a:cubicBezTo>
                  <a:pt x="829638" y="3501012"/>
                  <a:pt x="1289917" y="4421732"/>
                  <a:pt x="1664959" y="4916194"/>
                </a:cubicBezTo>
                <a:cubicBezTo>
                  <a:pt x="2017271" y="5379396"/>
                  <a:pt x="2369583" y="5828389"/>
                  <a:pt x="2778720" y="6212023"/>
                </a:cubicBezTo>
                <a:cubicBezTo>
                  <a:pt x="3403790" y="6797419"/>
                  <a:pt x="3997606" y="7081592"/>
                  <a:pt x="4648247" y="7104326"/>
                </a:cubicBezTo>
                <a:cubicBezTo>
                  <a:pt x="4685183" y="7104326"/>
                  <a:pt x="4722119" y="7104326"/>
                  <a:pt x="4759055" y="7104326"/>
                </a:cubicBezTo>
                <a:cubicBezTo>
                  <a:pt x="5463679" y="7104326"/>
                  <a:pt x="6145573" y="6874146"/>
                  <a:pt x="6804738" y="6649649"/>
                </a:cubicBezTo>
                <a:cubicBezTo>
                  <a:pt x="7250810" y="6496196"/>
                  <a:pt x="7671312" y="6354109"/>
                  <a:pt x="8074766" y="6291591"/>
                </a:cubicBezTo>
                <a:cubicBezTo>
                  <a:pt x="8526521" y="6220548"/>
                  <a:pt x="8887357" y="6266016"/>
                  <a:pt x="9205574" y="6427994"/>
                </a:cubicBezTo>
                <a:cubicBezTo>
                  <a:pt x="9478332" y="6570081"/>
                  <a:pt x="9716995" y="6794577"/>
                  <a:pt x="9930087" y="7118535"/>
                </a:cubicBezTo>
                <a:cubicBezTo>
                  <a:pt x="10163068" y="7470909"/>
                  <a:pt x="10361954" y="7928428"/>
                  <a:pt x="10540951" y="8516666"/>
                </a:cubicBezTo>
                <a:lnTo>
                  <a:pt x="10535269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6" name="Freeform 74"/>
          <p:cNvSpPr/>
          <p:nvPr/>
        </p:nvSpPr>
        <p:spPr>
          <a:xfrm rot="20039755">
            <a:off x="887605" y="-363826"/>
            <a:ext cx="10491666" cy="8516666"/>
          </a:xfrm>
          <a:custGeom>
            <a:avLst/>
            <a:gdLst/>
            <a:ahLst/>
            <a:cxnLst/>
            <a:rect l="0" t="0" r="r" b="b"/>
            <a:pathLst>
              <a:path w="10491666" h="8516666">
                <a:moveTo>
                  <a:pt x="10485984" y="8516666"/>
                </a:moveTo>
                <a:cubicBezTo>
                  <a:pt x="10167797" y="7379974"/>
                  <a:pt x="9741653" y="6689433"/>
                  <a:pt x="9181983" y="6408102"/>
                </a:cubicBezTo>
                <a:cubicBezTo>
                  <a:pt x="8477425" y="6050044"/>
                  <a:pt x="7622296" y="6371160"/>
                  <a:pt x="6716030" y="6712167"/>
                </a:cubicBezTo>
                <a:cubicBezTo>
                  <a:pt x="6019995" y="6973606"/>
                  <a:pt x="5298391" y="7243571"/>
                  <a:pt x="4551218" y="7260621"/>
                </a:cubicBezTo>
                <a:cubicBezTo>
                  <a:pt x="4193257" y="7266305"/>
                  <a:pt x="3858024" y="7189578"/>
                  <a:pt x="3522791" y="7021916"/>
                </a:cubicBezTo>
                <a:cubicBezTo>
                  <a:pt x="3241536" y="6879829"/>
                  <a:pt x="2960281" y="6672383"/>
                  <a:pt x="2664821" y="6388210"/>
                </a:cubicBezTo>
                <a:cubicBezTo>
                  <a:pt x="2278450" y="6018785"/>
                  <a:pt x="1946058" y="5584000"/>
                  <a:pt x="1571051" y="5046913"/>
                </a:cubicBezTo>
                <a:cubicBezTo>
                  <a:pt x="1207408" y="4524035"/>
                  <a:pt x="764218" y="3566372"/>
                  <a:pt x="471599" y="2665543"/>
                </a:cubicBezTo>
                <a:cubicBezTo>
                  <a:pt x="303983" y="2139823"/>
                  <a:pt x="187503" y="1653887"/>
                  <a:pt x="127843" y="1221944"/>
                </a:cubicBezTo>
                <a:cubicBezTo>
                  <a:pt x="59660" y="727483"/>
                  <a:pt x="68183" y="318274"/>
                  <a:pt x="153412" y="0"/>
                </a:cubicBezTo>
                <a:cubicBezTo>
                  <a:pt x="159094" y="2842"/>
                  <a:pt x="159094" y="2842"/>
                  <a:pt x="159094" y="2842"/>
                </a:cubicBezTo>
                <a:cubicBezTo>
                  <a:pt x="0" y="593922"/>
                  <a:pt x="113638" y="1537376"/>
                  <a:pt x="477281" y="2662701"/>
                </a:cubicBezTo>
                <a:cubicBezTo>
                  <a:pt x="769900" y="3563530"/>
                  <a:pt x="1210249" y="4521193"/>
                  <a:pt x="1576733" y="5044071"/>
                </a:cubicBezTo>
                <a:cubicBezTo>
                  <a:pt x="1951740" y="5581158"/>
                  <a:pt x="2281291" y="6015943"/>
                  <a:pt x="2667662" y="6385368"/>
                </a:cubicBezTo>
                <a:cubicBezTo>
                  <a:pt x="3286991" y="6976448"/>
                  <a:pt x="3872229" y="7254938"/>
                  <a:pt x="4505763" y="7254938"/>
                </a:cubicBezTo>
                <a:cubicBezTo>
                  <a:pt x="4522809" y="7254938"/>
                  <a:pt x="4537013" y="7254938"/>
                  <a:pt x="4551218" y="7254938"/>
                </a:cubicBezTo>
                <a:cubicBezTo>
                  <a:pt x="5295550" y="7237887"/>
                  <a:pt x="6017154" y="6967923"/>
                  <a:pt x="6716030" y="6706484"/>
                </a:cubicBezTo>
                <a:cubicBezTo>
                  <a:pt x="7176265" y="6533138"/>
                  <a:pt x="7613773" y="6368318"/>
                  <a:pt x="8028554" y="6291591"/>
                </a:cubicBezTo>
                <a:cubicBezTo>
                  <a:pt x="8494471" y="6203497"/>
                  <a:pt x="8860955" y="6240440"/>
                  <a:pt x="9184824" y="6402419"/>
                </a:cubicBezTo>
                <a:cubicBezTo>
                  <a:pt x="9457556" y="6541663"/>
                  <a:pt x="9693356" y="6766160"/>
                  <a:pt x="9903587" y="7095801"/>
                </a:cubicBezTo>
                <a:cubicBezTo>
                  <a:pt x="10130864" y="7451017"/>
                  <a:pt x="10324049" y="7917061"/>
                  <a:pt x="10491666" y="8516666"/>
                </a:cubicBezTo>
                <a:lnTo>
                  <a:pt x="10485984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7" name="Freeform 81"/>
          <p:cNvSpPr/>
          <p:nvPr/>
        </p:nvSpPr>
        <p:spPr>
          <a:xfrm rot="20039755">
            <a:off x="527411" y="-18048"/>
            <a:ext cx="10275294" cy="8509454"/>
          </a:xfrm>
          <a:custGeom>
            <a:avLst/>
            <a:gdLst/>
            <a:ahLst/>
            <a:cxnLst/>
            <a:rect l="0" t="0" r="r" b="b"/>
            <a:pathLst>
              <a:path w="10275294" h="8509454">
                <a:moveTo>
                  <a:pt x="10269612" y="8509454"/>
                </a:moveTo>
                <a:cubicBezTo>
                  <a:pt x="10138934" y="7898592"/>
                  <a:pt x="9977007" y="7426949"/>
                  <a:pt x="9778148" y="7074638"/>
                </a:cubicBezTo>
                <a:cubicBezTo>
                  <a:pt x="9590653" y="6745056"/>
                  <a:pt x="9377591" y="6523441"/>
                  <a:pt x="9121916" y="6398428"/>
                </a:cubicBezTo>
                <a:cubicBezTo>
                  <a:pt x="8809424" y="6247843"/>
                  <a:pt x="8442957" y="6239319"/>
                  <a:pt x="7968537" y="6372857"/>
                </a:cubicBezTo>
                <a:cubicBezTo>
                  <a:pt x="7545253" y="6495029"/>
                  <a:pt x="7087879" y="6713803"/>
                  <a:pt x="6604937" y="6946783"/>
                </a:cubicBezTo>
                <a:cubicBezTo>
                  <a:pt x="5818027" y="7327506"/>
                  <a:pt x="5002707" y="7722436"/>
                  <a:pt x="4158980" y="7784943"/>
                </a:cubicBezTo>
                <a:cubicBezTo>
                  <a:pt x="3428886" y="7836085"/>
                  <a:pt x="2795380" y="7577534"/>
                  <a:pt x="2224372" y="6986560"/>
                </a:cubicBezTo>
                <a:cubicBezTo>
                  <a:pt x="1877791" y="6631408"/>
                  <a:pt x="1553936" y="6154083"/>
                  <a:pt x="1204513" y="5483555"/>
                </a:cubicBezTo>
                <a:cubicBezTo>
                  <a:pt x="931793" y="4957929"/>
                  <a:pt x="536917" y="3920884"/>
                  <a:pt x="272720" y="2787237"/>
                </a:cubicBezTo>
                <a:cubicBezTo>
                  <a:pt x="136360" y="2201946"/>
                  <a:pt x="53976" y="1676320"/>
                  <a:pt x="28408" y="1221725"/>
                </a:cubicBezTo>
                <a:cubicBezTo>
                  <a:pt x="0" y="701781"/>
                  <a:pt x="51135" y="289804"/>
                  <a:pt x="173291" y="0"/>
                </a:cubicBezTo>
                <a:cubicBezTo>
                  <a:pt x="178972" y="2841"/>
                  <a:pt x="178972" y="2841"/>
                  <a:pt x="178972" y="2841"/>
                </a:cubicBezTo>
                <a:cubicBezTo>
                  <a:pt x="53976" y="292646"/>
                  <a:pt x="5682" y="701781"/>
                  <a:pt x="34090" y="1221725"/>
                </a:cubicBezTo>
                <a:cubicBezTo>
                  <a:pt x="59657" y="1673479"/>
                  <a:pt x="142042" y="2201946"/>
                  <a:pt x="278402" y="2784396"/>
                </a:cubicBezTo>
                <a:cubicBezTo>
                  <a:pt x="542599" y="3918042"/>
                  <a:pt x="937475" y="4955088"/>
                  <a:pt x="1210195" y="5483555"/>
                </a:cubicBezTo>
                <a:cubicBezTo>
                  <a:pt x="1559617" y="6151241"/>
                  <a:pt x="1880632" y="6628566"/>
                  <a:pt x="2227213" y="6983719"/>
                </a:cubicBezTo>
                <a:cubicBezTo>
                  <a:pt x="2798221" y="7571851"/>
                  <a:pt x="3428886" y="7830402"/>
                  <a:pt x="4158980" y="7779260"/>
                </a:cubicBezTo>
                <a:cubicBezTo>
                  <a:pt x="4999867" y="7716754"/>
                  <a:pt x="5815186" y="7324665"/>
                  <a:pt x="6604937" y="6943942"/>
                </a:cubicBezTo>
                <a:cubicBezTo>
                  <a:pt x="7087879" y="6710962"/>
                  <a:pt x="7542412" y="6489347"/>
                  <a:pt x="7965697" y="6370015"/>
                </a:cubicBezTo>
                <a:cubicBezTo>
                  <a:pt x="8442957" y="6233637"/>
                  <a:pt x="8809424" y="6242160"/>
                  <a:pt x="9124757" y="6395586"/>
                </a:cubicBezTo>
                <a:cubicBezTo>
                  <a:pt x="9380432" y="6520600"/>
                  <a:pt x="9596335" y="6742215"/>
                  <a:pt x="9780989" y="7071797"/>
                </a:cubicBezTo>
                <a:cubicBezTo>
                  <a:pt x="9982688" y="7426949"/>
                  <a:pt x="10144616" y="7895750"/>
                  <a:pt x="10275294" y="8506613"/>
                </a:cubicBezTo>
                <a:lnTo>
                  <a:pt x="10269612" y="850945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8" name="椭圆 477"/>
          <p:cNvSpPr/>
          <p:nvPr/>
        </p:nvSpPr>
        <p:spPr>
          <a:xfrm>
            <a:off x="11217065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9" name="椭圆 478"/>
          <p:cNvSpPr/>
          <p:nvPr/>
        </p:nvSpPr>
        <p:spPr>
          <a:xfrm>
            <a:off x="935853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0" name="椭圆 479"/>
          <p:cNvSpPr/>
          <p:nvPr/>
        </p:nvSpPr>
        <p:spPr>
          <a:xfrm>
            <a:off x="10396655" y="4439585"/>
            <a:ext cx="95275" cy="952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1" name="椭圆 480"/>
          <p:cNvSpPr/>
          <p:nvPr/>
        </p:nvSpPr>
        <p:spPr>
          <a:xfrm>
            <a:off x="1566703" y="4540024"/>
            <a:ext cx="115283" cy="115283"/>
          </a:xfrm>
          <a:prstGeom prst="ellipse">
            <a:avLst/>
          </a:prstGeom>
          <a:solidFill>
            <a:srgbClr val="1A1D1A">
              <a:alpha val="44000"/>
            </a:srgbClr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r>
              <a:rPr lang="en-US" sz="60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rPr>
              <a:t>04</a:t>
            </a:r>
            <a:endParaRPr lang="zh-CN" sz="6000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482" name="文本框 481"/>
          <p:cNvSpPr txBox="1"/>
          <p:nvPr/>
        </p:nvSpPr>
        <p:spPr>
          <a:xfrm>
            <a:off x="1426234" y="1291583"/>
            <a:ext cx="2844800" cy="3683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en-US"/>
              <a:t>3.</a:t>
            </a:r>
            <a:r>
              <a:rPr lang="zh-CN"/>
              <a:t>菜谱搜索功能</a:t>
            </a:r>
            <a:endParaRPr lang="zh-CN"/>
          </a:p>
        </p:txBody>
      </p:sp>
      <p:graphicFrame>
        <p:nvGraphicFramePr>
          <p:cNvPr id="483" name="表格 482"/>
          <p:cNvGraphicFramePr/>
          <p:nvPr/>
        </p:nvGraphicFramePr>
        <p:xfrm>
          <a:off x="1426234" y="1871831"/>
          <a:ext cx="8661400" cy="127000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4330700"/>
                <a:gridCol w="4330700"/>
              </a:tblGrid>
              <a:tr h="2921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基本流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打开搜索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-&gt;输入菜名/原料名-&gt;输出搜索结果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打开搜索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-&gt;输入菜名/原料名-&gt;选择筛选条件-&gt;输出搜索结果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Freeform 66"/>
          <p:cNvSpPr/>
          <p:nvPr/>
        </p:nvSpPr>
        <p:spPr>
          <a:xfrm rot="20039755">
            <a:off x="1179436" y="-269448"/>
            <a:ext cx="10679189" cy="8521474"/>
          </a:xfrm>
          <a:custGeom>
            <a:avLst/>
            <a:gdLst/>
            <a:ahLst/>
            <a:cxnLst/>
            <a:rect l="0" t="0" r="r" b="b"/>
            <a:pathLst>
              <a:path w="10679189" h="8521474">
                <a:moveTo>
                  <a:pt x="10676348" y="8521474"/>
                </a:moveTo>
                <a:cubicBezTo>
                  <a:pt x="10216112" y="7279765"/>
                  <a:pt x="9670646" y="6583613"/>
                  <a:pt x="8963246" y="6336408"/>
                </a:cubicBezTo>
                <a:cubicBezTo>
                  <a:pt x="8329711" y="6111934"/>
                  <a:pt x="7639356" y="6271055"/>
                  <a:pt x="6909228" y="6438700"/>
                </a:cubicBezTo>
                <a:cubicBezTo>
                  <a:pt x="6395013" y="6558040"/>
                  <a:pt x="5869435" y="6677380"/>
                  <a:pt x="5326810" y="6677380"/>
                </a:cubicBezTo>
                <a:cubicBezTo>
                  <a:pt x="5198967" y="6677380"/>
                  <a:pt x="5068282" y="6671698"/>
                  <a:pt x="4937598" y="6657490"/>
                </a:cubicBezTo>
                <a:cubicBezTo>
                  <a:pt x="4184742" y="6566564"/>
                  <a:pt x="3588139" y="6123300"/>
                  <a:pt x="3108016" y="5699926"/>
                </a:cubicBezTo>
                <a:cubicBezTo>
                  <a:pt x="2781305" y="5415782"/>
                  <a:pt x="2474481" y="5100382"/>
                  <a:pt x="2179020" y="4796348"/>
                </a:cubicBezTo>
                <a:cubicBezTo>
                  <a:pt x="2096632" y="4711105"/>
                  <a:pt x="2011404" y="4625862"/>
                  <a:pt x="1929016" y="4540619"/>
                </a:cubicBezTo>
                <a:cubicBezTo>
                  <a:pt x="1511394" y="4117244"/>
                  <a:pt x="1002861" y="3324483"/>
                  <a:pt x="639217" y="2520356"/>
                </a:cubicBezTo>
                <a:cubicBezTo>
                  <a:pt x="431827" y="2065726"/>
                  <a:pt x="275574" y="1625303"/>
                  <a:pt x="176140" y="1216136"/>
                </a:cubicBezTo>
                <a:cubicBezTo>
                  <a:pt x="65342" y="755823"/>
                  <a:pt x="28410" y="346655"/>
                  <a:pt x="68183" y="0"/>
                </a:cubicBezTo>
                <a:cubicBezTo>
                  <a:pt x="73865" y="0"/>
                  <a:pt x="73865" y="0"/>
                  <a:pt x="73865" y="0"/>
                </a:cubicBezTo>
                <a:cubicBezTo>
                  <a:pt x="0" y="650689"/>
                  <a:pt x="201709" y="1545743"/>
                  <a:pt x="644899" y="2517514"/>
                </a:cubicBezTo>
                <a:cubicBezTo>
                  <a:pt x="1008543" y="3321642"/>
                  <a:pt x="1514235" y="4111561"/>
                  <a:pt x="1931856" y="4534936"/>
                </a:cubicBezTo>
                <a:cubicBezTo>
                  <a:pt x="2017085" y="4620179"/>
                  <a:pt x="2099473" y="4708264"/>
                  <a:pt x="2181861" y="4793507"/>
                </a:cubicBezTo>
                <a:cubicBezTo>
                  <a:pt x="2480163" y="5097541"/>
                  <a:pt x="2786987" y="5412940"/>
                  <a:pt x="3110857" y="5697084"/>
                </a:cubicBezTo>
                <a:cubicBezTo>
                  <a:pt x="3590980" y="6117617"/>
                  <a:pt x="4184742" y="6560881"/>
                  <a:pt x="4937598" y="6651807"/>
                </a:cubicBezTo>
                <a:cubicBezTo>
                  <a:pt x="5616589" y="6731368"/>
                  <a:pt x="6272852" y="6580772"/>
                  <a:pt x="6906387" y="6433017"/>
                </a:cubicBezTo>
                <a:cubicBezTo>
                  <a:pt x="7639356" y="6265372"/>
                  <a:pt x="8329711" y="6106251"/>
                  <a:pt x="8963246" y="6330725"/>
                </a:cubicBezTo>
                <a:cubicBezTo>
                  <a:pt x="9304162" y="6450065"/>
                  <a:pt x="9599622" y="6668856"/>
                  <a:pt x="9872355" y="6998463"/>
                </a:cubicBezTo>
                <a:cubicBezTo>
                  <a:pt x="10173497" y="7365009"/>
                  <a:pt x="10437707" y="7862260"/>
                  <a:pt x="10679189" y="8518633"/>
                </a:cubicBezTo>
                <a:lnTo>
                  <a:pt x="10676348" y="852147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3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4" name="Freeform 69"/>
          <p:cNvSpPr/>
          <p:nvPr/>
        </p:nvSpPr>
        <p:spPr>
          <a:xfrm rot="20039755">
            <a:off x="956588" y="-367868"/>
            <a:ext cx="10748909" cy="8517869"/>
          </a:xfrm>
          <a:custGeom>
            <a:avLst/>
            <a:gdLst/>
            <a:ahLst/>
            <a:cxnLst/>
            <a:rect l="0" t="0" r="r" b="b"/>
            <a:pathLst>
              <a:path w="10748909" h="8517869">
                <a:moveTo>
                  <a:pt x="10743226" y="8517869"/>
                </a:moveTo>
                <a:cubicBezTo>
                  <a:pt x="10317021" y="7247860"/>
                  <a:pt x="9788525" y="6551770"/>
                  <a:pt x="9081024" y="6330157"/>
                </a:cubicBezTo>
                <a:cubicBezTo>
                  <a:pt x="8447398" y="6131275"/>
                  <a:pt x="7742738" y="6332999"/>
                  <a:pt x="6995457" y="6546087"/>
                </a:cubicBezTo>
                <a:cubicBezTo>
                  <a:pt x="6404452" y="6716558"/>
                  <a:pt x="5799240" y="6889871"/>
                  <a:pt x="5171296" y="6889871"/>
                </a:cubicBezTo>
                <a:cubicBezTo>
                  <a:pt x="5091738" y="6889871"/>
                  <a:pt x="5012180" y="6887030"/>
                  <a:pt x="4929780" y="6881347"/>
                </a:cubicBezTo>
                <a:cubicBezTo>
                  <a:pt x="4301837" y="6833047"/>
                  <a:pt x="3730721" y="6548929"/>
                  <a:pt x="3077206" y="5957962"/>
                </a:cubicBezTo>
                <a:cubicBezTo>
                  <a:pt x="2685096" y="5602814"/>
                  <a:pt x="2344132" y="5207890"/>
                  <a:pt x="1983277" y="4790236"/>
                </a:cubicBezTo>
                <a:cubicBezTo>
                  <a:pt x="1932133" y="4727730"/>
                  <a:pt x="1932133" y="4727730"/>
                  <a:pt x="1932133" y="4727730"/>
                </a:cubicBezTo>
                <a:cubicBezTo>
                  <a:pt x="1531499" y="4267458"/>
                  <a:pt x="1054149" y="3420785"/>
                  <a:pt x="713184" y="2574113"/>
                </a:cubicBezTo>
                <a:cubicBezTo>
                  <a:pt x="519971" y="2093952"/>
                  <a:pt x="377902" y="1636522"/>
                  <a:pt x="295503" y="1216027"/>
                </a:cubicBezTo>
                <a:cubicBezTo>
                  <a:pt x="198896" y="744390"/>
                  <a:pt x="179006" y="335260"/>
                  <a:pt x="235834" y="0"/>
                </a:cubicBezTo>
                <a:cubicBezTo>
                  <a:pt x="241517" y="0"/>
                  <a:pt x="241517" y="0"/>
                  <a:pt x="241517" y="0"/>
                </a:cubicBezTo>
                <a:cubicBezTo>
                  <a:pt x="0" y="1434798"/>
                  <a:pt x="1201900" y="3875375"/>
                  <a:pt x="1934974" y="4724889"/>
                </a:cubicBezTo>
                <a:cubicBezTo>
                  <a:pt x="1988960" y="4787395"/>
                  <a:pt x="1988960" y="4787395"/>
                  <a:pt x="1988960" y="4787395"/>
                </a:cubicBezTo>
                <a:cubicBezTo>
                  <a:pt x="2349814" y="5205049"/>
                  <a:pt x="2690779" y="5597132"/>
                  <a:pt x="3082888" y="5952280"/>
                </a:cubicBezTo>
                <a:cubicBezTo>
                  <a:pt x="3733562" y="6543246"/>
                  <a:pt x="4304678" y="6827365"/>
                  <a:pt x="4929780" y="6875665"/>
                </a:cubicBezTo>
                <a:cubicBezTo>
                  <a:pt x="5642964" y="6929647"/>
                  <a:pt x="6327735" y="6730764"/>
                  <a:pt x="6992616" y="6540405"/>
                </a:cubicBezTo>
                <a:cubicBezTo>
                  <a:pt x="7742738" y="6327316"/>
                  <a:pt x="8447398" y="6125592"/>
                  <a:pt x="9083865" y="6324475"/>
                </a:cubicBezTo>
                <a:cubicBezTo>
                  <a:pt x="9421988" y="6429599"/>
                  <a:pt x="9714650" y="6642688"/>
                  <a:pt x="9978897" y="6972265"/>
                </a:cubicBezTo>
                <a:cubicBezTo>
                  <a:pt x="10271559" y="7338778"/>
                  <a:pt x="10521599" y="7844508"/>
                  <a:pt x="10748909" y="8515028"/>
                </a:cubicBezTo>
                <a:lnTo>
                  <a:pt x="10743226" y="8517869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5" name="Freeform 72"/>
          <p:cNvSpPr/>
          <p:nvPr/>
        </p:nvSpPr>
        <p:spPr>
          <a:xfrm rot="20039755">
            <a:off x="979103" y="-420482"/>
            <a:ext cx="10540951" cy="8516666"/>
          </a:xfrm>
          <a:custGeom>
            <a:avLst/>
            <a:gdLst/>
            <a:ahLst/>
            <a:cxnLst/>
            <a:rect l="0" t="0" r="r" b="b"/>
            <a:pathLst>
              <a:path w="10540951" h="8516666">
                <a:moveTo>
                  <a:pt x="10535269" y="8516666"/>
                </a:moveTo>
                <a:cubicBezTo>
                  <a:pt x="10197163" y="7402708"/>
                  <a:pt x="9762455" y="6720692"/>
                  <a:pt x="9202733" y="6433678"/>
                </a:cubicBezTo>
                <a:cubicBezTo>
                  <a:pt x="8506633" y="6075620"/>
                  <a:pt x="7679836" y="6356951"/>
                  <a:pt x="6807579" y="6652491"/>
                </a:cubicBezTo>
                <a:cubicBezTo>
                  <a:pt x="6145573" y="6879829"/>
                  <a:pt x="5463679" y="7110009"/>
                  <a:pt x="4759055" y="7110009"/>
                </a:cubicBezTo>
                <a:cubicBezTo>
                  <a:pt x="4722119" y="7110009"/>
                  <a:pt x="4685183" y="7110009"/>
                  <a:pt x="4648247" y="7107168"/>
                </a:cubicBezTo>
                <a:cubicBezTo>
                  <a:pt x="4295935" y="7095801"/>
                  <a:pt x="3963511" y="7007707"/>
                  <a:pt x="3633929" y="6840045"/>
                </a:cubicBezTo>
                <a:cubicBezTo>
                  <a:pt x="3352647" y="6697959"/>
                  <a:pt x="3071366" y="6493354"/>
                  <a:pt x="2775878" y="6217706"/>
                </a:cubicBezTo>
                <a:cubicBezTo>
                  <a:pt x="2363901" y="5831231"/>
                  <a:pt x="2014430" y="5385079"/>
                  <a:pt x="1659276" y="4919035"/>
                </a:cubicBezTo>
                <a:cubicBezTo>
                  <a:pt x="1483120" y="4686013"/>
                  <a:pt x="1278552" y="4342164"/>
                  <a:pt x="1079666" y="3952847"/>
                </a:cubicBezTo>
                <a:cubicBezTo>
                  <a:pt x="869415" y="3535113"/>
                  <a:pt x="673371" y="3077594"/>
                  <a:pt x="514262" y="2628601"/>
                </a:cubicBezTo>
                <a:cubicBezTo>
                  <a:pt x="335265" y="2122773"/>
                  <a:pt x="207410" y="1648204"/>
                  <a:pt x="139220" y="1219102"/>
                </a:cubicBezTo>
                <a:cubicBezTo>
                  <a:pt x="59666" y="733166"/>
                  <a:pt x="56825" y="323957"/>
                  <a:pt x="130696" y="0"/>
                </a:cubicBezTo>
                <a:cubicBezTo>
                  <a:pt x="136379" y="2842"/>
                  <a:pt x="136379" y="2842"/>
                  <a:pt x="136379" y="2842"/>
                </a:cubicBezTo>
                <a:cubicBezTo>
                  <a:pt x="0" y="608130"/>
                  <a:pt x="133538" y="1540218"/>
                  <a:pt x="519944" y="2625759"/>
                </a:cubicBezTo>
                <a:cubicBezTo>
                  <a:pt x="829638" y="3501012"/>
                  <a:pt x="1289917" y="4421732"/>
                  <a:pt x="1664959" y="4916194"/>
                </a:cubicBezTo>
                <a:cubicBezTo>
                  <a:pt x="2017271" y="5379396"/>
                  <a:pt x="2369583" y="5828389"/>
                  <a:pt x="2778720" y="6212023"/>
                </a:cubicBezTo>
                <a:cubicBezTo>
                  <a:pt x="3403790" y="6797419"/>
                  <a:pt x="3997606" y="7081592"/>
                  <a:pt x="4648247" y="7104326"/>
                </a:cubicBezTo>
                <a:cubicBezTo>
                  <a:pt x="4685183" y="7104326"/>
                  <a:pt x="4722119" y="7104326"/>
                  <a:pt x="4759055" y="7104326"/>
                </a:cubicBezTo>
                <a:cubicBezTo>
                  <a:pt x="5463679" y="7104326"/>
                  <a:pt x="6145573" y="6874146"/>
                  <a:pt x="6804738" y="6649649"/>
                </a:cubicBezTo>
                <a:cubicBezTo>
                  <a:pt x="7250810" y="6496196"/>
                  <a:pt x="7671312" y="6354109"/>
                  <a:pt x="8074766" y="6291591"/>
                </a:cubicBezTo>
                <a:cubicBezTo>
                  <a:pt x="8526521" y="6220548"/>
                  <a:pt x="8887357" y="6266016"/>
                  <a:pt x="9205574" y="6427994"/>
                </a:cubicBezTo>
                <a:cubicBezTo>
                  <a:pt x="9478332" y="6570081"/>
                  <a:pt x="9716995" y="6794577"/>
                  <a:pt x="9930087" y="7118535"/>
                </a:cubicBezTo>
                <a:cubicBezTo>
                  <a:pt x="10163068" y="7470909"/>
                  <a:pt x="10361954" y="7928428"/>
                  <a:pt x="10540951" y="8516666"/>
                </a:cubicBezTo>
                <a:lnTo>
                  <a:pt x="10535269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6" name="Freeform 74"/>
          <p:cNvSpPr/>
          <p:nvPr/>
        </p:nvSpPr>
        <p:spPr>
          <a:xfrm rot="20039755">
            <a:off x="887605" y="-363826"/>
            <a:ext cx="10491666" cy="8516666"/>
          </a:xfrm>
          <a:custGeom>
            <a:avLst/>
            <a:gdLst/>
            <a:ahLst/>
            <a:cxnLst/>
            <a:rect l="0" t="0" r="r" b="b"/>
            <a:pathLst>
              <a:path w="10491666" h="8516666">
                <a:moveTo>
                  <a:pt x="10485984" y="8516666"/>
                </a:moveTo>
                <a:cubicBezTo>
                  <a:pt x="10167797" y="7379974"/>
                  <a:pt x="9741653" y="6689433"/>
                  <a:pt x="9181983" y="6408102"/>
                </a:cubicBezTo>
                <a:cubicBezTo>
                  <a:pt x="8477425" y="6050044"/>
                  <a:pt x="7622296" y="6371160"/>
                  <a:pt x="6716030" y="6712167"/>
                </a:cubicBezTo>
                <a:cubicBezTo>
                  <a:pt x="6019995" y="6973606"/>
                  <a:pt x="5298391" y="7243571"/>
                  <a:pt x="4551218" y="7260621"/>
                </a:cubicBezTo>
                <a:cubicBezTo>
                  <a:pt x="4193257" y="7266305"/>
                  <a:pt x="3858024" y="7189578"/>
                  <a:pt x="3522791" y="7021916"/>
                </a:cubicBezTo>
                <a:cubicBezTo>
                  <a:pt x="3241536" y="6879829"/>
                  <a:pt x="2960281" y="6672383"/>
                  <a:pt x="2664821" y="6388210"/>
                </a:cubicBezTo>
                <a:cubicBezTo>
                  <a:pt x="2278450" y="6018785"/>
                  <a:pt x="1946058" y="5584000"/>
                  <a:pt x="1571051" y="5046913"/>
                </a:cubicBezTo>
                <a:cubicBezTo>
                  <a:pt x="1207408" y="4524035"/>
                  <a:pt x="764218" y="3566372"/>
                  <a:pt x="471599" y="2665543"/>
                </a:cubicBezTo>
                <a:cubicBezTo>
                  <a:pt x="303983" y="2139823"/>
                  <a:pt x="187503" y="1653887"/>
                  <a:pt x="127843" y="1221944"/>
                </a:cubicBezTo>
                <a:cubicBezTo>
                  <a:pt x="59660" y="727483"/>
                  <a:pt x="68183" y="318274"/>
                  <a:pt x="153412" y="0"/>
                </a:cubicBezTo>
                <a:cubicBezTo>
                  <a:pt x="159094" y="2842"/>
                  <a:pt x="159094" y="2842"/>
                  <a:pt x="159094" y="2842"/>
                </a:cubicBezTo>
                <a:cubicBezTo>
                  <a:pt x="0" y="593922"/>
                  <a:pt x="113638" y="1537376"/>
                  <a:pt x="477281" y="2662701"/>
                </a:cubicBezTo>
                <a:cubicBezTo>
                  <a:pt x="769900" y="3563530"/>
                  <a:pt x="1210249" y="4521193"/>
                  <a:pt x="1576733" y="5044071"/>
                </a:cubicBezTo>
                <a:cubicBezTo>
                  <a:pt x="1951740" y="5581158"/>
                  <a:pt x="2281291" y="6015943"/>
                  <a:pt x="2667662" y="6385368"/>
                </a:cubicBezTo>
                <a:cubicBezTo>
                  <a:pt x="3286991" y="6976448"/>
                  <a:pt x="3872229" y="7254938"/>
                  <a:pt x="4505763" y="7254938"/>
                </a:cubicBezTo>
                <a:cubicBezTo>
                  <a:pt x="4522809" y="7254938"/>
                  <a:pt x="4537013" y="7254938"/>
                  <a:pt x="4551218" y="7254938"/>
                </a:cubicBezTo>
                <a:cubicBezTo>
                  <a:pt x="5295550" y="7237887"/>
                  <a:pt x="6017154" y="6967923"/>
                  <a:pt x="6716030" y="6706484"/>
                </a:cubicBezTo>
                <a:cubicBezTo>
                  <a:pt x="7176265" y="6533138"/>
                  <a:pt x="7613773" y="6368318"/>
                  <a:pt x="8028554" y="6291591"/>
                </a:cubicBezTo>
                <a:cubicBezTo>
                  <a:pt x="8494471" y="6203497"/>
                  <a:pt x="8860955" y="6240440"/>
                  <a:pt x="9184824" y="6402419"/>
                </a:cubicBezTo>
                <a:cubicBezTo>
                  <a:pt x="9457556" y="6541663"/>
                  <a:pt x="9693356" y="6766160"/>
                  <a:pt x="9903587" y="7095801"/>
                </a:cubicBezTo>
                <a:cubicBezTo>
                  <a:pt x="10130864" y="7451017"/>
                  <a:pt x="10324049" y="7917061"/>
                  <a:pt x="10491666" y="8516666"/>
                </a:cubicBezTo>
                <a:lnTo>
                  <a:pt x="10485984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7" name="Freeform 81"/>
          <p:cNvSpPr/>
          <p:nvPr/>
        </p:nvSpPr>
        <p:spPr>
          <a:xfrm rot="20039755">
            <a:off x="527411" y="-18048"/>
            <a:ext cx="10275294" cy="8509454"/>
          </a:xfrm>
          <a:custGeom>
            <a:avLst/>
            <a:gdLst/>
            <a:ahLst/>
            <a:cxnLst/>
            <a:rect l="0" t="0" r="r" b="b"/>
            <a:pathLst>
              <a:path w="10275294" h="8509454">
                <a:moveTo>
                  <a:pt x="10269612" y="8509454"/>
                </a:moveTo>
                <a:cubicBezTo>
                  <a:pt x="10138934" y="7898592"/>
                  <a:pt x="9977007" y="7426949"/>
                  <a:pt x="9778148" y="7074638"/>
                </a:cubicBezTo>
                <a:cubicBezTo>
                  <a:pt x="9590653" y="6745056"/>
                  <a:pt x="9377591" y="6523441"/>
                  <a:pt x="9121916" y="6398428"/>
                </a:cubicBezTo>
                <a:cubicBezTo>
                  <a:pt x="8809424" y="6247843"/>
                  <a:pt x="8442957" y="6239319"/>
                  <a:pt x="7968537" y="6372857"/>
                </a:cubicBezTo>
                <a:cubicBezTo>
                  <a:pt x="7545253" y="6495029"/>
                  <a:pt x="7087879" y="6713803"/>
                  <a:pt x="6604937" y="6946783"/>
                </a:cubicBezTo>
                <a:cubicBezTo>
                  <a:pt x="5818027" y="7327506"/>
                  <a:pt x="5002707" y="7722436"/>
                  <a:pt x="4158980" y="7784943"/>
                </a:cubicBezTo>
                <a:cubicBezTo>
                  <a:pt x="3428886" y="7836085"/>
                  <a:pt x="2795380" y="7577534"/>
                  <a:pt x="2224372" y="6986560"/>
                </a:cubicBezTo>
                <a:cubicBezTo>
                  <a:pt x="1877791" y="6631408"/>
                  <a:pt x="1553936" y="6154083"/>
                  <a:pt x="1204513" y="5483555"/>
                </a:cubicBezTo>
                <a:cubicBezTo>
                  <a:pt x="931793" y="4957929"/>
                  <a:pt x="536917" y="3920884"/>
                  <a:pt x="272720" y="2787237"/>
                </a:cubicBezTo>
                <a:cubicBezTo>
                  <a:pt x="136360" y="2201946"/>
                  <a:pt x="53976" y="1676320"/>
                  <a:pt x="28408" y="1221725"/>
                </a:cubicBezTo>
                <a:cubicBezTo>
                  <a:pt x="0" y="701781"/>
                  <a:pt x="51135" y="289804"/>
                  <a:pt x="173291" y="0"/>
                </a:cubicBezTo>
                <a:cubicBezTo>
                  <a:pt x="178972" y="2841"/>
                  <a:pt x="178972" y="2841"/>
                  <a:pt x="178972" y="2841"/>
                </a:cubicBezTo>
                <a:cubicBezTo>
                  <a:pt x="53976" y="292646"/>
                  <a:pt x="5682" y="701781"/>
                  <a:pt x="34090" y="1221725"/>
                </a:cubicBezTo>
                <a:cubicBezTo>
                  <a:pt x="59657" y="1673479"/>
                  <a:pt x="142042" y="2201946"/>
                  <a:pt x="278402" y="2784396"/>
                </a:cubicBezTo>
                <a:cubicBezTo>
                  <a:pt x="542599" y="3918042"/>
                  <a:pt x="937475" y="4955088"/>
                  <a:pt x="1210195" y="5483555"/>
                </a:cubicBezTo>
                <a:cubicBezTo>
                  <a:pt x="1559617" y="6151241"/>
                  <a:pt x="1880632" y="6628566"/>
                  <a:pt x="2227213" y="6983719"/>
                </a:cubicBezTo>
                <a:cubicBezTo>
                  <a:pt x="2798221" y="7571851"/>
                  <a:pt x="3428886" y="7830402"/>
                  <a:pt x="4158980" y="7779260"/>
                </a:cubicBezTo>
                <a:cubicBezTo>
                  <a:pt x="4999867" y="7716754"/>
                  <a:pt x="5815186" y="7324665"/>
                  <a:pt x="6604937" y="6943942"/>
                </a:cubicBezTo>
                <a:cubicBezTo>
                  <a:pt x="7087879" y="6710962"/>
                  <a:pt x="7542412" y="6489347"/>
                  <a:pt x="7965697" y="6370015"/>
                </a:cubicBezTo>
                <a:cubicBezTo>
                  <a:pt x="8442957" y="6233637"/>
                  <a:pt x="8809424" y="6242160"/>
                  <a:pt x="9124757" y="6395586"/>
                </a:cubicBezTo>
                <a:cubicBezTo>
                  <a:pt x="9380432" y="6520600"/>
                  <a:pt x="9596335" y="6742215"/>
                  <a:pt x="9780989" y="7071797"/>
                </a:cubicBezTo>
                <a:cubicBezTo>
                  <a:pt x="9982688" y="7426949"/>
                  <a:pt x="10144616" y="7895750"/>
                  <a:pt x="10275294" y="8506613"/>
                </a:cubicBezTo>
                <a:lnTo>
                  <a:pt x="10269612" y="850945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8" name="椭圆 477"/>
          <p:cNvSpPr/>
          <p:nvPr/>
        </p:nvSpPr>
        <p:spPr>
          <a:xfrm>
            <a:off x="11217065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9" name="椭圆 478"/>
          <p:cNvSpPr/>
          <p:nvPr/>
        </p:nvSpPr>
        <p:spPr>
          <a:xfrm>
            <a:off x="935853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0" name="椭圆 479"/>
          <p:cNvSpPr/>
          <p:nvPr/>
        </p:nvSpPr>
        <p:spPr>
          <a:xfrm>
            <a:off x="10396655" y="4439585"/>
            <a:ext cx="95275" cy="952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1" name="椭圆 480"/>
          <p:cNvSpPr/>
          <p:nvPr/>
        </p:nvSpPr>
        <p:spPr>
          <a:xfrm>
            <a:off x="1566703" y="4540024"/>
            <a:ext cx="115283" cy="115283"/>
          </a:xfrm>
          <a:prstGeom prst="ellipse">
            <a:avLst/>
          </a:prstGeom>
          <a:solidFill>
            <a:srgbClr val="1A1D1A">
              <a:alpha val="44000"/>
            </a:srgbClr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r>
              <a:rPr lang="en-US" sz="60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rPr>
              <a:t>04</a:t>
            </a:r>
            <a:endParaRPr lang="zh-CN" sz="6000">
              <a:solidFill>
                <a:schemeClr val="tx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482" name="文本框 481"/>
          <p:cNvSpPr txBox="1"/>
          <p:nvPr/>
        </p:nvSpPr>
        <p:spPr>
          <a:xfrm>
            <a:off x="1299234" y="1404538"/>
            <a:ext cx="2844800" cy="368300"/>
          </a:xfrm>
          <a:prstGeom prst="rect">
            <a:avLst/>
          </a:prstGeom>
          <a:ln w="1270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en-US"/>
              <a:t>4.</a:t>
            </a:r>
            <a:r>
              <a:rPr lang="zh-CN"/>
              <a:t>菜谱交互功能</a:t>
            </a:r>
            <a:endParaRPr lang="zh-CN"/>
          </a:p>
        </p:txBody>
      </p:sp>
      <p:graphicFrame>
        <p:nvGraphicFramePr>
          <p:cNvPr id="483" name="表格 482"/>
          <p:cNvGraphicFramePr/>
          <p:nvPr/>
        </p:nvGraphicFramePr>
        <p:xfrm>
          <a:off x="1299234" y="1984786"/>
          <a:ext cx="9156700" cy="1720850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4578350"/>
                <a:gridCol w="4578350"/>
              </a:tblGrid>
              <a:tr h="2921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基本流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打开菜谱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-&gt;选择做法-&gt;输出制作信息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打开菜谱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-&gt;选择原料信息-&gt;输出菜品原料信息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打开菜谱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-&gt;选择相关知识-&gt;输出菜品属性等相关信息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备选流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点击返回</a:t>
                      </a:r>
                      <a:r>
                        <a:rPr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-&gt;重新搜索</a:t>
                      </a:r>
                      <a:endParaRPr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>
          <a:xfrm>
            <a:off x="5653175" y="5244562"/>
            <a:ext cx="132789" cy="117467"/>
          </a:xfrm>
          <a:custGeom>
            <a:avLst/>
            <a:gdLst/>
            <a:ahLst/>
            <a:cxnLst/>
            <a:rect l="0" t="0" r="r" b="b"/>
            <a:pathLst>
              <a:path w="132789" h="117467">
                <a:moveTo>
                  <a:pt x="66943" y="0"/>
                </a:moveTo>
                <a:cubicBezTo>
                  <a:pt x="57066" y="0"/>
                  <a:pt x="48287" y="2196"/>
                  <a:pt x="39507" y="7685"/>
                </a:cubicBezTo>
                <a:cubicBezTo>
                  <a:pt x="10974" y="21956"/>
                  <a:pt x="0" y="57087"/>
                  <a:pt x="15364" y="85630"/>
                </a:cubicBezTo>
                <a:cubicBezTo>
                  <a:pt x="25241" y="105391"/>
                  <a:pt x="46092" y="117467"/>
                  <a:pt x="66943" y="117467"/>
                </a:cubicBezTo>
                <a:cubicBezTo>
                  <a:pt x="75723" y="117467"/>
                  <a:pt x="85600" y="115271"/>
                  <a:pt x="94379" y="110880"/>
                </a:cubicBezTo>
                <a:cubicBezTo>
                  <a:pt x="121815" y="95511"/>
                  <a:pt x="132789" y="60380"/>
                  <a:pt x="118522" y="31837"/>
                </a:cubicBezTo>
                <a:cubicBezTo>
                  <a:pt x="107548" y="12076"/>
                  <a:pt x="87794" y="0"/>
                  <a:pt x="66943" y="0"/>
                </a:cubicBez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4" name="Freeform 226"/>
          <p:cNvSpPr/>
          <p:nvPr/>
        </p:nvSpPr>
        <p:spPr>
          <a:xfrm>
            <a:off x="6191760" y="5380601"/>
            <a:ext cx="65002" cy="57109"/>
          </a:xfrm>
          <a:custGeom>
            <a:avLst/>
            <a:gdLst/>
            <a:ahLst/>
            <a:cxnLst/>
            <a:rect l="0" t="0" r="r" b="b"/>
            <a:pathLst>
              <a:path w="65002" h="57109">
                <a:moveTo>
                  <a:pt x="31950" y="0"/>
                </a:moveTo>
                <a:cubicBezTo>
                  <a:pt x="27543" y="0"/>
                  <a:pt x="23136" y="1098"/>
                  <a:pt x="19831" y="3295"/>
                </a:cubicBezTo>
                <a:cubicBezTo>
                  <a:pt x="5509" y="10983"/>
                  <a:pt x="0" y="27456"/>
                  <a:pt x="7712" y="41734"/>
                </a:cubicBezTo>
                <a:cubicBezTo>
                  <a:pt x="12119" y="51618"/>
                  <a:pt x="22035" y="57109"/>
                  <a:pt x="31950" y="57109"/>
                </a:cubicBezTo>
                <a:cubicBezTo>
                  <a:pt x="36357" y="57109"/>
                  <a:pt x="41866" y="56011"/>
                  <a:pt x="45171" y="53814"/>
                </a:cubicBezTo>
                <a:cubicBezTo>
                  <a:pt x="59493" y="46127"/>
                  <a:pt x="65002" y="29653"/>
                  <a:pt x="57290" y="15376"/>
                </a:cubicBezTo>
                <a:cubicBezTo>
                  <a:pt x="52883" y="5491"/>
                  <a:pt x="42967" y="0"/>
                  <a:pt x="3195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>
          <a:xfrm>
            <a:off x="6674629" y="5220418"/>
            <a:ext cx="102145" cy="91002"/>
          </a:xfrm>
          <a:custGeom>
            <a:avLst/>
            <a:gdLst/>
            <a:ahLst/>
            <a:cxnLst/>
            <a:rect l="0" t="0" r="r" b="b"/>
            <a:pathLst>
              <a:path w="102145" h="91002">
                <a:moveTo>
                  <a:pt x="69195" y="86616"/>
                </a:moveTo>
                <a:cubicBezTo>
                  <a:pt x="45032" y="89906"/>
                  <a:pt x="45032" y="89906"/>
                  <a:pt x="45032" y="89906"/>
                </a:cubicBezTo>
                <a:cubicBezTo>
                  <a:pt x="47228" y="89906"/>
                  <a:pt x="49425" y="91002"/>
                  <a:pt x="51622" y="91002"/>
                </a:cubicBezTo>
                <a:cubicBezTo>
                  <a:pt x="57113" y="91002"/>
                  <a:pt x="63703" y="89906"/>
                  <a:pt x="69195" y="86616"/>
                </a:cubicBezTo>
                <a:moveTo>
                  <a:pt x="51622" y="0"/>
                </a:moveTo>
                <a:cubicBezTo>
                  <a:pt x="43933" y="0"/>
                  <a:pt x="37343" y="1096"/>
                  <a:pt x="30753" y="5482"/>
                </a:cubicBezTo>
                <a:cubicBezTo>
                  <a:pt x="8787" y="16446"/>
                  <a:pt x="0" y="43856"/>
                  <a:pt x="10983" y="65785"/>
                </a:cubicBezTo>
                <a:cubicBezTo>
                  <a:pt x="16475" y="75652"/>
                  <a:pt x="23065" y="82231"/>
                  <a:pt x="31852" y="85520"/>
                </a:cubicBezTo>
                <a:cubicBezTo>
                  <a:pt x="80178" y="80038"/>
                  <a:pt x="80178" y="80038"/>
                  <a:pt x="80178" y="80038"/>
                </a:cubicBezTo>
                <a:cubicBezTo>
                  <a:pt x="96653" y="66881"/>
                  <a:pt x="102145" y="43856"/>
                  <a:pt x="92260" y="24121"/>
                </a:cubicBezTo>
                <a:cubicBezTo>
                  <a:pt x="83473" y="8771"/>
                  <a:pt x="68097" y="0"/>
                  <a:pt x="51622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7" name="Freeform 229"/>
          <p:cNvSpPr/>
          <p:nvPr/>
        </p:nvSpPr>
        <p:spPr>
          <a:xfrm>
            <a:off x="6706665" y="5300277"/>
            <a:ext cx="48287" cy="10215"/>
          </a:xfrm>
          <a:custGeom>
            <a:avLst/>
            <a:gdLst/>
            <a:ahLst/>
            <a:cxnLst/>
            <a:rect l="0" t="0" r="r" b="b"/>
            <a:pathLst>
              <a:path w="48287" h="10215">
                <a:moveTo>
                  <a:pt x="48287" y="0"/>
                </a:moveTo>
                <a:cubicBezTo>
                  <a:pt x="0" y="5675"/>
                  <a:pt x="0" y="5675"/>
                  <a:pt x="0" y="5675"/>
                </a:cubicBezTo>
                <a:cubicBezTo>
                  <a:pt x="4390" y="7945"/>
                  <a:pt x="8779" y="9080"/>
                  <a:pt x="13169" y="10215"/>
                </a:cubicBezTo>
                <a:cubicBezTo>
                  <a:pt x="37313" y="6810"/>
                  <a:pt x="37313" y="6810"/>
                  <a:pt x="37313" y="6810"/>
                </a:cubicBezTo>
                <a:cubicBezTo>
                  <a:pt x="38410" y="6810"/>
                  <a:pt x="39508" y="5675"/>
                  <a:pt x="40605" y="5675"/>
                </a:cubicBezTo>
                <a:cubicBezTo>
                  <a:pt x="43897" y="3405"/>
                  <a:pt x="46092" y="2270"/>
                  <a:pt x="4828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518900"/>
            <a:ext cx="4508500" cy="58039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5000">
                <a:latin typeface="Arial" panose="020B0604020202020204"/>
                <a:ea typeface="微软雅黑" panose="020B0503020204020204" charset="-122"/>
              </a:rPr>
              <a:t>5</a:t>
            </a:r>
            <a:endParaRPr lang="en-US" sz="25000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>
            <a:noFill/>
          </a:ln>
        </p:spPr>
        <p:txBody>
          <a:bodyPr lIns="36000" tIns="36000" rIns="36000" bIns="36000" anchor="ctr"/>
          <a:lstStyle/>
          <a:p>
            <a:pPr algn="ctr"/>
            <a:endParaRPr lang="zh-CN" sz="3600">
              <a:solidFill>
                <a:schemeClr val="tx1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5150" cy="88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4000">
                <a:solidFill>
                  <a:srgbClr val="545454"/>
                </a:solidFill>
                <a:latin typeface="Arial" panose="020B0604020202020204"/>
                <a:ea typeface="微软雅黑" panose="020B0503020204020204" charset="-122"/>
              </a:rPr>
              <a:t>风险管理</a:t>
            </a:r>
            <a:endParaRPr lang="zh-CN" sz="4000">
              <a:solidFill>
                <a:srgbClr val="545454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492250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>
                <a:solidFill>
                  <a:srgbClr val="545454"/>
                </a:solidFill>
                <a:effectLst>
                  <a:innerShdw blurRad="63500" dist="50800" dir="16200000">
                    <a:srgbClr val="000000">
                      <a:alpha val="30000"/>
                    </a:srgbClr>
                  </a:innerShdw>
                </a:effectLst>
                <a:latin typeface="Arial" panose="020B0604020202020204"/>
                <a:ea typeface="微软雅黑" panose="020B0503020204020204" charset="-122"/>
              </a:rPr>
              <a:t>Part 05</a:t>
            </a:r>
            <a:endParaRPr lang="en-US" sz="3200">
              <a:solidFill>
                <a:srgbClr val="545454"/>
              </a:solidFill>
              <a:effectLst>
                <a:innerShdw blurRad="63500" dist="50800" dir="16200000">
                  <a:srgbClr val="000000">
                    <a:alpha val="30000"/>
                  </a:srgbClr>
                </a:inn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 w="6350">
            <a:solidFill>
              <a:schemeClr val="tx2"/>
            </a:solidFill>
            <a:prstDash val="lgDash"/>
            <a:miter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ptsTypes="AA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Freeform 66"/>
          <p:cNvSpPr/>
          <p:nvPr/>
        </p:nvSpPr>
        <p:spPr>
          <a:xfrm rot="20039755">
            <a:off x="1179436" y="-269448"/>
            <a:ext cx="10679189" cy="8521474"/>
          </a:xfrm>
          <a:custGeom>
            <a:avLst/>
            <a:gdLst/>
            <a:ahLst/>
            <a:cxnLst/>
            <a:rect l="0" t="0" r="r" b="b"/>
            <a:pathLst>
              <a:path w="10679189" h="8521474">
                <a:moveTo>
                  <a:pt x="10676348" y="8521474"/>
                </a:moveTo>
                <a:cubicBezTo>
                  <a:pt x="10216112" y="7279765"/>
                  <a:pt x="9670646" y="6583613"/>
                  <a:pt x="8963246" y="6336408"/>
                </a:cubicBezTo>
                <a:cubicBezTo>
                  <a:pt x="8329711" y="6111934"/>
                  <a:pt x="7639356" y="6271055"/>
                  <a:pt x="6909228" y="6438700"/>
                </a:cubicBezTo>
                <a:cubicBezTo>
                  <a:pt x="6395013" y="6558040"/>
                  <a:pt x="5869435" y="6677380"/>
                  <a:pt x="5326810" y="6677380"/>
                </a:cubicBezTo>
                <a:cubicBezTo>
                  <a:pt x="5198967" y="6677380"/>
                  <a:pt x="5068282" y="6671698"/>
                  <a:pt x="4937598" y="6657490"/>
                </a:cubicBezTo>
                <a:cubicBezTo>
                  <a:pt x="4184742" y="6566564"/>
                  <a:pt x="3588139" y="6123300"/>
                  <a:pt x="3108016" y="5699926"/>
                </a:cubicBezTo>
                <a:cubicBezTo>
                  <a:pt x="2781305" y="5415782"/>
                  <a:pt x="2474481" y="5100382"/>
                  <a:pt x="2179020" y="4796348"/>
                </a:cubicBezTo>
                <a:cubicBezTo>
                  <a:pt x="2096632" y="4711105"/>
                  <a:pt x="2011404" y="4625862"/>
                  <a:pt x="1929016" y="4540619"/>
                </a:cubicBezTo>
                <a:cubicBezTo>
                  <a:pt x="1511394" y="4117244"/>
                  <a:pt x="1002861" y="3324483"/>
                  <a:pt x="639217" y="2520356"/>
                </a:cubicBezTo>
                <a:cubicBezTo>
                  <a:pt x="431827" y="2065726"/>
                  <a:pt x="275574" y="1625303"/>
                  <a:pt x="176140" y="1216136"/>
                </a:cubicBezTo>
                <a:cubicBezTo>
                  <a:pt x="65342" y="755823"/>
                  <a:pt x="28410" y="346655"/>
                  <a:pt x="68183" y="0"/>
                </a:cubicBezTo>
                <a:cubicBezTo>
                  <a:pt x="73865" y="0"/>
                  <a:pt x="73865" y="0"/>
                  <a:pt x="73865" y="0"/>
                </a:cubicBezTo>
                <a:cubicBezTo>
                  <a:pt x="0" y="650689"/>
                  <a:pt x="201709" y="1545743"/>
                  <a:pt x="644899" y="2517514"/>
                </a:cubicBezTo>
                <a:cubicBezTo>
                  <a:pt x="1008543" y="3321642"/>
                  <a:pt x="1514235" y="4111561"/>
                  <a:pt x="1931856" y="4534936"/>
                </a:cubicBezTo>
                <a:cubicBezTo>
                  <a:pt x="2017085" y="4620179"/>
                  <a:pt x="2099473" y="4708264"/>
                  <a:pt x="2181861" y="4793507"/>
                </a:cubicBezTo>
                <a:cubicBezTo>
                  <a:pt x="2480163" y="5097541"/>
                  <a:pt x="2786987" y="5412940"/>
                  <a:pt x="3110857" y="5697084"/>
                </a:cubicBezTo>
                <a:cubicBezTo>
                  <a:pt x="3590980" y="6117617"/>
                  <a:pt x="4184742" y="6560881"/>
                  <a:pt x="4937598" y="6651807"/>
                </a:cubicBezTo>
                <a:cubicBezTo>
                  <a:pt x="5616589" y="6731368"/>
                  <a:pt x="6272852" y="6580772"/>
                  <a:pt x="6906387" y="6433017"/>
                </a:cubicBezTo>
                <a:cubicBezTo>
                  <a:pt x="7639356" y="6265372"/>
                  <a:pt x="8329711" y="6106251"/>
                  <a:pt x="8963246" y="6330725"/>
                </a:cubicBezTo>
                <a:cubicBezTo>
                  <a:pt x="9304162" y="6450065"/>
                  <a:pt x="9599622" y="6668856"/>
                  <a:pt x="9872355" y="6998463"/>
                </a:cubicBezTo>
                <a:cubicBezTo>
                  <a:pt x="10173497" y="7365009"/>
                  <a:pt x="10437707" y="7862260"/>
                  <a:pt x="10679189" y="8518633"/>
                </a:cubicBezTo>
                <a:lnTo>
                  <a:pt x="10676348" y="852147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3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4" name="Freeform 69"/>
          <p:cNvSpPr/>
          <p:nvPr/>
        </p:nvSpPr>
        <p:spPr>
          <a:xfrm rot="20039755">
            <a:off x="956588" y="-367868"/>
            <a:ext cx="10748909" cy="8517869"/>
          </a:xfrm>
          <a:custGeom>
            <a:avLst/>
            <a:gdLst/>
            <a:ahLst/>
            <a:cxnLst/>
            <a:rect l="0" t="0" r="r" b="b"/>
            <a:pathLst>
              <a:path w="10748909" h="8517869">
                <a:moveTo>
                  <a:pt x="10743226" y="8517869"/>
                </a:moveTo>
                <a:cubicBezTo>
                  <a:pt x="10317021" y="7247860"/>
                  <a:pt x="9788525" y="6551770"/>
                  <a:pt x="9081024" y="6330157"/>
                </a:cubicBezTo>
                <a:cubicBezTo>
                  <a:pt x="8447398" y="6131275"/>
                  <a:pt x="7742738" y="6332999"/>
                  <a:pt x="6995457" y="6546087"/>
                </a:cubicBezTo>
                <a:cubicBezTo>
                  <a:pt x="6404452" y="6716558"/>
                  <a:pt x="5799240" y="6889871"/>
                  <a:pt x="5171296" y="6889871"/>
                </a:cubicBezTo>
                <a:cubicBezTo>
                  <a:pt x="5091738" y="6889871"/>
                  <a:pt x="5012180" y="6887030"/>
                  <a:pt x="4929780" y="6881347"/>
                </a:cubicBezTo>
                <a:cubicBezTo>
                  <a:pt x="4301837" y="6833047"/>
                  <a:pt x="3730721" y="6548929"/>
                  <a:pt x="3077206" y="5957962"/>
                </a:cubicBezTo>
                <a:cubicBezTo>
                  <a:pt x="2685096" y="5602814"/>
                  <a:pt x="2344132" y="5207890"/>
                  <a:pt x="1983277" y="4790236"/>
                </a:cubicBezTo>
                <a:cubicBezTo>
                  <a:pt x="1932133" y="4727730"/>
                  <a:pt x="1932133" y="4727730"/>
                  <a:pt x="1932133" y="4727730"/>
                </a:cubicBezTo>
                <a:cubicBezTo>
                  <a:pt x="1531499" y="4267458"/>
                  <a:pt x="1054149" y="3420785"/>
                  <a:pt x="713184" y="2574113"/>
                </a:cubicBezTo>
                <a:cubicBezTo>
                  <a:pt x="519971" y="2093952"/>
                  <a:pt x="377902" y="1636522"/>
                  <a:pt x="295503" y="1216027"/>
                </a:cubicBezTo>
                <a:cubicBezTo>
                  <a:pt x="198896" y="744390"/>
                  <a:pt x="179006" y="335260"/>
                  <a:pt x="235834" y="0"/>
                </a:cubicBezTo>
                <a:cubicBezTo>
                  <a:pt x="241517" y="0"/>
                  <a:pt x="241517" y="0"/>
                  <a:pt x="241517" y="0"/>
                </a:cubicBezTo>
                <a:cubicBezTo>
                  <a:pt x="0" y="1434798"/>
                  <a:pt x="1201900" y="3875375"/>
                  <a:pt x="1934974" y="4724889"/>
                </a:cubicBezTo>
                <a:cubicBezTo>
                  <a:pt x="1988960" y="4787395"/>
                  <a:pt x="1988960" y="4787395"/>
                  <a:pt x="1988960" y="4787395"/>
                </a:cubicBezTo>
                <a:cubicBezTo>
                  <a:pt x="2349814" y="5205049"/>
                  <a:pt x="2690779" y="5597132"/>
                  <a:pt x="3082888" y="5952280"/>
                </a:cubicBezTo>
                <a:cubicBezTo>
                  <a:pt x="3733562" y="6543246"/>
                  <a:pt x="4304678" y="6827365"/>
                  <a:pt x="4929780" y="6875665"/>
                </a:cubicBezTo>
                <a:cubicBezTo>
                  <a:pt x="5642964" y="6929647"/>
                  <a:pt x="6327735" y="6730764"/>
                  <a:pt x="6992616" y="6540405"/>
                </a:cubicBezTo>
                <a:cubicBezTo>
                  <a:pt x="7742738" y="6327316"/>
                  <a:pt x="8447398" y="6125592"/>
                  <a:pt x="9083865" y="6324475"/>
                </a:cubicBezTo>
                <a:cubicBezTo>
                  <a:pt x="9421988" y="6429599"/>
                  <a:pt x="9714650" y="6642688"/>
                  <a:pt x="9978897" y="6972265"/>
                </a:cubicBezTo>
                <a:cubicBezTo>
                  <a:pt x="10271559" y="7338778"/>
                  <a:pt x="10521599" y="7844508"/>
                  <a:pt x="10748909" y="8515028"/>
                </a:cubicBezTo>
                <a:lnTo>
                  <a:pt x="10743226" y="8517869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5" name="Freeform 72"/>
          <p:cNvSpPr/>
          <p:nvPr/>
        </p:nvSpPr>
        <p:spPr>
          <a:xfrm rot="20039755">
            <a:off x="979103" y="-420482"/>
            <a:ext cx="10540951" cy="8516666"/>
          </a:xfrm>
          <a:custGeom>
            <a:avLst/>
            <a:gdLst/>
            <a:ahLst/>
            <a:cxnLst/>
            <a:rect l="0" t="0" r="r" b="b"/>
            <a:pathLst>
              <a:path w="10540951" h="8516666">
                <a:moveTo>
                  <a:pt x="10535269" y="8516666"/>
                </a:moveTo>
                <a:cubicBezTo>
                  <a:pt x="10197163" y="7402708"/>
                  <a:pt x="9762455" y="6720692"/>
                  <a:pt x="9202733" y="6433678"/>
                </a:cubicBezTo>
                <a:cubicBezTo>
                  <a:pt x="8506633" y="6075620"/>
                  <a:pt x="7679836" y="6356951"/>
                  <a:pt x="6807579" y="6652491"/>
                </a:cubicBezTo>
                <a:cubicBezTo>
                  <a:pt x="6145573" y="6879829"/>
                  <a:pt x="5463679" y="7110009"/>
                  <a:pt x="4759055" y="7110009"/>
                </a:cubicBezTo>
                <a:cubicBezTo>
                  <a:pt x="4722119" y="7110009"/>
                  <a:pt x="4685183" y="7110009"/>
                  <a:pt x="4648247" y="7107168"/>
                </a:cubicBezTo>
                <a:cubicBezTo>
                  <a:pt x="4295935" y="7095801"/>
                  <a:pt x="3963511" y="7007707"/>
                  <a:pt x="3633929" y="6840045"/>
                </a:cubicBezTo>
                <a:cubicBezTo>
                  <a:pt x="3352647" y="6697959"/>
                  <a:pt x="3071366" y="6493354"/>
                  <a:pt x="2775878" y="6217706"/>
                </a:cubicBezTo>
                <a:cubicBezTo>
                  <a:pt x="2363901" y="5831231"/>
                  <a:pt x="2014430" y="5385079"/>
                  <a:pt x="1659276" y="4919035"/>
                </a:cubicBezTo>
                <a:cubicBezTo>
                  <a:pt x="1483120" y="4686013"/>
                  <a:pt x="1278552" y="4342164"/>
                  <a:pt x="1079666" y="3952847"/>
                </a:cubicBezTo>
                <a:cubicBezTo>
                  <a:pt x="869415" y="3535113"/>
                  <a:pt x="673371" y="3077594"/>
                  <a:pt x="514262" y="2628601"/>
                </a:cubicBezTo>
                <a:cubicBezTo>
                  <a:pt x="335265" y="2122773"/>
                  <a:pt x="207410" y="1648204"/>
                  <a:pt x="139220" y="1219102"/>
                </a:cubicBezTo>
                <a:cubicBezTo>
                  <a:pt x="59666" y="733166"/>
                  <a:pt x="56825" y="323957"/>
                  <a:pt x="130696" y="0"/>
                </a:cubicBezTo>
                <a:cubicBezTo>
                  <a:pt x="136379" y="2842"/>
                  <a:pt x="136379" y="2842"/>
                  <a:pt x="136379" y="2842"/>
                </a:cubicBezTo>
                <a:cubicBezTo>
                  <a:pt x="0" y="608130"/>
                  <a:pt x="133538" y="1540218"/>
                  <a:pt x="519944" y="2625759"/>
                </a:cubicBezTo>
                <a:cubicBezTo>
                  <a:pt x="829638" y="3501012"/>
                  <a:pt x="1289917" y="4421732"/>
                  <a:pt x="1664959" y="4916194"/>
                </a:cubicBezTo>
                <a:cubicBezTo>
                  <a:pt x="2017271" y="5379396"/>
                  <a:pt x="2369583" y="5828389"/>
                  <a:pt x="2778720" y="6212023"/>
                </a:cubicBezTo>
                <a:cubicBezTo>
                  <a:pt x="3403790" y="6797419"/>
                  <a:pt x="3997606" y="7081592"/>
                  <a:pt x="4648247" y="7104326"/>
                </a:cubicBezTo>
                <a:cubicBezTo>
                  <a:pt x="4685183" y="7104326"/>
                  <a:pt x="4722119" y="7104326"/>
                  <a:pt x="4759055" y="7104326"/>
                </a:cubicBezTo>
                <a:cubicBezTo>
                  <a:pt x="5463679" y="7104326"/>
                  <a:pt x="6145573" y="6874146"/>
                  <a:pt x="6804738" y="6649649"/>
                </a:cubicBezTo>
                <a:cubicBezTo>
                  <a:pt x="7250810" y="6496196"/>
                  <a:pt x="7671312" y="6354109"/>
                  <a:pt x="8074766" y="6291591"/>
                </a:cubicBezTo>
                <a:cubicBezTo>
                  <a:pt x="8526521" y="6220548"/>
                  <a:pt x="8887357" y="6266016"/>
                  <a:pt x="9205574" y="6427994"/>
                </a:cubicBezTo>
                <a:cubicBezTo>
                  <a:pt x="9478332" y="6570081"/>
                  <a:pt x="9716995" y="6794577"/>
                  <a:pt x="9930087" y="7118535"/>
                </a:cubicBezTo>
                <a:cubicBezTo>
                  <a:pt x="10163068" y="7470909"/>
                  <a:pt x="10361954" y="7928428"/>
                  <a:pt x="10540951" y="8516666"/>
                </a:cubicBezTo>
                <a:lnTo>
                  <a:pt x="10535269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6" name="Freeform 74"/>
          <p:cNvSpPr/>
          <p:nvPr/>
        </p:nvSpPr>
        <p:spPr>
          <a:xfrm rot="20039755">
            <a:off x="887605" y="-363826"/>
            <a:ext cx="10491666" cy="8516666"/>
          </a:xfrm>
          <a:custGeom>
            <a:avLst/>
            <a:gdLst/>
            <a:ahLst/>
            <a:cxnLst/>
            <a:rect l="0" t="0" r="r" b="b"/>
            <a:pathLst>
              <a:path w="10491666" h="8516666">
                <a:moveTo>
                  <a:pt x="10485984" y="8516666"/>
                </a:moveTo>
                <a:cubicBezTo>
                  <a:pt x="10167797" y="7379974"/>
                  <a:pt x="9741653" y="6689433"/>
                  <a:pt x="9181983" y="6408102"/>
                </a:cubicBezTo>
                <a:cubicBezTo>
                  <a:pt x="8477425" y="6050044"/>
                  <a:pt x="7622296" y="6371160"/>
                  <a:pt x="6716030" y="6712167"/>
                </a:cubicBezTo>
                <a:cubicBezTo>
                  <a:pt x="6019995" y="6973606"/>
                  <a:pt x="5298391" y="7243571"/>
                  <a:pt x="4551218" y="7260621"/>
                </a:cubicBezTo>
                <a:cubicBezTo>
                  <a:pt x="4193257" y="7266305"/>
                  <a:pt x="3858024" y="7189578"/>
                  <a:pt x="3522791" y="7021916"/>
                </a:cubicBezTo>
                <a:cubicBezTo>
                  <a:pt x="3241536" y="6879829"/>
                  <a:pt x="2960281" y="6672383"/>
                  <a:pt x="2664821" y="6388210"/>
                </a:cubicBezTo>
                <a:cubicBezTo>
                  <a:pt x="2278450" y="6018785"/>
                  <a:pt x="1946058" y="5584000"/>
                  <a:pt x="1571051" y="5046913"/>
                </a:cubicBezTo>
                <a:cubicBezTo>
                  <a:pt x="1207408" y="4524035"/>
                  <a:pt x="764218" y="3566372"/>
                  <a:pt x="471599" y="2665543"/>
                </a:cubicBezTo>
                <a:cubicBezTo>
                  <a:pt x="303983" y="2139823"/>
                  <a:pt x="187503" y="1653887"/>
                  <a:pt x="127843" y="1221944"/>
                </a:cubicBezTo>
                <a:cubicBezTo>
                  <a:pt x="59660" y="727483"/>
                  <a:pt x="68183" y="318274"/>
                  <a:pt x="153412" y="0"/>
                </a:cubicBezTo>
                <a:cubicBezTo>
                  <a:pt x="159094" y="2842"/>
                  <a:pt x="159094" y="2842"/>
                  <a:pt x="159094" y="2842"/>
                </a:cubicBezTo>
                <a:cubicBezTo>
                  <a:pt x="0" y="593922"/>
                  <a:pt x="113638" y="1537376"/>
                  <a:pt x="477281" y="2662701"/>
                </a:cubicBezTo>
                <a:cubicBezTo>
                  <a:pt x="769900" y="3563530"/>
                  <a:pt x="1210249" y="4521193"/>
                  <a:pt x="1576733" y="5044071"/>
                </a:cubicBezTo>
                <a:cubicBezTo>
                  <a:pt x="1951740" y="5581158"/>
                  <a:pt x="2281291" y="6015943"/>
                  <a:pt x="2667662" y="6385368"/>
                </a:cubicBezTo>
                <a:cubicBezTo>
                  <a:pt x="3286991" y="6976448"/>
                  <a:pt x="3872229" y="7254938"/>
                  <a:pt x="4505763" y="7254938"/>
                </a:cubicBezTo>
                <a:cubicBezTo>
                  <a:pt x="4522809" y="7254938"/>
                  <a:pt x="4537013" y="7254938"/>
                  <a:pt x="4551218" y="7254938"/>
                </a:cubicBezTo>
                <a:cubicBezTo>
                  <a:pt x="5295550" y="7237887"/>
                  <a:pt x="6017154" y="6967923"/>
                  <a:pt x="6716030" y="6706484"/>
                </a:cubicBezTo>
                <a:cubicBezTo>
                  <a:pt x="7176265" y="6533138"/>
                  <a:pt x="7613773" y="6368318"/>
                  <a:pt x="8028554" y="6291591"/>
                </a:cubicBezTo>
                <a:cubicBezTo>
                  <a:pt x="8494471" y="6203497"/>
                  <a:pt x="8860955" y="6240440"/>
                  <a:pt x="9184824" y="6402419"/>
                </a:cubicBezTo>
                <a:cubicBezTo>
                  <a:pt x="9457556" y="6541663"/>
                  <a:pt x="9693356" y="6766160"/>
                  <a:pt x="9903587" y="7095801"/>
                </a:cubicBezTo>
                <a:cubicBezTo>
                  <a:pt x="10130864" y="7451017"/>
                  <a:pt x="10324049" y="7917061"/>
                  <a:pt x="10491666" y="8516666"/>
                </a:cubicBezTo>
                <a:lnTo>
                  <a:pt x="10485984" y="851666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7" name="Freeform 81"/>
          <p:cNvSpPr/>
          <p:nvPr/>
        </p:nvSpPr>
        <p:spPr>
          <a:xfrm rot="20039755">
            <a:off x="527411" y="-18048"/>
            <a:ext cx="10275294" cy="8509454"/>
          </a:xfrm>
          <a:custGeom>
            <a:avLst/>
            <a:gdLst/>
            <a:ahLst/>
            <a:cxnLst/>
            <a:rect l="0" t="0" r="r" b="b"/>
            <a:pathLst>
              <a:path w="10275294" h="8509454">
                <a:moveTo>
                  <a:pt x="10269612" y="8509454"/>
                </a:moveTo>
                <a:cubicBezTo>
                  <a:pt x="10138934" y="7898592"/>
                  <a:pt x="9977007" y="7426949"/>
                  <a:pt x="9778148" y="7074638"/>
                </a:cubicBezTo>
                <a:cubicBezTo>
                  <a:pt x="9590653" y="6745056"/>
                  <a:pt x="9377591" y="6523441"/>
                  <a:pt x="9121916" y="6398428"/>
                </a:cubicBezTo>
                <a:cubicBezTo>
                  <a:pt x="8809424" y="6247843"/>
                  <a:pt x="8442957" y="6239319"/>
                  <a:pt x="7968537" y="6372857"/>
                </a:cubicBezTo>
                <a:cubicBezTo>
                  <a:pt x="7545253" y="6495029"/>
                  <a:pt x="7087879" y="6713803"/>
                  <a:pt x="6604937" y="6946783"/>
                </a:cubicBezTo>
                <a:cubicBezTo>
                  <a:pt x="5818027" y="7327506"/>
                  <a:pt x="5002707" y="7722436"/>
                  <a:pt x="4158980" y="7784943"/>
                </a:cubicBezTo>
                <a:cubicBezTo>
                  <a:pt x="3428886" y="7836085"/>
                  <a:pt x="2795380" y="7577534"/>
                  <a:pt x="2224372" y="6986560"/>
                </a:cubicBezTo>
                <a:cubicBezTo>
                  <a:pt x="1877791" y="6631408"/>
                  <a:pt x="1553936" y="6154083"/>
                  <a:pt x="1204513" y="5483555"/>
                </a:cubicBezTo>
                <a:cubicBezTo>
                  <a:pt x="931793" y="4957929"/>
                  <a:pt x="536917" y="3920884"/>
                  <a:pt x="272720" y="2787237"/>
                </a:cubicBezTo>
                <a:cubicBezTo>
                  <a:pt x="136360" y="2201946"/>
                  <a:pt x="53976" y="1676320"/>
                  <a:pt x="28408" y="1221725"/>
                </a:cubicBezTo>
                <a:cubicBezTo>
                  <a:pt x="0" y="701781"/>
                  <a:pt x="51135" y="289804"/>
                  <a:pt x="173291" y="0"/>
                </a:cubicBezTo>
                <a:cubicBezTo>
                  <a:pt x="178972" y="2841"/>
                  <a:pt x="178972" y="2841"/>
                  <a:pt x="178972" y="2841"/>
                </a:cubicBezTo>
                <a:cubicBezTo>
                  <a:pt x="53976" y="292646"/>
                  <a:pt x="5682" y="701781"/>
                  <a:pt x="34090" y="1221725"/>
                </a:cubicBezTo>
                <a:cubicBezTo>
                  <a:pt x="59657" y="1673479"/>
                  <a:pt x="142042" y="2201946"/>
                  <a:pt x="278402" y="2784396"/>
                </a:cubicBezTo>
                <a:cubicBezTo>
                  <a:pt x="542599" y="3918042"/>
                  <a:pt x="937475" y="4955088"/>
                  <a:pt x="1210195" y="5483555"/>
                </a:cubicBezTo>
                <a:cubicBezTo>
                  <a:pt x="1559617" y="6151241"/>
                  <a:pt x="1880632" y="6628566"/>
                  <a:pt x="2227213" y="6983719"/>
                </a:cubicBezTo>
                <a:cubicBezTo>
                  <a:pt x="2798221" y="7571851"/>
                  <a:pt x="3428886" y="7830402"/>
                  <a:pt x="4158980" y="7779260"/>
                </a:cubicBezTo>
                <a:cubicBezTo>
                  <a:pt x="4999867" y="7716754"/>
                  <a:pt x="5815186" y="7324665"/>
                  <a:pt x="6604937" y="6943942"/>
                </a:cubicBezTo>
                <a:cubicBezTo>
                  <a:pt x="7087879" y="6710962"/>
                  <a:pt x="7542412" y="6489347"/>
                  <a:pt x="7965697" y="6370015"/>
                </a:cubicBezTo>
                <a:cubicBezTo>
                  <a:pt x="8442957" y="6233637"/>
                  <a:pt x="8809424" y="6242160"/>
                  <a:pt x="9124757" y="6395586"/>
                </a:cubicBezTo>
                <a:cubicBezTo>
                  <a:pt x="9380432" y="6520600"/>
                  <a:pt x="9596335" y="6742215"/>
                  <a:pt x="9780989" y="7071797"/>
                </a:cubicBezTo>
                <a:cubicBezTo>
                  <a:pt x="9982688" y="7426949"/>
                  <a:pt x="10144616" y="7895750"/>
                  <a:pt x="10275294" y="8506613"/>
                </a:cubicBezTo>
                <a:lnTo>
                  <a:pt x="10269612" y="8509454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/>
          <a:lstStyle/>
          <a:p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8" name="椭圆 477"/>
          <p:cNvSpPr/>
          <p:nvPr/>
        </p:nvSpPr>
        <p:spPr>
          <a:xfrm>
            <a:off x="11217065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79" name="椭圆 478"/>
          <p:cNvSpPr/>
          <p:nvPr/>
        </p:nvSpPr>
        <p:spPr>
          <a:xfrm>
            <a:off x="935853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0" name="椭圆 479"/>
          <p:cNvSpPr/>
          <p:nvPr/>
        </p:nvSpPr>
        <p:spPr>
          <a:xfrm>
            <a:off x="10396655" y="4439585"/>
            <a:ext cx="95275" cy="952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81" name="椭圆 480"/>
          <p:cNvSpPr/>
          <p:nvPr/>
        </p:nvSpPr>
        <p:spPr>
          <a:xfrm>
            <a:off x="1566703" y="4540024"/>
            <a:ext cx="115283" cy="115283"/>
          </a:xfrm>
          <a:prstGeom prst="ellipse">
            <a:avLst/>
          </a:prstGeom>
          <a:solidFill>
            <a:srgbClr val="1A1D1A">
              <a:alpha val="44000"/>
            </a:srgbClr>
          </a:solidFill>
          <a:ln>
            <a:noFill/>
          </a:ln>
          <a:effectLst>
            <a:outerShdw blurRad="76200" dist="38100" dir="2700000" algn="tl" rotWithShape="0">
              <a:schemeClr val="tx1">
                <a:alpha val="40000"/>
                <a:lumMod val="75000"/>
                <a:lumOff val="25000"/>
              </a:schemeClr>
            </a:outerShdw>
          </a:effectLst>
        </p:spPr>
        <p:txBody>
          <a:bodyPr vert="horz" wrap="square" lIns="91440" tIns="45720" rIns="91440" bIns="45720" numCol="1" spcCol="0" anchor="ctr" anchorCtr="0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258644" y="66146"/>
            <a:ext cx="1041400" cy="1003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lvl="0"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/>
                <a:ea typeface="LiHei Pro"/>
              </a:defRPr>
            </a:lvl1pPr>
          </a:lstStyle>
          <a:p>
            <a:pPr lvl="0"/>
            <a:r>
              <a:rPr lang="en-US" sz="6000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</a:rPr>
              <a:t>05</a:t>
            </a:r>
            <a:endParaRPr lang="en-US" sz="6000">
              <a:solidFill>
                <a:srgbClr val="1A1D1A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  <a:prstDash val="solid"/>
            <a:miter/>
          </a:ln>
        </p:spPr>
      </p:cxnSp>
      <p:sp>
        <p:nvSpPr>
          <p:cNvPr id="482" name="文本框 481"/>
          <p:cNvSpPr txBox="1"/>
          <p:nvPr/>
        </p:nvSpPr>
        <p:spPr>
          <a:xfrm>
            <a:off x="2215488" y="2183987"/>
            <a:ext cx="7835900" cy="3538220"/>
          </a:xfrm>
          <a:prstGeom prst="rect">
            <a:avLst/>
          </a:prstGeom>
          <a:ln w="12700">
            <a:solidFill>
              <a:srgbClr val="5C5C5C"/>
            </a:solidFill>
            <a:prstDash val="solid"/>
          </a:ln>
        </p:spPr>
        <p:txBody>
          <a:bodyPr wrap="square">
            <a:spAutoFit/>
          </a:bodyPr>
          <a:lstStyle/>
          <a:p>
            <a:pPr lvl="0"/>
            <a:r>
              <a:rPr lang="zh-CN" sz="2800"/>
              <a:t>①</a:t>
            </a:r>
            <a:r>
              <a:rPr lang="en-US" sz="2800">
                <a:latin typeface="Times New Roman" panose="02020603050405020304"/>
                <a:ea typeface="Times New Roman" panose="02020603050405020304"/>
              </a:rPr>
              <a:t>   </a:t>
            </a:r>
            <a:r>
              <a:rPr lang="zh-CN" sz="2800"/>
              <a:t>风险识别：经过项目小组开会讨论，头脑风暴法，检查表法（基于三层结构的检查表）</a:t>
            </a:r>
            <a:endParaRPr lang="zh-CN" sz="2800"/>
          </a:p>
          <a:p>
            <a:pPr lvl="0"/>
            <a:r>
              <a:rPr lang="zh-CN" sz="2800"/>
              <a:t>产出物：风险清单</a:t>
            </a:r>
            <a:endParaRPr lang="zh-CN" sz="2800"/>
          </a:p>
          <a:p>
            <a:pPr marL="0" lvl="0" indent="0" algn="l" defTabSz="457200">
              <a:lnSpc>
                <a:spcPct val="100000"/>
              </a:lnSpc>
              <a:buNone/>
            </a:pPr>
            <a:endParaRPr lang="zh-CN" sz="2800" b="0" i="0" strike="noStrike" spc="0">
              <a:solidFill>
                <a:srgbClr val="1A1D1A"/>
              </a:solidFill>
              <a:latin typeface="华文细黑"/>
              <a:ea typeface="华文细黑"/>
            </a:endParaRPr>
          </a:p>
          <a:p>
            <a:pPr marL="0" lvl="0" indent="0" algn="l" defTabSz="457200">
              <a:lnSpc>
                <a:spcPct val="100000"/>
              </a:lnSpc>
              <a:buNone/>
            </a:pPr>
            <a:r>
              <a:rPr lang="zh-CN" sz="2800" b="0" i="0" strike="noStrike" spc="0">
                <a:solidFill>
                  <a:srgbClr val="1A1D1A"/>
                </a:solidFill>
                <a:latin typeface="华文细黑"/>
                <a:ea typeface="华文细黑"/>
              </a:rPr>
              <a:t>②</a:t>
            </a:r>
            <a:r>
              <a:rPr lang="en-US" sz="2800" b="0" i="0" strike="noStrike" spc="0">
                <a:solidFill>
                  <a:srgbClr val="1A1D1A"/>
                </a:solidFill>
                <a:latin typeface="华文细黑"/>
                <a:ea typeface="华文细黑"/>
              </a:rPr>
              <a:t>  </a:t>
            </a:r>
            <a:r>
              <a:rPr lang="zh-CN" sz="2800" b="0" i="0" strike="noStrike" spc="0">
                <a:solidFill>
                  <a:srgbClr val="1A1D1A"/>
                </a:solidFill>
                <a:latin typeface="华文细黑"/>
                <a:ea typeface="华文细黑"/>
              </a:rPr>
              <a:t>风险评估根据“风险等级矩阵“确定风险等级</a:t>
            </a:r>
            <a:endParaRPr lang="zh-CN" sz="2800" b="0" i="0" strike="noStrike" spc="0">
              <a:solidFill>
                <a:srgbClr val="1A1D1A"/>
              </a:solidFill>
              <a:latin typeface="华文细黑"/>
              <a:ea typeface="华文细黑"/>
            </a:endParaRPr>
          </a:p>
          <a:p>
            <a:pPr marL="0" lvl="0" indent="0" algn="l" defTabSz="457200">
              <a:lnSpc>
                <a:spcPct val="100000"/>
              </a:lnSpc>
              <a:buNone/>
            </a:pPr>
            <a:endParaRPr lang="zh-CN" sz="2800" b="0" i="0" strike="noStrike" spc="0">
              <a:solidFill>
                <a:srgbClr val="1A1D1A"/>
              </a:solidFill>
              <a:latin typeface="华文细黑"/>
              <a:ea typeface="华文细黑"/>
            </a:endParaRPr>
          </a:p>
          <a:p>
            <a:pPr lvl="0"/>
            <a:r>
              <a:rPr lang="zh-CN" sz="2800" b="0" i="0" strike="noStrike" spc="0">
                <a:solidFill>
                  <a:srgbClr val="1A1D1A"/>
                </a:solidFill>
                <a:latin typeface="华文细黑"/>
                <a:ea typeface="华文细黑"/>
              </a:rPr>
              <a:t>③</a:t>
            </a:r>
            <a:r>
              <a:rPr lang="en-US" sz="2800" b="0" i="0" strike="noStrike" spc="0">
                <a:solidFill>
                  <a:srgbClr val="1A1D1A"/>
                </a:solidFill>
                <a:latin typeface="华文细黑"/>
                <a:ea typeface="华文细黑"/>
              </a:rPr>
              <a:t>   </a:t>
            </a:r>
            <a:r>
              <a:rPr lang="zh-CN" sz="2800" b="0" i="0" strike="noStrike" spc="0">
                <a:solidFill>
                  <a:srgbClr val="1A1D1A"/>
                </a:solidFill>
                <a:latin typeface="华文细黑"/>
                <a:ea typeface="华文细黑"/>
              </a:rPr>
              <a:t>经过项目小组成员评审，制定风险应对策略</a:t>
            </a:r>
            <a:endParaRPr lang="zh-CN" sz="2800" b="0" i="0" strike="noStrike" spc="0">
              <a:solidFill>
                <a:srgbClr val="1A1D1A"/>
              </a:solidFill>
              <a:latin typeface="华文细黑"/>
              <a:ea typeface="华文细黑"/>
            </a:endParaRPr>
          </a:p>
        </p:txBody>
      </p:sp>
      <p:sp>
        <p:nvSpPr>
          <p:cNvPr id="483" name="文本框 482"/>
          <p:cNvSpPr txBox="1"/>
          <p:nvPr/>
        </p:nvSpPr>
        <p:spPr>
          <a:xfrm>
            <a:off x="4187488" y="1069446"/>
            <a:ext cx="3168562" cy="6350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/>
            <a:r>
              <a:rPr lang="zh-CN" sz="3600"/>
              <a:t>风险管理过程</a:t>
            </a:r>
            <a:endParaRPr lang="zh-CN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90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ptsTypes="AA">
                                      <p:cBhvr>
                                        <p:cTn id="15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721180" y="3198167"/>
            <a:ext cx="2824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lvl="0" algn="ctr">
              <a:defRPr sz="2400" kern="2000" spc="100"/>
            </a:lvl1pPr>
          </a:lstStyle>
          <a:p>
            <a:r>
              <a:rPr lang="en-US">
                <a:latin typeface="Arial" panose="020B0604020202020204"/>
                <a:ea typeface="微软雅黑" panose="020B0503020204020204" charset="-122"/>
              </a:rPr>
              <a:t>.</a:t>
            </a:r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87852" y="3198167"/>
            <a:ext cx="2824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lvl="0" algn="ctr">
              <a:defRPr sz="2400" kern="2000" spc="100"/>
            </a:lvl1pPr>
          </a:lstStyle>
          <a:p>
            <a:r>
              <a:rPr lang="en-US">
                <a:latin typeface="Arial" panose="020B0604020202020204"/>
                <a:ea typeface="微软雅黑" panose="020B0503020204020204" charset="-122"/>
              </a:rPr>
              <a:t>.</a:t>
            </a:r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66435" y="3198167"/>
            <a:ext cx="2824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lvl="0" algn="ctr">
              <a:defRPr sz="2400" kern="2000" spc="100"/>
            </a:lvl1pPr>
          </a:lstStyle>
          <a:p>
            <a:r>
              <a:rPr lang="en-US">
                <a:latin typeface="Arial" panose="020B0604020202020204"/>
                <a:ea typeface="微软雅黑" panose="020B0503020204020204" charset="-122"/>
              </a:rPr>
              <a:t>.</a:t>
            </a:r>
            <a:endParaRPr lang="zh-CN"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-153162" y="2188750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284226" y="251488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195326" y="265141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210321" y="182203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419871" y="207920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281051" y="297526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408051" y="266728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338201" y="286413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153162" y="2188750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12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446151" y="313344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25400">
              <a:schemeClr val="tx1">
                <a:alpha val="88000"/>
              </a:schemeClr>
            </a:glow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300101" y="181321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281759" y="1880625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254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530996" y="2653881"/>
            <a:ext cx="126000" cy="12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254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231045" y="3189574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174689" y="2507742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2700">
              <a:schemeClr val="tx1">
                <a:alpha val="88000"/>
              </a:schemeClr>
            </a:glow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285813" y="2999868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0076325" y="2310130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254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066499" y="1762190"/>
            <a:ext cx="50400" cy="504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12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0164016" y="2397968"/>
            <a:ext cx="108000" cy="10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65637" y="2073923"/>
            <a:ext cx="180000" cy="180000"/>
          </a:xfrm>
          <a:prstGeom prst="ellipse">
            <a:avLst/>
          </a:prstGeom>
          <a:solidFill>
            <a:schemeClr val="tx1">
              <a:alpha val="95000"/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9986735" y="2164703"/>
            <a:ext cx="144000" cy="144000"/>
          </a:xfrm>
          <a:prstGeom prst="ellipse">
            <a:avLst/>
          </a:prstGeom>
          <a:solidFill>
            <a:schemeClr val="tx1">
              <a:alpha val="61000"/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145355" y="3013789"/>
            <a:ext cx="108000" cy="108000"/>
          </a:xfrm>
          <a:prstGeom prst="ellipse">
            <a:avLst/>
          </a:prstGeom>
          <a:solidFill>
            <a:schemeClr val="tx1">
              <a:alpha val="61000"/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0061380" y="4124131"/>
            <a:ext cx="72000" cy="72000"/>
          </a:xfrm>
          <a:prstGeom prst="ellipse">
            <a:avLst/>
          </a:prstGeom>
          <a:solidFill>
            <a:schemeClr val="tx1">
              <a:alpha val="61000"/>
              <a:lumMod val="85000"/>
              <a:lumOff val="15000"/>
            </a:schemeClr>
          </a:solidFill>
          <a:ln>
            <a:noFill/>
          </a:ln>
          <a:effectLst>
            <a:softEdge rad="12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1349005" y="4534678"/>
            <a:ext cx="72000" cy="72000"/>
          </a:xfrm>
          <a:prstGeom prst="ellipse">
            <a:avLst/>
          </a:prstGeom>
          <a:solidFill>
            <a:schemeClr val="tx1">
              <a:alpha val="61000"/>
              <a:lumMod val="85000"/>
              <a:lumOff val="15000"/>
            </a:schemeClr>
          </a:solidFill>
          <a:ln>
            <a:noFill/>
          </a:ln>
          <a:effectLst>
            <a:softEdge rad="12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2839865" y="1266190"/>
            <a:ext cx="162000" cy="162000"/>
          </a:xfrm>
          <a:prstGeom prst="ellipse">
            <a:avLst/>
          </a:prstGeom>
          <a:solidFill>
            <a:schemeClr val="tx1">
              <a:alpha val="79000"/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864368" y="1072087"/>
            <a:ext cx="180000" cy="180000"/>
          </a:xfrm>
          <a:prstGeom prst="ellipse">
            <a:avLst/>
          </a:prstGeom>
          <a:solidFill>
            <a:schemeClr val="tx1">
              <a:alpha val="27000"/>
              <a:lumMod val="85000"/>
              <a:lumOff val="15000"/>
            </a:schemeClr>
          </a:solidFill>
          <a:ln>
            <a:noFill/>
          </a:ln>
          <a:effectLst>
            <a:softEdge rad="508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2619633" y="930340"/>
            <a:ext cx="144000" cy="144000"/>
          </a:xfrm>
          <a:prstGeom prst="ellipse">
            <a:avLst/>
          </a:prstGeom>
          <a:solidFill>
            <a:schemeClr val="tx1">
              <a:alpha val="28000"/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637462" y="3804870"/>
            <a:ext cx="126000" cy="126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695335" y="3152040"/>
            <a:ext cx="216000" cy="216000"/>
          </a:xfrm>
          <a:prstGeom prst="ellipse">
            <a:avLst/>
          </a:prstGeom>
          <a:solidFill>
            <a:schemeClr val="tx1">
              <a:alpha val="57000"/>
              <a:lumMod val="85000"/>
              <a:lumOff val="15000"/>
            </a:schemeClr>
          </a:solidFill>
          <a:ln>
            <a:noFill/>
          </a:ln>
          <a:effectLst>
            <a:softEdge rad="635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1063248" y="643399"/>
            <a:ext cx="144000" cy="144000"/>
          </a:xfrm>
          <a:prstGeom prst="ellipse">
            <a:avLst/>
          </a:prstGeom>
          <a:solidFill>
            <a:schemeClr val="tx1">
              <a:alpha val="45000"/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2266173" y="501781"/>
            <a:ext cx="108000" cy="108000"/>
          </a:xfrm>
          <a:prstGeom prst="ellipse">
            <a:avLst/>
          </a:prstGeom>
          <a:solidFill>
            <a:schemeClr val="tx1">
              <a:alpha val="66000"/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3438719" y="4283841"/>
            <a:ext cx="108000" cy="108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10229694" y="2044130"/>
            <a:ext cx="43200" cy="4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12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210253" y="2998561"/>
            <a:ext cx="730250" cy="730250"/>
          </a:xfrm>
          <a:prstGeom prst="ellipse">
            <a:avLst/>
          </a:prstGeom>
          <a:solidFill>
            <a:schemeClr val="bg1">
              <a:alpha val="87000"/>
              <a:lumMod val="50000"/>
            </a:schemeClr>
          </a:solidFill>
          <a:ln>
            <a:noFill/>
          </a:ln>
          <a:effectLst>
            <a:softEdge rad="139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221083" y="4851400"/>
            <a:ext cx="2006600" cy="2006600"/>
          </a:xfrm>
          <a:prstGeom prst="ellipse">
            <a:avLst/>
          </a:prstGeom>
          <a:solidFill>
            <a:schemeClr val="bg1">
              <a:alpha val="87000"/>
              <a:lumMod val="65000"/>
            </a:schemeClr>
          </a:solidFill>
          <a:ln>
            <a:noFill/>
          </a:ln>
          <a:effectLst>
            <a:softEdge rad="3048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9083675" y="224064"/>
            <a:ext cx="939800" cy="939800"/>
          </a:xfrm>
          <a:prstGeom prst="ellipse">
            <a:avLst/>
          </a:prstGeom>
          <a:solidFill>
            <a:schemeClr val="bg1">
              <a:alpha val="87000"/>
              <a:lumMod val="50000"/>
            </a:schemeClr>
          </a:solidFill>
          <a:ln>
            <a:noFill/>
          </a:ln>
          <a:effectLst>
            <a:softEdge rad="139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10167906" y="4233636"/>
            <a:ext cx="939800" cy="939800"/>
          </a:xfrm>
          <a:prstGeom prst="ellipse">
            <a:avLst/>
          </a:prstGeom>
          <a:solidFill>
            <a:srgbClr val="999999"/>
          </a:solidFill>
          <a:ln>
            <a:noFill/>
          </a:ln>
          <a:effectLst>
            <a:softEdge rad="139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6" name="椭圆 125"/>
          <p:cNvSpPr/>
          <p:nvPr/>
        </p:nvSpPr>
        <p:spPr>
          <a:xfrm>
            <a:off x="1186958" y="2041641"/>
            <a:ext cx="1107440" cy="1107440"/>
          </a:xfrm>
          <a:prstGeom prst="ellipse">
            <a:avLst/>
          </a:prstGeom>
          <a:solidFill>
            <a:schemeClr val="bg1">
              <a:alpha val="73000"/>
              <a:lumMod val="65000"/>
            </a:schemeClr>
          </a:solidFill>
          <a:ln>
            <a:noFill/>
          </a:ln>
          <a:effectLst>
            <a:softEdge rad="139700"/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4302823" y="2421263"/>
            <a:ext cx="3586480" cy="110680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lvl="0" algn="ctr">
              <a:defRPr sz="2400" kern="2000" spc="100"/>
            </a:lvl1pPr>
          </a:lstStyle>
          <a:p>
            <a:r>
              <a:rPr lang="zh-CN" sz="6600">
                <a:latin typeface="Arial" panose="020B0604020202020204"/>
                <a:ea typeface="微软雅黑" panose="020B0503020204020204" charset="-122"/>
              </a:rPr>
              <a:t>汇报结束</a:t>
            </a:r>
            <a:endParaRPr lang="zh-CN" sz="6600">
              <a:latin typeface="Arial" panose="020B0604020202020204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-0.00046 C 0.11901 -0.01157 0.19635 -0.03495 0.2651 -0.07917 C 0.33359 -0.12338 0.36015 -0.15532 0.41106 -0.1669 C 0.46198 -0.1787 0.5138 -0.14005 0.56796 -0.12523 C 0.62239 -0.11065 0.71106 -0.13472 0.74218 -0.1544 " pathEditMode="relative" ptsTypes="AAA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-2.22222E-6 C 0.18282 0.00255 0.1961 0.29954 0.29584 0.29074 C 0.39545 0.28195 0.51576 0.0831 0.60339 0.06459 C 0.69089 0.04584 0.75847 0.17408 0.82097 0.17824 C 0.8836 0.18264 0.93672 0.10533 0.97917 0.09005 C 1.02201 0.07408 1.05065 0.09028 1.07982 0.10579 " pathEditMode="relative" ptsTypes="AAAA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375E-6 4.07407E-6 C 0.08945 -0.02292 0.21015 -0.075 0.30989 -0.05232 C 0.40911 -0.02963 0.50976 0.12083 0.59648 0.13541 C 0.68307 0.15 0.76419 0.03703 0.82955 0.03541 C 0.89505 0.03356 0.94713 0.14051 0.98971 0.12523 C 1.03216 0.10926 1.0513 0.09884 1.08059 0.08634 " pathEditMode="relative" ptsTypes="AAAAAA">
                                      <p:cBhvr>
                                        <p:cTn id="19" dur="18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70833E-6 -0.00092 C 0.11536 0.02361 0.19036 -0.15717 0.28515 -0.15046 C 0.37903 -0.14352 0.4789 0.01875 0.56562 0.04051 C 0.65208 0.06204 0.73489 -0.0243 0.80416 -0.02106 C 0.87343 -0.01759 0.93867 0.07616 0.98125 0.06088 C 1.0237 0.04491 1.05495 0.02662 1.07903 -0.00185 " pathEditMode="relative" ptsTypes="AAAAAA">
                                      <p:cBhvr>
                                        <p:cTn id="21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0 C 0.21419 0.01574 0.20625 0.15463 0.29622 0.16481 C 0.38606 0.175 0.4496 0.06065 0.53893 0.06065 C 0.62786 0.06088 0.7539 0.15556 0.83046 0.16528 C 0.90716 0.17477 0.95872 0.11944 0.99882 0.11806 C 1.03867 0.1169 1.08085 0.11435 1.10872 0.13403 " pathEditMode="relative" ptsTypes="AAAAAA">
                                      <p:cBhvr>
                                        <p:cTn id="23" dur="2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2.08333E-6 0 C 0.20586 0.08495 0.26133 0.28264 0.34857 0.28287 C 0.43568 0.28287 0.51575 0.21551 0.55612 0.17731 C 0.59648 0.13889 0.64648 0.08519 0.70755 0.08611 C 0.76823 0.08704 0.88099 0.18449 0.92122 0.18287 C 0.96081 0.18171 1.07357 0.17824 1.10872 0.13102 " pathEditMode="relative" ptsTypes="AAAAAA">
                                      <p:cBhvr>
                                        <p:cTn id="25" dur="1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95833E-6 4.44444E-6 C 0.10208 -0.04908 0.21653 -0.11968 0.30768 -0.10232 C 0.39908 -0.0845 0.46875 0.08726 0.54713 0.10532 C 0.62565 0.12314 0.70755 0.00439 0.77799 0.00532 C 0.8483 0.00648 0.92682 0.12685 0.96953 0.11157 C 1.01185 0.0956 1.06171 0.07199 1.08606 0.04351 " pathEditMode="relative" ptsTypes="AAAA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6.25E-7 -0.00093 C 0.08945 -0.02361 0.23542 0.26597 0.33333 0.26921 C 0.43125 0.27268 0.52266 0.02616 0.5875 0.01921 C 0.65234 0.01227 0.71289 0.13495 0.77943 0.14398 C 0.84557 0.15324 0.94323 0.08958 0.98581 0.0743 C 1.02825 0.05833 1.0513 0.09791 1.0806 0.08541 " pathEditMode="relative" ptsTypes="AAAAAA">
                                      <p:cBhvr>
                                        <p:cTn id="29" dur="1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45833E-6 -0.00092 C 0.11523 0.02361 0.20664 -0.0368 0.30169 -0.03009 C 0.39557 -0.02315 0.47864 0.03565 0.56562 0.04028 C 0.65247 0.04491 0.7539 -0.00555 0.82318 -0.00231 C 0.89258 0.00116 0.93854 0.07593 0.98125 0.06065 C 1.02357 0.04468 1.05495 0.02639 1.07904 -0.00185 " pathEditMode="relative" ptsTypes="AAAA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125E-6 0 L -0.33399 0 " pathEditMode="relative" ptsTypes="AA">
                                      <p:cBhvr>
                                        <p:cTn id="3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375E-6 0 L -0.3306 0 " pathEditMode="relative" ptsTypes="AA">
                                      <p:cBhvr>
                                        <p:cTn id="3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4.44444E-6 C 0.20964 0.00347 0.22487 0.41944 0.33933 0.40717 C 0.45352 0.39467 0.59154 0.1162 0.69206 0.09027 C 0.79245 0.06412 0.86993 0.24375 0.94167 0.24953 C 1.01355 0.25555 1.07448 0.14745 1.12318 0.12592 C 1.17227 0.1037 1.20521 0.12638 1.23868 0.14814 " pathEditMode="relative" ptsTypes="AAAAAA">
                                      <p:cBhvr>
                                        <p:cTn id="37" dur="144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3.75E-6 3.7037E-6 C 0.09843 -0.04144 0.23138 -0.13542 0.34114 -0.09445 C 0.45039 -0.05348 0.56119 0.21828 0.65677 0.24444 C 0.75208 0.27083 0.8414 0.06689 0.91341 0.06389 C 0.98541 0.06064 1.04283 0.2537 1.08971 0.22615 C 1.13645 0.19722 1.15755 0.17847 1.18984 0.15601 " pathEditMode="relative" ptsTypes="AAAAAA">
                                      <p:cBhvr>
                                        <p:cTn id="39" dur="1122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fill="hold" nodeType="withEffect">
                                  <p:stCondLst>
                                    <p:cond delay="2638"/>
                                  </p:stCondLst>
                                  <p:childTnLst>
                                    <p:animMotion origin="layout" path="M -3.54167E-6 -0.00023 C 0.11524 0.02384 0.20092 -0.20486 0.30287 -0.18148 C 0.4043 -0.1581 0.52266 0.11806 0.61094 0.13982 C 0.69909 0.16181 0.77227 -0.01967 0.83217 -0.05023 C 0.89258 -0.08102 0.93946 -0.0588 0.97188 -0.04444 C 1.00417 -0.03009 1.05495 0.02685 1.07904 -0.00139 " pathEditMode="relative" ptsTypes="AAAAAA">
                                      <p:cBhvr>
                                        <p:cTn id="41" dur="1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fill="hold" nodeType="withEffect">
                                  <p:stCondLst>
                                    <p:cond delay="2938"/>
                                  </p:stCondLst>
                                  <p:childTnLst>
                                    <p:animMotion origin="layout" path="M -2.5E-6 0.00093 C 0.25404 0.02246 0.25977 0.32454 0.38373 0.32408 C 0.50782 0.32338 0.63789 -0.00833 0.74375 -0.00185 C 0.84935 0.00463 0.93412 0.34468 1.01836 0.36273 C 1.10235 0.38056 1.20078 0.10764 1.24844 0.10556 C 1.29545 0.10394 1.28203 0.16644 1.31511 0.19468 " pathEditMode="relative" ptsTypes="AAAAAA">
                                      <p:cBhvr>
                                        <p:cTn id="43" dur="124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2788"/>
                                  </p:stCondLst>
                                  <p:childTnLst>
                                    <p:animMotion origin="layout" path="M 1.25E-6 -4.81481E-6 C 0.22708 0.11783 0.28841 0.39237 0.38463 0.39283 C 0.48073 0.39283 0.56914 0.29908 0.61367 0.24607 C 0.65833 0.19283 0.71341 0.11829 0.78086 0.11945 C 0.84779 0.12084 0.97226 0.25602 1.01667 0.25394 C 1.06042 0.25232 1.18489 0.24746 1.2237 0.18195 " pathEditMode="relative" ptsTypes="AAAAAA">
                                      <p:cBhvr>
                                        <p:cTn id="45" dur="13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fill="hold" nodeType="withEffect">
                                  <p:stCondLst>
                                    <p:cond delay="2863"/>
                                  </p:stCondLst>
                                  <p:childTnLst>
                                    <p:animMotion origin="layout" path="M -2.5E-6 0.06458 C 0.11237 -0.01482 0.23841 -0.12871 0.3388 -0.1007 C 0.43959 -0.072 0.51628 0.20555 0.60261 0.23472 C 0.68907 0.26342 0.7793 0.07175 0.8569 0.07314 C 0.93438 0.075 1.02084 0.26944 1.06797 0.24467 C 1.11459 0.21898 1.16953 0.18078 1.19636 0.13495 " pathEditMode="relative" ptsTypes="AAAAAA">
                                      <p:cBhvr>
                                        <p:cTn id="47" dur="140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fill="hold" nodeType="withEffect">
                                  <p:stCondLst>
                                    <p:cond delay="2713"/>
                                  </p:stCondLst>
                                  <p:childTnLst>
                                    <p:animMotion origin="layout" path="M -1.73472E-18 -0.00093 C 0.08945 -0.02361 0.23542 0.26597 0.33333 0.26921 C 0.43125 0.27269 0.52266 0.02616 0.5875 0.01921 C 0.65234 0.01227 0.71289 0.13495 0.77943 0.14398 C 0.84557 0.15324 0.94323 0.08958 0.98581 0.07431 C 1.02826 0.05833 1.0513 0.09792 1.0806 0.08542 " pathEditMode="relative" ptsTypes="AAAAAA">
                                      <p:cBhvr>
                                        <p:cTn id="49" dur="112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fill="hold" nodeType="withEffect">
                                  <p:stCondLst>
                                    <p:cond delay="2563"/>
                                  </p:stCondLst>
                                  <p:childTnLst>
                                    <p:animMotion origin="layout" path="M 4.58333E-6 0.07801 C 0.12565 0.16759 0.22526 -0.05278 0.3289 -0.02847 C 0.43138 -0.00301 0.522 0.21134 0.61679 0.22824 C 0.71158 0.24514 0.82213 0.06111 0.89765 0.07292 C 0.97343 0.08565 1.02356 0.35833 1.07005 0.30255 C 1.11627 0.24444 1.15052 0.17755 1.17682 0.07454 " pathEditMode="relative" ptsTypes="AAAAAA">
                                      <p:cBhvr>
                                        <p:cTn id="51" dur="1337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75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decel="46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026 -0.0007 C -0.10885 -0.00232 -0.16679 -0.00278 -0.23528 -0.00324 C -0.30364 -0.00417 -0.42695 -0.00533 -0.6207 -0.00741 " pathEditMode="relative" ptsTypes="AAA">
                                      <p:cBhvr>
                                        <p:cTn id="56" dur="112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7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decel="46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026 -0.00208 C -0.01758 -0.00046 -0.02682 7.40741E-7 -0.03737 0.00093 C -0.04844 0.00162 -0.06771 0.00301 -0.09831 0.00602 " pathEditMode="relative" ptsTypes="AAA">
                                      <p:cBhvr>
                                        <p:cTn id="61" dur="112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75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decel="4600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26 -0.0007 C -0.00755 -0.0007 -0.02461 0.00116 -0.04375 0.00324 C -0.06341 0.00463 0.01016 0.00069 -0.11667 0.00926 C -0.14362 0.0118 -0.67292 0.04375 -0.8069 0.05347 " pathEditMode="relative" ptsTypes="AAAA">
                                      <p:cBhvr>
                                        <p:cTn id="66" dur="1125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68" dur="7" fill="hold"/>
                                        <p:tgtEl>
                                          <p:spTgt spid="3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70" dur="1125" fill="hold"/>
                                        <p:tgtEl>
                                          <p:spTgt spid="32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75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decel="4600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26 -0.00069 C -0.12344 0.02176 -0.18959 0.03079 -0.26654 0.03958 C -0.34492 0.05093 -0.48477 0.07037 -0.70521 0.1037 " pathEditMode="relative" ptsTypes="AAA">
                                      <p:cBhvr>
                                        <p:cTn id="75" dur="1125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75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decel="4600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27 -0.0007 C -0.02605 0.00393 -0.03985 0.00555 -0.05599 0.0074 C -0.0724 0.00972 -0.1017 0.01365 -0.14792 0.0206 " pathEditMode="relative" ptsTypes="AAA">
                                      <p:cBhvr>
                                        <p:cTn id="80" dur="1125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82" dur="7" fill="hold"/>
                                        <p:tgtEl>
                                          <p:spTgt spid="9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decel="10000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84" dur="1125" fill="hold"/>
                                        <p:tgtEl>
                                          <p:spTgt spid="99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75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decel="10000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1.11022E-16 2.59259E-6 C -0.01706 -0.00486 -0.0362 -0.0088 -0.0668 -0.01204 C -0.0974 -0.01528 -0.19023 -0.02014 -0.30469 -0.0206 " pathEditMode="relative" ptsTypes="AAA">
                                      <p:cBhvr>
                                        <p:cTn id="89" dur="1313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91" dur="7" fill="hold"/>
                                        <p:tgtEl>
                                          <p:spTgt spid="5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93" dur="1313" fill="hold"/>
                                        <p:tgtEl>
                                          <p:spTgt spid="55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75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0" presetClass="path" presetSubtype="0" decel="4600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-3.33333E-6 3.7037E-6 C -0.05286 0.00185 -0.08424 0.00509 -0.11224 0.00694 C -0.13958 0.00879 -0.20156 0.01481 -0.29882 0.02754 " pathEditMode="relative" ptsTypes="AAA">
                                      <p:cBhvr>
                                        <p:cTn id="98" dur="1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64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75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0" presetClass="path" presetSubtype="0" decel="46000" fill="hold" nodeType="withEffect">
                                  <p:stCondLst>
                                    <p:cond delay="2640"/>
                                  </p:stCondLst>
                                  <p:childTnLst>
                                    <p:animMotion origin="layout" path="M 2.5E-6 3.46945E-18 C -0.0444 0.00532 -0.06862 0.00718 -0.09662 0.01019 C -0.125 0.01273 -0.17591 0.01713 -0.25612 0.02708 " pathEditMode="relative" ptsTypes="AAA">
                                      <p:cBhvr>
                                        <p:cTn id="103" dur="1313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75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0" presetClass="path" presetSubtype="0" decel="4600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13 -0.00023 C -0.06028 0.00416 -0.33086 0.03009 -0.3733 0.03333 C -0.41601 0.03657 -0.50117 0.03796 -0.74817 0.03773 " pathEditMode="relative" ptsTypes="AAA">
                                      <p:cBhvr>
                                        <p:cTn id="108" dur="1688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110" dur="7" fill="hold"/>
                                        <p:tgtEl>
                                          <p:spTgt spid="123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decel="100000" fill="hold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112" dur="1688" fill="hold"/>
                                        <p:tgtEl>
                                          <p:spTgt spid="123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3445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75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0" presetClass="path" presetSubtype="0" decel="46000" fill="hold" nodeType="withEffect">
                                  <p:stCondLst>
                                    <p:cond delay="3445"/>
                                  </p:stCondLst>
                                  <p:childTnLst>
                                    <p:animMotion origin="layout" path="M -0.00039 -0.00069 C -0.00273 -0.00069 -0.00716 -0.00208 -0.01263 -0.00301 C -0.01797 -0.00393 -0.02683 -0.00555 -0.03295 -0.00648 C -0.0401 -0.00741 -0.1875 -0.02384 -0.22448 -0.02824 " pathEditMode="relative" ptsTypes="AAAA">
                                      <p:cBhvr>
                                        <p:cTn id="117" dur="112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3445"/>
                                  </p:stCondLst>
                                  <p:childTnLst>
                                    <p:animScale>
                                      <p:cBhvr>
                                        <p:cTn id="119" dur="7" fill="hold"/>
                                        <p:tgtEl>
                                          <p:spTgt spid="57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nodeType="withEffect">
                                  <p:stCondLst>
                                    <p:cond delay="3445"/>
                                  </p:stCondLst>
                                  <p:childTnLst>
                                    <p:animScale>
                                      <p:cBhvr>
                                        <p:cTn id="121" dur="1125" fill="hold"/>
                                        <p:tgtEl>
                                          <p:spTgt spid="57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3468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75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0" presetClass="path" presetSubtype="0" decel="46000" fill="hold" nodeType="withEffect">
                                  <p:stCondLst>
                                    <p:cond delay="3468"/>
                                  </p:stCondLst>
                                  <p:childTnLst>
                                    <p:animMotion origin="layout" path="M -0.00026 -0.0007 C -0.05234 0.00069 -0.08046 0.00138 -0.11302 0.00185 C -0.14635 0.00277 -0.20573 0.00393 -0.29921 0.00648 " pathEditMode="relative" ptsTypes="AAA">
                                      <p:cBhvr>
                                        <p:cTn id="126" dur="1125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3468"/>
                                  </p:stCondLst>
                                  <p:childTnLst>
                                    <p:animScale>
                                      <p:cBhvr>
                                        <p:cTn id="128" dur="7" fill="hold"/>
                                        <p:tgtEl>
                                          <p:spTgt spid="58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6" presetClass="emph" presetSubtype="0" decel="100000" fill="hold" nodeType="withEffect">
                                  <p:stCondLst>
                                    <p:cond delay="3468"/>
                                  </p:stCondLst>
                                  <p:childTnLst>
                                    <p:animScale>
                                      <p:cBhvr>
                                        <p:cTn id="130" dur="1125" fill="hold"/>
                                        <p:tgtEl>
                                          <p:spTgt spid="58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75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0" presetClass="path" presetSubtype="0" decel="4600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animMotion origin="layout" path="M -0.00026 -0.0007 C -0.03424 0.00069 -0.0526 0.00116 -0.07382 0.00185 C -0.09544 0.00254 -0.13424 0.0037 -0.19518 0.00602 " pathEditMode="relative" ptsTypes="AAA">
                                      <p:cBhvr>
                                        <p:cTn id="135" dur="1125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75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0" presetClass="path" presetSubtype="0" decel="4600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animMotion origin="layout" path="M -0.00026 -0.0007 C -0.01302 -0.00232 -0.01992 -0.00278 -0.02787 -0.00348 C -0.03594 -0.00417 -0.05052 -0.00533 -0.07331 -0.00741 " pathEditMode="relative" ptsTypes="AAA">
                                      <p:cBhvr>
                                        <p:cTn id="140" dur="1125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75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0" presetClass="path" presetSubtype="0" decel="4600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animMotion origin="layout" path="M -0.00026 -0.00069 C -0.0095 -0.00231 -0.01445 -0.00277 -0.02031 -0.00347 C -0.02617 -0.00416 -0.03659 -0.00532 -0.05312 -0.0074 " pathEditMode="relative" ptsTypes="AAA">
                                      <p:cBhvr>
                                        <p:cTn id="145" dur="1125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6" presetClass="emph" presetSubtype="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animScale>
                                      <p:cBhvr>
                                        <p:cTn id="147" dur="7" fill="hold"/>
                                        <p:tgtEl>
                                          <p:spTgt spid="78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6" presetClass="emph" presetSubtype="0" decel="100000" fill="hold" nodeType="withEffect">
                                  <p:stCondLst>
                                    <p:cond delay="3295"/>
                                  </p:stCondLst>
                                  <p:childTnLst>
                                    <p:animScale>
                                      <p:cBhvr>
                                        <p:cTn id="149" dur="1125" fill="hold"/>
                                        <p:tgtEl>
                                          <p:spTgt spid="78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75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decel="46000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animMotion origin="layout" path="M 7.03105E-17 4.44444E-6 C -0.05299 0.00463 -0.05872 0.00925 -0.07357 0.0074 C -0.08854 0.00532 -0.12109 0.00138 -0.17448 -0.0095 " pathEditMode="relative" ptsTypes="AAA">
                                      <p:cBhvr>
                                        <p:cTn id="154" dur="112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375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decel="46000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animMotion origin="layout" path="M -0.00026 -0.00069 C -0.0013 -0.00139 -0.00404 -0.00139 -0.00664 -0.00139 C -0.00873 -0.00162 -0.01276 -0.00162 -0.01589 -0.00278 C -0.01966 -0.00278 -0.03919 -0.00486 -0.04675 -0.00555 " pathEditMode="relative" ptsTypes="AAAA">
                                      <p:cBhvr>
                                        <p:cTn id="159" dur="1125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6" presetClass="emph" presetSubtype="0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animScale>
                                      <p:cBhvr>
                                        <p:cTn id="161" dur="7" fill="hold"/>
                                        <p:tgtEl>
                                          <p:spTgt spid="5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animScale>
                                      <p:cBhvr>
                                        <p:cTn id="163" dur="1125" fill="hold"/>
                                        <p:tgtEl>
                                          <p:spTgt spid="56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3453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375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0" presetClass="path" presetSubtype="0" decel="46000" fill="hold" nodeType="withEffect">
                                  <p:stCondLst>
                                    <p:cond delay="3453"/>
                                  </p:stCondLst>
                                  <p:childTnLst>
                                    <p:animMotion origin="layout" path="M -0.00026 -0.0007 C -0.0069 -0.0007 -0.02434 0.01504 -0.04049 0.02268 C -0.05716 0.0294 -0.07447 0.03565 -0.0996 0.0412 C -0.12434 0.04629 -0.12942 0.03171 -0.17734 0.04491 " pathEditMode="relative" ptsTypes="AAAA">
                                      <p:cBhvr>
                                        <p:cTn id="168" dur="1125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375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0" presetClass="path" presetSubtype="0" decel="4600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-0.00026 -0.0007 C -0.02617 -0.00394 -0.03034 -0.00394 -0.04701 -0.0088 C -0.06458 -0.01505 -0.075 -0.02153 -0.10169 -0.03727 " pathEditMode="relative" ptsTypes="AAA">
                                      <p:cBhvr>
                                        <p:cTn id="173" dur="112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703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75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decel="46000" fill="hold" nodeType="withEffect">
                                  <p:stCondLst>
                                    <p:cond delay="2703"/>
                                  </p:stCondLst>
                                  <p:childTnLst>
                                    <p:animMotion origin="layout" path="M -0.00026 -0.0007 C -0.01172 -0.00232 -0.01784 -0.00278 -0.02487 -0.00347 C -0.03216 -0.00417 -0.04518 -0.00533 -0.06549 -0.00741 " pathEditMode="relative" ptsTypes="AAA">
                                      <p:cBhvr>
                                        <p:cTn id="178" dur="1125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289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375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0" presetClass="path" presetSubtype="0" decel="46000" fill="hold" nodeType="withEffect">
                                  <p:stCondLst>
                                    <p:cond delay="2890"/>
                                  </p:stCondLst>
                                  <p:childTnLst>
                                    <p:animMotion origin="layout" path="M -0.00026 -0.00069 C -0.01159 0.00232 -0.01771 0.00325 -0.02487 0.0044 C -0.03216 0.00602 -0.04505 0.00857 -0.06537 0.0132 " pathEditMode="relative" ptsTypes="AAA">
                                      <p:cBhvr>
                                        <p:cTn id="183" dur="1125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" presetClass="emph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185" dur="7" fill="hold"/>
                                        <p:tgtEl>
                                          <p:spTgt spid="7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6" presetClass="emph" presetSubtype="0" decel="10000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187" dur="1125" fill="hold"/>
                                        <p:tgtEl>
                                          <p:spTgt spid="72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314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375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decel="46000" fill="hold" nodeType="withEffect">
                                  <p:stCondLst>
                                    <p:cond delay="3140"/>
                                  </p:stCondLst>
                                  <p:childTnLst>
                                    <p:animMotion origin="layout" path="M -0.00026 -0.00069 C -0.04597 0.00996 -0.07318 0.02986 -0.0974 0.04005 C -0.12123 0.04977 -0.17526 0.08172 -0.25938 0.15 " pathEditMode="relative" ptsTypes="AAA">
                                      <p:cBhvr>
                                        <p:cTn id="19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6" presetClass="emph" presetSubtype="0" fill="hold" nodeType="withEffect">
                                  <p:stCondLst>
                                    <p:cond delay="3140"/>
                                  </p:stCondLst>
                                  <p:childTnLst>
                                    <p:animScale>
                                      <p:cBhvr>
                                        <p:cTn id="194" dur="7" fill="hold"/>
                                        <p:tgtEl>
                                          <p:spTgt spid="122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6" presetClass="emph" presetSubtype="0" decel="100000" fill="hold" nodeType="withEffect">
                                  <p:stCondLst>
                                    <p:cond delay="3140"/>
                                  </p:stCondLst>
                                  <p:childTnLst>
                                    <p:animScale>
                                      <p:cBhvr>
                                        <p:cTn id="196" dur="1000" fill="hold"/>
                                        <p:tgtEl>
                                          <p:spTgt spid="122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375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decel="10000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3.95833E-6 0.00417 C -0.03829 0.00139 -0.23086 0.00856 -0.25677 0.00995 C -0.28282 0.01111 -0.5375 0.01852 -0.703 0.02106 " pathEditMode="relative" ptsTypes="AAA">
                                      <p:cBhvr>
                                        <p:cTn id="201" dur="1688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6" presetClass="emph" presetSubtype="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203" dur="7" fill="hold"/>
                                        <p:tgtEl>
                                          <p:spTgt spid="12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6" presetClass="emph" presetSubtype="0" decel="100000" fill="hold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205" dur="1688" fill="hold"/>
                                        <p:tgtEl>
                                          <p:spTgt spid="12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TABLE_BEAUTIFY" val="smartTable{8ac64a02-50c2-455f-8767-383db3400112}"/>
</p:tagLst>
</file>

<file path=ppt/tags/tag2.xml><?xml version="1.0" encoding="utf-8"?>
<p:tagLst xmlns:p="http://schemas.openxmlformats.org/presentationml/2006/main">
  <p:tag name="COMMONDATA" val="eyJoZGlkIjoiMTRjZjhhYmEyYjA5YjI4ZTZlMzBiN2YxMzdkMDk0ZD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1A1D1A"/>
      </a:dk1>
      <a:lt1>
        <a:srgbClr val="FFFFFF"/>
      </a:lt1>
      <a:dk2>
        <a:srgbClr val="545454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7592</Words>
  <Application>WPS 演示</Application>
  <PresentationFormat/>
  <Paragraphs>3136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Arial</vt:lpstr>
      <vt:lpstr>宋体</vt:lpstr>
      <vt:lpstr>Wingdings</vt:lpstr>
      <vt:lpstr>华文细黑</vt:lpstr>
      <vt:lpstr>微软雅黑</vt:lpstr>
      <vt:lpstr>Lato Regular</vt:lpstr>
      <vt:lpstr>Segoe Print</vt:lpstr>
      <vt:lpstr>Lato Hairline</vt:lpstr>
      <vt:lpstr>Lato Light</vt:lpstr>
      <vt:lpstr>Calibri Light</vt:lpstr>
      <vt:lpstr>Calibri</vt:lpstr>
      <vt:lpstr>Arial</vt:lpstr>
      <vt:lpstr>Aharoni</vt:lpstr>
      <vt:lpstr>LiHei Pro</vt:lpstr>
      <vt:lpstr>'Times New Roman'</vt:lpstr>
      <vt:lpstr>Times New Roman</vt:lpstr>
      <vt:lpstr>等线</vt:lpstr>
      <vt:lpstr>Arial Unicode MS</vt:lpstr>
      <vt:lpstr>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shuai   b</cp:lastModifiedBy>
  <cp:revision>1</cp:revision>
  <dcterms:created xsi:type="dcterms:W3CDTF">2022-06-21T12:25:46Z</dcterms:created>
  <dcterms:modified xsi:type="dcterms:W3CDTF">2022-06-21T12:25:46Z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AF1B009BD1004181B6FAB6DE60DCE6B5</vt:lpwstr>
  </property>
  <property fmtid="{D5CDD505-2E9C-101B-9397-08002B2CF9AE}" pid="3" name="KSOProductBuildVer">
    <vt:lpwstr>2052-11.1.0.11744</vt:lpwstr>
  </property>
</Properties>
</file>