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9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BB859E-AFB8-4702-94C6-DFD8F3C5F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F05F495-430A-436E-AE50-25A817DC6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EFA169-1490-4C7D-88EC-F9D7EA866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C87C65-06BC-46BE-A0C2-930084847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059347-AD87-4C68-A1E7-57983E80C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6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9CB1C1-5AA9-459A-88F7-B1E737574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66D22B-CDFF-4333-A5D3-A80656254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254ACE-AC14-4B60-8624-1319CBD9B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833E76-22EC-4FC9-BD98-74C7693F0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552209-674D-46C7-8C1B-BF291DD9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33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0A5A7D-2372-470B-B0C7-0BBA0BA98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58240FE-4D27-4FA8-A2A8-9C42D44AB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1A7811-F814-4E80-A8F2-4FD55EE56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C46301-7DDE-43D6-8BCE-9F6B4B0C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BE7F8D-0F7C-4E88-A0DD-EB2DA74E9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430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7CC3B9-2480-468C-A5FE-F66ED5A07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EC1BE3-1196-40C1-ACB4-06C3DCF244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20D2A6F-69C4-442F-8350-5B9F3C781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E4F3AFA-9BAD-49C2-BFC5-160A264F4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ACE12EE-EDB6-4CE9-8192-F7D9D899F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41D5734-C2D7-4B58-A3ED-CAF3D6296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73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365FFD-7A39-441B-8F9C-97AD268B0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626FE6-BE69-478C-9942-141C68650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134D1C3-C6F4-4978-BEEE-97E80E773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89B1811-0AB0-4F69-8442-1923EC041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2729311-702E-45A2-AAB3-003D2490B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8089C1C-7401-4FF3-A782-FEC4F67B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3FC0F12-6289-4348-9D09-298567319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083B1E9-6316-4D06-B750-DD2F3DD96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801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0E22E1-FB67-436C-AF02-551966996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D6A1AEE-BE7D-4F41-BE50-2EDB5344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7CB515-3580-4EED-A79B-CD59B9654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F12CE9E-D9C2-4082-8DF1-AF20A900D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30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539377A-72FE-455B-838B-994E9971B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F0DECBD-D41C-424B-915A-F1AFEDC5D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5925BA-8F59-4302-855F-CFFBF108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04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1510E7-5835-4646-B188-ED86D028D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C13E2D-502D-416A-A1D4-B30CB4319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98C63A8-9686-4ADA-991C-7520B50DF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CED133-4724-44B8-BECE-7036C933C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C2E0566-DEFB-4966-8D77-41AA8A5E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050060-1ADB-4BD2-9251-C238E7378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804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466347-D1EB-400C-AEDC-D3AE497AE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04B1876-1CCA-4360-98D9-B5B610A55C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F5A9BE7-4F07-42B4-8E75-BC7E478C1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3DB8AEC-E62D-4EC4-AD7C-C1EE26FED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9B2401C-0225-4537-9D78-573FBEBF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98A243-DA1B-46A2-9CA8-D1201A7B7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2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04D8CB-09A4-4083-B4F8-6CA5BE16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84414E8-6B82-442D-80B7-51C861FE9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A63A1D-E87C-4E2E-AFFB-A6AD4F01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3ABBE9-26FB-431F-86F2-C81EC7DF0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65F3F7-D090-4C6E-9C5D-6C0E74660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948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4F84AE8-8196-417A-BD48-366C3A2492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F2E65C9-8604-41AA-91BF-3D50D4F4F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A5CBDC-0119-4A03-9AF2-D3AB05384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DD146B-57D8-4A51-8979-0FD9EBCAF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7F0812-52DE-45A7-BD87-DB36BA6FE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61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62363D8-E144-4E1B-9A2B-53ECA6AFD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2BFF24-C1DB-4630-A18C-5F70DD4BB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0DDE5E-FDD4-43E6-9668-2A04CDAEA6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E66DE-8A99-4B2D-90E4-E8C4090CDFD9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5098A1-EA9D-41F7-B87A-98C1DFB68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4E55A7-DE75-491B-8989-6A6E238D3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B29E1-B618-433C-B405-39451128E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93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668970-22B7-411C-A169-D2C1E9DD5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3629025" cy="1087437"/>
          </a:xfrm>
        </p:spPr>
        <p:txBody>
          <a:bodyPr/>
          <a:lstStyle/>
          <a:p>
            <a:r>
              <a:rPr lang="zh-CN" altLang="en-US" dirty="0"/>
              <a:t>添加功能：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5D01566-3E7C-4217-A5CB-34E59EA313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4025" y="2581274"/>
            <a:ext cx="8897901" cy="847725"/>
          </a:xfrm>
        </p:spPr>
        <p:txBody>
          <a:bodyPr>
            <a:normAutofit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、为便签设置密码、检验密码、删除密码。代码行数</a:t>
            </a:r>
            <a:r>
              <a:rPr lang="en-US" altLang="zh-CN" dirty="0"/>
              <a:t>:150</a:t>
            </a:r>
            <a:r>
              <a:rPr lang="zh-CN" altLang="en-US" dirty="0"/>
              <a:t>行左右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F73F414-B021-4E2F-9739-DE2FB010F583}"/>
              </a:ext>
            </a:extLst>
          </p:cNvPr>
          <p:cNvSpPr txBox="1"/>
          <p:nvPr/>
        </p:nvSpPr>
        <p:spPr>
          <a:xfrm>
            <a:off x="1724025" y="3525839"/>
            <a:ext cx="582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2</a:t>
            </a:r>
            <a:r>
              <a:rPr lang="zh-CN" altLang="en-US" sz="2400" dirty="0"/>
              <a:t>、置顶功能。代码行数：</a:t>
            </a:r>
            <a:r>
              <a:rPr lang="en-US" altLang="zh-CN" sz="2400" dirty="0"/>
              <a:t>40</a:t>
            </a:r>
            <a:r>
              <a:rPr lang="zh-CN" altLang="en-US" sz="2400" dirty="0"/>
              <a:t>行左右</a:t>
            </a:r>
          </a:p>
        </p:txBody>
      </p:sp>
    </p:spTree>
    <p:extLst>
      <p:ext uri="{BB962C8B-B14F-4D97-AF65-F5344CB8AC3E}">
        <p14:creationId xmlns:p14="http://schemas.microsoft.com/office/powerpoint/2010/main" val="247006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7489ED-2ACB-42DA-B41E-1C43F30E9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3872023" cy="1176596"/>
          </a:xfrm>
        </p:spPr>
        <p:txBody>
          <a:bodyPr/>
          <a:lstStyle/>
          <a:p>
            <a:r>
              <a:rPr lang="zh-CN" altLang="en-US" dirty="0"/>
              <a:t>实现过程：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45CF987-252E-4116-9497-103EF35A15F6}"/>
              </a:ext>
            </a:extLst>
          </p:cNvPr>
          <p:cNvSpPr txBox="1"/>
          <p:nvPr/>
        </p:nvSpPr>
        <p:spPr>
          <a:xfrm>
            <a:off x="1201478" y="1420298"/>
            <a:ext cx="7017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、设置密码：在数据库中加一列储存密码，在展开的</a:t>
            </a:r>
            <a:r>
              <a:rPr lang="en-US" altLang="zh-CN" dirty="0"/>
              <a:t>menu</a:t>
            </a:r>
            <a:r>
              <a:rPr lang="zh-CN" altLang="en-US" dirty="0"/>
              <a:t>加入一个按钮作为触发点</a:t>
            </a:r>
            <a:r>
              <a:rPr lang="en-US" altLang="zh-CN" dirty="0"/>
              <a:t>-&gt;</a:t>
            </a:r>
            <a:r>
              <a:rPr lang="zh-CN" altLang="en-US" dirty="0"/>
              <a:t>点击触发设置密码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D4E7064-1E7F-4C5E-A2F0-8335E713C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37" y="2125108"/>
            <a:ext cx="4212695" cy="179803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62F28D1-1D3E-4F24-9D4E-494A69620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873" y="2125107"/>
            <a:ext cx="5132894" cy="302024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268A389-2E4C-492D-8D1B-9E8B29410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873" y="5352642"/>
            <a:ext cx="5132894" cy="12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2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CE95346-2E47-48C5-ADF2-FF6B9345579B}"/>
              </a:ext>
            </a:extLst>
          </p:cNvPr>
          <p:cNvSpPr txBox="1"/>
          <p:nvPr/>
        </p:nvSpPr>
        <p:spPr>
          <a:xfrm>
            <a:off x="871870" y="669851"/>
            <a:ext cx="5528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r>
              <a:rPr lang="zh-CN" altLang="en-US" dirty="0"/>
              <a:t>、删除密码：调用密码设置函数将密码设置为空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576E58D-8E41-4985-A2A7-38E4F577B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47" y="1659506"/>
            <a:ext cx="7173326" cy="83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04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E842A4A-0137-475F-A66A-3EA56E418BC8}"/>
              </a:ext>
            </a:extLst>
          </p:cNvPr>
          <p:cNvSpPr txBox="1"/>
          <p:nvPr/>
        </p:nvSpPr>
        <p:spPr>
          <a:xfrm>
            <a:off x="818706" y="616689"/>
            <a:ext cx="839972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r>
              <a:rPr lang="zh-CN" altLang="en-US" dirty="0"/>
              <a:t>、验证密码：从</a:t>
            </a:r>
            <a:r>
              <a:rPr lang="en-US" altLang="zh-CN" dirty="0" err="1"/>
              <a:t>NoteListActivity</a:t>
            </a:r>
            <a:r>
              <a:rPr lang="zh-CN" altLang="en-US" dirty="0"/>
              <a:t>类中</a:t>
            </a:r>
            <a:r>
              <a:rPr lang="en-US" altLang="zh-CN" dirty="0" err="1"/>
              <a:t>onItemClick</a:t>
            </a:r>
            <a:r>
              <a:rPr lang="zh-CN" altLang="en-US" dirty="0"/>
              <a:t>函数中进入，点击一个便签时跳到</a:t>
            </a:r>
            <a:r>
              <a:rPr lang="en-US" altLang="zh-CN" dirty="0" err="1"/>
              <a:t>PassWordEditActivity</a:t>
            </a:r>
            <a:r>
              <a:rPr lang="zh-CN" altLang="en-US" dirty="0"/>
              <a:t>类中进行检验。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如果没有密码：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进入</a:t>
            </a:r>
            <a:r>
              <a:rPr lang="en-US" altLang="zh-CN" dirty="0" err="1"/>
              <a:t>NoteEditActivity</a:t>
            </a:r>
            <a:r>
              <a:rPr lang="zh-CN" altLang="en-US" dirty="0"/>
              <a:t>类</a:t>
            </a:r>
            <a:endParaRPr lang="en-US" altLang="zh-CN" dirty="0"/>
          </a:p>
          <a:p>
            <a:r>
              <a:rPr lang="zh-CN" altLang="en-US" dirty="0"/>
              <a:t>有密码：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检验密码：</a:t>
            </a:r>
            <a:endParaRPr lang="en-US" altLang="zh-CN" dirty="0"/>
          </a:p>
          <a:p>
            <a:r>
              <a:rPr lang="en-US" altLang="zh-CN" dirty="0"/>
              <a:t>		</a:t>
            </a:r>
            <a:r>
              <a:rPr lang="zh-CN" altLang="en-US" dirty="0"/>
              <a:t>正确，进入</a:t>
            </a:r>
            <a:r>
              <a:rPr lang="en-US" altLang="zh-CN" dirty="0" err="1"/>
              <a:t>NoteEditActivity</a:t>
            </a:r>
            <a:r>
              <a:rPr lang="zh-CN" altLang="en-US" dirty="0"/>
              <a:t>类</a:t>
            </a:r>
            <a:r>
              <a:rPr lang="en-US" altLang="zh-CN" dirty="0"/>
              <a:t>.</a:t>
            </a:r>
          </a:p>
          <a:p>
            <a:r>
              <a:rPr lang="en-US" altLang="zh-CN" dirty="0"/>
              <a:t>		</a:t>
            </a:r>
            <a:r>
              <a:rPr lang="zh-CN" altLang="en-US" dirty="0"/>
              <a:t>错误，返回</a:t>
            </a:r>
            <a:r>
              <a:rPr lang="en-US" altLang="zh-CN" dirty="0" err="1"/>
              <a:t>NoteListActivity</a:t>
            </a:r>
            <a:r>
              <a:rPr lang="zh-CN" altLang="en-US" dirty="0"/>
              <a:t>类。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5A6C588-9711-4A7F-930D-5AD1C2701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4" y="3338462"/>
            <a:ext cx="7495953" cy="20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95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33840FF-738E-49B8-B774-6E9D4EF43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2718"/>
            <a:ext cx="5972599" cy="303337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C2BBC91-0CEC-4E8C-9B0F-2CBEC1665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262718"/>
            <a:ext cx="5713388" cy="303337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4D5BDBE-2784-4E48-B032-FACA0DD2A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7030" y="3561907"/>
            <a:ext cx="6424440" cy="310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38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70963ED-F8CD-4DB1-8EF4-32D92822C2C0}"/>
              </a:ext>
            </a:extLst>
          </p:cNvPr>
          <p:cNvSpPr txBox="1"/>
          <p:nvPr/>
        </p:nvSpPr>
        <p:spPr>
          <a:xfrm>
            <a:off x="733647" y="669852"/>
            <a:ext cx="9207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</a:t>
            </a:r>
            <a:r>
              <a:rPr lang="zh-CN" altLang="en-US" dirty="0"/>
              <a:t>、置顶功能：设置变量</a:t>
            </a:r>
            <a:r>
              <a:rPr lang="en-US" altLang="zh-CN" dirty="0" err="1"/>
              <a:t>mTop</a:t>
            </a:r>
            <a:r>
              <a:rPr lang="zh-CN" altLang="en-US" dirty="0"/>
              <a:t>表示置顶，并在数据库中增加一列储存便签的</a:t>
            </a:r>
            <a:r>
              <a:rPr lang="en-US" altLang="zh-CN" dirty="0"/>
              <a:t>Top</a:t>
            </a:r>
            <a:r>
              <a:rPr lang="zh-CN" altLang="en-US" dirty="0"/>
              <a:t>值。</a:t>
            </a:r>
            <a:endParaRPr lang="en-US" altLang="zh-CN" dirty="0"/>
          </a:p>
          <a:p>
            <a:r>
              <a:rPr lang="zh-CN" altLang="en-US" dirty="0"/>
              <a:t>在便签编辑界面的</a:t>
            </a:r>
            <a:r>
              <a:rPr lang="en-US" altLang="zh-CN" dirty="0"/>
              <a:t>menu</a:t>
            </a:r>
            <a:r>
              <a:rPr lang="zh-CN" altLang="en-US" dirty="0"/>
              <a:t>中添加按钮</a:t>
            </a:r>
            <a:r>
              <a:rPr lang="en-US" altLang="zh-CN" dirty="0"/>
              <a:t>Top</a:t>
            </a:r>
            <a:r>
              <a:rPr lang="zh-CN" altLang="en-US" dirty="0"/>
              <a:t>作为触发点。点击之后，置顶函数执行。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39DF82-4990-4632-89C8-6CA439FBB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48" y="1622364"/>
            <a:ext cx="5957940" cy="1259059"/>
          </a:xfrm>
          <a:prstGeom prst="rect">
            <a:avLst/>
          </a:prstGeom>
        </p:spPr>
      </p:pic>
      <p:pic>
        <p:nvPicPr>
          <p:cNvPr id="2050" name="图片 35">
            <a:extLst>
              <a:ext uri="{FF2B5EF4-FFF2-40B4-BE49-F238E27FC236}">
                <a16:creationId xmlns:a16="http://schemas.microsoft.com/office/drawing/2014/main" id="{27AE64CA-E988-4CBC-8E9E-64DF16DB2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400" y="1583043"/>
            <a:ext cx="2631989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图片 13">
            <a:extLst>
              <a:ext uri="{FF2B5EF4-FFF2-40B4-BE49-F238E27FC236}">
                <a16:creationId xmlns:a16="http://schemas.microsoft.com/office/drawing/2014/main" id="{FA210B98-202C-4920-9CEA-E21EF7DFD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371" y="3456977"/>
            <a:ext cx="3938613" cy="153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图片 20">
            <a:extLst>
              <a:ext uri="{FF2B5EF4-FFF2-40B4-BE49-F238E27FC236}">
                <a16:creationId xmlns:a16="http://schemas.microsoft.com/office/drawing/2014/main" id="{CCA2F9E2-AF5C-4295-B3D4-0E46F9FAB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56" y="5240704"/>
            <a:ext cx="6974418" cy="86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图片 34">
            <a:extLst>
              <a:ext uri="{FF2B5EF4-FFF2-40B4-BE49-F238E27FC236}">
                <a16:creationId xmlns:a16="http://schemas.microsoft.com/office/drawing/2014/main" id="{A0A74A0E-A2CE-4083-B131-4DC3791C6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55" y="3458228"/>
            <a:ext cx="3985437" cy="153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301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D947AD-8622-466A-BA29-7E5B53515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44" y="2766218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/>
              <a:t>END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7508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190</Words>
  <Application>Microsoft Office PowerPoint</Application>
  <PresentationFormat>宽屏</PresentationFormat>
  <Paragraphs>17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等线</vt:lpstr>
      <vt:lpstr>等线 Light</vt:lpstr>
      <vt:lpstr>Arial</vt:lpstr>
      <vt:lpstr>Office 主题​​</vt:lpstr>
      <vt:lpstr>添加功能：</vt:lpstr>
      <vt:lpstr>实现过程：</vt:lpstr>
      <vt:lpstr>PowerPoint 演示文稿</vt:lpstr>
      <vt:lpstr>PowerPoint 演示文稿</vt:lpstr>
      <vt:lpstr>PowerPoint 演示文稿</vt:lpstr>
      <vt:lpstr>PowerPoint 演示文稿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 xin</dc:creator>
  <cp:lastModifiedBy>luo xin</cp:lastModifiedBy>
  <cp:revision>7</cp:revision>
  <dcterms:created xsi:type="dcterms:W3CDTF">2021-11-10T04:42:30Z</dcterms:created>
  <dcterms:modified xsi:type="dcterms:W3CDTF">2021-11-10T05:38:57Z</dcterms:modified>
</cp:coreProperties>
</file>