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91" r:id="rId2"/>
    <p:sldId id="321" r:id="rId3"/>
    <p:sldId id="2903" r:id="rId4"/>
    <p:sldId id="2892" r:id="rId5"/>
    <p:sldId id="2893" r:id="rId6"/>
    <p:sldId id="2906" r:id="rId7"/>
    <p:sldId id="2907" r:id="rId8"/>
    <p:sldId id="2908" r:id="rId9"/>
    <p:sldId id="2909" r:id="rId10"/>
    <p:sldId id="2910" r:id="rId11"/>
    <p:sldId id="2894" r:id="rId12"/>
    <p:sldId id="2895" r:id="rId13"/>
    <p:sldId id="2896" r:id="rId14"/>
    <p:sldId id="2911" r:id="rId15"/>
    <p:sldId id="2904" r:id="rId16"/>
    <p:sldId id="2912" r:id="rId17"/>
    <p:sldId id="2918" r:id="rId18"/>
    <p:sldId id="2898" r:id="rId19"/>
    <p:sldId id="2901" r:id="rId20"/>
    <p:sldId id="2913" r:id="rId21"/>
    <p:sldId id="2902" r:id="rId22"/>
    <p:sldId id="2914" r:id="rId23"/>
    <p:sldId id="2915" r:id="rId24"/>
    <p:sldId id="2916" r:id="rId25"/>
    <p:sldId id="2917" r:id="rId26"/>
    <p:sldId id="2905" r:id="rId27"/>
  </p:sldIdLst>
  <p:sldSz cx="12190413" cy="6858000"/>
  <p:notesSz cx="7099300" cy="10234613"/>
  <p:custDataLst>
    <p:tags r:id="rId3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82" autoAdjust="0"/>
    <p:restoredTop sz="87638" autoAdjust="0"/>
  </p:normalViewPr>
  <p:slideViewPr>
    <p:cSldViewPr>
      <p:cViewPr varScale="1">
        <p:scale>
          <a:sx n="96" d="100"/>
          <a:sy n="96" d="100"/>
        </p:scale>
        <p:origin x="672" y="92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421D14-CA8B-4A03-9095-0E166D9755BB}" type="doc">
      <dgm:prSet loTypeId="urn:microsoft.com/office/officeart/2005/8/layout/vList6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zh-CN" altLang="en-US"/>
        </a:p>
      </dgm:t>
    </dgm:pt>
    <dgm:pt modelId="{4C7C31AE-62BE-4C72-9CA3-0CFAF68AA895}">
      <dgm:prSet phldrT="[文本]"/>
      <dgm:spPr/>
      <dgm:t>
        <a:bodyPr/>
        <a:lstStyle/>
        <a:p>
          <a:r>
            <a:rPr lang="zh-CN" altLang="en-US" dirty="0"/>
            <a:t>代码风格</a:t>
          </a:r>
        </a:p>
      </dgm:t>
    </dgm:pt>
    <dgm:pt modelId="{ED3A7520-3D05-47BB-901C-B306C7F086E9}" type="parTrans" cxnId="{CCF7A678-A79B-4454-B029-20D27D8CE8EB}">
      <dgm:prSet/>
      <dgm:spPr/>
      <dgm:t>
        <a:bodyPr/>
        <a:lstStyle/>
        <a:p>
          <a:endParaRPr lang="zh-CN" altLang="en-US"/>
        </a:p>
      </dgm:t>
    </dgm:pt>
    <dgm:pt modelId="{F642E501-51AE-402A-9E2F-E041786307F6}" type="sibTrans" cxnId="{CCF7A678-A79B-4454-B029-20D27D8CE8EB}">
      <dgm:prSet/>
      <dgm:spPr/>
      <dgm:t>
        <a:bodyPr/>
        <a:lstStyle/>
        <a:p>
          <a:endParaRPr lang="zh-CN" altLang="en-US"/>
        </a:p>
      </dgm:t>
    </dgm:pt>
    <dgm:pt modelId="{6F23E497-26C2-4DE7-9345-E8CABEA7DD5F}">
      <dgm:prSet phldrT="[文本]"/>
      <dgm:spPr/>
      <dgm:t>
        <a:bodyPr/>
        <a:lstStyle/>
        <a:p>
          <a:pPr>
            <a:buFont typeface="Wingdings" panose="05000000000000000000" pitchFamily="2" charset="2"/>
            <a:buChar char="l"/>
          </a:pPr>
          <a:r>
            <a:rPr lang="zh-CN" dirty="0"/>
            <a:t>见名知意，“驼峰规则”</a:t>
          </a:r>
          <a:endParaRPr lang="zh-CN" altLang="en-US" dirty="0"/>
        </a:p>
      </dgm:t>
    </dgm:pt>
    <dgm:pt modelId="{B5456A52-41CC-420B-B480-1139EC419A53}" type="parTrans" cxnId="{58935336-5A58-4675-9DDA-FFFAC68981AC}">
      <dgm:prSet/>
      <dgm:spPr/>
      <dgm:t>
        <a:bodyPr/>
        <a:lstStyle/>
        <a:p>
          <a:endParaRPr lang="zh-CN" altLang="en-US"/>
        </a:p>
      </dgm:t>
    </dgm:pt>
    <dgm:pt modelId="{3C0C2A12-B357-4FDC-AE7D-B6455DF142CB}" type="sibTrans" cxnId="{58935336-5A58-4675-9DDA-FFFAC68981AC}">
      <dgm:prSet/>
      <dgm:spPr/>
      <dgm:t>
        <a:bodyPr/>
        <a:lstStyle/>
        <a:p>
          <a:endParaRPr lang="zh-CN" altLang="en-US"/>
        </a:p>
      </dgm:t>
    </dgm:pt>
    <dgm:pt modelId="{0EF88751-85EE-4EAA-B432-2903E15DB34C}">
      <dgm:prSet phldrT="[文本]"/>
      <dgm:spPr/>
      <dgm:t>
        <a:bodyPr/>
        <a:lstStyle/>
        <a:p>
          <a:r>
            <a:rPr lang="zh-CN" dirty="0"/>
            <a:t>代码设计</a:t>
          </a:r>
          <a:endParaRPr lang="zh-CN" altLang="en-US" dirty="0"/>
        </a:p>
      </dgm:t>
    </dgm:pt>
    <dgm:pt modelId="{1E8703DB-394D-420D-84B0-41B8F7A17238}" type="parTrans" cxnId="{F8204E84-1254-4520-BEE9-C9A8F1A7BD93}">
      <dgm:prSet/>
      <dgm:spPr/>
      <dgm:t>
        <a:bodyPr/>
        <a:lstStyle/>
        <a:p>
          <a:endParaRPr lang="zh-CN" altLang="en-US"/>
        </a:p>
      </dgm:t>
    </dgm:pt>
    <dgm:pt modelId="{968FE536-1882-46AF-8D42-ADD01D3CA4BF}" type="sibTrans" cxnId="{F8204E84-1254-4520-BEE9-C9A8F1A7BD93}">
      <dgm:prSet/>
      <dgm:spPr/>
      <dgm:t>
        <a:bodyPr/>
        <a:lstStyle/>
        <a:p>
          <a:endParaRPr lang="zh-CN" altLang="en-US"/>
        </a:p>
      </dgm:t>
    </dgm:pt>
    <dgm:pt modelId="{626FBB09-E730-42C1-AC51-3EF699A84050}">
      <dgm:prSet phldrT="[文本]" custT="1"/>
      <dgm:spPr/>
      <dgm:t>
        <a:bodyPr/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微软雅黑"/>
              <a:cs typeface="+mn-cs"/>
            </a:rPr>
            <a:t>编程技能</a:t>
          </a:r>
          <a:endParaRPr lang="zh-CN" altLang="en-US" sz="3600" kern="1200" dirty="0">
            <a:solidFill>
              <a:srgbClr val="1F497D">
                <a:hueOff val="0"/>
                <a:satOff val="0"/>
                <a:lumOff val="0"/>
                <a:alphaOff val="0"/>
              </a:srgbClr>
            </a:solidFill>
            <a:latin typeface="Verdana"/>
            <a:ea typeface="微软雅黑"/>
            <a:cs typeface="+mn-cs"/>
          </a:endParaRPr>
        </a:p>
      </dgm:t>
    </dgm:pt>
    <dgm:pt modelId="{169F24AF-2F3C-40BA-9C03-3BEBB4DD72FE}" type="parTrans" cxnId="{016B463E-6BC2-4EFC-B379-039B08E0B161}">
      <dgm:prSet/>
      <dgm:spPr/>
      <dgm:t>
        <a:bodyPr/>
        <a:lstStyle/>
        <a:p>
          <a:endParaRPr lang="zh-CN" altLang="en-US"/>
        </a:p>
      </dgm:t>
    </dgm:pt>
    <dgm:pt modelId="{1BF82BDF-F166-4D1D-BEB0-E41B82873E14}" type="sibTrans" cxnId="{016B463E-6BC2-4EFC-B379-039B08E0B161}">
      <dgm:prSet/>
      <dgm:spPr/>
      <dgm:t>
        <a:bodyPr/>
        <a:lstStyle/>
        <a:p>
          <a:endParaRPr lang="zh-CN" altLang="en-US"/>
        </a:p>
      </dgm:t>
    </dgm:pt>
    <dgm:pt modelId="{1B3FA4D6-7C05-49E3-9E09-C136C160865E}">
      <dgm:prSet phldrT="[文本]"/>
      <dgm:spPr/>
      <dgm:t>
        <a:bodyPr/>
        <a:lstStyle/>
        <a:p>
          <a:pPr>
            <a:buFont typeface="Wingdings" panose="05000000000000000000" pitchFamily="2" charset="2"/>
            <a:buChar char="l"/>
          </a:pPr>
          <a:r>
            <a:rPr lang="zh-CN" altLang="en-US" dirty="0"/>
            <a:t>模块化，信息隐藏，高内聚度</a:t>
          </a:r>
        </a:p>
      </dgm:t>
    </dgm:pt>
    <dgm:pt modelId="{6B5AE314-9ADF-41CE-A5AA-52D4905DEE65}" type="parTrans" cxnId="{2D05E93A-7198-48E5-A976-CFF55A472937}">
      <dgm:prSet/>
      <dgm:spPr/>
      <dgm:t>
        <a:bodyPr/>
        <a:lstStyle/>
        <a:p>
          <a:endParaRPr lang="zh-CN" altLang="en-US"/>
        </a:p>
      </dgm:t>
    </dgm:pt>
    <dgm:pt modelId="{33C06806-C58A-416F-8DE4-37AA812A44B0}" type="sibTrans" cxnId="{2D05E93A-7198-48E5-A976-CFF55A472937}">
      <dgm:prSet/>
      <dgm:spPr/>
      <dgm:t>
        <a:bodyPr/>
        <a:lstStyle/>
        <a:p>
          <a:endParaRPr lang="zh-CN" altLang="en-US"/>
        </a:p>
      </dgm:t>
    </dgm:pt>
    <dgm:pt modelId="{F857006C-06BB-477A-9699-9BBE16F5B5C4}">
      <dgm:prSet phldrT="[文本]" custT="1"/>
      <dgm:spPr/>
      <dgm:t>
        <a:bodyPr/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l"/>
          </a:pPr>
          <a:r>
            <a:rPr lang="zh-CN" altLang="en-US" sz="25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微软雅黑"/>
              <a:cs typeface="+mn-cs"/>
            </a:rPr>
            <a:t>包，子类，父类，接口关系</a:t>
          </a:r>
        </a:p>
      </dgm:t>
    </dgm:pt>
    <dgm:pt modelId="{B4357764-6FF5-4E01-93B8-95A3BC6D9C25}" type="sibTrans" cxnId="{CCE635C2-4397-4472-9822-DD64DFC17163}">
      <dgm:prSet/>
      <dgm:spPr/>
      <dgm:t>
        <a:bodyPr/>
        <a:lstStyle/>
        <a:p>
          <a:endParaRPr lang="zh-CN" altLang="en-US"/>
        </a:p>
      </dgm:t>
    </dgm:pt>
    <dgm:pt modelId="{CBF72934-140A-45C3-AB2E-25DCF348AA13}" type="parTrans" cxnId="{CCE635C2-4397-4472-9822-DD64DFC17163}">
      <dgm:prSet/>
      <dgm:spPr/>
      <dgm:t>
        <a:bodyPr/>
        <a:lstStyle/>
        <a:p>
          <a:endParaRPr lang="zh-CN" altLang="en-US"/>
        </a:p>
      </dgm:t>
    </dgm:pt>
    <dgm:pt modelId="{0D5D415F-7576-428B-AD39-25FFA67A0CFD}" type="pres">
      <dgm:prSet presAssocID="{86421D14-CA8B-4A03-9095-0E166D9755BB}" presName="Name0" presStyleCnt="0">
        <dgm:presLayoutVars>
          <dgm:dir/>
          <dgm:animLvl val="lvl"/>
          <dgm:resizeHandles/>
        </dgm:presLayoutVars>
      </dgm:prSet>
      <dgm:spPr/>
    </dgm:pt>
    <dgm:pt modelId="{23FE62DC-8C1F-47A7-B976-C360CCC9A839}" type="pres">
      <dgm:prSet presAssocID="{4C7C31AE-62BE-4C72-9CA3-0CFAF68AA895}" presName="linNode" presStyleCnt="0"/>
      <dgm:spPr/>
    </dgm:pt>
    <dgm:pt modelId="{2631608E-7FA8-47CE-AC04-50FCB7B599B4}" type="pres">
      <dgm:prSet presAssocID="{4C7C31AE-62BE-4C72-9CA3-0CFAF68AA895}" presName="parentShp" presStyleLbl="node1" presStyleIdx="0" presStyleCnt="3">
        <dgm:presLayoutVars>
          <dgm:bulletEnabled val="1"/>
        </dgm:presLayoutVars>
      </dgm:prSet>
      <dgm:spPr/>
    </dgm:pt>
    <dgm:pt modelId="{8FC2DBBC-A0BA-4DF6-8A79-04CC91F58072}" type="pres">
      <dgm:prSet presAssocID="{4C7C31AE-62BE-4C72-9CA3-0CFAF68AA895}" presName="childShp" presStyleLbl="bgAccFollowNode1" presStyleIdx="0" presStyleCnt="3">
        <dgm:presLayoutVars>
          <dgm:bulletEnabled val="1"/>
        </dgm:presLayoutVars>
      </dgm:prSet>
      <dgm:spPr/>
    </dgm:pt>
    <dgm:pt modelId="{73567DD9-B38C-453D-BD57-31E61B8B7878}" type="pres">
      <dgm:prSet presAssocID="{F642E501-51AE-402A-9E2F-E041786307F6}" presName="spacing" presStyleCnt="0"/>
      <dgm:spPr/>
    </dgm:pt>
    <dgm:pt modelId="{FE62169A-9263-42F7-8284-02B1F43334BF}" type="pres">
      <dgm:prSet presAssocID="{0EF88751-85EE-4EAA-B432-2903E15DB34C}" presName="linNode" presStyleCnt="0"/>
      <dgm:spPr/>
    </dgm:pt>
    <dgm:pt modelId="{1B6352E1-2C2B-4F7D-9BE2-5A1495746C96}" type="pres">
      <dgm:prSet presAssocID="{0EF88751-85EE-4EAA-B432-2903E15DB34C}" presName="parentShp" presStyleLbl="node1" presStyleIdx="1" presStyleCnt="3">
        <dgm:presLayoutVars>
          <dgm:bulletEnabled val="1"/>
        </dgm:presLayoutVars>
      </dgm:prSet>
      <dgm:spPr/>
    </dgm:pt>
    <dgm:pt modelId="{16A9ECF0-7188-4AC4-AB58-4DC66C2534AD}" type="pres">
      <dgm:prSet presAssocID="{0EF88751-85EE-4EAA-B432-2903E15DB34C}" presName="childShp" presStyleLbl="bgAccFollowNode1" presStyleIdx="1" presStyleCnt="3">
        <dgm:presLayoutVars>
          <dgm:bulletEnabled val="1"/>
        </dgm:presLayoutVars>
      </dgm:prSet>
      <dgm:spPr/>
    </dgm:pt>
    <dgm:pt modelId="{A3433E53-53AE-49D3-A7DA-9AF6D789FE0C}" type="pres">
      <dgm:prSet presAssocID="{968FE536-1882-46AF-8D42-ADD01D3CA4BF}" presName="spacing" presStyleCnt="0"/>
      <dgm:spPr/>
    </dgm:pt>
    <dgm:pt modelId="{568C14AA-C1A6-4016-A347-100C1CEF6D7D}" type="pres">
      <dgm:prSet presAssocID="{626FBB09-E730-42C1-AC51-3EF699A84050}" presName="linNode" presStyleCnt="0"/>
      <dgm:spPr/>
    </dgm:pt>
    <dgm:pt modelId="{78FD0805-E8FE-4CBE-8EF2-58313BDDB395}" type="pres">
      <dgm:prSet presAssocID="{626FBB09-E730-42C1-AC51-3EF699A84050}" presName="parentShp" presStyleLbl="node1" presStyleIdx="2" presStyleCnt="3" custLinFactNeighborX="-754" custLinFactNeighborY="-701">
        <dgm:presLayoutVars>
          <dgm:bulletEnabled val="1"/>
        </dgm:presLayoutVars>
      </dgm:prSet>
      <dgm:spPr/>
    </dgm:pt>
    <dgm:pt modelId="{70ACE910-327E-45A3-AEB1-87143FDF0B2A}" type="pres">
      <dgm:prSet presAssocID="{626FBB09-E730-42C1-AC51-3EF699A84050}" presName="childShp" presStyleLbl="bgAccFollowNode1" presStyleIdx="2" presStyleCnt="3" custAng="0" custLinFactNeighborX="-452" custLinFactNeighborY="-11832">
        <dgm:presLayoutVars>
          <dgm:bulletEnabled val="1"/>
        </dgm:presLayoutVars>
      </dgm:prSet>
      <dgm:spPr/>
    </dgm:pt>
  </dgm:ptLst>
  <dgm:cxnLst>
    <dgm:cxn modelId="{58935336-5A58-4675-9DDA-FFFAC68981AC}" srcId="{4C7C31AE-62BE-4C72-9CA3-0CFAF68AA895}" destId="{6F23E497-26C2-4DE7-9345-E8CABEA7DD5F}" srcOrd="0" destOrd="0" parTransId="{B5456A52-41CC-420B-B480-1139EC419A53}" sibTransId="{3C0C2A12-B357-4FDC-AE7D-B6455DF142CB}"/>
    <dgm:cxn modelId="{2D05E93A-7198-48E5-A976-CFF55A472937}" srcId="{0EF88751-85EE-4EAA-B432-2903E15DB34C}" destId="{1B3FA4D6-7C05-49E3-9E09-C136C160865E}" srcOrd="0" destOrd="0" parTransId="{6B5AE314-9ADF-41CE-A5AA-52D4905DEE65}" sibTransId="{33C06806-C58A-416F-8DE4-37AA812A44B0}"/>
    <dgm:cxn modelId="{016B463E-6BC2-4EFC-B379-039B08E0B161}" srcId="{86421D14-CA8B-4A03-9095-0E166D9755BB}" destId="{626FBB09-E730-42C1-AC51-3EF699A84050}" srcOrd="2" destOrd="0" parTransId="{169F24AF-2F3C-40BA-9C03-3BEBB4DD72FE}" sibTransId="{1BF82BDF-F166-4D1D-BEB0-E41B82873E14}"/>
    <dgm:cxn modelId="{68F3A93F-F916-44B5-A1B9-77402D00A8C0}" type="presOf" srcId="{0EF88751-85EE-4EAA-B432-2903E15DB34C}" destId="{1B6352E1-2C2B-4F7D-9BE2-5A1495746C96}" srcOrd="0" destOrd="0" presId="urn:microsoft.com/office/officeart/2005/8/layout/vList6"/>
    <dgm:cxn modelId="{B24A455C-4726-47F2-8893-F07BDF77A9AA}" type="presOf" srcId="{626FBB09-E730-42C1-AC51-3EF699A84050}" destId="{78FD0805-E8FE-4CBE-8EF2-58313BDDB395}" srcOrd="0" destOrd="0" presId="urn:microsoft.com/office/officeart/2005/8/layout/vList6"/>
    <dgm:cxn modelId="{D20E9D73-B911-4616-9D41-9F5E539E3749}" type="presOf" srcId="{F857006C-06BB-477A-9699-9BBE16F5B5C4}" destId="{70ACE910-327E-45A3-AEB1-87143FDF0B2A}" srcOrd="0" destOrd="0" presId="urn:microsoft.com/office/officeart/2005/8/layout/vList6"/>
    <dgm:cxn modelId="{CCF7A678-A79B-4454-B029-20D27D8CE8EB}" srcId="{86421D14-CA8B-4A03-9095-0E166D9755BB}" destId="{4C7C31AE-62BE-4C72-9CA3-0CFAF68AA895}" srcOrd="0" destOrd="0" parTransId="{ED3A7520-3D05-47BB-901C-B306C7F086E9}" sibTransId="{F642E501-51AE-402A-9E2F-E041786307F6}"/>
    <dgm:cxn modelId="{F8204E84-1254-4520-BEE9-C9A8F1A7BD93}" srcId="{86421D14-CA8B-4A03-9095-0E166D9755BB}" destId="{0EF88751-85EE-4EAA-B432-2903E15DB34C}" srcOrd="1" destOrd="0" parTransId="{1E8703DB-394D-420D-84B0-41B8F7A17238}" sibTransId="{968FE536-1882-46AF-8D42-ADD01D3CA4BF}"/>
    <dgm:cxn modelId="{54884AA8-84B7-4108-9527-F4DB83692C23}" type="presOf" srcId="{86421D14-CA8B-4A03-9095-0E166D9755BB}" destId="{0D5D415F-7576-428B-AD39-25FFA67A0CFD}" srcOrd="0" destOrd="0" presId="urn:microsoft.com/office/officeart/2005/8/layout/vList6"/>
    <dgm:cxn modelId="{6FF087B2-A3D4-490E-9594-CF153AEB43BC}" type="presOf" srcId="{6F23E497-26C2-4DE7-9345-E8CABEA7DD5F}" destId="{8FC2DBBC-A0BA-4DF6-8A79-04CC91F58072}" srcOrd="0" destOrd="0" presId="urn:microsoft.com/office/officeart/2005/8/layout/vList6"/>
    <dgm:cxn modelId="{CC4920B8-72F7-4E9C-83BE-20A31559FD66}" type="presOf" srcId="{4C7C31AE-62BE-4C72-9CA3-0CFAF68AA895}" destId="{2631608E-7FA8-47CE-AC04-50FCB7B599B4}" srcOrd="0" destOrd="0" presId="urn:microsoft.com/office/officeart/2005/8/layout/vList6"/>
    <dgm:cxn modelId="{CCE635C2-4397-4472-9822-DD64DFC17163}" srcId="{626FBB09-E730-42C1-AC51-3EF699A84050}" destId="{F857006C-06BB-477A-9699-9BBE16F5B5C4}" srcOrd="0" destOrd="0" parTransId="{CBF72934-140A-45C3-AB2E-25DCF348AA13}" sibTransId="{B4357764-6FF5-4E01-93B8-95A3BC6D9C25}"/>
    <dgm:cxn modelId="{2D7C6CC6-0E22-4A6E-9180-48712499CDD7}" type="presOf" srcId="{1B3FA4D6-7C05-49E3-9E09-C136C160865E}" destId="{16A9ECF0-7188-4AC4-AB58-4DC66C2534AD}" srcOrd="0" destOrd="0" presId="urn:microsoft.com/office/officeart/2005/8/layout/vList6"/>
    <dgm:cxn modelId="{667B519C-515B-4930-BA6E-3A5B85840AF2}" type="presParOf" srcId="{0D5D415F-7576-428B-AD39-25FFA67A0CFD}" destId="{23FE62DC-8C1F-47A7-B976-C360CCC9A839}" srcOrd="0" destOrd="0" presId="urn:microsoft.com/office/officeart/2005/8/layout/vList6"/>
    <dgm:cxn modelId="{92DB3B89-BCD2-4618-8BE9-91A2367ADFAA}" type="presParOf" srcId="{23FE62DC-8C1F-47A7-B976-C360CCC9A839}" destId="{2631608E-7FA8-47CE-AC04-50FCB7B599B4}" srcOrd="0" destOrd="0" presId="urn:microsoft.com/office/officeart/2005/8/layout/vList6"/>
    <dgm:cxn modelId="{92A505D9-7718-4B50-8781-E73E6BA25B62}" type="presParOf" srcId="{23FE62DC-8C1F-47A7-B976-C360CCC9A839}" destId="{8FC2DBBC-A0BA-4DF6-8A79-04CC91F58072}" srcOrd="1" destOrd="0" presId="urn:microsoft.com/office/officeart/2005/8/layout/vList6"/>
    <dgm:cxn modelId="{187935DC-8721-413C-9DBE-25CC280DE825}" type="presParOf" srcId="{0D5D415F-7576-428B-AD39-25FFA67A0CFD}" destId="{73567DD9-B38C-453D-BD57-31E61B8B7878}" srcOrd="1" destOrd="0" presId="urn:microsoft.com/office/officeart/2005/8/layout/vList6"/>
    <dgm:cxn modelId="{DC854571-B1CD-43FF-821B-3495FB72570F}" type="presParOf" srcId="{0D5D415F-7576-428B-AD39-25FFA67A0CFD}" destId="{FE62169A-9263-42F7-8284-02B1F43334BF}" srcOrd="2" destOrd="0" presId="urn:microsoft.com/office/officeart/2005/8/layout/vList6"/>
    <dgm:cxn modelId="{D1AA8EF3-EA52-48AB-BB65-E3C0B084C075}" type="presParOf" srcId="{FE62169A-9263-42F7-8284-02B1F43334BF}" destId="{1B6352E1-2C2B-4F7D-9BE2-5A1495746C96}" srcOrd="0" destOrd="0" presId="urn:microsoft.com/office/officeart/2005/8/layout/vList6"/>
    <dgm:cxn modelId="{0B7699C9-989E-4BB7-B46C-7C230AE03B32}" type="presParOf" srcId="{FE62169A-9263-42F7-8284-02B1F43334BF}" destId="{16A9ECF0-7188-4AC4-AB58-4DC66C2534AD}" srcOrd="1" destOrd="0" presId="urn:microsoft.com/office/officeart/2005/8/layout/vList6"/>
    <dgm:cxn modelId="{CCA3A021-1D7D-4B75-B125-95CE19023FD2}" type="presParOf" srcId="{0D5D415F-7576-428B-AD39-25FFA67A0CFD}" destId="{A3433E53-53AE-49D3-A7DA-9AF6D789FE0C}" srcOrd="3" destOrd="0" presId="urn:microsoft.com/office/officeart/2005/8/layout/vList6"/>
    <dgm:cxn modelId="{9C229214-4B39-4594-A4E0-DE765BD6A429}" type="presParOf" srcId="{0D5D415F-7576-428B-AD39-25FFA67A0CFD}" destId="{568C14AA-C1A6-4016-A347-100C1CEF6D7D}" srcOrd="4" destOrd="0" presId="urn:microsoft.com/office/officeart/2005/8/layout/vList6"/>
    <dgm:cxn modelId="{97383211-2EC0-4BB0-83D6-A6FC8E38F53C}" type="presParOf" srcId="{568C14AA-C1A6-4016-A347-100C1CEF6D7D}" destId="{78FD0805-E8FE-4CBE-8EF2-58313BDDB395}" srcOrd="0" destOrd="0" presId="urn:microsoft.com/office/officeart/2005/8/layout/vList6"/>
    <dgm:cxn modelId="{2A3E023F-61DF-443B-8DF8-319BBA14FB17}" type="presParOf" srcId="{568C14AA-C1A6-4016-A347-100C1CEF6D7D}" destId="{70ACE910-327E-45A3-AEB1-87143FDF0B2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580F2D-EB5E-49BC-8A09-89C8DF693B0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zh-CN" altLang="en-US"/>
        </a:p>
      </dgm:t>
    </dgm:pt>
    <dgm:pt modelId="{0D42D2EE-5C36-4EDB-8001-0211EF277BCF}">
      <dgm:prSet phldrT="[文本]"/>
      <dgm:spPr/>
      <dgm:t>
        <a:bodyPr/>
        <a:lstStyle/>
        <a:p>
          <a:r>
            <a:rPr lang="zh-CN" altLang="en-US" dirty="0"/>
            <a:t>人工分析</a:t>
          </a:r>
        </a:p>
      </dgm:t>
    </dgm:pt>
    <dgm:pt modelId="{70D35E61-9297-4281-9DA7-13AFB2D9417F}" type="parTrans" cxnId="{4C971618-92EF-450B-9E17-351CEB52B083}">
      <dgm:prSet/>
      <dgm:spPr/>
      <dgm:t>
        <a:bodyPr/>
        <a:lstStyle/>
        <a:p>
          <a:endParaRPr lang="zh-CN" altLang="en-US"/>
        </a:p>
      </dgm:t>
    </dgm:pt>
    <dgm:pt modelId="{CBD66A64-34C8-44B1-BA83-16420E949958}" type="sibTrans" cxnId="{4C971618-92EF-450B-9E17-351CEB52B083}">
      <dgm:prSet/>
      <dgm:spPr/>
      <dgm:t>
        <a:bodyPr/>
        <a:lstStyle/>
        <a:p>
          <a:endParaRPr lang="zh-CN" altLang="en-US"/>
        </a:p>
      </dgm:t>
    </dgm:pt>
    <dgm:pt modelId="{D5FCEA81-F97C-40E9-A72C-5BE982C6E9BF}">
      <dgm:prSet phldrT="[文本]"/>
      <dgm:spPr/>
      <dgm:t>
        <a:bodyPr/>
        <a:lstStyle/>
        <a:p>
          <a:r>
            <a:rPr lang="zh-CN" altLang="en-US" dirty="0"/>
            <a:t>方法过时</a:t>
          </a:r>
        </a:p>
      </dgm:t>
    </dgm:pt>
    <dgm:pt modelId="{B283424A-71EF-4EDE-8DC1-0E36F644967A}" type="parTrans" cxnId="{EEA40118-45EF-41EC-918B-DEC49CAA8F41}">
      <dgm:prSet/>
      <dgm:spPr/>
      <dgm:t>
        <a:bodyPr/>
        <a:lstStyle/>
        <a:p>
          <a:endParaRPr lang="zh-CN" altLang="en-US"/>
        </a:p>
      </dgm:t>
    </dgm:pt>
    <dgm:pt modelId="{7617CD61-1184-48DE-BEE7-0AEB43A63D38}" type="sibTrans" cxnId="{EEA40118-45EF-41EC-918B-DEC49CAA8F41}">
      <dgm:prSet/>
      <dgm:spPr/>
      <dgm:t>
        <a:bodyPr/>
        <a:lstStyle/>
        <a:p>
          <a:endParaRPr lang="zh-CN" altLang="en-US"/>
        </a:p>
      </dgm:t>
    </dgm:pt>
    <dgm:pt modelId="{05ED0382-8F1F-47A0-8065-5FA4131B130B}">
      <dgm:prSet phldrT="[文本]"/>
      <dgm:spPr/>
      <dgm:t>
        <a:bodyPr/>
        <a:lstStyle/>
        <a:p>
          <a:r>
            <a:rPr lang="zh-CN" dirty="0"/>
            <a:t>具有布尔类型的返回值的方法，代码往往有多个出口</a:t>
          </a:r>
          <a:endParaRPr lang="zh-CN" altLang="en-US" dirty="0"/>
        </a:p>
      </dgm:t>
    </dgm:pt>
    <dgm:pt modelId="{DEA2BC7E-F256-40B4-AFD7-8BF607AF1164}" type="parTrans" cxnId="{5833DDF8-35DB-4B5C-9E55-BCBB5D208C8A}">
      <dgm:prSet/>
      <dgm:spPr/>
      <dgm:t>
        <a:bodyPr/>
        <a:lstStyle/>
        <a:p>
          <a:endParaRPr lang="zh-CN" altLang="en-US"/>
        </a:p>
      </dgm:t>
    </dgm:pt>
    <dgm:pt modelId="{3DF8137C-2F13-4A6E-8307-015A774BB952}" type="sibTrans" cxnId="{5833DDF8-35DB-4B5C-9E55-BCBB5D208C8A}">
      <dgm:prSet/>
      <dgm:spPr/>
      <dgm:t>
        <a:bodyPr/>
        <a:lstStyle/>
        <a:p>
          <a:endParaRPr lang="zh-CN" altLang="en-US"/>
        </a:p>
      </dgm:t>
    </dgm:pt>
    <dgm:pt modelId="{72CD6EA3-A606-4AB7-AACD-0C389BF70232}">
      <dgm:prSet phldrT="[文本]"/>
      <dgm:spPr/>
      <dgm:t>
        <a:bodyPr/>
        <a:lstStyle/>
        <a:p>
          <a:r>
            <a:rPr lang="zh-CN" dirty="0"/>
            <a:t>未以静态声明，有出现内存泄漏的风险</a:t>
          </a:r>
          <a:endParaRPr lang="zh-CN" altLang="en-US" dirty="0"/>
        </a:p>
      </dgm:t>
    </dgm:pt>
    <dgm:pt modelId="{8DE3425E-ABBF-4317-82E8-D595C9DAB8C5}" type="parTrans" cxnId="{535B63B2-24F8-4EE3-8CC4-2B6932D0BA72}">
      <dgm:prSet/>
      <dgm:spPr/>
      <dgm:t>
        <a:bodyPr/>
        <a:lstStyle/>
        <a:p>
          <a:endParaRPr lang="zh-CN" altLang="en-US"/>
        </a:p>
      </dgm:t>
    </dgm:pt>
    <dgm:pt modelId="{C13BCDF4-13EC-465E-A84E-D08BA3A684C9}" type="sibTrans" cxnId="{535B63B2-24F8-4EE3-8CC4-2B6932D0BA72}">
      <dgm:prSet/>
      <dgm:spPr/>
      <dgm:t>
        <a:bodyPr/>
        <a:lstStyle/>
        <a:p>
          <a:endParaRPr lang="zh-CN" altLang="en-US"/>
        </a:p>
      </dgm:t>
    </dgm:pt>
    <dgm:pt modelId="{A5EAEFE3-7E0F-4786-9529-57FACAE296B7}">
      <dgm:prSet phldrT="[文本]"/>
      <dgm:spPr/>
      <dgm:t>
        <a:bodyPr/>
        <a:lstStyle/>
        <a:p>
          <a:r>
            <a:rPr lang="zh-CN" altLang="en-US" dirty="0"/>
            <a:t>细节不统一</a:t>
          </a:r>
        </a:p>
      </dgm:t>
    </dgm:pt>
    <dgm:pt modelId="{9971420A-EEAF-48DE-ADC8-38DF65796D23}" type="parTrans" cxnId="{C5C58842-EC07-423E-87A3-39AA515752B6}">
      <dgm:prSet/>
      <dgm:spPr/>
      <dgm:t>
        <a:bodyPr/>
        <a:lstStyle/>
        <a:p>
          <a:endParaRPr lang="zh-CN" altLang="en-US"/>
        </a:p>
      </dgm:t>
    </dgm:pt>
    <dgm:pt modelId="{2F7F0324-1876-4A02-A502-C0642F86BEEC}" type="sibTrans" cxnId="{C5C58842-EC07-423E-87A3-39AA515752B6}">
      <dgm:prSet/>
      <dgm:spPr/>
      <dgm:t>
        <a:bodyPr/>
        <a:lstStyle/>
        <a:p>
          <a:endParaRPr lang="zh-CN" altLang="en-US"/>
        </a:p>
      </dgm:t>
    </dgm:pt>
    <dgm:pt modelId="{27B3FF19-69D6-4287-8F78-56CD352A6195}">
      <dgm:prSet phldrT="[文本]"/>
      <dgm:spPr/>
      <dgm:t>
        <a:bodyPr/>
        <a:lstStyle/>
        <a:p>
          <a:r>
            <a:rPr lang="zh-CN" altLang="en-US" dirty="0"/>
            <a:t>注释过少</a:t>
          </a:r>
        </a:p>
      </dgm:t>
    </dgm:pt>
    <dgm:pt modelId="{E456B646-F2D6-474C-A248-8CB5D2ABAE67}" type="parTrans" cxnId="{03F35071-7100-4244-9508-BD042633D076}">
      <dgm:prSet/>
      <dgm:spPr/>
      <dgm:t>
        <a:bodyPr/>
        <a:lstStyle/>
        <a:p>
          <a:endParaRPr lang="zh-CN" altLang="en-US"/>
        </a:p>
      </dgm:t>
    </dgm:pt>
    <dgm:pt modelId="{0221CE49-CDDA-4E9C-B4D9-0BA13D855E6D}" type="sibTrans" cxnId="{03F35071-7100-4244-9508-BD042633D076}">
      <dgm:prSet/>
      <dgm:spPr/>
      <dgm:t>
        <a:bodyPr/>
        <a:lstStyle/>
        <a:p>
          <a:endParaRPr lang="zh-CN" altLang="en-US"/>
        </a:p>
      </dgm:t>
    </dgm:pt>
    <dgm:pt modelId="{21AE4B70-D333-43E4-AAEA-52655EF07C02}" type="pres">
      <dgm:prSet presAssocID="{D5580F2D-EB5E-49BC-8A09-89C8DF693B0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528014E-7395-49C9-B8C4-F46E681608ED}" type="pres">
      <dgm:prSet presAssocID="{0D42D2EE-5C36-4EDB-8001-0211EF277BCF}" presName="root1" presStyleCnt="0"/>
      <dgm:spPr/>
    </dgm:pt>
    <dgm:pt modelId="{2A95612A-4E13-4045-9F7A-FF9427C0C733}" type="pres">
      <dgm:prSet presAssocID="{0D42D2EE-5C36-4EDB-8001-0211EF277BCF}" presName="LevelOneTextNode" presStyleLbl="node0" presStyleIdx="0" presStyleCnt="1" custAng="5400000" custScaleX="89059" custScaleY="30568" custLinFactNeighborX="-58521" custLinFactNeighborY="0">
        <dgm:presLayoutVars>
          <dgm:chPref val="3"/>
        </dgm:presLayoutVars>
      </dgm:prSet>
      <dgm:spPr/>
    </dgm:pt>
    <dgm:pt modelId="{E61A2EA8-82FE-464C-B890-4146820E6331}" type="pres">
      <dgm:prSet presAssocID="{0D42D2EE-5C36-4EDB-8001-0211EF277BCF}" presName="level2hierChild" presStyleCnt="0"/>
      <dgm:spPr/>
    </dgm:pt>
    <dgm:pt modelId="{B30CEB20-035F-4185-BB7A-0903EFA59EBA}" type="pres">
      <dgm:prSet presAssocID="{B283424A-71EF-4EDE-8DC1-0E36F644967A}" presName="conn2-1" presStyleLbl="parChTrans1D2" presStyleIdx="0" presStyleCnt="5"/>
      <dgm:spPr/>
    </dgm:pt>
    <dgm:pt modelId="{C14F333D-0D8B-415F-A917-43714B9913C6}" type="pres">
      <dgm:prSet presAssocID="{B283424A-71EF-4EDE-8DC1-0E36F644967A}" presName="connTx" presStyleLbl="parChTrans1D2" presStyleIdx="0" presStyleCnt="5"/>
      <dgm:spPr/>
    </dgm:pt>
    <dgm:pt modelId="{0E89D9E2-20F8-4E4A-9A5C-8306D1C31D71}" type="pres">
      <dgm:prSet presAssocID="{D5FCEA81-F97C-40E9-A72C-5BE982C6E9BF}" presName="root2" presStyleCnt="0"/>
      <dgm:spPr/>
    </dgm:pt>
    <dgm:pt modelId="{414F3908-022D-476D-8285-F5FC5FA972AD}" type="pres">
      <dgm:prSet presAssocID="{D5FCEA81-F97C-40E9-A72C-5BE982C6E9BF}" presName="LevelTwoTextNode" presStyleLbl="node2" presStyleIdx="0" presStyleCnt="5">
        <dgm:presLayoutVars>
          <dgm:chPref val="3"/>
        </dgm:presLayoutVars>
      </dgm:prSet>
      <dgm:spPr/>
    </dgm:pt>
    <dgm:pt modelId="{CCF43944-7B6F-4B53-B679-D3D7F63CC01E}" type="pres">
      <dgm:prSet presAssocID="{D5FCEA81-F97C-40E9-A72C-5BE982C6E9BF}" presName="level3hierChild" presStyleCnt="0"/>
      <dgm:spPr/>
    </dgm:pt>
    <dgm:pt modelId="{3C122F51-8A0F-42B8-9C97-7922A1359942}" type="pres">
      <dgm:prSet presAssocID="{DEA2BC7E-F256-40B4-AFD7-8BF607AF1164}" presName="conn2-1" presStyleLbl="parChTrans1D2" presStyleIdx="1" presStyleCnt="5"/>
      <dgm:spPr/>
    </dgm:pt>
    <dgm:pt modelId="{0EEDE336-785D-41D8-8B2F-B044403BBA68}" type="pres">
      <dgm:prSet presAssocID="{DEA2BC7E-F256-40B4-AFD7-8BF607AF1164}" presName="connTx" presStyleLbl="parChTrans1D2" presStyleIdx="1" presStyleCnt="5"/>
      <dgm:spPr/>
    </dgm:pt>
    <dgm:pt modelId="{BC66E562-FCA7-459D-AAA6-B696288648EC}" type="pres">
      <dgm:prSet presAssocID="{05ED0382-8F1F-47A0-8065-5FA4131B130B}" presName="root2" presStyleCnt="0"/>
      <dgm:spPr/>
    </dgm:pt>
    <dgm:pt modelId="{D024072F-7786-41A8-B64F-E47BA352CAB9}" type="pres">
      <dgm:prSet presAssocID="{05ED0382-8F1F-47A0-8065-5FA4131B130B}" presName="LevelTwoTextNode" presStyleLbl="node2" presStyleIdx="1" presStyleCnt="5">
        <dgm:presLayoutVars>
          <dgm:chPref val="3"/>
        </dgm:presLayoutVars>
      </dgm:prSet>
      <dgm:spPr/>
    </dgm:pt>
    <dgm:pt modelId="{C983922E-A7BB-439E-9695-80D89ACCC53F}" type="pres">
      <dgm:prSet presAssocID="{05ED0382-8F1F-47A0-8065-5FA4131B130B}" presName="level3hierChild" presStyleCnt="0"/>
      <dgm:spPr/>
    </dgm:pt>
    <dgm:pt modelId="{1D5DE044-5620-4982-A149-7865A31303C3}" type="pres">
      <dgm:prSet presAssocID="{8DE3425E-ABBF-4317-82E8-D595C9DAB8C5}" presName="conn2-1" presStyleLbl="parChTrans1D2" presStyleIdx="2" presStyleCnt="5"/>
      <dgm:spPr/>
    </dgm:pt>
    <dgm:pt modelId="{79F70928-0DAE-48BC-9C1A-12E3FC8E6B95}" type="pres">
      <dgm:prSet presAssocID="{8DE3425E-ABBF-4317-82E8-D595C9DAB8C5}" presName="connTx" presStyleLbl="parChTrans1D2" presStyleIdx="2" presStyleCnt="5"/>
      <dgm:spPr/>
    </dgm:pt>
    <dgm:pt modelId="{7CC32057-1125-4F1D-B146-0AC3810C374A}" type="pres">
      <dgm:prSet presAssocID="{72CD6EA3-A606-4AB7-AACD-0C389BF70232}" presName="root2" presStyleCnt="0"/>
      <dgm:spPr/>
    </dgm:pt>
    <dgm:pt modelId="{5C9C60B3-5014-4254-812A-F195800DAFAD}" type="pres">
      <dgm:prSet presAssocID="{72CD6EA3-A606-4AB7-AACD-0C389BF70232}" presName="LevelTwoTextNode" presStyleLbl="node2" presStyleIdx="2" presStyleCnt="5">
        <dgm:presLayoutVars>
          <dgm:chPref val="3"/>
        </dgm:presLayoutVars>
      </dgm:prSet>
      <dgm:spPr/>
    </dgm:pt>
    <dgm:pt modelId="{3082DCD7-7BDC-49BA-A05A-78A692439E72}" type="pres">
      <dgm:prSet presAssocID="{72CD6EA3-A606-4AB7-AACD-0C389BF70232}" presName="level3hierChild" presStyleCnt="0"/>
      <dgm:spPr/>
    </dgm:pt>
    <dgm:pt modelId="{5835226D-3468-4CF3-8CA2-CF82E5491120}" type="pres">
      <dgm:prSet presAssocID="{9971420A-EEAF-48DE-ADC8-38DF65796D23}" presName="conn2-1" presStyleLbl="parChTrans1D2" presStyleIdx="3" presStyleCnt="5"/>
      <dgm:spPr/>
    </dgm:pt>
    <dgm:pt modelId="{A2973B7F-4F5D-4986-9ACC-B031515833E9}" type="pres">
      <dgm:prSet presAssocID="{9971420A-EEAF-48DE-ADC8-38DF65796D23}" presName="connTx" presStyleLbl="parChTrans1D2" presStyleIdx="3" presStyleCnt="5"/>
      <dgm:spPr/>
    </dgm:pt>
    <dgm:pt modelId="{9939D8D2-9C13-4797-ABF1-4F61D506ABD7}" type="pres">
      <dgm:prSet presAssocID="{A5EAEFE3-7E0F-4786-9529-57FACAE296B7}" presName="root2" presStyleCnt="0"/>
      <dgm:spPr/>
    </dgm:pt>
    <dgm:pt modelId="{6FE9885D-6E10-4989-8839-FD4871F87BDB}" type="pres">
      <dgm:prSet presAssocID="{A5EAEFE3-7E0F-4786-9529-57FACAE296B7}" presName="LevelTwoTextNode" presStyleLbl="node2" presStyleIdx="3" presStyleCnt="5">
        <dgm:presLayoutVars>
          <dgm:chPref val="3"/>
        </dgm:presLayoutVars>
      </dgm:prSet>
      <dgm:spPr/>
    </dgm:pt>
    <dgm:pt modelId="{B29E177D-C609-4BB7-83DC-8AC16D7DBF84}" type="pres">
      <dgm:prSet presAssocID="{A5EAEFE3-7E0F-4786-9529-57FACAE296B7}" presName="level3hierChild" presStyleCnt="0"/>
      <dgm:spPr/>
    </dgm:pt>
    <dgm:pt modelId="{F8016F9A-566E-4CA7-954A-0AF6544F2EFB}" type="pres">
      <dgm:prSet presAssocID="{E456B646-F2D6-474C-A248-8CB5D2ABAE67}" presName="conn2-1" presStyleLbl="parChTrans1D2" presStyleIdx="4" presStyleCnt="5"/>
      <dgm:spPr/>
    </dgm:pt>
    <dgm:pt modelId="{C9869F14-2C71-456B-AB2A-90041A84A7CD}" type="pres">
      <dgm:prSet presAssocID="{E456B646-F2D6-474C-A248-8CB5D2ABAE67}" presName="connTx" presStyleLbl="parChTrans1D2" presStyleIdx="4" presStyleCnt="5"/>
      <dgm:spPr/>
    </dgm:pt>
    <dgm:pt modelId="{D2B2A55B-64E6-4D34-8CE2-07925A33BA05}" type="pres">
      <dgm:prSet presAssocID="{27B3FF19-69D6-4287-8F78-56CD352A6195}" presName="root2" presStyleCnt="0"/>
      <dgm:spPr/>
    </dgm:pt>
    <dgm:pt modelId="{3EBCE6B7-F83E-4B58-A134-92F3B78EEF5C}" type="pres">
      <dgm:prSet presAssocID="{27B3FF19-69D6-4287-8F78-56CD352A6195}" presName="LevelTwoTextNode" presStyleLbl="node2" presStyleIdx="4" presStyleCnt="5">
        <dgm:presLayoutVars>
          <dgm:chPref val="3"/>
        </dgm:presLayoutVars>
      </dgm:prSet>
      <dgm:spPr/>
    </dgm:pt>
    <dgm:pt modelId="{556715FB-EA73-42B1-A044-A418A2D32F2F}" type="pres">
      <dgm:prSet presAssocID="{27B3FF19-69D6-4287-8F78-56CD352A6195}" presName="level3hierChild" presStyleCnt="0"/>
      <dgm:spPr/>
    </dgm:pt>
  </dgm:ptLst>
  <dgm:cxnLst>
    <dgm:cxn modelId="{DA09B70B-1269-4027-8AD7-AE517394AC72}" type="presOf" srcId="{DEA2BC7E-F256-40B4-AFD7-8BF607AF1164}" destId="{0EEDE336-785D-41D8-8B2F-B044403BBA68}" srcOrd="1" destOrd="0" presId="urn:microsoft.com/office/officeart/2008/layout/HorizontalMultiLevelHierarchy"/>
    <dgm:cxn modelId="{EEA40118-45EF-41EC-918B-DEC49CAA8F41}" srcId="{0D42D2EE-5C36-4EDB-8001-0211EF277BCF}" destId="{D5FCEA81-F97C-40E9-A72C-5BE982C6E9BF}" srcOrd="0" destOrd="0" parTransId="{B283424A-71EF-4EDE-8DC1-0E36F644967A}" sibTransId="{7617CD61-1184-48DE-BEE7-0AEB43A63D38}"/>
    <dgm:cxn modelId="{4C971618-92EF-450B-9E17-351CEB52B083}" srcId="{D5580F2D-EB5E-49BC-8A09-89C8DF693B01}" destId="{0D42D2EE-5C36-4EDB-8001-0211EF277BCF}" srcOrd="0" destOrd="0" parTransId="{70D35E61-9297-4281-9DA7-13AFB2D9417F}" sibTransId="{CBD66A64-34C8-44B1-BA83-16420E949958}"/>
    <dgm:cxn modelId="{3D50AC18-010B-4C32-BB23-659152B6C022}" type="presOf" srcId="{9971420A-EEAF-48DE-ADC8-38DF65796D23}" destId="{A2973B7F-4F5D-4986-9ACC-B031515833E9}" srcOrd="1" destOrd="0" presId="urn:microsoft.com/office/officeart/2008/layout/HorizontalMultiLevelHierarchy"/>
    <dgm:cxn modelId="{A5020034-174B-473F-9AA8-9838ADF7AB0F}" type="presOf" srcId="{9971420A-EEAF-48DE-ADC8-38DF65796D23}" destId="{5835226D-3468-4CF3-8CA2-CF82E5491120}" srcOrd="0" destOrd="0" presId="urn:microsoft.com/office/officeart/2008/layout/HorizontalMultiLevelHierarchy"/>
    <dgm:cxn modelId="{E61A293D-E63D-43E2-BA24-31376148D1D1}" type="presOf" srcId="{0D42D2EE-5C36-4EDB-8001-0211EF277BCF}" destId="{2A95612A-4E13-4045-9F7A-FF9427C0C733}" srcOrd="0" destOrd="0" presId="urn:microsoft.com/office/officeart/2008/layout/HorizontalMultiLevelHierarchy"/>
    <dgm:cxn modelId="{632B975E-E88A-45FF-B9A6-DD0C20CC4E31}" type="presOf" srcId="{05ED0382-8F1F-47A0-8065-5FA4131B130B}" destId="{D024072F-7786-41A8-B64F-E47BA352CAB9}" srcOrd="0" destOrd="0" presId="urn:microsoft.com/office/officeart/2008/layout/HorizontalMultiLevelHierarchy"/>
    <dgm:cxn modelId="{C5C58842-EC07-423E-87A3-39AA515752B6}" srcId="{0D42D2EE-5C36-4EDB-8001-0211EF277BCF}" destId="{A5EAEFE3-7E0F-4786-9529-57FACAE296B7}" srcOrd="3" destOrd="0" parTransId="{9971420A-EEAF-48DE-ADC8-38DF65796D23}" sibTransId="{2F7F0324-1876-4A02-A502-C0642F86BEEC}"/>
    <dgm:cxn modelId="{D0EC544A-3BD3-4DE2-A0A5-579621CD60B4}" type="presOf" srcId="{8DE3425E-ABBF-4317-82E8-D595C9DAB8C5}" destId="{1D5DE044-5620-4982-A149-7865A31303C3}" srcOrd="0" destOrd="0" presId="urn:microsoft.com/office/officeart/2008/layout/HorizontalMultiLevelHierarchy"/>
    <dgm:cxn modelId="{CE9EF64B-C736-4661-9DEE-8CF72B34C2AA}" type="presOf" srcId="{B283424A-71EF-4EDE-8DC1-0E36F644967A}" destId="{B30CEB20-035F-4185-BB7A-0903EFA59EBA}" srcOrd="0" destOrd="0" presId="urn:microsoft.com/office/officeart/2008/layout/HorizontalMultiLevelHierarchy"/>
    <dgm:cxn modelId="{EDB61A4E-DC48-442F-9B35-8C66DCB939A5}" type="presOf" srcId="{E456B646-F2D6-474C-A248-8CB5D2ABAE67}" destId="{F8016F9A-566E-4CA7-954A-0AF6544F2EFB}" srcOrd="0" destOrd="0" presId="urn:microsoft.com/office/officeart/2008/layout/HorizontalMultiLevelHierarchy"/>
    <dgm:cxn modelId="{5BB8F56F-55B3-4697-9604-0432819FA13B}" type="presOf" srcId="{E456B646-F2D6-474C-A248-8CB5D2ABAE67}" destId="{C9869F14-2C71-456B-AB2A-90041A84A7CD}" srcOrd="1" destOrd="0" presId="urn:microsoft.com/office/officeart/2008/layout/HorizontalMultiLevelHierarchy"/>
    <dgm:cxn modelId="{03F35071-7100-4244-9508-BD042633D076}" srcId="{0D42D2EE-5C36-4EDB-8001-0211EF277BCF}" destId="{27B3FF19-69D6-4287-8F78-56CD352A6195}" srcOrd="4" destOrd="0" parTransId="{E456B646-F2D6-474C-A248-8CB5D2ABAE67}" sibTransId="{0221CE49-CDDA-4E9C-B4D9-0BA13D855E6D}"/>
    <dgm:cxn modelId="{98C51981-BCEB-456B-A100-22DEA15AF4A7}" type="presOf" srcId="{D5FCEA81-F97C-40E9-A72C-5BE982C6E9BF}" destId="{414F3908-022D-476D-8285-F5FC5FA972AD}" srcOrd="0" destOrd="0" presId="urn:microsoft.com/office/officeart/2008/layout/HorizontalMultiLevelHierarchy"/>
    <dgm:cxn modelId="{632AAB83-D8A0-45CA-BD69-FD63917B0C66}" type="presOf" srcId="{A5EAEFE3-7E0F-4786-9529-57FACAE296B7}" destId="{6FE9885D-6E10-4989-8839-FD4871F87BDB}" srcOrd="0" destOrd="0" presId="urn:microsoft.com/office/officeart/2008/layout/HorizontalMultiLevelHierarchy"/>
    <dgm:cxn modelId="{37EB9A90-827B-438E-9D4D-8F057115B24E}" type="presOf" srcId="{DEA2BC7E-F256-40B4-AFD7-8BF607AF1164}" destId="{3C122F51-8A0F-42B8-9C97-7922A1359942}" srcOrd="0" destOrd="0" presId="urn:microsoft.com/office/officeart/2008/layout/HorizontalMultiLevelHierarchy"/>
    <dgm:cxn modelId="{F6AEFEAD-52BD-478F-839B-F97113B20A3A}" type="presOf" srcId="{B283424A-71EF-4EDE-8DC1-0E36F644967A}" destId="{C14F333D-0D8B-415F-A917-43714B9913C6}" srcOrd="1" destOrd="0" presId="urn:microsoft.com/office/officeart/2008/layout/HorizontalMultiLevelHierarchy"/>
    <dgm:cxn modelId="{535B63B2-24F8-4EE3-8CC4-2B6932D0BA72}" srcId="{0D42D2EE-5C36-4EDB-8001-0211EF277BCF}" destId="{72CD6EA3-A606-4AB7-AACD-0C389BF70232}" srcOrd="2" destOrd="0" parTransId="{8DE3425E-ABBF-4317-82E8-D595C9DAB8C5}" sibTransId="{C13BCDF4-13EC-465E-A84E-D08BA3A684C9}"/>
    <dgm:cxn modelId="{38B59FB7-7FD0-47BA-BD4A-3129E001E95E}" type="presOf" srcId="{D5580F2D-EB5E-49BC-8A09-89C8DF693B01}" destId="{21AE4B70-D333-43E4-AAEA-52655EF07C02}" srcOrd="0" destOrd="0" presId="urn:microsoft.com/office/officeart/2008/layout/HorizontalMultiLevelHierarchy"/>
    <dgm:cxn modelId="{7F67AAD2-837C-42DA-B8BB-3B06AC5A8017}" type="presOf" srcId="{8DE3425E-ABBF-4317-82E8-D595C9DAB8C5}" destId="{79F70928-0DAE-48BC-9C1A-12E3FC8E6B95}" srcOrd="1" destOrd="0" presId="urn:microsoft.com/office/officeart/2008/layout/HorizontalMultiLevelHierarchy"/>
    <dgm:cxn modelId="{7FBDFFE8-CA8A-4536-9A2C-7996F1562064}" type="presOf" srcId="{72CD6EA3-A606-4AB7-AACD-0C389BF70232}" destId="{5C9C60B3-5014-4254-812A-F195800DAFAD}" srcOrd="0" destOrd="0" presId="urn:microsoft.com/office/officeart/2008/layout/HorizontalMultiLevelHierarchy"/>
    <dgm:cxn modelId="{A231FFEB-4BE7-4BAD-B670-722925ABBF1E}" type="presOf" srcId="{27B3FF19-69D6-4287-8F78-56CD352A6195}" destId="{3EBCE6B7-F83E-4B58-A134-92F3B78EEF5C}" srcOrd="0" destOrd="0" presId="urn:microsoft.com/office/officeart/2008/layout/HorizontalMultiLevelHierarchy"/>
    <dgm:cxn modelId="{5833DDF8-35DB-4B5C-9E55-BCBB5D208C8A}" srcId="{0D42D2EE-5C36-4EDB-8001-0211EF277BCF}" destId="{05ED0382-8F1F-47A0-8065-5FA4131B130B}" srcOrd="1" destOrd="0" parTransId="{DEA2BC7E-F256-40B4-AFD7-8BF607AF1164}" sibTransId="{3DF8137C-2F13-4A6E-8307-015A774BB952}"/>
    <dgm:cxn modelId="{1E20AE3C-FD57-4801-8269-8AD5EB5A0BB2}" type="presParOf" srcId="{21AE4B70-D333-43E4-AAEA-52655EF07C02}" destId="{D528014E-7395-49C9-B8C4-F46E681608ED}" srcOrd="0" destOrd="0" presId="urn:microsoft.com/office/officeart/2008/layout/HorizontalMultiLevelHierarchy"/>
    <dgm:cxn modelId="{E1DD7D13-3C64-4705-86F4-03CF21F39916}" type="presParOf" srcId="{D528014E-7395-49C9-B8C4-F46E681608ED}" destId="{2A95612A-4E13-4045-9F7A-FF9427C0C733}" srcOrd="0" destOrd="0" presId="urn:microsoft.com/office/officeart/2008/layout/HorizontalMultiLevelHierarchy"/>
    <dgm:cxn modelId="{2A38B3F0-0B97-4FC7-885A-FEEAE9387065}" type="presParOf" srcId="{D528014E-7395-49C9-B8C4-F46E681608ED}" destId="{E61A2EA8-82FE-464C-B890-4146820E6331}" srcOrd="1" destOrd="0" presId="urn:microsoft.com/office/officeart/2008/layout/HorizontalMultiLevelHierarchy"/>
    <dgm:cxn modelId="{A7C61B9F-825B-40E0-93C3-4176A3988083}" type="presParOf" srcId="{E61A2EA8-82FE-464C-B890-4146820E6331}" destId="{B30CEB20-035F-4185-BB7A-0903EFA59EBA}" srcOrd="0" destOrd="0" presId="urn:microsoft.com/office/officeart/2008/layout/HorizontalMultiLevelHierarchy"/>
    <dgm:cxn modelId="{CAEE9F0F-278C-4137-B900-43C7A757D4BA}" type="presParOf" srcId="{B30CEB20-035F-4185-BB7A-0903EFA59EBA}" destId="{C14F333D-0D8B-415F-A917-43714B9913C6}" srcOrd="0" destOrd="0" presId="urn:microsoft.com/office/officeart/2008/layout/HorizontalMultiLevelHierarchy"/>
    <dgm:cxn modelId="{38B9AC8E-A734-4654-A88D-558045633C17}" type="presParOf" srcId="{E61A2EA8-82FE-464C-B890-4146820E6331}" destId="{0E89D9E2-20F8-4E4A-9A5C-8306D1C31D71}" srcOrd="1" destOrd="0" presId="urn:microsoft.com/office/officeart/2008/layout/HorizontalMultiLevelHierarchy"/>
    <dgm:cxn modelId="{1A1A3A0C-A385-4B04-8CFF-F99782DA1724}" type="presParOf" srcId="{0E89D9E2-20F8-4E4A-9A5C-8306D1C31D71}" destId="{414F3908-022D-476D-8285-F5FC5FA972AD}" srcOrd="0" destOrd="0" presId="urn:microsoft.com/office/officeart/2008/layout/HorizontalMultiLevelHierarchy"/>
    <dgm:cxn modelId="{90612EBB-6A9C-4C1A-BBDD-F5E25941B374}" type="presParOf" srcId="{0E89D9E2-20F8-4E4A-9A5C-8306D1C31D71}" destId="{CCF43944-7B6F-4B53-B679-D3D7F63CC01E}" srcOrd="1" destOrd="0" presId="urn:microsoft.com/office/officeart/2008/layout/HorizontalMultiLevelHierarchy"/>
    <dgm:cxn modelId="{C9861F0D-A881-432D-AEF5-8B4FDF2D8E56}" type="presParOf" srcId="{E61A2EA8-82FE-464C-B890-4146820E6331}" destId="{3C122F51-8A0F-42B8-9C97-7922A1359942}" srcOrd="2" destOrd="0" presId="urn:microsoft.com/office/officeart/2008/layout/HorizontalMultiLevelHierarchy"/>
    <dgm:cxn modelId="{D647029F-CFB1-4545-9A59-1DB1C972172B}" type="presParOf" srcId="{3C122F51-8A0F-42B8-9C97-7922A1359942}" destId="{0EEDE336-785D-41D8-8B2F-B044403BBA68}" srcOrd="0" destOrd="0" presId="urn:microsoft.com/office/officeart/2008/layout/HorizontalMultiLevelHierarchy"/>
    <dgm:cxn modelId="{9BD31590-4A0B-46BD-B494-41E2BB2DA7F3}" type="presParOf" srcId="{E61A2EA8-82FE-464C-B890-4146820E6331}" destId="{BC66E562-FCA7-459D-AAA6-B696288648EC}" srcOrd="3" destOrd="0" presId="urn:microsoft.com/office/officeart/2008/layout/HorizontalMultiLevelHierarchy"/>
    <dgm:cxn modelId="{B28F8B79-564F-4C86-84C5-A1DFE3C136CE}" type="presParOf" srcId="{BC66E562-FCA7-459D-AAA6-B696288648EC}" destId="{D024072F-7786-41A8-B64F-E47BA352CAB9}" srcOrd="0" destOrd="0" presId="urn:microsoft.com/office/officeart/2008/layout/HorizontalMultiLevelHierarchy"/>
    <dgm:cxn modelId="{48D051B9-B488-4284-924C-372D769BC277}" type="presParOf" srcId="{BC66E562-FCA7-459D-AAA6-B696288648EC}" destId="{C983922E-A7BB-439E-9695-80D89ACCC53F}" srcOrd="1" destOrd="0" presId="urn:microsoft.com/office/officeart/2008/layout/HorizontalMultiLevelHierarchy"/>
    <dgm:cxn modelId="{5A29E81B-14FE-4DC4-8A5D-8DF111E8F2C0}" type="presParOf" srcId="{E61A2EA8-82FE-464C-B890-4146820E6331}" destId="{1D5DE044-5620-4982-A149-7865A31303C3}" srcOrd="4" destOrd="0" presId="urn:microsoft.com/office/officeart/2008/layout/HorizontalMultiLevelHierarchy"/>
    <dgm:cxn modelId="{5D6F95CB-1D26-4246-B72E-87A3E78F1275}" type="presParOf" srcId="{1D5DE044-5620-4982-A149-7865A31303C3}" destId="{79F70928-0DAE-48BC-9C1A-12E3FC8E6B95}" srcOrd="0" destOrd="0" presId="urn:microsoft.com/office/officeart/2008/layout/HorizontalMultiLevelHierarchy"/>
    <dgm:cxn modelId="{C10ABE75-4A50-4609-90AB-964B52C0363C}" type="presParOf" srcId="{E61A2EA8-82FE-464C-B890-4146820E6331}" destId="{7CC32057-1125-4F1D-B146-0AC3810C374A}" srcOrd="5" destOrd="0" presId="urn:microsoft.com/office/officeart/2008/layout/HorizontalMultiLevelHierarchy"/>
    <dgm:cxn modelId="{9AA73355-937E-476E-9C53-87B18005C578}" type="presParOf" srcId="{7CC32057-1125-4F1D-B146-0AC3810C374A}" destId="{5C9C60B3-5014-4254-812A-F195800DAFAD}" srcOrd="0" destOrd="0" presId="urn:microsoft.com/office/officeart/2008/layout/HorizontalMultiLevelHierarchy"/>
    <dgm:cxn modelId="{86D7BFC9-7DFB-4AE1-BDF4-8CB5B3EF8196}" type="presParOf" srcId="{7CC32057-1125-4F1D-B146-0AC3810C374A}" destId="{3082DCD7-7BDC-49BA-A05A-78A692439E72}" srcOrd="1" destOrd="0" presId="urn:microsoft.com/office/officeart/2008/layout/HorizontalMultiLevelHierarchy"/>
    <dgm:cxn modelId="{EE52DE79-B2D2-4A06-A891-43804AF88ABF}" type="presParOf" srcId="{E61A2EA8-82FE-464C-B890-4146820E6331}" destId="{5835226D-3468-4CF3-8CA2-CF82E5491120}" srcOrd="6" destOrd="0" presId="urn:microsoft.com/office/officeart/2008/layout/HorizontalMultiLevelHierarchy"/>
    <dgm:cxn modelId="{0425241A-613F-4F90-8F4B-171C660BF45B}" type="presParOf" srcId="{5835226D-3468-4CF3-8CA2-CF82E5491120}" destId="{A2973B7F-4F5D-4986-9ACC-B031515833E9}" srcOrd="0" destOrd="0" presId="urn:microsoft.com/office/officeart/2008/layout/HorizontalMultiLevelHierarchy"/>
    <dgm:cxn modelId="{1656C38A-28F6-49CA-ABDB-4F11227D574D}" type="presParOf" srcId="{E61A2EA8-82FE-464C-B890-4146820E6331}" destId="{9939D8D2-9C13-4797-ABF1-4F61D506ABD7}" srcOrd="7" destOrd="0" presId="urn:microsoft.com/office/officeart/2008/layout/HorizontalMultiLevelHierarchy"/>
    <dgm:cxn modelId="{F6108F6F-DAE2-42C8-A10A-901CF5890C11}" type="presParOf" srcId="{9939D8D2-9C13-4797-ABF1-4F61D506ABD7}" destId="{6FE9885D-6E10-4989-8839-FD4871F87BDB}" srcOrd="0" destOrd="0" presId="urn:microsoft.com/office/officeart/2008/layout/HorizontalMultiLevelHierarchy"/>
    <dgm:cxn modelId="{B2FE30E3-AA7F-4C37-910D-9BF867D85509}" type="presParOf" srcId="{9939D8D2-9C13-4797-ABF1-4F61D506ABD7}" destId="{B29E177D-C609-4BB7-83DC-8AC16D7DBF84}" srcOrd="1" destOrd="0" presId="urn:microsoft.com/office/officeart/2008/layout/HorizontalMultiLevelHierarchy"/>
    <dgm:cxn modelId="{F94B173C-40D7-4A4E-B4A4-5EC931853DC2}" type="presParOf" srcId="{E61A2EA8-82FE-464C-B890-4146820E6331}" destId="{F8016F9A-566E-4CA7-954A-0AF6544F2EFB}" srcOrd="8" destOrd="0" presId="urn:microsoft.com/office/officeart/2008/layout/HorizontalMultiLevelHierarchy"/>
    <dgm:cxn modelId="{CE1929C6-424B-4A4C-8BC5-C6096B247627}" type="presParOf" srcId="{F8016F9A-566E-4CA7-954A-0AF6544F2EFB}" destId="{C9869F14-2C71-456B-AB2A-90041A84A7CD}" srcOrd="0" destOrd="0" presId="urn:microsoft.com/office/officeart/2008/layout/HorizontalMultiLevelHierarchy"/>
    <dgm:cxn modelId="{58497A05-D121-466F-B3B7-A6FD87E447E7}" type="presParOf" srcId="{E61A2EA8-82FE-464C-B890-4146820E6331}" destId="{D2B2A55B-64E6-4D34-8CE2-07925A33BA05}" srcOrd="9" destOrd="0" presId="urn:microsoft.com/office/officeart/2008/layout/HorizontalMultiLevelHierarchy"/>
    <dgm:cxn modelId="{5244DEF8-D934-4CBC-961A-DF3430020D1A}" type="presParOf" srcId="{D2B2A55B-64E6-4D34-8CE2-07925A33BA05}" destId="{3EBCE6B7-F83E-4B58-A134-92F3B78EEF5C}" srcOrd="0" destOrd="0" presId="urn:microsoft.com/office/officeart/2008/layout/HorizontalMultiLevelHierarchy"/>
    <dgm:cxn modelId="{50BF91F1-79A8-4121-B8AA-9D8609A94CF5}" type="presParOf" srcId="{D2B2A55B-64E6-4D34-8CE2-07925A33BA05}" destId="{556715FB-EA73-42B1-A044-A418A2D32F2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580F2D-EB5E-49BC-8A09-89C8DF693B0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zh-CN" altLang="en-US"/>
        </a:p>
      </dgm:t>
    </dgm:pt>
    <dgm:pt modelId="{0D42D2EE-5C36-4EDB-8001-0211EF277BCF}">
      <dgm:prSet phldrT="[文本]"/>
      <dgm:spPr/>
      <dgm:t>
        <a:bodyPr/>
        <a:lstStyle/>
        <a:p>
          <a:r>
            <a:rPr lang="zh-CN" altLang="en-US" dirty="0"/>
            <a:t>工具分析</a:t>
          </a:r>
          <a:endParaRPr lang="en-US" altLang="zh-CN" dirty="0"/>
        </a:p>
        <a:p>
          <a:r>
            <a:rPr lang="zh-CN" altLang="en-US" dirty="0"/>
            <a:t>（</a:t>
          </a:r>
          <a:r>
            <a:rPr lang="en-US" altLang="zh-CN" dirty="0"/>
            <a:t>SonarQube</a:t>
          </a:r>
          <a:r>
            <a:rPr lang="zh-CN" altLang="en-US" dirty="0"/>
            <a:t>）</a:t>
          </a:r>
        </a:p>
      </dgm:t>
    </dgm:pt>
    <dgm:pt modelId="{70D35E61-9297-4281-9DA7-13AFB2D9417F}" type="parTrans" cxnId="{4C971618-92EF-450B-9E17-351CEB52B083}">
      <dgm:prSet/>
      <dgm:spPr/>
      <dgm:t>
        <a:bodyPr/>
        <a:lstStyle/>
        <a:p>
          <a:endParaRPr lang="zh-CN" altLang="en-US"/>
        </a:p>
      </dgm:t>
    </dgm:pt>
    <dgm:pt modelId="{CBD66A64-34C8-44B1-BA83-16420E949958}" type="sibTrans" cxnId="{4C971618-92EF-450B-9E17-351CEB52B083}">
      <dgm:prSet/>
      <dgm:spPr/>
      <dgm:t>
        <a:bodyPr/>
        <a:lstStyle/>
        <a:p>
          <a:endParaRPr lang="zh-CN" altLang="en-US"/>
        </a:p>
      </dgm:t>
    </dgm:pt>
    <dgm:pt modelId="{D5FCEA81-F97C-40E9-A72C-5BE982C6E9BF}">
      <dgm:prSet phldrT="[文本]"/>
      <dgm:spPr/>
      <dgm:t>
        <a:bodyPr/>
        <a:lstStyle/>
        <a:p>
          <a:r>
            <a:rPr lang="zh-CN" altLang="en-US" dirty="0"/>
            <a:t>存在空指针异常</a:t>
          </a:r>
        </a:p>
      </dgm:t>
    </dgm:pt>
    <dgm:pt modelId="{B283424A-71EF-4EDE-8DC1-0E36F644967A}" type="parTrans" cxnId="{EEA40118-45EF-41EC-918B-DEC49CAA8F41}">
      <dgm:prSet/>
      <dgm:spPr/>
      <dgm:t>
        <a:bodyPr/>
        <a:lstStyle/>
        <a:p>
          <a:endParaRPr lang="zh-CN" altLang="en-US"/>
        </a:p>
      </dgm:t>
    </dgm:pt>
    <dgm:pt modelId="{7617CD61-1184-48DE-BEE7-0AEB43A63D38}" type="sibTrans" cxnId="{EEA40118-45EF-41EC-918B-DEC49CAA8F41}">
      <dgm:prSet/>
      <dgm:spPr/>
      <dgm:t>
        <a:bodyPr/>
        <a:lstStyle/>
        <a:p>
          <a:endParaRPr lang="zh-CN" altLang="en-US"/>
        </a:p>
      </dgm:t>
    </dgm:pt>
    <dgm:pt modelId="{05ED0382-8F1F-47A0-8065-5FA4131B130B}">
      <dgm:prSet phldrT="[文本]"/>
      <dgm:spPr/>
      <dgm:t>
        <a:bodyPr/>
        <a:lstStyle/>
        <a:p>
          <a:r>
            <a:rPr lang="zh-CN" altLang="en-US" dirty="0"/>
            <a:t>语法不当应用，增加了复杂度</a:t>
          </a:r>
        </a:p>
      </dgm:t>
    </dgm:pt>
    <dgm:pt modelId="{DEA2BC7E-F256-40B4-AFD7-8BF607AF1164}" type="parTrans" cxnId="{5833DDF8-35DB-4B5C-9E55-BCBB5D208C8A}">
      <dgm:prSet/>
      <dgm:spPr/>
      <dgm:t>
        <a:bodyPr/>
        <a:lstStyle/>
        <a:p>
          <a:endParaRPr lang="zh-CN" altLang="en-US"/>
        </a:p>
      </dgm:t>
    </dgm:pt>
    <dgm:pt modelId="{3DF8137C-2F13-4A6E-8307-015A774BB952}" type="sibTrans" cxnId="{5833DDF8-35DB-4B5C-9E55-BCBB5D208C8A}">
      <dgm:prSet/>
      <dgm:spPr/>
      <dgm:t>
        <a:bodyPr/>
        <a:lstStyle/>
        <a:p>
          <a:endParaRPr lang="zh-CN" altLang="en-US"/>
        </a:p>
      </dgm:t>
    </dgm:pt>
    <dgm:pt modelId="{72CD6EA3-A606-4AB7-AACD-0C389BF70232}">
      <dgm:prSet phldrT="[文本]"/>
      <dgm:spPr/>
      <dgm:t>
        <a:bodyPr/>
        <a:lstStyle/>
        <a:p>
          <a:r>
            <a:rPr lang="zh-CN" dirty="0"/>
            <a:t>流的关闭未放在</a:t>
          </a:r>
          <a:r>
            <a:rPr lang="en-US" dirty="0"/>
            <a:t>finally</a:t>
          </a:r>
          <a:r>
            <a:rPr lang="zh-CN" dirty="0"/>
            <a:t>导致流的关闭不成功</a:t>
          </a:r>
          <a:endParaRPr lang="zh-CN" altLang="en-US" dirty="0"/>
        </a:p>
      </dgm:t>
    </dgm:pt>
    <dgm:pt modelId="{8DE3425E-ABBF-4317-82E8-D595C9DAB8C5}" type="parTrans" cxnId="{535B63B2-24F8-4EE3-8CC4-2B6932D0BA72}">
      <dgm:prSet/>
      <dgm:spPr/>
      <dgm:t>
        <a:bodyPr/>
        <a:lstStyle/>
        <a:p>
          <a:endParaRPr lang="zh-CN" altLang="en-US"/>
        </a:p>
      </dgm:t>
    </dgm:pt>
    <dgm:pt modelId="{C13BCDF4-13EC-465E-A84E-D08BA3A684C9}" type="sibTrans" cxnId="{535B63B2-24F8-4EE3-8CC4-2B6932D0BA72}">
      <dgm:prSet/>
      <dgm:spPr/>
      <dgm:t>
        <a:bodyPr/>
        <a:lstStyle/>
        <a:p>
          <a:endParaRPr lang="zh-CN" altLang="en-US"/>
        </a:p>
      </dgm:t>
    </dgm:pt>
    <dgm:pt modelId="{615B0C37-266E-4A77-9BB2-BD5BA336E8C0}">
      <dgm:prSet phldrT="[文本]"/>
      <dgm:spPr/>
      <dgm:t>
        <a:bodyPr/>
        <a:lstStyle/>
        <a:p>
          <a:r>
            <a:rPr lang="en-US" altLang="zh-CN" dirty="0"/>
            <a:t>Bugs</a:t>
          </a:r>
          <a:endParaRPr lang="zh-CN" altLang="en-US" dirty="0"/>
        </a:p>
      </dgm:t>
    </dgm:pt>
    <dgm:pt modelId="{792C8F3D-8E63-4ABE-B7AA-9375E3CFBDC9}" type="parTrans" cxnId="{D160039B-6B46-45FA-8402-3A05DAFA2BA2}">
      <dgm:prSet/>
      <dgm:spPr/>
      <dgm:t>
        <a:bodyPr/>
        <a:lstStyle/>
        <a:p>
          <a:endParaRPr lang="zh-CN" altLang="en-US"/>
        </a:p>
      </dgm:t>
    </dgm:pt>
    <dgm:pt modelId="{03443F5C-4531-4FA2-B888-B2BD37D775F6}" type="sibTrans" cxnId="{D160039B-6B46-45FA-8402-3A05DAFA2BA2}">
      <dgm:prSet/>
      <dgm:spPr/>
      <dgm:t>
        <a:bodyPr/>
        <a:lstStyle/>
        <a:p>
          <a:endParaRPr lang="zh-CN" altLang="en-US"/>
        </a:p>
      </dgm:t>
    </dgm:pt>
    <dgm:pt modelId="{A1A37A60-EAA8-4058-8CD7-B417B0A095EF}">
      <dgm:prSet phldrT="[文本]"/>
      <dgm:spPr/>
      <dgm:t>
        <a:bodyPr/>
        <a:lstStyle/>
        <a:p>
          <a:r>
            <a:rPr lang="zh-CN" altLang="en-US" dirty="0"/>
            <a:t>异味</a:t>
          </a:r>
        </a:p>
      </dgm:t>
    </dgm:pt>
    <dgm:pt modelId="{26633A7C-BB26-44CB-B8C1-839336106277}" type="parTrans" cxnId="{2A8554C9-6F96-4BAE-99D0-6A79E050ED13}">
      <dgm:prSet/>
      <dgm:spPr/>
      <dgm:t>
        <a:bodyPr/>
        <a:lstStyle/>
        <a:p>
          <a:endParaRPr lang="zh-CN" altLang="en-US"/>
        </a:p>
      </dgm:t>
    </dgm:pt>
    <dgm:pt modelId="{16F13892-186E-4E6E-B64A-C0E7C7C5DEF0}" type="sibTrans" cxnId="{2A8554C9-6F96-4BAE-99D0-6A79E050ED13}">
      <dgm:prSet/>
      <dgm:spPr/>
      <dgm:t>
        <a:bodyPr/>
        <a:lstStyle/>
        <a:p>
          <a:endParaRPr lang="zh-CN" altLang="en-US"/>
        </a:p>
      </dgm:t>
    </dgm:pt>
    <dgm:pt modelId="{C15EE3AB-EA60-44B8-8D42-90E4FE715F76}">
      <dgm:prSet phldrT="[文本]"/>
      <dgm:spPr/>
      <dgm:t>
        <a:bodyPr/>
        <a:lstStyle/>
        <a:p>
          <a:r>
            <a:rPr lang="zh-CN" dirty="0"/>
            <a:t>可以使用</a:t>
          </a:r>
          <a:r>
            <a:rPr lang="en-US" dirty="0"/>
            <a:t>&lt;&gt;</a:t>
          </a:r>
          <a:r>
            <a:rPr lang="zh-CN" dirty="0"/>
            <a:t>简化构造函数声明</a:t>
          </a:r>
          <a:endParaRPr lang="zh-CN" altLang="en-US" dirty="0"/>
        </a:p>
      </dgm:t>
    </dgm:pt>
    <dgm:pt modelId="{A17B69FE-79E9-4931-83F1-44A15BDF3060}" type="parTrans" cxnId="{E1EF39E8-DE9B-4FE0-9A62-60E5376E1B60}">
      <dgm:prSet/>
      <dgm:spPr/>
      <dgm:t>
        <a:bodyPr/>
        <a:lstStyle/>
        <a:p>
          <a:endParaRPr lang="zh-CN" altLang="en-US"/>
        </a:p>
      </dgm:t>
    </dgm:pt>
    <dgm:pt modelId="{8CF9DCEE-97BD-4789-864F-475736F3E3E6}" type="sibTrans" cxnId="{E1EF39E8-DE9B-4FE0-9A62-60E5376E1B60}">
      <dgm:prSet/>
      <dgm:spPr/>
      <dgm:t>
        <a:bodyPr/>
        <a:lstStyle/>
        <a:p>
          <a:endParaRPr lang="zh-CN" altLang="en-US"/>
        </a:p>
      </dgm:t>
    </dgm:pt>
    <dgm:pt modelId="{731F281B-40E7-4441-B6D4-783FA24DEC5E}">
      <dgm:prSet phldrT="[文本]"/>
      <dgm:spPr/>
      <dgm:t>
        <a:bodyPr/>
        <a:lstStyle/>
        <a:p>
          <a:r>
            <a:rPr lang="zh-CN" dirty="0"/>
            <a:t>一个不变的字符串在一个文件中多次出现</a:t>
          </a:r>
          <a:endParaRPr lang="zh-CN" altLang="en-US" dirty="0"/>
        </a:p>
      </dgm:t>
    </dgm:pt>
    <dgm:pt modelId="{19B932EE-6038-4D49-92CA-DF6F79BF302C}" type="parTrans" cxnId="{85AAC2F6-5F3B-43BE-80B2-F3B78E1F497E}">
      <dgm:prSet/>
      <dgm:spPr/>
      <dgm:t>
        <a:bodyPr/>
        <a:lstStyle/>
        <a:p>
          <a:endParaRPr lang="zh-CN" altLang="en-US"/>
        </a:p>
      </dgm:t>
    </dgm:pt>
    <dgm:pt modelId="{EE0ACCB8-0DEB-4DF4-83D1-C9E6ADA48643}" type="sibTrans" cxnId="{85AAC2F6-5F3B-43BE-80B2-F3B78E1F497E}">
      <dgm:prSet/>
      <dgm:spPr/>
      <dgm:t>
        <a:bodyPr/>
        <a:lstStyle/>
        <a:p>
          <a:endParaRPr lang="zh-CN" altLang="en-US"/>
        </a:p>
      </dgm:t>
    </dgm:pt>
    <dgm:pt modelId="{28AA068F-88E9-461A-90D9-B8A7A62A3B48}">
      <dgm:prSet phldrT="[文本]"/>
      <dgm:spPr/>
      <dgm:t>
        <a:bodyPr/>
        <a:lstStyle/>
        <a:p>
          <a:r>
            <a:rPr lang="zh-CN" dirty="0"/>
            <a:t>添加私有构造函数以隐藏隐式公共构造函数</a:t>
          </a:r>
          <a:endParaRPr lang="zh-CN" altLang="en-US" dirty="0"/>
        </a:p>
      </dgm:t>
    </dgm:pt>
    <dgm:pt modelId="{1C938B67-076C-40F3-AD70-CDAA29782681}" type="parTrans" cxnId="{E47E627B-20FD-487D-A1C1-365153AAC6AA}">
      <dgm:prSet/>
      <dgm:spPr/>
      <dgm:t>
        <a:bodyPr/>
        <a:lstStyle/>
        <a:p>
          <a:endParaRPr lang="zh-CN" altLang="en-US"/>
        </a:p>
      </dgm:t>
    </dgm:pt>
    <dgm:pt modelId="{118F554B-4F41-4A66-8AE6-C014C1C8CEB4}" type="sibTrans" cxnId="{E47E627B-20FD-487D-A1C1-365153AAC6AA}">
      <dgm:prSet/>
      <dgm:spPr/>
      <dgm:t>
        <a:bodyPr/>
        <a:lstStyle/>
        <a:p>
          <a:endParaRPr lang="zh-CN" altLang="en-US"/>
        </a:p>
      </dgm:t>
    </dgm:pt>
    <dgm:pt modelId="{21AE4B70-D333-43E4-AAEA-52655EF07C02}" type="pres">
      <dgm:prSet presAssocID="{D5580F2D-EB5E-49BC-8A09-89C8DF693B0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528014E-7395-49C9-B8C4-F46E681608ED}" type="pres">
      <dgm:prSet presAssocID="{0D42D2EE-5C36-4EDB-8001-0211EF277BCF}" presName="root1" presStyleCnt="0"/>
      <dgm:spPr/>
    </dgm:pt>
    <dgm:pt modelId="{2A95612A-4E13-4045-9F7A-FF9427C0C733}" type="pres">
      <dgm:prSet presAssocID="{0D42D2EE-5C36-4EDB-8001-0211EF277BCF}" presName="LevelOneTextNode" presStyleLbl="node0" presStyleIdx="0" presStyleCnt="1" custAng="5400000" custScaleX="89059" custScaleY="30568" custLinFactNeighborX="-58521" custLinFactNeighborY="0">
        <dgm:presLayoutVars>
          <dgm:chPref val="3"/>
        </dgm:presLayoutVars>
      </dgm:prSet>
      <dgm:spPr/>
    </dgm:pt>
    <dgm:pt modelId="{E61A2EA8-82FE-464C-B890-4146820E6331}" type="pres">
      <dgm:prSet presAssocID="{0D42D2EE-5C36-4EDB-8001-0211EF277BCF}" presName="level2hierChild" presStyleCnt="0"/>
      <dgm:spPr/>
    </dgm:pt>
    <dgm:pt modelId="{287CDA40-A0F0-404D-B65E-2CD05ABF3DF4}" type="pres">
      <dgm:prSet presAssocID="{792C8F3D-8E63-4ABE-B7AA-9375E3CFBDC9}" presName="conn2-1" presStyleLbl="parChTrans1D2" presStyleIdx="0" presStyleCnt="2"/>
      <dgm:spPr/>
    </dgm:pt>
    <dgm:pt modelId="{11137483-1845-4793-8DA7-F705C98E564D}" type="pres">
      <dgm:prSet presAssocID="{792C8F3D-8E63-4ABE-B7AA-9375E3CFBDC9}" presName="connTx" presStyleLbl="parChTrans1D2" presStyleIdx="0" presStyleCnt="2"/>
      <dgm:spPr/>
    </dgm:pt>
    <dgm:pt modelId="{9C315070-07CC-414A-AB8D-76D7369199A6}" type="pres">
      <dgm:prSet presAssocID="{615B0C37-266E-4A77-9BB2-BD5BA336E8C0}" presName="root2" presStyleCnt="0"/>
      <dgm:spPr/>
    </dgm:pt>
    <dgm:pt modelId="{4B7EB147-9385-40DE-AADE-4AA16D0A6EF1}" type="pres">
      <dgm:prSet presAssocID="{615B0C37-266E-4A77-9BB2-BD5BA336E8C0}" presName="LevelTwoTextNode" presStyleLbl="node2" presStyleIdx="0" presStyleCnt="2">
        <dgm:presLayoutVars>
          <dgm:chPref val="3"/>
        </dgm:presLayoutVars>
      </dgm:prSet>
      <dgm:spPr/>
    </dgm:pt>
    <dgm:pt modelId="{E24269EC-28F1-4EBC-BC97-056BB72CEE66}" type="pres">
      <dgm:prSet presAssocID="{615B0C37-266E-4A77-9BB2-BD5BA336E8C0}" presName="level3hierChild" presStyleCnt="0"/>
      <dgm:spPr/>
    </dgm:pt>
    <dgm:pt modelId="{B30CEB20-035F-4185-BB7A-0903EFA59EBA}" type="pres">
      <dgm:prSet presAssocID="{B283424A-71EF-4EDE-8DC1-0E36F644967A}" presName="conn2-1" presStyleLbl="parChTrans1D3" presStyleIdx="0" presStyleCnt="6"/>
      <dgm:spPr/>
    </dgm:pt>
    <dgm:pt modelId="{C14F333D-0D8B-415F-A917-43714B9913C6}" type="pres">
      <dgm:prSet presAssocID="{B283424A-71EF-4EDE-8DC1-0E36F644967A}" presName="connTx" presStyleLbl="parChTrans1D3" presStyleIdx="0" presStyleCnt="6"/>
      <dgm:spPr/>
    </dgm:pt>
    <dgm:pt modelId="{0E89D9E2-20F8-4E4A-9A5C-8306D1C31D71}" type="pres">
      <dgm:prSet presAssocID="{D5FCEA81-F97C-40E9-A72C-5BE982C6E9BF}" presName="root2" presStyleCnt="0"/>
      <dgm:spPr/>
    </dgm:pt>
    <dgm:pt modelId="{414F3908-022D-476D-8285-F5FC5FA972AD}" type="pres">
      <dgm:prSet presAssocID="{D5FCEA81-F97C-40E9-A72C-5BE982C6E9BF}" presName="LevelTwoTextNode" presStyleLbl="node3" presStyleIdx="0" presStyleCnt="6">
        <dgm:presLayoutVars>
          <dgm:chPref val="3"/>
        </dgm:presLayoutVars>
      </dgm:prSet>
      <dgm:spPr/>
    </dgm:pt>
    <dgm:pt modelId="{CCF43944-7B6F-4B53-B679-D3D7F63CC01E}" type="pres">
      <dgm:prSet presAssocID="{D5FCEA81-F97C-40E9-A72C-5BE982C6E9BF}" presName="level3hierChild" presStyleCnt="0"/>
      <dgm:spPr/>
    </dgm:pt>
    <dgm:pt modelId="{B7ECC2BB-6888-42BE-88B5-895754EE449B}" type="pres">
      <dgm:prSet presAssocID="{DEA2BC7E-F256-40B4-AFD7-8BF607AF1164}" presName="conn2-1" presStyleLbl="parChTrans1D3" presStyleIdx="1" presStyleCnt="6"/>
      <dgm:spPr/>
    </dgm:pt>
    <dgm:pt modelId="{D705B02C-4253-4480-BE70-A4F4CBEC50E5}" type="pres">
      <dgm:prSet presAssocID="{DEA2BC7E-F256-40B4-AFD7-8BF607AF1164}" presName="connTx" presStyleLbl="parChTrans1D3" presStyleIdx="1" presStyleCnt="6"/>
      <dgm:spPr/>
    </dgm:pt>
    <dgm:pt modelId="{771550B1-9FFB-48A8-82FC-DACFBA18B39E}" type="pres">
      <dgm:prSet presAssocID="{05ED0382-8F1F-47A0-8065-5FA4131B130B}" presName="root2" presStyleCnt="0"/>
      <dgm:spPr/>
    </dgm:pt>
    <dgm:pt modelId="{9C5CCA7B-E87F-41FD-9A2D-83CF50BB5BF4}" type="pres">
      <dgm:prSet presAssocID="{05ED0382-8F1F-47A0-8065-5FA4131B130B}" presName="LevelTwoTextNode" presStyleLbl="node3" presStyleIdx="1" presStyleCnt="6">
        <dgm:presLayoutVars>
          <dgm:chPref val="3"/>
        </dgm:presLayoutVars>
      </dgm:prSet>
      <dgm:spPr/>
    </dgm:pt>
    <dgm:pt modelId="{C35BA439-BA20-4049-AE88-C473FE97E4AD}" type="pres">
      <dgm:prSet presAssocID="{05ED0382-8F1F-47A0-8065-5FA4131B130B}" presName="level3hierChild" presStyleCnt="0"/>
      <dgm:spPr/>
    </dgm:pt>
    <dgm:pt modelId="{1D5DE044-5620-4982-A149-7865A31303C3}" type="pres">
      <dgm:prSet presAssocID="{8DE3425E-ABBF-4317-82E8-D595C9DAB8C5}" presName="conn2-1" presStyleLbl="parChTrans1D3" presStyleIdx="2" presStyleCnt="6"/>
      <dgm:spPr/>
    </dgm:pt>
    <dgm:pt modelId="{79F70928-0DAE-48BC-9C1A-12E3FC8E6B95}" type="pres">
      <dgm:prSet presAssocID="{8DE3425E-ABBF-4317-82E8-D595C9DAB8C5}" presName="connTx" presStyleLbl="parChTrans1D3" presStyleIdx="2" presStyleCnt="6"/>
      <dgm:spPr/>
    </dgm:pt>
    <dgm:pt modelId="{7CC32057-1125-4F1D-B146-0AC3810C374A}" type="pres">
      <dgm:prSet presAssocID="{72CD6EA3-A606-4AB7-AACD-0C389BF70232}" presName="root2" presStyleCnt="0"/>
      <dgm:spPr/>
    </dgm:pt>
    <dgm:pt modelId="{5C9C60B3-5014-4254-812A-F195800DAFAD}" type="pres">
      <dgm:prSet presAssocID="{72CD6EA3-A606-4AB7-AACD-0C389BF70232}" presName="LevelTwoTextNode" presStyleLbl="node3" presStyleIdx="2" presStyleCnt="6">
        <dgm:presLayoutVars>
          <dgm:chPref val="3"/>
        </dgm:presLayoutVars>
      </dgm:prSet>
      <dgm:spPr/>
    </dgm:pt>
    <dgm:pt modelId="{3082DCD7-7BDC-49BA-A05A-78A692439E72}" type="pres">
      <dgm:prSet presAssocID="{72CD6EA3-A606-4AB7-AACD-0C389BF70232}" presName="level3hierChild" presStyleCnt="0"/>
      <dgm:spPr/>
    </dgm:pt>
    <dgm:pt modelId="{B34FE91C-5692-4893-A33F-E2C98DEAA459}" type="pres">
      <dgm:prSet presAssocID="{26633A7C-BB26-44CB-B8C1-839336106277}" presName="conn2-1" presStyleLbl="parChTrans1D2" presStyleIdx="1" presStyleCnt="2"/>
      <dgm:spPr/>
    </dgm:pt>
    <dgm:pt modelId="{08602D36-7122-4052-AC60-517922257C24}" type="pres">
      <dgm:prSet presAssocID="{26633A7C-BB26-44CB-B8C1-839336106277}" presName="connTx" presStyleLbl="parChTrans1D2" presStyleIdx="1" presStyleCnt="2"/>
      <dgm:spPr/>
    </dgm:pt>
    <dgm:pt modelId="{97DB5E78-4CC2-45D1-B170-DF1CC0C38F43}" type="pres">
      <dgm:prSet presAssocID="{A1A37A60-EAA8-4058-8CD7-B417B0A095EF}" presName="root2" presStyleCnt="0"/>
      <dgm:spPr/>
    </dgm:pt>
    <dgm:pt modelId="{CC6AC957-0B09-46DF-B108-6968D4E06054}" type="pres">
      <dgm:prSet presAssocID="{A1A37A60-EAA8-4058-8CD7-B417B0A095EF}" presName="LevelTwoTextNode" presStyleLbl="node2" presStyleIdx="1" presStyleCnt="2">
        <dgm:presLayoutVars>
          <dgm:chPref val="3"/>
        </dgm:presLayoutVars>
      </dgm:prSet>
      <dgm:spPr/>
    </dgm:pt>
    <dgm:pt modelId="{85CA4A5C-ED3B-4F67-8354-FFA8BF2C01A4}" type="pres">
      <dgm:prSet presAssocID="{A1A37A60-EAA8-4058-8CD7-B417B0A095EF}" presName="level3hierChild" presStyleCnt="0"/>
      <dgm:spPr/>
    </dgm:pt>
    <dgm:pt modelId="{8DFA51C8-BBF0-4859-AF8F-7172DA49B795}" type="pres">
      <dgm:prSet presAssocID="{19B932EE-6038-4D49-92CA-DF6F79BF302C}" presName="conn2-1" presStyleLbl="parChTrans1D3" presStyleIdx="3" presStyleCnt="6"/>
      <dgm:spPr/>
    </dgm:pt>
    <dgm:pt modelId="{10646F76-E865-4E85-95E0-F55CF8C85C34}" type="pres">
      <dgm:prSet presAssocID="{19B932EE-6038-4D49-92CA-DF6F79BF302C}" presName="connTx" presStyleLbl="parChTrans1D3" presStyleIdx="3" presStyleCnt="6"/>
      <dgm:spPr/>
    </dgm:pt>
    <dgm:pt modelId="{E8470221-BDF0-4CFF-8DC8-5708209182AF}" type="pres">
      <dgm:prSet presAssocID="{731F281B-40E7-4441-B6D4-783FA24DEC5E}" presName="root2" presStyleCnt="0"/>
      <dgm:spPr/>
    </dgm:pt>
    <dgm:pt modelId="{32D289B7-1A8A-4F4C-817D-0BBA549E9433}" type="pres">
      <dgm:prSet presAssocID="{731F281B-40E7-4441-B6D4-783FA24DEC5E}" presName="LevelTwoTextNode" presStyleLbl="node3" presStyleIdx="3" presStyleCnt="6">
        <dgm:presLayoutVars>
          <dgm:chPref val="3"/>
        </dgm:presLayoutVars>
      </dgm:prSet>
      <dgm:spPr/>
    </dgm:pt>
    <dgm:pt modelId="{346B4BD2-2C2F-4522-9BC9-7D2D8FD262C0}" type="pres">
      <dgm:prSet presAssocID="{731F281B-40E7-4441-B6D4-783FA24DEC5E}" presName="level3hierChild" presStyleCnt="0"/>
      <dgm:spPr/>
    </dgm:pt>
    <dgm:pt modelId="{65077DBB-382D-4854-8AA6-656FC88B54AE}" type="pres">
      <dgm:prSet presAssocID="{1C938B67-076C-40F3-AD70-CDAA29782681}" presName="conn2-1" presStyleLbl="parChTrans1D3" presStyleIdx="4" presStyleCnt="6"/>
      <dgm:spPr/>
    </dgm:pt>
    <dgm:pt modelId="{B04E1B8C-146B-459D-858D-8297E0A4AFD4}" type="pres">
      <dgm:prSet presAssocID="{1C938B67-076C-40F3-AD70-CDAA29782681}" presName="connTx" presStyleLbl="parChTrans1D3" presStyleIdx="4" presStyleCnt="6"/>
      <dgm:spPr/>
    </dgm:pt>
    <dgm:pt modelId="{5D4703C3-F9FA-4842-8A7C-22EA6B76E48D}" type="pres">
      <dgm:prSet presAssocID="{28AA068F-88E9-461A-90D9-B8A7A62A3B48}" presName="root2" presStyleCnt="0"/>
      <dgm:spPr/>
    </dgm:pt>
    <dgm:pt modelId="{51A981CB-2D02-4A35-B334-EE57AA6B3586}" type="pres">
      <dgm:prSet presAssocID="{28AA068F-88E9-461A-90D9-B8A7A62A3B48}" presName="LevelTwoTextNode" presStyleLbl="node3" presStyleIdx="4" presStyleCnt="6">
        <dgm:presLayoutVars>
          <dgm:chPref val="3"/>
        </dgm:presLayoutVars>
      </dgm:prSet>
      <dgm:spPr/>
    </dgm:pt>
    <dgm:pt modelId="{D47E02CD-844D-4FC9-9E66-9D7534852020}" type="pres">
      <dgm:prSet presAssocID="{28AA068F-88E9-461A-90D9-B8A7A62A3B48}" presName="level3hierChild" presStyleCnt="0"/>
      <dgm:spPr/>
    </dgm:pt>
    <dgm:pt modelId="{618D7B0B-D30B-48DF-9EE1-8023028F0AA8}" type="pres">
      <dgm:prSet presAssocID="{A17B69FE-79E9-4931-83F1-44A15BDF3060}" presName="conn2-1" presStyleLbl="parChTrans1D3" presStyleIdx="5" presStyleCnt="6"/>
      <dgm:spPr/>
    </dgm:pt>
    <dgm:pt modelId="{8FF7F7A2-19C8-46FE-8EE2-42CB2951259F}" type="pres">
      <dgm:prSet presAssocID="{A17B69FE-79E9-4931-83F1-44A15BDF3060}" presName="connTx" presStyleLbl="parChTrans1D3" presStyleIdx="5" presStyleCnt="6"/>
      <dgm:spPr/>
    </dgm:pt>
    <dgm:pt modelId="{D023FDD1-1F93-442D-8D1C-43A88BB7D247}" type="pres">
      <dgm:prSet presAssocID="{C15EE3AB-EA60-44B8-8D42-90E4FE715F76}" presName="root2" presStyleCnt="0"/>
      <dgm:spPr/>
    </dgm:pt>
    <dgm:pt modelId="{F0121617-5D6D-4241-A05B-E50D18476962}" type="pres">
      <dgm:prSet presAssocID="{C15EE3AB-EA60-44B8-8D42-90E4FE715F76}" presName="LevelTwoTextNode" presStyleLbl="node3" presStyleIdx="5" presStyleCnt="6">
        <dgm:presLayoutVars>
          <dgm:chPref val="3"/>
        </dgm:presLayoutVars>
      </dgm:prSet>
      <dgm:spPr/>
    </dgm:pt>
    <dgm:pt modelId="{51962017-D535-44F9-B6C4-84680C90A76A}" type="pres">
      <dgm:prSet presAssocID="{C15EE3AB-EA60-44B8-8D42-90E4FE715F76}" presName="level3hierChild" presStyleCnt="0"/>
      <dgm:spPr/>
    </dgm:pt>
  </dgm:ptLst>
  <dgm:cxnLst>
    <dgm:cxn modelId="{800CC714-B8E7-4393-810D-5971C3927C96}" type="presOf" srcId="{C15EE3AB-EA60-44B8-8D42-90E4FE715F76}" destId="{F0121617-5D6D-4241-A05B-E50D18476962}" srcOrd="0" destOrd="0" presId="urn:microsoft.com/office/officeart/2008/layout/HorizontalMultiLevelHierarchy"/>
    <dgm:cxn modelId="{EEA40118-45EF-41EC-918B-DEC49CAA8F41}" srcId="{615B0C37-266E-4A77-9BB2-BD5BA336E8C0}" destId="{D5FCEA81-F97C-40E9-A72C-5BE982C6E9BF}" srcOrd="0" destOrd="0" parTransId="{B283424A-71EF-4EDE-8DC1-0E36F644967A}" sibTransId="{7617CD61-1184-48DE-BEE7-0AEB43A63D38}"/>
    <dgm:cxn modelId="{4C971618-92EF-450B-9E17-351CEB52B083}" srcId="{D5580F2D-EB5E-49BC-8A09-89C8DF693B01}" destId="{0D42D2EE-5C36-4EDB-8001-0211EF277BCF}" srcOrd="0" destOrd="0" parTransId="{70D35E61-9297-4281-9DA7-13AFB2D9417F}" sibTransId="{CBD66A64-34C8-44B1-BA83-16420E949958}"/>
    <dgm:cxn modelId="{E7891819-472E-4455-AA27-303C88818E94}" type="presOf" srcId="{1C938B67-076C-40F3-AD70-CDAA29782681}" destId="{B04E1B8C-146B-459D-858D-8297E0A4AFD4}" srcOrd="1" destOrd="0" presId="urn:microsoft.com/office/officeart/2008/layout/HorizontalMultiLevelHierarchy"/>
    <dgm:cxn modelId="{8CC10138-408B-4E0B-ADCF-7729C32C799F}" type="presOf" srcId="{19B932EE-6038-4D49-92CA-DF6F79BF302C}" destId="{10646F76-E865-4E85-95E0-F55CF8C85C34}" srcOrd="1" destOrd="0" presId="urn:microsoft.com/office/officeart/2008/layout/HorizontalMultiLevelHierarchy"/>
    <dgm:cxn modelId="{E61A293D-E63D-43E2-BA24-31376148D1D1}" type="presOf" srcId="{0D42D2EE-5C36-4EDB-8001-0211EF277BCF}" destId="{2A95612A-4E13-4045-9F7A-FF9427C0C733}" srcOrd="0" destOrd="0" presId="urn:microsoft.com/office/officeart/2008/layout/HorizontalMultiLevelHierarchy"/>
    <dgm:cxn modelId="{1FB39B44-BD82-4353-8630-4B6F8A511775}" type="presOf" srcId="{8DE3425E-ABBF-4317-82E8-D595C9DAB8C5}" destId="{1D5DE044-5620-4982-A149-7865A31303C3}" srcOrd="0" destOrd="0" presId="urn:microsoft.com/office/officeart/2008/layout/HorizontalMultiLevelHierarchy"/>
    <dgm:cxn modelId="{70525B66-CFE8-4086-950B-90BC950D6515}" type="presOf" srcId="{A17B69FE-79E9-4931-83F1-44A15BDF3060}" destId="{8FF7F7A2-19C8-46FE-8EE2-42CB2951259F}" srcOrd="1" destOrd="0" presId="urn:microsoft.com/office/officeart/2008/layout/HorizontalMultiLevelHierarchy"/>
    <dgm:cxn modelId="{93141A47-A5FE-43E2-B640-374ED8CBA987}" type="presOf" srcId="{72CD6EA3-A606-4AB7-AACD-0C389BF70232}" destId="{5C9C60B3-5014-4254-812A-F195800DAFAD}" srcOrd="0" destOrd="0" presId="urn:microsoft.com/office/officeart/2008/layout/HorizontalMultiLevelHierarchy"/>
    <dgm:cxn modelId="{1577454D-3A7F-4D72-A59C-67E584938B2A}" type="presOf" srcId="{792C8F3D-8E63-4ABE-B7AA-9375E3CFBDC9}" destId="{287CDA40-A0F0-404D-B65E-2CD05ABF3DF4}" srcOrd="0" destOrd="0" presId="urn:microsoft.com/office/officeart/2008/layout/HorizontalMultiLevelHierarchy"/>
    <dgm:cxn modelId="{A1721E70-3CFA-478A-AB91-A6EF228D4708}" type="presOf" srcId="{DEA2BC7E-F256-40B4-AFD7-8BF607AF1164}" destId="{B7ECC2BB-6888-42BE-88B5-895754EE449B}" srcOrd="0" destOrd="0" presId="urn:microsoft.com/office/officeart/2008/layout/HorizontalMultiLevelHierarchy"/>
    <dgm:cxn modelId="{86BF1253-1306-40BA-8737-5083E57F9AE1}" type="presOf" srcId="{26633A7C-BB26-44CB-B8C1-839336106277}" destId="{B34FE91C-5692-4893-A33F-E2C98DEAA459}" srcOrd="0" destOrd="0" presId="urn:microsoft.com/office/officeart/2008/layout/HorizontalMultiLevelHierarchy"/>
    <dgm:cxn modelId="{B8D0AC75-FD9B-469E-88BD-91B5FB2CE79A}" type="presOf" srcId="{19B932EE-6038-4D49-92CA-DF6F79BF302C}" destId="{8DFA51C8-BBF0-4859-AF8F-7172DA49B795}" srcOrd="0" destOrd="0" presId="urn:microsoft.com/office/officeart/2008/layout/HorizontalMultiLevelHierarchy"/>
    <dgm:cxn modelId="{0A186558-A71E-4E9B-9B40-E56E32E13416}" type="presOf" srcId="{D5FCEA81-F97C-40E9-A72C-5BE982C6E9BF}" destId="{414F3908-022D-476D-8285-F5FC5FA972AD}" srcOrd="0" destOrd="0" presId="urn:microsoft.com/office/officeart/2008/layout/HorizontalMultiLevelHierarchy"/>
    <dgm:cxn modelId="{83094459-EB63-4151-A593-2CCD4FA84D7C}" type="presOf" srcId="{1C938B67-076C-40F3-AD70-CDAA29782681}" destId="{65077DBB-382D-4854-8AA6-656FC88B54AE}" srcOrd="0" destOrd="0" presId="urn:microsoft.com/office/officeart/2008/layout/HorizontalMultiLevelHierarchy"/>
    <dgm:cxn modelId="{E47E627B-20FD-487D-A1C1-365153AAC6AA}" srcId="{A1A37A60-EAA8-4058-8CD7-B417B0A095EF}" destId="{28AA068F-88E9-461A-90D9-B8A7A62A3B48}" srcOrd="1" destOrd="0" parTransId="{1C938B67-076C-40F3-AD70-CDAA29782681}" sibTransId="{118F554B-4F41-4A66-8AE6-C014C1C8CEB4}"/>
    <dgm:cxn modelId="{C04E6086-D7A1-4339-B24F-233B0DDC4A50}" type="presOf" srcId="{26633A7C-BB26-44CB-B8C1-839336106277}" destId="{08602D36-7122-4052-AC60-517922257C24}" srcOrd="1" destOrd="0" presId="urn:microsoft.com/office/officeart/2008/layout/HorizontalMultiLevelHierarchy"/>
    <dgm:cxn modelId="{36CF228C-21DB-451D-9AD3-39037157EAE3}" type="presOf" srcId="{A17B69FE-79E9-4931-83F1-44A15BDF3060}" destId="{618D7B0B-D30B-48DF-9EE1-8023028F0AA8}" srcOrd="0" destOrd="0" presId="urn:microsoft.com/office/officeart/2008/layout/HorizontalMultiLevelHierarchy"/>
    <dgm:cxn modelId="{D160039B-6B46-45FA-8402-3A05DAFA2BA2}" srcId="{0D42D2EE-5C36-4EDB-8001-0211EF277BCF}" destId="{615B0C37-266E-4A77-9BB2-BD5BA336E8C0}" srcOrd="0" destOrd="0" parTransId="{792C8F3D-8E63-4ABE-B7AA-9375E3CFBDC9}" sibTransId="{03443F5C-4531-4FA2-B888-B2BD37D775F6}"/>
    <dgm:cxn modelId="{3FE4A7A5-027D-4E4F-9EBC-651837A69849}" type="presOf" srcId="{615B0C37-266E-4A77-9BB2-BD5BA336E8C0}" destId="{4B7EB147-9385-40DE-AADE-4AA16D0A6EF1}" srcOrd="0" destOrd="0" presId="urn:microsoft.com/office/officeart/2008/layout/HorizontalMultiLevelHierarchy"/>
    <dgm:cxn modelId="{1DA159A8-C76B-4B15-8363-169AA5D463DC}" type="presOf" srcId="{05ED0382-8F1F-47A0-8065-5FA4131B130B}" destId="{9C5CCA7B-E87F-41FD-9A2D-83CF50BB5BF4}" srcOrd="0" destOrd="0" presId="urn:microsoft.com/office/officeart/2008/layout/HorizontalMultiLevelHierarchy"/>
    <dgm:cxn modelId="{535B63B2-24F8-4EE3-8CC4-2B6932D0BA72}" srcId="{615B0C37-266E-4A77-9BB2-BD5BA336E8C0}" destId="{72CD6EA3-A606-4AB7-AACD-0C389BF70232}" srcOrd="2" destOrd="0" parTransId="{8DE3425E-ABBF-4317-82E8-D595C9DAB8C5}" sibTransId="{C13BCDF4-13EC-465E-A84E-D08BA3A684C9}"/>
    <dgm:cxn modelId="{38B59FB7-7FD0-47BA-BD4A-3129E001E95E}" type="presOf" srcId="{D5580F2D-EB5E-49BC-8A09-89C8DF693B01}" destId="{21AE4B70-D333-43E4-AAEA-52655EF07C02}" srcOrd="0" destOrd="0" presId="urn:microsoft.com/office/officeart/2008/layout/HorizontalMultiLevelHierarchy"/>
    <dgm:cxn modelId="{772D53C2-2BFE-46E6-8606-6A984EA02264}" type="presOf" srcId="{8DE3425E-ABBF-4317-82E8-D595C9DAB8C5}" destId="{79F70928-0DAE-48BC-9C1A-12E3FC8E6B95}" srcOrd="1" destOrd="0" presId="urn:microsoft.com/office/officeart/2008/layout/HorizontalMultiLevelHierarchy"/>
    <dgm:cxn modelId="{2A8554C9-6F96-4BAE-99D0-6A79E050ED13}" srcId="{0D42D2EE-5C36-4EDB-8001-0211EF277BCF}" destId="{A1A37A60-EAA8-4058-8CD7-B417B0A095EF}" srcOrd="1" destOrd="0" parTransId="{26633A7C-BB26-44CB-B8C1-839336106277}" sibTransId="{16F13892-186E-4E6E-B64A-C0E7C7C5DEF0}"/>
    <dgm:cxn modelId="{9EADD5D6-CFC4-470E-A1EA-5A5D329AE7C0}" type="presOf" srcId="{731F281B-40E7-4441-B6D4-783FA24DEC5E}" destId="{32D289B7-1A8A-4F4C-817D-0BBA549E9433}" srcOrd="0" destOrd="0" presId="urn:microsoft.com/office/officeart/2008/layout/HorizontalMultiLevelHierarchy"/>
    <dgm:cxn modelId="{E4083ADA-DC11-4522-A38C-8A79B1E53F3C}" type="presOf" srcId="{A1A37A60-EAA8-4058-8CD7-B417B0A095EF}" destId="{CC6AC957-0B09-46DF-B108-6968D4E06054}" srcOrd="0" destOrd="0" presId="urn:microsoft.com/office/officeart/2008/layout/HorizontalMultiLevelHierarchy"/>
    <dgm:cxn modelId="{D995E8E4-AA3E-4CEB-92DA-D5C54DDDC763}" type="presOf" srcId="{792C8F3D-8E63-4ABE-B7AA-9375E3CFBDC9}" destId="{11137483-1845-4793-8DA7-F705C98E564D}" srcOrd="1" destOrd="0" presId="urn:microsoft.com/office/officeart/2008/layout/HorizontalMultiLevelHierarchy"/>
    <dgm:cxn modelId="{EF306FE5-3979-496B-8F69-D97B6337D95A}" type="presOf" srcId="{B283424A-71EF-4EDE-8DC1-0E36F644967A}" destId="{C14F333D-0D8B-415F-A917-43714B9913C6}" srcOrd="1" destOrd="0" presId="urn:microsoft.com/office/officeart/2008/layout/HorizontalMultiLevelHierarchy"/>
    <dgm:cxn modelId="{E1EF39E8-DE9B-4FE0-9A62-60E5376E1B60}" srcId="{A1A37A60-EAA8-4058-8CD7-B417B0A095EF}" destId="{C15EE3AB-EA60-44B8-8D42-90E4FE715F76}" srcOrd="2" destOrd="0" parTransId="{A17B69FE-79E9-4931-83F1-44A15BDF3060}" sibTransId="{8CF9DCEE-97BD-4789-864F-475736F3E3E6}"/>
    <dgm:cxn modelId="{CB99D2E9-CA64-4EF5-9D3A-7EFBAA65D85C}" type="presOf" srcId="{28AA068F-88E9-461A-90D9-B8A7A62A3B48}" destId="{51A981CB-2D02-4A35-B334-EE57AA6B3586}" srcOrd="0" destOrd="0" presId="urn:microsoft.com/office/officeart/2008/layout/HorizontalMultiLevelHierarchy"/>
    <dgm:cxn modelId="{C054EFEE-F040-411E-98DE-FFCBAD09211D}" type="presOf" srcId="{DEA2BC7E-F256-40B4-AFD7-8BF607AF1164}" destId="{D705B02C-4253-4480-BE70-A4F4CBEC50E5}" srcOrd="1" destOrd="0" presId="urn:microsoft.com/office/officeart/2008/layout/HorizontalMultiLevelHierarchy"/>
    <dgm:cxn modelId="{7B5FE6F2-A1F5-4006-8DBB-F8756530F48A}" type="presOf" srcId="{B283424A-71EF-4EDE-8DC1-0E36F644967A}" destId="{B30CEB20-035F-4185-BB7A-0903EFA59EBA}" srcOrd="0" destOrd="0" presId="urn:microsoft.com/office/officeart/2008/layout/HorizontalMultiLevelHierarchy"/>
    <dgm:cxn modelId="{85AAC2F6-5F3B-43BE-80B2-F3B78E1F497E}" srcId="{A1A37A60-EAA8-4058-8CD7-B417B0A095EF}" destId="{731F281B-40E7-4441-B6D4-783FA24DEC5E}" srcOrd="0" destOrd="0" parTransId="{19B932EE-6038-4D49-92CA-DF6F79BF302C}" sibTransId="{EE0ACCB8-0DEB-4DF4-83D1-C9E6ADA48643}"/>
    <dgm:cxn modelId="{5833DDF8-35DB-4B5C-9E55-BCBB5D208C8A}" srcId="{615B0C37-266E-4A77-9BB2-BD5BA336E8C0}" destId="{05ED0382-8F1F-47A0-8065-5FA4131B130B}" srcOrd="1" destOrd="0" parTransId="{DEA2BC7E-F256-40B4-AFD7-8BF607AF1164}" sibTransId="{3DF8137C-2F13-4A6E-8307-015A774BB952}"/>
    <dgm:cxn modelId="{1E20AE3C-FD57-4801-8269-8AD5EB5A0BB2}" type="presParOf" srcId="{21AE4B70-D333-43E4-AAEA-52655EF07C02}" destId="{D528014E-7395-49C9-B8C4-F46E681608ED}" srcOrd="0" destOrd="0" presId="urn:microsoft.com/office/officeart/2008/layout/HorizontalMultiLevelHierarchy"/>
    <dgm:cxn modelId="{E1DD7D13-3C64-4705-86F4-03CF21F39916}" type="presParOf" srcId="{D528014E-7395-49C9-B8C4-F46E681608ED}" destId="{2A95612A-4E13-4045-9F7A-FF9427C0C733}" srcOrd="0" destOrd="0" presId="urn:microsoft.com/office/officeart/2008/layout/HorizontalMultiLevelHierarchy"/>
    <dgm:cxn modelId="{2A38B3F0-0B97-4FC7-885A-FEEAE9387065}" type="presParOf" srcId="{D528014E-7395-49C9-B8C4-F46E681608ED}" destId="{E61A2EA8-82FE-464C-B890-4146820E6331}" srcOrd="1" destOrd="0" presId="urn:microsoft.com/office/officeart/2008/layout/HorizontalMultiLevelHierarchy"/>
    <dgm:cxn modelId="{2510D27A-00B8-4ACF-BAAB-4B3AA4EEB9C0}" type="presParOf" srcId="{E61A2EA8-82FE-464C-B890-4146820E6331}" destId="{287CDA40-A0F0-404D-B65E-2CD05ABF3DF4}" srcOrd="0" destOrd="0" presId="urn:microsoft.com/office/officeart/2008/layout/HorizontalMultiLevelHierarchy"/>
    <dgm:cxn modelId="{807E9C2B-A52F-4445-B371-E812EE7250A3}" type="presParOf" srcId="{287CDA40-A0F0-404D-B65E-2CD05ABF3DF4}" destId="{11137483-1845-4793-8DA7-F705C98E564D}" srcOrd="0" destOrd="0" presId="urn:microsoft.com/office/officeart/2008/layout/HorizontalMultiLevelHierarchy"/>
    <dgm:cxn modelId="{FA3C2968-41F9-419B-802D-AA4AB8BDF32F}" type="presParOf" srcId="{E61A2EA8-82FE-464C-B890-4146820E6331}" destId="{9C315070-07CC-414A-AB8D-76D7369199A6}" srcOrd="1" destOrd="0" presId="urn:microsoft.com/office/officeart/2008/layout/HorizontalMultiLevelHierarchy"/>
    <dgm:cxn modelId="{F9A5D60B-4039-48D4-BCC2-2B41CDA9A270}" type="presParOf" srcId="{9C315070-07CC-414A-AB8D-76D7369199A6}" destId="{4B7EB147-9385-40DE-AADE-4AA16D0A6EF1}" srcOrd="0" destOrd="0" presId="urn:microsoft.com/office/officeart/2008/layout/HorizontalMultiLevelHierarchy"/>
    <dgm:cxn modelId="{30C049E8-68A6-41CE-9B71-01B14FC2E4DE}" type="presParOf" srcId="{9C315070-07CC-414A-AB8D-76D7369199A6}" destId="{E24269EC-28F1-4EBC-BC97-056BB72CEE66}" srcOrd="1" destOrd="0" presId="urn:microsoft.com/office/officeart/2008/layout/HorizontalMultiLevelHierarchy"/>
    <dgm:cxn modelId="{33E0B1F4-2182-4974-94FC-4B3DFB1DE28E}" type="presParOf" srcId="{E24269EC-28F1-4EBC-BC97-056BB72CEE66}" destId="{B30CEB20-035F-4185-BB7A-0903EFA59EBA}" srcOrd="0" destOrd="0" presId="urn:microsoft.com/office/officeart/2008/layout/HorizontalMultiLevelHierarchy"/>
    <dgm:cxn modelId="{8F08D1C7-9CA6-4ED1-B3B9-CC02F9B9BDA7}" type="presParOf" srcId="{B30CEB20-035F-4185-BB7A-0903EFA59EBA}" destId="{C14F333D-0D8B-415F-A917-43714B9913C6}" srcOrd="0" destOrd="0" presId="urn:microsoft.com/office/officeart/2008/layout/HorizontalMultiLevelHierarchy"/>
    <dgm:cxn modelId="{120B939D-075C-49D4-BCB0-48E79B7B8B2E}" type="presParOf" srcId="{E24269EC-28F1-4EBC-BC97-056BB72CEE66}" destId="{0E89D9E2-20F8-4E4A-9A5C-8306D1C31D71}" srcOrd="1" destOrd="0" presId="urn:microsoft.com/office/officeart/2008/layout/HorizontalMultiLevelHierarchy"/>
    <dgm:cxn modelId="{A634AA4A-D400-49BA-AB96-062720E804A5}" type="presParOf" srcId="{0E89D9E2-20F8-4E4A-9A5C-8306D1C31D71}" destId="{414F3908-022D-476D-8285-F5FC5FA972AD}" srcOrd="0" destOrd="0" presId="urn:microsoft.com/office/officeart/2008/layout/HorizontalMultiLevelHierarchy"/>
    <dgm:cxn modelId="{997202E4-70C8-401E-90B3-D7B6D4B5E797}" type="presParOf" srcId="{0E89D9E2-20F8-4E4A-9A5C-8306D1C31D71}" destId="{CCF43944-7B6F-4B53-B679-D3D7F63CC01E}" srcOrd="1" destOrd="0" presId="urn:microsoft.com/office/officeart/2008/layout/HorizontalMultiLevelHierarchy"/>
    <dgm:cxn modelId="{1AAAEFFE-0880-40FE-BDEC-78D36DDCD7FD}" type="presParOf" srcId="{E24269EC-28F1-4EBC-BC97-056BB72CEE66}" destId="{B7ECC2BB-6888-42BE-88B5-895754EE449B}" srcOrd="2" destOrd="0" presId="urn:microsoft.com/office/officeart/2008/layout/HorizontalMultiLevelHierarchy"/>
    <dgm:cxn modelId="{9FEF433C-CA90-4283-A45D-46AB8E3951B8}" type="presParOf" srcId="{B7ECC2BB-6888-42BE-88B5-895754EE449B}" destId="{D705B02C-4253-4480-BE70-A4F4CBEC50E5}" srcOrd="0" destOrd="0" presId="urn:microsoft.com/office/officeart/2008/layout/HorizontalMultiLevelHierarchy"/>
    <dgm:cxn modelId="{64F5ACBA-1310-4791-B85B-44C371FDC305}" type="presParOf" srcId="{E24269EC-28F1-4EBC-BC97-056BB72CEE66}" destId="{771550B1-9FFB-48A8-82FC-DACFBA18B39E}" srcOrd="3" destOrd="0" presId="urn:microsoft.com/office/officeart/2008/layout/HorizontalMultiLevelHierarchy"/>
    <dgm:cxn modelId="{CABCBA21-8453-4F72-8BA1-DA97287E6C1C}" type="presParOf" srcId="{771550B1-9FFB-48A8-82FC-DACFBA18B39E}" destId="{9C5CCA7B-E87F-41FD-9A2D-83CF50BB5BF4}" srcOrd="0" destOrd="0" presId="urn:microsoft.com/office/officeart/2008/layout/HorizontalMultiLevelHierarchy"/>
    <dgm:cxn modelId="{FC1E9D05-734C-42D7-807B-B23236CAAF4F}" type="presParOf" srcId="{771550B1-9FFB-48A8-82FC-DACFBA18B39E}" destId="{C35BA439-BA20-4049-AE88-C473FE97E4AD}" srcOrd="1" destOrd="0" presId="urn:microsoft.com/office/officeart/2008/layout/HorizontalMultiLevelHierarchy"/>
    <dgm:cxn modelId="{EDECC0C0-E272-4D9D-B4F5-D6ACCD1A5E23}" type="presParOf" srcId="{E24269EC-28F1-4EBC-BC97-056BB72CEE66}" destId="{1D5DE044-5620-4982-A149-7865A31303C3}" srcOrd="4" destOrd="0" presId="urn:microsoft.com/office/officeart/2008/layout/HorizontalMultiLevelHierarchy"/>
    <dgm:cxn modelId="{B868F5CE-1F7C-4973-BF2D-7780BFFACDD0}" type="presParOf" srcId="{1D5DE044-5620-4982-A149-7865A31303C3}" destId="{79F70928-0DAE-48BC-9C1A-12E3FC8E6B95}" srcOrd="0" destOrd="0" presId="urn:microsoft.com/office/officeart/2008/layout/HorizontalMultiLevelHierarchy"/>
    <dgm:cxn modelId="{D1C68234-DAA3-43AA-88F8-C33DBA1808B3}" type="presParOf" srcId="{E24269EC-28F1-4EBC-BC97-056BB72CEE66}" destId="{7CC32057-1125-4F1D-B146-0AC3810C374A}" srcOrd="5" destOrd="0" presId="urn:microsoft.com/office/officeart/2008/layout/HorizontalMultiLevelHierarchy"/>
    <dgm:cxn modelId="{23E80E77-AE62-4BAE-894E-F4D1C42D4FED}" type="presParOf" srcId="{7CC32057-1125-4F1D-B146-0AC3810C374A}" destId="{5C9C60B3-5014-4254-812A-F195800DAFAD}" srcOrd="0" destOrd="0" presId="urn:microsoft.com/office/officeart/2008/layout/HorizontalMultiLevelHierarchy"/>
    <dgm:cxn modelId="{AC8869BD-5907-4529-929D-3588A8DDB49F}" type="presParOf" srcId="{7CC32057-1125-4F1D-B146-0AC3810C374A}" destId="{3082DCD7-7BDC-49BA-A05A-78A692439E72}" srcOrd="1" destOrd="0" presId="urn:microsoft.com/office/officeart/2008/layout/HorizontalMultiLevelHierarchy"/>
    <dgm:cxn modelId="{A0C3A280-1F69-4D28-967A-E2E63CC923D4}" type="presParOf" srcId="{E61A2EA8-82FE-464C-B890-4146820E6331}" destId="{B34FE91C-5692-4893-A33F-E2C98DEAA459}" srcOrd="2" destOrd="0" presId="urn:microsoft.com/office/officeart/2008/layout/HorizontalMultiLevelHierarchy"/>
    <dgm:cxn modelId="{C32BB623-086C-49DB-80DA-78FCDF03332B}" type="presParOf" srcId="{B34FE91C-5692-4893-A33F-E2C98DEAA459}" destId="{08602D36-7122-4052-AC60-517922257C24}" srcOrd="0" destOrd="0" presId="urn:microsoft.com/office/officeart/2008/layout/HorizontalMultiLevelHierarchy"/>
    <dgm:cxn modelId="{FA9DBFA2-3B6D-4257-B9A3-310F8B83E73A}" type="presParOf" srcId="{E61A2EA8-82FE-464C-B890-4146820E6331}" destId="{97DB5E78-4CC2-45D1-B170-DF1CC0C38F43}" srcOrd="3" destOrd="0" presId="urn:microsoft.com/office/officeart/2008/layout/HorizontalMultiLevelHierarchy"/>
    <dgm:cxn modelId="{FA61C72F-374B-4C89-8D90-8BB36D539000}" type="presParOf" srcId="{97DB5E78-4CC2-45D1-B170-DF1CC0C38F43}" destId="{CC6AC957-0B09-46DF-B108-6968D4E06054}" srcOrd="0" destOrd="0" presId="urn:microsoft.com/office/officeart/2008/layout/HorizontalMultiLevelHierarchy"/>
    <dgm:cxn modelId="{73B842E6-2AB0-47F5-A805-32328ED6881C}" type="presParOf" srcId="{97DB5E78-4CC2-45D1-B170-DF1CC0C38F43}" destId="{85CA4A5C-ED3B-4F67-8354-FFA8BF2C01A4}" srcOrd="1" destOrd="0" presId="urn:microsoft.com/office/officeart/2008/layout/HorizontalMultiLevelHierarchy"/>
    <dgm:cxn modelId="{AB809EF1-95FD-47BC-BAE5-FEFA846FE3FE}" type="presParOf" srcId="{85CA4A5C-ED3B-4F67-8354-FFA8BF2C01A4}" destId="{8DFA51C8-BBF0-4859-AF8F-7172DA49B795}" srcOrd="0" destOrd="0" presId="urn:microsoft.com/office/officeart/2008/layout/HorizontalMultiLevelHierarchy"/>
    <dgm:cxn modelId="{2EF5B697-BC01-4E49-8B8E-B909FA2101AB}" type="presParOf" srcId="{8DFA51C8-BBF0-4859-AF8F-7172DA49B795}" destId="{10646F76-E865-4E85-95E0-F55CF8C85C34}" srcOrd="0" destOrd="0" presId="urn:microsoft.com/office/officeart/2008/layout/HorizontalMultiLevelHierarchy"/>
    <dgm:cxn modelId="{94490CC0-3740-40A3-AE01-3C46CE99726F}" type="presParOf" srcId="{85CA4A5C-ED3B-4F67-8354-FFA8BF2C01A4}" destId="{E8470221-BDF0-4CFF-8DC8-5708209182AF}" srcOrd="1" destOrd="0" presId="urn:microsoft.com/office/officeart/2008/layout/HorizontalMultiLevelHierarchy"/>
    <dgm:cxn modelId="{9E2BC4C4-EF8C-4DA7-B4CA-145172A1B6D2}" type="presParOf" srcId="{E8470221-BDF0-4CFF-8DC8-5708209182AF}" destId="{32D289B7-1A8A-4F4C-817D-0BBA549E9433}" srcOrd="0" destOrd="0" presId="urn:microsoft.com/office/officeart/2008/layout/HorizontalMultiLevelHierarchy"/>
    <dgm:cxn modelId="{CC25D1AE-7035-4DCC-991B-B43174E19A6B}" type="presParOf" srcId="{E8470221-BDF0-4CFF-8DC8-5708209182AF}" destId="{346B4BD2-2C2F-4522-9BC9-7D2D8FD262C0}" srcOrd="1" destOrd="0" presId="urn:microsoft.com/office/officeart/2008/layout/HorizontalMultiLevelHierarchy"/>
    <dgm:cxn modelId="{13F3E2EC-8ED9-4E7C-9863-EAA7B6FC60BA}" type="presParOf" srcId="{85CA4A5C-ED3B-4F67-8354-FFA8BF2C01A4}" destId="{65077DBB-382D-4854-8AA6-656FC88B54AE}" srcOrd="2" destOrd="0" presId="urn:microsoft.com/office/officeart/2008/layout/HorizontalMultiLevelHierarchy"/>
    <dgm:cxn modelId="{A3114041-86BF-4DA7-872E-5237C9A5303A}" type="presParOf" srcId="{65077DBB-382D-4854-8AA6-656FC88B54AE}" destId="{B04E1B8C-146B-459D-858D-8297E0A4AFD4}" srcOrd="0" destOrd="0" presId="urn:microsoft.com/office/officeart/2008/layout/HorizontalMultiLevelHierarchy"/>
    <dgm:cxn modelId="{358858DB-C0BC-4051-A09B-04B0C94C76D7}" type="presParOf" srcId="{85CA4A5C-ED3B-4F67-8354-FFA8BF2C01A4}" destId="{5D4703C3-F9FA-4842-8A7C-22EA6B76E48D}" srcOrd="3" destOrd="0" presId="urn:microsoft.com/office/officeart/2008/layout/HorizontalMultiLevelHierarchy"/>
    <dgm:cxn modelId="{773539E9-0D85-407A-8E4F-C57D5854E8F8}" type="presParOf" srcId="{5D4703C3-F9FA-4842-8A7C-22EA6B76E48D}" destId="{51A981CB-2D02-4A35-B334-EE57AA6B3586}" srcOrd="0" destOrd="0" presId="urn:microsoft.com/office/officeart/2008/layout/HorizontalMultiLevelHierarchy"/>
    <dgm:cxn modelId="{2CBE2CDA-ECAD-4043-9F7E-6F570BFBF7B0}" type="presParOf" srcId="{5D4703C3-F9FA-4842-8A7C-22EA6B76E48D}" destId="{D47E02CD-844D-4FC9-9E66-9D7534852020}" srcOrd="1" destOrd="0" presId="urn:microsoft.com/office/officeart/2008/layout/HorizontalMultiLevelHierarchy"/>
    <dgm:cxn modelId="{3CB4AC9D-D4EA-4E41-9E69-2C0387EBB19B}" type="presParOf" srcId="{85CA4A5C-ED3B-4F67-8354-FFA8BF2C01A4}" destId="{618D7B0B-D30B-48DF-9EE1-8023028F0AA8}" srcOrd="4" destOrd="0" presId="urn:microsoft.com/office/officeart/2008/layout/HorizontalMultiLevelHierarchy"/>
    <dgm:cxn modelId="{3F0B9760-ACC4-4263-8DCB-71C9C75B77CD}" type="presParOf" srcId="{618D7B0B-D30B-48DF-9EE1-8023028F0AA8}" destId="{8FF7F7A2-19C8-46FE-8EE2-42CB2951259F}" srcOrd="0" destOrd="0" presId="urn:microsoft.com/office/officeart/2008/layout/HorizontalMultiLevelHierarchy"/>
    <dgm:cxn modelId="{7DC359D3-4A37-47C4-B565-B3C82D8C3062}" type="presParOf" srcId="{85CA4A5C-ED3B-4F67-8354-FFA8BF2C01A4}" destId="{D023FDD1-1F93-442D-8D1C-43A88BB7D247}" srcOrd="5" destOrd="0" presId="urn:microsoft.com/office/officeart/2008/layout/HorizontalMultiLevelHierarchy"/>
    <dgm:cxn modelId="{E9D43A56-2F9F-498E-80E8-186B39EB24FF}" type="presParOf" srcId="{D023FDD1-1F93-442D-8D1C-43A88BB7D247}" destId="{F0121617-5D6D-4241-A05B-E50D18476962}" srcOrd="0" destOrd="0" presId="urn:microsoft.com/office/officeart/2008/layout/HorizontalMultiLevelHierarchy"/>
    <dgm:cxn modelId="{0F3CE5A0-F81B-4958-9AB0-0F320B61C6C3}" type="presParOf" srcId="{D023FDD1-1F93-442D-8D1C-43A88BB7D247}" destId="{51962017-D535-44F9-B6C4-84680C90A76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2DBBC-A0BA-4DF6-8A79-04CC91F58072}">
      <dsp:nvSpPr>
        <dsp:cNvPr id="0" name=""/>
        <dsp:cNvSpPr/>
      </dsp:nvSpPr>
      <dsp:spPr>
        <a:xfrm>
          <a:off x="3182753" y="0"/>
          <a:ext cx="4774130" cy="970319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l"/>
          </a:pPr>
          <a:r>
            <a:rPr lang="zh-CN" sz="2500" kern="1200" dirty="0"/>
            <a:t>见名知意，“驼峰规则”</a:t>
          </a:r>
          <a:endParaRPr lang="zh-CN" altLang="en-US" sz="2500" kern="1200" dirty="0"/>
        </a:p>
      </dsp:txBody>
      <dsp:txXfrm>
        <a:off x="3182753" y="121290"/>
        <a:ext cx="4410260" cy="727739"/>
      </dsp:txXfrm>
    </dsp:sp>
    <dsp:sp modelId="{2631608E-7FA8-47CE-AC04-50FCB7B599B4}">
      <dsp:nvSpPr>
        <dsp:cNvPr id="0" name=""/>
        <dsp:cNvSpPr/>
      </dsp:nvSpPr>
      <dsp:spPr>
        <a:xfrm>
          <a:off x="0" y="0"/>
          <a:ext cx="3182753" cy="9703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/>
            <a:t>代码风格</a:t>
          </a:r>
        </a:p>
      </dsp:txBody>
      <dsp:txXfrm>
        <a:off x="47367" y="47367"/>
        <a:ext cx="3088019" cy="875585"/>
      </dsp:txXfrm>
    </dsp:sp>
    <dsp:sp modelId="{16A9ECF0-7188-4AC4-AB58-4DC66C2534AD}">
      <dsp:nvSpPr>
        <dsp:cNvPr id="0" name=""/>
        <dsp:cNvSpPr/>
      </dsp:nvSpPr>
      <dsp:spPr>
        <a:xfrm>
          <a:off x="3182753" y="1067352"/>
          <a:ext cx="4774130" cy="970319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l"/>
          </a:pPr>
          <a:r>
            <a:rPr lang="zh-CN" altLang="en-US" sz="2500" kern="1200" dirty="0"/>
            <a:t>模块化，信息隐藏，高内聚度</a:t>
          </a:r>
        </a:p>
      </dsp:txBody>
      <dsp:txXfrm>
        <a:off x="3182753" y="1188642"/>
        <a:ext cx="4410260" cy="727739"/>
      </dsp:txXfrm>
    </dsp:sp>
    <dsp:sp modelId="{1B6352E1-2C2B-4F7D-9BE2-5A1495746C96}">
      <dsp:nvSpPr>
        <dsp:cNvPr id="0" name=""/>
        <dsp:cNvSpPr/>
      </dsp:nvSpPr>
      <dsp:spPr>
        <a:xfrm>
          <a:off x="0" y="1067352"/>
          <a:ext cx="3182753" cy="9703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kern="1200" dirty="0"/>
            <a:t>代码设计</a:t>
          </a:r>
          <a:endParaRPr lang="zh-CN" altLang="en-US" sz="3600" kern="1200" dirty="0"/>
        </a:p>
      </dsp:txBody>
      <dsp:txXfrm>
        <a:off x="47367" y="1114719"/>
        <a:ext cx="3088019" cy="875585"/>
      </dsp:txXfrm>
    </dsp:sp>
    <dsp:sp modelId="{70ACE910-327E-45A3-AEB1-87143FDF0B2A}">
      <dsp:nvSpPr>
        <dsp:cNvPr id="0" name=""/>
        <dsp:cNvSpPr/>
      </dsp:nvSpPr>
      <dsp:spPr>
        <a:xfrm>
          <a:off x="3168367" y="2019895"/>
          <a:ext cx="4774130" cy="970319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l"/>
          </a:pPr>
          <a:r>
            <a:rPr lang="zh-CN" altLang="en-US" sz="25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微软雅黑"/>
              <a:cs typeface="+mn-cs"/>
            </a:rPr>
            <a:t>包，子类，父类，接口关系</a:t>
          </a:r>
        </a:p>
      </dsp:txBody>
      <dsp:txXfrm>
        <a:off x="3168367" y="2141185"/>
        <a:ext cx="4410260" cy="727739"/>
      </dsp:txXfrm>
    </dsp:sp>
    <dsp:sp modelId="{78FD0805-E8FE-4CBE-8EF2-58313BDDB395}">
      <dsp:nvSpPr>
        <dsp:cNvPr id="0" name=""/>
        <dsp:cNvSpPr/>
      </dsp:nvSpPr>
      <dsp:spPr>
        <a:xfrm>
          <a:off x="0" y="2127902"/>
          <a:ext cx="3182753" cy="9703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微软雅黑"/>
              <a:cs typeface="+mn-cs"/>
            </a:rPr>
            <a:t>编程技能</a:t>
          </a:r>
          <a:endParaRPr lang="zh-CN" altLang="en-US" sz="3600" kern="1200" dirty="0">
            <a:solidFill>
              <a:srgbClr val="1F497D">
                <a:hueOff val="0"/>
                <a:satOff val="0"/>
                <a:lumOff val="0"/>
                <a:alphaOff val="0"/>
              </a:srgbClr>
            </a:solidFill>
            <a:latin typeface="Verdana"/>
            <a:ea typeface="微软雅黑"/>
            <a:cs typeface="+mn-cs"/>
          </a:endParaRPr>
        </a:p>
      </dsp:txBody>
      <dsp:txXfrm>
        <a:off x="47367" y="2175269"/>
        <a:ext cx="3088019" cy="8755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16F9A-566E-4CA7-954A-0AF6544F2EFB}">
      <dsp:nvSpPr>
        <dsp:cNvPr id="0" name=""/>
        <dsp:cNvSpPr/>
      </dsp:nvSpPr>
      <dsp:spPr>
        <a:xfrm>
          <a:off x="1947873" y="2015827"/>
          <a:ext cx="833793" cy="1679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6896" y="0"/>
              </a:lnTo>
              <a:lnTo>
                <a:pt x="416896" y="1679396"/>
              </a:lnTo>
              <a:lnTo>
                <a:pt x="833793" y="167939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00" kern="1200"/>
        </a:p>
      </dsp:txBody>
      <dsp:txXfrm>
        <a:off x="2317895" y="2808650"/>
        <a:ext cx="93749" cy="93749"/>
      </dsp:txXfrm>
    </dsp:sp>
    <dsp:sp modelId="{5835226D-3468-4CF3-8CA2-CF82E5491120}">
      <dsp:nvSpPr>
        <dsp:cNvPr id="0" name=""/>
        <dsp:cNvSpPr/>
      </dsp:nvSpPr>
      <dsp:spPr>
        <a:xfrm>
          <a:off x="1947873" y="2015827"/>
          <a:ext cx="833793" cy="839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6896" y="0"/>
              </a:lnTo>
              <a:lnTo>
                <a:pt x="416896" y="839698"/>
              </a:lnTo>
              <a:lnTo>
                <a:pt x="833793" y="8396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335186" y="2406092"/>
        <a:ext cx="59167" cy="59167"/>
      </dsp:txXfrm>
    </dsp:sp>
    <dsp:sp modelId="{1D5DE044-5620-4982-A149-7865A31303C3}">
      <dsp:nvSpPr>
        <dsp:cNvPr id="0" name=""/>
        <dsp:cNvSpPr/>
      </dsp:nvSpPr>
      <dsp:spPr>
        <a:xfrm>
          <a:off x="1947873" y="1970107"/>
          <a:ext cx="8337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33793" y="4572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343925" y="1994982"/>
        <a:ext cx="41689" cy="41689"/>
      </dsp:txXfrm>
    </dsp:sp>
    <dsp:sp modelId="{3C122F51-8A0F-42B8-9C97-7922A1359942}">
      <dsp:nvSpPr>
        <dsp:cNvPr id="0" name=""/>
        <dsp:cNvSpPr/>
      </dsp:nvSpPr>
      <dsp:spPr>
        <a:xfrm>
          <a:off x="1947873" y="1176128"/>
          <a:ext cx="833793" cy="839698"/>
        </a:xfrm>
        <a:custGeom>
          <a:avLst/>
          <a:gdLst/>
          <a:ahLst/>
          <a:cxnLst/>
          <a:rect l="0" t="0" r="0" b="0"/>
          <a:pathLst>
            <a:path>
              <a:moveTo>
                <a:pt x="0" y="839698"/>
              </a:moveTo>
              <a:lnTo>
                <a:pt x="416896" y="839698"/>
              </a:lnTo>
              <a:lnTo>
                <a:pt x="416896" y="0"/>
              </a:lnTo>
              <a:lnTo>
                <a:pt x="833793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335186" y="1566394"/>
        <a:ext cx="59167" cy="59167"/>
      </dsp:txXfrm>
    </dsp:sp>
    <dsp:sp modelId="{B30CEB20-035F-4185-BB7A-0903EFA59EBA}">
      <dsp:nvSpPr>
        <dsp:cNvPr id="0" name=""/>
        <dsp:cNvSpPr/>
      </dsp:nvSpPr>
      <dsp:spPr>
        <a:xfrm>
          <a:off x="1947873" y="336430"/>
          <a:ext cx="833793" cy="1679396"/>
        </a:xfrm>
        <a:custGeom>
          <a:avLst/>
          <a:gdLst/>
          <a:ahLst/>
          <a:cxnLst/>
          <a:rect l="0" t="0" r="0" b="0"/>
          <a:pathLst>
            <a:path>
              <a:moveTo>
                <a:pt x="0" y="1679396"/>
              </a:moveTo>
              <a:lnTo>
                <a:pt x="416896" y="1679396"/>
              </a:lnTo>
              <a:lnTo>
                <a:pt x="416896" y="0"/>
              </a:lnTo>
              <a:lnTo>
                <a:pt x="833793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00" kern="1200"/>
        </a:p>
      </dsp:txBody>
      <dsp:txXfrm>
        <a:off x="2317895" y="1129254"/>
        <a:ext cx="93749" cy="93749"/>
      </dsp:txXfrm>
    </dsp:sp>
    <dsp:sp modelId="{2A95612A-4E13-4045-9F7A-FF9427C0C733}">
      <dsp:nvSpPr>
        <dsp:cNvPr id="0" name=""/>
        <dsp:cNvSpPr/>
      </dsp:nvSpPr>
      <dsp:spPr>
        <a:xfrm>
          <a:off x="1108365" y="1716696"/>
          <a:ext cx="1080753" cy="5982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人工分析</a:t>
          </a:r>
        </a:p>
      </dsp:txBody>
      <dsp:txXfrm>
        <a:off x="1108365" y="1716696"/>
        <a:ext cx="1080753" cy="598261"/>
      </dsp:txXfrm>
    </dsp:sp>
    <dsp:sp modelId="{414F3908-022D-476D-8285-F5FC5FA972AD}">
      <dsp:nvSpPr>
        <dsp:cNvPr id="0" name=""/>
        <dsp:cNvSpPr/>
      </dsp:nvSpPr>
      <dsp:spPr>
        <a:xfrm>
          <a:off x="2781666" y="551"/>
          <a:ext cx="2203368" cy="6717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方法过时</a:t>
          </a:r>
        </a:p>
      </dsp:txBody>
      <dsp:txXfrm>
        <a:off x="2781666" y="551"/>
        <a:ext cx="2203368" cy="671758"/>
      </dsp:txXfrm>
    </dsp:sp>
    <dsp:sp modelId="{D024072F-7786-41A8-B64F-E47BA352CAB9}">
      <dsp:nvSpPr>
        <dsp:cNvPr id="0" name=""/>
        <dsp:cNvSpPr/>
      </dsp:nvSpPr>
      <dsp:spPr>
        <a:xfrm>
          <a:off x="2781666" y="840249"/>
          <a:ext cx="2203368" cy="6717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400" kern="1200" dirty="0"/>
            <a:t>具有布尔类型的返回值的方法，代码往往有多个出口</a:t>
          </a:r>
          <a:endParaRPr lang="zh-CN" altLang="en-US" sz="1400" kern="1200" dirty="0"/>
        </a:p>
      </dsp:txBody>
      <dsp:txXfrm>
        <a:off x="2781666" y="840249"/>
        <a:ext cx="2203368" cy="671758"/>
      </dsp:txXfrm>
    </dsp:sp>
    <dsp:sp modelId="{5C9C60B3-5014-4254-812A-F195800DAFAD}">
      <dsp:nvSpPr>
        <dsp:cNvPr id="0" name=""/>
        <dsp:cNvSpPr/>
      </dsp:nvSpPr>
      <dsp:spPr>
        <a:xfrm>
          <a:off x="2781666" y="1679947"/>
          <a:ext cx="2203368" cy="6717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400" kern="1200" dirty="0"/>
            <a:t>未以静态声明，有出现内存泄漏的风险</a:t>
          </a:r>
          <a:endParaRPr lang="zh-CN" altLang="en-US" sz="1400" kern="1200" dirty="0"/>
        </a:p>
      </dsp:txBody>
      <dsp:txXfrm>
        <a:off x="2781666" y="1679947"/>
        <a:ext cx="2203368" cy="671758"/>
      </dsp:txXfrm>
    </dsp:sp>
    <dsp:sp modelId="{6FE9885D-6E10-4989-8839-FD4871F87BDB}">
      <dsp:nvSpPr>
        <dsp:cNvPr id="0" name=""/>
        <dsp:cNvSpPr/>
      </dsp:nvSpPr>
      <dsp:spPr>
        <a:xfrm>
          <a:off x="2781666" y="2519645"/>
          <a:ext cx="2203368" cy="6717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细节不统一</a:t>
          </a:r>
        </a:p>
      </dsp:txBody>
      <dsp:txXfrm>
        <a:off x="2781666" y="2519645"/>
        <a:ext cx="2203368" cy="671758"/>
      </dsp:txXfrm>
    </dsp:sp>
    <dsp:sp modelId="{3EBCE6B7-F83E-4B58-A134-92F3B78EEF5C}">
      <dsp:nvSpPr>
        <dsp:cNvPr id="0" name=""/>
        <dsp:cNvSpPr/>
      </dsp:nvSpPr>
      <dsp:spPr>
        <a:xfrm>
          <a:off x="2781666" y="3359344"/>
          <a:ext cx="2203368" cy="6717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注释过少</a:t>
          </a:r>
        </a:p>
      </dsp:txBody>
      <dsp:txXfrm>
        <a:off x="2781666" y="3359344"/>
        <a:ext cx="2203368" cy="671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8D7B0B-D30B-48DF-9EE1-8023028F0AA8}">
      <dsp:nvSpPr>
        <dsp:cNvPr id="0" name=""/>
        <dsp:cNvSpPr/>
      </dsp:nvSpPr>
      <dsp:spPr>
        <a:xfrm>
          <a:off x="3499062" y="2880060"/>
          <a:ext cx="343398" cy="65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699" y="0"/>
              </a:lnTo>
              <a:lnTo>
                <a:pt x="171699" y="654341"/>
              </a:lnTo>
              <a:lnTo>
                <a:pt x="343398" y="654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52287" y="3188757"/>
        <a:ext cx="36948" cy="36948"/>
      </dsp:txXfrm>
    </dsp:sp>
    <dsp:sp modelId="{65077DBB-382D-4854-8AA6-656FC88B54AE}">
      <dsp:nvSpPr>
        <dsp:cNvPr id="0" name=""/>
        <dsp:cNvSpPr/>
      </dsp:nvSpPr>
      <dsp:spPr>
        <a:xfrm>
          <a:off x="3499062" y="2834340"/>
          <a:ext cx="3433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3398" y="4572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62176" y="2871475"/>
        <a:ext cx="17169" cy="17169"/>
      </dsp:txXfrm>
    </dsp:sp>
    <dsp:sp modelId="{8DFA51C8-BBF0-4859-AF8F-7172DA49B795}">
      <dsp:nvSpPr>
        <dsp:cNvPr id="0" name=""/>
        <dsp:cNvSpPr/>
      </dsp:nvSpPr>
      <dsp:spPr>
        <a:xfrm>
          <a:off x="3499062" y="2225719"/>
          <a:ext cx="343398" cy="654341"/>
        </a:xfrm>
        <a:custGeom>
          <a:avLst/>
          <a:gdLst/>
          <a:ahLst/>
          <a:cxnLst/>
          <a:rect l="0" t="0" r="0" b="0"/>
          <a:pathLst>
            <a:path>
              <a:moveTo>
                <a:pt x="0" y="654341"/>
              </a:moveTo>
              <a:lnTo>
                <a:pt x="171699" y="654341"/>
              </a:lnTo>
              <a:lnTo>
                <a:pt x="171699" y="0"/>
              </a:lnTo>
              <a:lnTo>
                <a:pt x="343398" y="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52287" y="2534415"/>
        <a:ext cx="36948" cy="36948"/>
      </dsp:txXfrm>
    </dsp:sp>
    <dsp:sp modelId="{B34FE91C-5692-4893-A33F-E2C98DEAA459}">
      <dsp:nvSpPr>
        <dsp:cNvPr id="0" name=""/>
        <dsp:cNvSpPr/>
      </dsp:nvSpPr>
      <dsp:spPr>
        <a:xfrm>
          <a:off x="1132331" y="1898549"/>
          <a:ext cx="649739" cy="981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4869" y="0"/>
              </a:lnTo>
              <a:lnTo>
                <a:pt x="324869" y="981511"/>
              </a:lnTo>
              <a:lnTo>
                <a:pt x="649739" y="98151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1427773" y="2359877"/>
        <a:ext cx="58854" cy="58854"/>
      </dsp:txXfrm>
    </dsp:sp>
    <dsp:sp modelId="{1D5DE044-5620-4982-A149-7865A31303C3}">
      <dsp:nvSpPr>
        <dsp:cNvPr id="0" name=""/>
        <dsp:cNvSpPr/>
      </dsp:nvSpPr>
      <dsp:spPr>
        <a:xfrm>
          <a:off x="3499062" y="917037"/>
          <a:ext cx="343398" cy="65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699" y="0"/>
              </a:lnTo>
              <a:lnTo>
                <a:pt x="171699" y="654341"/>
              </a:lnTo>
              <a:lnTo>
                <a:pt x="343398" y="654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52287" y="1225733"/>
        <a:ext cx="36948" cy="36948"/>
      </dsp:txXfrm>
    </dsp:sp>
    <dsp:sp modelId="{B7ECC2BB-6888-42BE-88B5-895754EE449B}">
      <dsp:nvSpPr>
        <dsp:cNvPr id="0" name=""/>
        <dsp:cNvSpPr/>
      </dsp:nvSpPr>
      <dsp:spPr>
        <a:xfrm>
          <a:off x="3499062" y="871317"/>
          <a:ext cx="3433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3398" y="4572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62176" y="908452"/>
        <a:ext cx="17169" cy="17169"/>
      </dsp:txXfrm>
    </dsp:sp>
    <dsp:sp modelId="{B30CEB20-035F-4185-BB7A-0903EFA59EBA}">
      <dsp:nvSpPr>
        <dsp:cNvPr id="0" name=""/>
        <dsp:cNvSpPr/>
      </dsp:nvSpPr>
      <dsp:spPr>
        <a:xfrm>
          <a:off x="3499062" y="262695"/>
          <a:ext cx="343398" cy="654341"/>
        </a:xfrm>
        <a:custGeom>
          <a:avLst/>
          <a:gdLst/>
          <a:ahLst/>
          <a:cxnLst/>
          <a:rect l="0" t="0" r="0" b="0"/>
          <a:pathLst>
            <a:path>
              <a:moveTo>
                <a:pt x="0" y="654341"/>
              </a:moveTo>
              <a:lnTo>
                <a:pt x="171699" y="654341"/>
              </a:lnTo>
              <a:lnTo>
                <a:pt x="171699" y="0"/>
              </a:lnTo>
              <a:lnTo>
                <a:pt x="343398" y="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52287" y="571392"/>
        <a:ext cx="36948" cy="36948"/>
      </dsp:txXfrm>
    </dsp:sp>
    <dsp:sp modelId="{287CDA40-A0F0-404D-B65E-2CD05ABF3DF4}">
      <dsp:nvSpPr>
        <dsp:cNvPr id="0" name=""/>
        <dsp:cNvSpPr/>
      </dsp:nvSpPr>
      <dsp:spPr>
        <a:xfrm>
          <a:off x="1132331" y="917037"/>
          <a:ext cx="649739" cy="981511"/>
        </a:xfrm>
        <a:custGeom>
          <a:avLst/>
          <a:gdLst/>
          <a:ahLst/>
          <a:cxnLst/>
          <a:rect l="0" t="0" r="0" b="0"/>
          <a:pathLst>
            <a:path>
              <a:moveTo>
                <a:pt x="0" y="981511"/>
              </a:moveTo>
              <a:lnTo>
                <a:pt x="324869" y="981511"/>
              </a:lnTo>
              <a:lnTo>
                <a:pt x="324869" y="0"/>
              </a:lnTo>
              <a:lnTo>
                <a:pt x="649739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1427773" y="1378365"/>
        <a:ext cx="58854" cy="58854"/>
      </dsp:txXfrm>
    </dsp:sp>
    <dsp:sp modelId="{2A95612A-4E13-4045-9F7A-FF9427C0C733}">
      <dsp:nvSpPr>
        <dsp:cNvPr id="0" name=""/>
        <dsp:cNvSpPr/>
      </dsp:nvSpPr>
      <dsp:spPr>
        <a:xfrm>
          <a:off x="478138" y="1665449"/>
          <a:ext cx="842185" cy="4661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kern="1200" dirty="0"/>
            <a:t>工具分析</a:t>
          </a:r>
          <a:endParaRPr lang="en-US" altLang="zh-CN" sz="900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kern="1200" dirty="0"/>
            <a:t>（</a:t>
          </a:r>
          <a:r>
            <a:rPr lang="en-US" altLang="zh-CN" sz="900" kern="1200" dirty="0"/>
            <a:t>SonarQube</a:t>
          </a:r>
          <a:r>
            <a:rPr lang="zh-CN" altLang="en-US" sz="900" kern="1200" dirty="0"/>
            <a:t>）</a:t>
          </a:r>
        </a:p>
      </dsp:txBody>
      <dsp:txXfrm>
        <a:off x="478138" y="1665449"/>
        <a:ext cx="842185" cy="466199"/>
      </dsp:txXfrm>
    </dsp:sp>
    <dsp:sp modelId="{4B7EB147-9385-40DE-AADE-4AA16D0A6EF1}">
      <dsp:nvSpPr>
        <dsp:cNvPr id="0" name=""/>
        <dsp:cNvSpPr/>
      </dsp:nvSpPr>
      <dsp:spPr>
        <a:xfrm>
          <a:off x="1782071" y="655300"/>
          <a:ext cx="1716991" cy="523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900" kern="1200" dirty="0"/>
            <a:t>Bugs</a:t>
          </a:r>
          <a:endParaRPr lang="zh-CN" altLang="en-US" sz="900" kern="1200" dirty="0"/>
        </a:p>
      </dsp:txBody>
      <dsp:txXfrm>
        <a:off x="1782071" y="655300"/>
        <a:ext cx="1716991" cy="523472"/>
      </dsp:txXfrm>
    </dsp:sp>
    <dsp:sp modelId="{414F3908-022D-476D-8285-F5FC5FA972AD}">
      <dsp:nvSpPr>
        <dsp:cNvPr id="0" name=""/>
        <dsp:cNvSpPr/>
      </dsp:nvSpPr>
      <dsp:spPr>
        <a:xfrm>
          <a:off x="3842460" y="959"/>
          <a:ext cx="1716991" cy="523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kern="1200" dirty="0"/>
            <a:t>存在空指针异常</a:t>
          </a:r>
        </a:p>
      </dsp:txBody>
      <dsp:txXfrm>
        <a:off x="3842460" y="959"/>
        <a:ext cx="1716991" cy="523472"/>
      </dsp:txXfrm>
    </dsp:sp>
    <dsp:sp modelId="{9C5CCA7B-E87F-41FD-9A2D-83CF50BB5BF4}">
      <dsp:nvSpPr>
        <dsp:cNvPr id="0" name=""/>
        <dsp:cNvSpPr/>
      </dsp:nvSpPr>
      <dsp:spPr>
        <a:xfrm>
          <a:off x="3842460" y="655300"/>
          <a:ext cx="1716991" cy="523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kern="1200" dirty="0"/>
            <a:t>语法不当应用，增加了复杂度</a:t>
          </a:r>
        </a:p>
      </dsp:txBody>
      <dsp:txXfrm>
        <a:off x="3842460" y="655300"/>
        <a:ext cx="1716991" cy="523472"/>
      </dsp:txXfrm>
    </dsp:sp>
    <dsp:sp modelId="{5C9C60B3-5014-4254-812A-F195800DAFAD}">
      <dsp:nvSpPr>
        <dsp:cNvPr id="0" name=""/>
        <dsp:cNvSpPr/>
      </dsp:nvSpPr>
      <dsp:spPr>
        <a:xfrm>
          <a:off x="3842460" y="1309641"/>
          <a:ext cx="1716991" cy="523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900" kern="1200" dirty="0"/>
            <a:t>流的关闭未放在</a:t>
          </a:r>
          <a:r>
            <a:rPr lang="en-US" sz="900" kern="1200" dirty="0"/>
            <a:t>finally</a:t>
          </a:r>
          <a:r>
            <a:rPr lang="zh-CN" sz="900" kern="1200" dirty="0"/>
            <a:t>导致流的关闭不成功</a:t>
          </a:r>
          <a:endParaRPr lang="zh-CN" altLang="en-US" sz="900" kern="1200" dirty="0"/>
        </a:p>
      </dsp:txBody>
      <dsp:txXfrm>
        <a:off x="3842460" y="1309641"/>
        <a:ext cx="1716991" cy="523472"/>
      </dsp:txXfrm>
    </dsp:sp>
    <dsp:sp modelId="{CC6AC957-0B09-46DF-B108-6968D4E06054}">
      <dsp:nvSpPr>
        <dsp:cNvPr id="0" name=""/>
        <dsp:cNvSpPr/>
      </dsp:nvSpPr>
      <dsp:spPr>
        <a:xfrm>
          <a:off x="1782071" y="2618324"/>
          <a:ext cx="1716991" cy="523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kern="1200" dirty="0"/>
            <a:t>异味</a:t>
          </a:r>
        </a:p>
      </dsp:txBody>
      <dsp:txXfrm>
        <a:off x="1782071" y="2618324"/>
        <a:ext cx="1716991" cy="523472"/>
      </dsp:txXfrm>
    </dsp:sp>
    <dsp:sp modelId="{32D289B7-1A8A-4F4C-817D-0BBA549E9433}">
      <dsp:nvSpPr>
        <dsp:cNvPr id="0" name=""/>
        <dsp:cNvSpPr/>
      </dsp:nvSpPr>
      <dsp:spPr>
        <a:xfrm>
          <a:off x="3842460" y="1963983"/>
          <a:ext cx="1716991" cy="523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900" kern="1200" dirty="0"/>
            <a:t>一个不变的字符串在一个文件中多次出现</a:t>
          </a:r>
          <a:endParaRPr lang="zh-CN" altLang="en-US" sz="900" kern="1200" dirty="0"/>
        </a:p>
      </dsp:txBody>
      <dsp:txXfrm>
        <a:off x="3842460" y="1963983"/>
        <a:ext cx="1716991" cy="523472"/>
      </dsp:txXfrm>
    </dsp:sp>
    <dsp:sp modelId="{51A981CB-2D02-4A35-B334-EE57AA6B3586}">
      <dsp:nvSpPr>
        <dsp:cNvPr id="0" name=""/>
        <dsp:cNvSpPr/>
      </dsp:nvSpPr>
      <dsp:spPr>
        <a:xfrm>
          <a:off x="3842460" y="2618324"/>
          <a:ext cx="1716991" cy="523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900" kern="1200" dirty="0"/>
            <a:t>添加私有构造函数以隐藏隐式公共构造函数</a:t>
          </a:r>
          <a:endParaRPr lang="zh-CN" altLang="en-US" sz="900" kern="1200" dirty="0"/>
        </a:p>
      </dsp:txBody>
      <dsp:txXfrm>
        <a:off x="3842460" y="2618324"/>
        <a:ext cx="1716991" cy="523472"/>
      </dsp:txXfrm>
    </dsp:sp>
    <dsp:sp modelId="{F0121617-5D6D-4241-A05B-E50D18476962}">
      <dsp:nvSpPr>
        <dsp:cNvPr id="0" name=""/>
        <dsp:cNvSpPr/>
      </dsp:nvSpPr>
      <dsp:spPr>
        <a:xfrm>
          <a:off x="3842460" y="3272665"/>
          <a:ext cx="1716991" cy="523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900" kern="1200" dirty="0"/>
            <a:t>可以使用</a:t>
          </a:r>
          <a:r>
            <a:rPr lang="en-US" sz="900" kern="1200" dirty="0"/>
            <a:t>&lt;&gt;</a:t>
          </a:r>
          <a:r>
            <a:rPr lang="zh-CN" sz="900" kern="1200" dirty="0"/>
            <a:t>简化构造函数声明</a:t>
          </a:r>
          <a:endParaRPr lang="zh-CN" altLang="en-US" sz="900" kern="1200" dirty="0"/>
        </a:p>
      </dsp:txBody>
      <dsp:txXfrm>
        <a:off x="3842460" y="3272665"/>
        <a:ext cx="1716991" cy="523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65141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620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团队成员：葛呼斯愣，甘世豪，聂志伟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2024.1.19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精读了哪些包中的哪些类，总共精读了</a:t>
            </a:r>
            <a:r>
              <a:rPr lang="en-US" altLang="zh-CN" dirty="0"/>
              <a:t>1600</a:t>
            </a:r>
            <a:r>
              <a:rPr lang="zh-CN" altLang="en-US" dirty="0"/>
              <a:t>行代码</a:t>
            </a:r>
            <a:endParaRPr lang="en-US" altLang="zh-CN" dirty="0"/>
          </a:p>
          <a:p>
            <a:r>
              <a:rPr lang="zh-CN" altLang="en-US" dirty="0"/>
              <a:t>标注了哪些包中的哪些类，总共标注了</a:t>
            </a:r>
            <a:r>
              <a:rPr lang="en-US" altLang="zh-CN" dirty="0"/>
              <a:t>1180</a:t>
            </a:r>
            <a:r>
              <a:rPr lang="zh-CN" altLang="en-US" dirty="0"/>
              <a:t>行代码</a:t>
            </a:r>
            <a:endParaRPr lang="en-US" altLang="zh-CN" dirty="0"/>
          </a:p>
          <a:p>
            <a:r>
              <a:rPr lang="zh-CN" altLang="en-US" dirty="0"/>
              <a:t>新增功能：朗读、统计字符数及便签数、切换字体、切换开始界面背景、插入图片、隐藏便签信息</a:t>
            </a:r>
            <a:endParaRPr lang="en-US" altLang="zh-CN" dirty="0"/>
          </a:p>
          <a:p>
            <a:r>
              <a:rPr lang="zh-CN" altLang="en-US" dirty="0"/>
              <a:t>新增了</a:t>
            </a:r>
            <a:r>
              <a:rPr lang="en-US" altLang="zh-CN" dirty="0"/>
              <a:t>500</a:t>
            </a:r>
            <a:r>
              <a:rPr lang="zh-CN" altLang="en-US" dirty="0"/>
              <a:t>余行代码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开源软件泛读、标注和维护报告文档：</a:t>
            </a:r>
            <a:r>
              <a:rPr lang="en-US" altLang="zh-CN" dirty="0"/>
              <a:t>20</a:t>
            </a:r>
            <a:r>
              <a:rPr lang="zh-CN" altLang="en-US" dirty="0"/>
              <a:t>页、</a:t>
            </a:r>
            <a:r>
              <a:rPr lang="en-US" altLang="zh-CN"/>
              <a:t>25</a:t>
            </a:r>
            <a:r>
              <a:rPr lang="zh-CN" altLang="en-US"/>
              <a:t>张图</a:t>
            </a:r>
            <a:endParaRPr lang="en-US" altLang="zh-CN" dirty="0"/>
          </a:p>
          <a:p>
            <a:r>
              <a:rPr lang="zh-CN" altLang="en-US" dirty="0"/>
              <a:t>开源软件的质量分析报告文档：</a:t>
            </a:r>
            <a:r>
              <a:rPr lang="en-US" altLang="zh-CN" dirty="0"/>
              <a:t>16</a:t>
            </a:r>
            <a:r>
              <a:rPr lang="zh-CN" altLang="en-US" dirty="0"/>
              <a:t>页、</a:t>
            </a:r>
            <a:r>
              <a:rPr lang="en-US" altLang="zh-CN" dirty="0"/>
              <a:t>27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081723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4DE69-0FE5-4CE7-A9FF-9B2132318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2D4FA793-5B82-C014-86DE-506E8ED8C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922" y="1988840"/>
            <a:ext cx="4766806" cy="4032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186656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BD19D86-1857-6C55-EACB-E2A7A7E7A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包图</a:t>
            </a:r>
          </a:p>
        </p:txBody>
      </p:sp>
      <p:pic>
        <p:nvPicPr>
          <p:cNvPr id="7" name="内容占位符 3">
            <a:extLst>
              <a:ext uri="{FF2B5EF4-FFF2-40B4-BE49-F238E27FC236}">
                <a16:creationId xmlns:a16="http://schemas.microsoft.com/office/drawing/2014/main" id="{E87BC470-AE64-BE51-1B46-A75DDC039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500" y="872716"/>
            <a:ext cx="4751855" cy="552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9548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286B6154-B81C-B7C7-F723-FCC503E20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data</a:t>
            </a:r>
            <a:r>
              <a:rPr lang="zh-CN" altLang="en-US" dirty="0"/>
              <a:t>子系统中的类图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F47104B-ACCF-2EAD-4C81-9D596077A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114" y="907303"/>
            <a:ext cx="5760640" cy="547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5876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CD53E31-8DFD-01BF-5EAD-6411D2CC5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gtask</a:t>
            </a:r>
            <a:r>
              <a:rPr lang="zh-CN" altLang="en-US" dirty="0"/>
              <a:t>子系统的类图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5C6EB2E-8D9C-C71F-AE62-C4C5378C6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301" y="1268760"/>
            <a:ext cx="6912768" cy="523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8332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CD53E31-8DFD-01BF-5EAD-6411D2CC5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model</a:t>
            </a:r>
            <a:r>
              <a:rPr lang="zh-CN" altLang="en-US" dirty="0"/>
              <a:t>子系统中的类图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4317BE1-9DA6-756E-5B9D-64B860E91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114" y="1044899"/>
            <a:ext cx="5364596" cy="520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4319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CD53E31-8DFD-01BF-5EAD-6411D2CC5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widget</a:t>
            </a:r>
            <a:r>
              <a:rPr lang="zh-CN" altLang="en-US"/>
              <a:t>子系统中的类图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EB61B06-3DE8-53ED-E9CB-D4492388C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926" y="1700808"/>
            <a:ext cx="5832648" cy="473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5799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CD53E31-8DFD-01BF-5EAD-6411D2CC5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子系统中的类图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9202C-14F2-4EDC-22C1-11BC04E16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062" y="1125538"/>
            <a:ext cx="4356484" cy="550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7194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Gtask</a:t>
            </a:r>
            <a:r>
              <a:rPr lang="zh-CN" altLang="en-US" dirty="0"/>
              <a:t>类的标注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8BDCD41-7F95-052E-4A25-BC3EA32C58DB}"/>
              </a:ext>
            </a:extLst>
          </p:cNvPr>
          <p:cNvSpPr txBox="1"/>
          <p:nvPr/>
        </p:nvSpPr>
        <p:spPr>
          <a:xfrm>
            <a:off x="4547034" y="1377174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一般在代码的最前端，用于解释整个类的功能和主要使用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CED8F30-E75D-A3FA-3988-55BA1C3AF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34" y="2672916"/>
            <a:ext cx="10383229" cy="325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8165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方法标注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B243EB-F5A9-3556-7C7A-BB1467B493C9}"/>
              </a:ext>
            </a:extLst>
          </p:cNvPr>
          <p:cNvSpPr txBox="1"/>
          <p:nvPr/>
        </p:nvSpPr>
        <p:spPr>
          <a:xfrm>
            <a:off x="7391350" y="927319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方法的标注一般在这个方法实现的前面，用于解释这个方法的主要作用，或者大体实现流程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AFB5D08-5153-BC92-5619-E824549CC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710" y="2600908"/>
            <a:ext cx="9598992" cy="327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318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B9515438-78F2-5416-4D19-99F9105B1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语句块标注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D2459B9-5DA2-5AC5-6634-D4AA01281861}"/>
              </a:ext>
            </a:extLst>
          </p:cNvPr>
          <p:cNvSpPr txBox="1"/>
          <p:nvPr/>
        </p:nvSpPr>
        <p:spPr>
          <a:xfrm>
            <a:off x="7271681" y="1128715"/>
            <a:ext cx="4356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在分析一个整体实现功能的语句块时，一般在语句块的前面，用于解释整个语句块的作用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4AF8330-3403-801D-F3F1-D8FBF9FB4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654" y="2060848"/>
            <a:ext cx="6221572" cy="390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5712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B9515438-78F2-5416-4D19-99F9105B1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语句标注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0A1BA11-E174-810D-CA1C-7CA27E6A5EB3}"/>
              </a:ext>
            </a:extLst>
          </p:cNvPr>
          <p:cNvSpPr txBox="1"/>
          <p:nvPr/>
        </p:nvSpPr>
        <p:spPr>
          <a:xfrm>
            <a:off x="6311230" y="1196752"/>
            <a:ext cx="5252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在方法中的每一个语句后面进行的标注，主要解释重要语句的含义，或者实现的意义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591ED18-1D66-D19E-4EFC-09D124190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2468295"/>
            <a:ext cx="7776864" cy="391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86135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DDB9402A-F3DC-1EA9-3599-9844EE45A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0262898"/>
              </p:ext>
            </p:extLst>
          </p:nvPr>
        </p:nvGraphicFramePr>
        <p:xfrm>
          <a:off x="1810730" y="2420888"/>
          <a:ext cx="7956884" cy="310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046649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存在哪些质量问题</a:t>
            </a:r>
          </a:p>
          <a:p>
            <a:endParaRPr lang="en-US" altLang="zh-CN" dirty="0"/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165922F8-B8C5-7CEB-70DF-86868E418C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7563"/>
              </p:ext>
            </p:extLst>
          </p:nvPr>
        </p:nvGraphicFramePr>
        <p:xfrm>
          <a:off x="-385514" y="1916833"/>
          <a:ext cx="6727767" cy="4031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C0EAE805-030A-6CA1-F31E-209ECD1768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1697324"/>
              </p:ext>
            </p:extLst>
          </p:nvPr>
        </p:nvGraphicFramePr>
        <p:xfrm>
          <a:off x="5519142" y="2034111"/>
          <a:ext cx="6531925" cy="3797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84050656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小米便签软件新增功能后的架构图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新增功能后的架构图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72F059-8D64-6C2B-7A4B-9728D8CC6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077" y="1125538"/>
            <a:ext cx="4106586" cy="4774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A66E213-DB5C-04BB-3B27-FED475C55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826" y="1808820"/>
            <a:ext cx="3582474" cy="45276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3708304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新增功能后的用例图（仅展示新增功能）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D1FFE18-9E03-31D1-E390-D7BE0BEA2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037" y="2132856"/>
            <a:ext cx="4216337" cy="409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7886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切换背景图片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7008EF0-011E-9144-D444-E6229144A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2024844"/>
            <a:ext cx="9167654" cy="25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9006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插入图片功能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46EB6D4-100A-1A1B-EF82-B8CAC24B7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934" y="1303914"/>
            <a:ext cx="6854980" cy="46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45028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切换背景演示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5A39BE5-C6A6-51CD-AE50-AE3673B9F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998" y="1257197"/>
            <a:ext cx="3022165" cy="490865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9F3CEC6-6794-FFD8-5F1D-5A41A096A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1510" y="719613"/>
            <a:ext cx="3246401" cy="5669771"/>
          </a:xfrm>
          <a:prstGeom prst="rect">
            <a:avLst/>
          </a:prstGeom>
        </p:spPr>
      </p:pic>
      <p:sp>
        <p:nvSpPr>
          <p:cNvPr id="10" name="箭头: 右 9">
            <a:extLst>
              <a:ext uri="{FF2B5EF4-FFF2-40B4-BE49-F238E27FC236}">
                <a16:creationId xmlns:a16="http://schemas.microsoft.com/office/drawing/2014/main" id="{13864015-AAC6-6963-1ACF-555246BDF906}"/>
              </a:ext>
            </a:extLst>
          </p:cNvPr>
          <p:cNvSpPr/>
          <p:nvPr/>
        </p:nvSpPr>
        <p:spPr>
          <a:xfrm>
            <a:off x="7747284" y="3429000"/>
            <a:ext cx="652178" cy="324036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311031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统计字符功能演示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FCE7C9B-C22D-C3A0-55D0-5598E4139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142" y="1031094"/>
            <a:ext cx="3157617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61248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统计便签数功能演示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B1C190-F3C2-054A-A101-F9B5C6D69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070" y="1275498"/>
            <a:ext cx="2970679" cy="491961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779CBFC-0C04-24CC-E494-0E0A5FB64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5506" y="1304764"/>
            <a:ext cx="2970679" cy="4919620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37F14F9-A1D3-7084-61B9-620431DBD6DD}"/>
              </a:ext>
            </a:extLst>
          </p:cNvPr>
          <p:cNvCxnSpPr/>
          <p:nvPr/>
        </p:nvCxnSpPr>
        <p:spPr>
          <a:xfrm flipH="1">
            <a:off x="7499362" y="4833156"/>
            <a:ext cx="684076" cy="540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箭头: 右 10">
            <a:extLst>
              <a:ext uri="{FF2B5EF4-FFF2-40B4-BE49-F238E27FC236}">
                <a16:creationId xmlns:a16="http://schemas.microsoft.com/office/drawing/2014/main" id="{F97F131D-8D38-30EB-BDA5-D3A9B4154DFF}"/>
              </a:ext>
            </a:extLst>
          </p:cNvPr>
          <p:cNvSpPr/>
          <p:nvPr/>
        </p:nvSpPr>
        <p:spPr>
          <a:xfrm>
            <a:off x="8009121" y="3878504"/>
            <a:ext cx="652178" cy="324036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90570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插入图片功能演示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774B5B1-1F51-8F29-9D4E-E9E1B659E3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354" y="2024844"/>
            <a:ext cx="2310603" cy="382504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C6F2034-B318-E9A2-81C7-4D634E5EBE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4" y="1894391"/>
            <a:ext cx="2364632" cy="383807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7071F8E-D894-7745-BDE6-FF566A07C2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603" y="2026540"/>
            <a:ext cx="2256843" cy="3838071"/>
          </a:xfrm>
          <a:prstGeom prst="rect">
            <a:avLst/>
          </a:prstGeom>
        </p:spPr>
      </p:pic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87CFFBA7-4F1E-7C67-5687-9A7BA8556B96}"/>
              </a:ext>
            </a:extLst>
          </p:cNvPr>
          <p:cNvCxnSpPr/>
          <p:nvPr/>
        </p:nvCxnSpPr>
        <p:spPr>
          <a:xfrm>
            <a:off x="2530810" y="4869160"/>
            <a:ext cx="72008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457CFD3A-55CF-2D21-D426-11DCE32D9711}"/>
              </a:ext>
            </a:extLst>
          </p:cNvPr>
          <p:cNvCxnSpPr/>
          <p:nvPr/>
        </p:nvCxnSpPr>
        <p:spPr>
          <a:xfrm>
            <a:off x="5807174" y="2420888"/>
            <a:ext cx="900100" cy="612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右 14">
            <a:extLst>
              <a:ext uri="{FF2B5EF4-FFF2-40B4-BE49-F238E27FC236}">
                <a16:creationId xmlns:a16="http://schemas.microsoft.com/office/drawing/2014/main" id="{0E8FAD13-5445-3D02-3251-76D1C1FBBD8A}"/>
              </a:ext>
            </a:extLst>
          </p:cNvPr>
          <p:cNvSpPr/>
          <p:nvPr/>
        </p:nvSpPr>
        <p:spPr>
          <a:xfrm>
            <a:off x="5442359" y="3548511"/>
            <a:ext cx="652178" cy="324036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AD7C82BC-EDF5-02AD-2859-695DA8A38A4A}"/>
              </a:ext>
            </a:extLst>
          </p:cNvPr>
          <p:cNvSpPr/>
          <p:nvPr/>
        </p:nvSpPr>
        <p:spPr>
          <a:xfrm>
            <a:off x="8705447" y="3709853"/>
            <a:ext cx="652178" cy="324036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812099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更换字体功能演示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005314A-229F-A795-A15D-7998606AC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190" y="836712"/>
            <a:ext cx="2544839" cy="548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47846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小组贡献度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甘世豪：</a:t>
            </a:r>
            <a:r>
              <a:rPr lang="en-US" altLang="zh-CN" dirty="0"/>
              <a:t>1</a:t>
            </a:r>
          </a:p>
          <a:p>
            <a:r>
              <a:rPr lang="zh-CN" altLang="en-US" dirty="0"/>
              <a:t>聂志伟：</a:t>
            </a:r>
            <a:r>
              <a:rPr lang="en-US" altLang="zh-CN" dirty="0"/>
              <a:t>1</a:t>
            </a:r>
          </a:p>
          <a:p>
            <a:r>
              <a:rPr lang="zh-CN" altLang="en-US" dirty="0"/>
              <a:t>葛呼斯楞：</a:t>
            </a:r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1555975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350</TotalTime>
  <Words>618</Words>
  <Application>Microsoft Office PowerPoint</Application>
  <PresentationFormat>自定义</PresentationFormat>
  <Paragraphs>89</Paragraphs>
  <Slides>26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2" baseType="lpstr">
      <vt:lpstr>微软雅黑</vt:lpstr>
      <vt:lpstr>Arial</vt:lpstr>
      <vt:lpstr>Times New Roman</vt:lpstr>
      <vt:lpstr>Verdana</vt:lpstr>
      <vt:lpstr>Wingdings</vt:lpstr>
      <vt:lpstr>自定义设计方案</vt:lpstr>
      <vt:lpstr>PowerPoint 演示文稿</vt:lpstr>
      <vt:lpstr>实践整体情况（1/2）</vt:lpstr>
      <vt:lpstr>实践整体情况（2/2）</vt:lpstr>
      <vt:lpstr>小米便签软件的用例图</vt:lpstr>
      <vt:lpstr>小米便签软件的架构图</vt:lpstr>
      <vt:lpstr>小米便签软件的架构图</vt:lpstr>
      <vt:lpstr>小米便签软件的架构图</vt:lpstr>
      <vt:lpstr>小米便签软件的架构图</vt:lpstr>
      <vt:lpstr>小米便签软件的架构图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小米便签软件的质量分析</vt:lpstr>
      <vt:lpstr>小米便签软件新增功能后的架构图</vt:lpstr>
      <vt:lpstr>小米便签软件新增功能后的用例图</vt:lpstr>
      <vt:lpstr>小米便签软件新增代码示例（方法）</vt:lpstr>
      <vt:lpstr>小米便签软件新增代码示例（方法）</vt:lpstr>
      <vt:lpstr>运行和演示小米便签的功能</vt:lpstr>
      <vt:lpstr>运行和演示小米便签的功能</vt:lpstr>
      <vt:lpstr>运行和演示小米便签的功能</vt:lpstr>
      <vt:lpstr>运行和演示小米便签的功能</vt:lpstr>
      <vt:lpstr>运行和演示小米便签的功能</vt:lpstr>
      <vt:lpstr>小组贡献度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sh g</cp:lastModifiedBy>
  <cp:revision>2470</cp:revision>
  <dcterms:created xsi:type="dcterms:W3CDTF">2113-01-01T00:00:00Z</dcterms:created>
  <dcterms:modified xsi:type="dcterms:W3CDTF">2024-01-19T02:45:17Z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