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2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69" r:id="rId22"/>
    <p:sldId id="2970" r:id="rId23"/>
    <p:sldId id="2971" r:id="rId24"/>
    <p:sldId id="2972" r:id="rId25"/>
    <p:sldId id="2973" r:id="rId26"/>
    <p:sldId id="2974" r:id="rId27"/>
    <p:sldId id="2975" r:id="rId28"/>
    <p:sldId id="3001" r:id="rId29"/>
    <p:sldId id="2976" r:id="rId30"/>
    <p:sldId id="2990" r:id="rId31"/>
    <p:sldId id="2977" r:id="rId32"/>
    <p:sldId id="2978" r:id="rId33"/>
    <p:sldId id="2979" r:id="rId34"/>
    <p:sldId id="2980" r:id="rId35"/>
    <p:sldId id="2981" r:id="rId36"/>
    <p:sldId id="2968" r:id="rId37"/>
    <p:sldId id="2962" r:id="rId38"/>
    <p:sldId id="329" r:id="rId39"/>
    <p:sldId id="2892" r:id="rId40"/>
    <p:sldId id="2989" r:id="rId41"/>
  </p:sldIdLst>
  <p:sldSz cx="12190095" cy="6858000"/>
  <p:notesSz cx="7099300" cy="10234295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74" d="100"/>
          <a:sy n="74" d="100"/>
        </p:scale>
        <p:origin x="835" y="91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1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如果智能导盲杖出现故障问题或电量耗尽，也可以当作正常的导盲杖进行使用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45" y="1088708"/>
            <a:ext cx="10920052" cy="5040312"/>
          </a:xfrm>
        </p:spPr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049" y="1772919"/>
            <a:ext cx="9412013" cy="197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45" y="3933190"/>
            <a:ext cx="9612630" cy="12712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910" y="836613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语音助手项目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pPr marL="0" indent="0">
              <a:buNone/>
            </a:pP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单目测距</a:t>
            </a:r>
            <a:endParaRPr lang="zh-CN" altLang="en-US" dirty="0">
              <a:sym typeface="+mn-ea"/>
            </a:endParaRPr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45" y="1701165"/>
            <a:ext cx="8394700" cy="1238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395" y="3896995"/>
            <a:ext cx="8698865" cy="1562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对语音模块开展了单元测试</a:t>
            </a:r>
            <a:endParaRPr lang="zh-CN" altLang="en-US" dirty="0"/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对整个系统开展了确认测试</a:t>
            </a:r>
            <a:endParaRPr lang="zh-CN" altLang="en-US" dirty="0"/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在树莓派上测试，每个单元的测试都是与树莓派连接后进行实机测试，查看功能是否实现，实现效果如何。</a:t>
            </a:r>
            <a:endParaRPr lang="zh-CN" altLang="en-US" dirty="0"/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  <a:endParaRPr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  <a:endParaRPr lang="zh-CN" altLang="en-US" dirty="0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-38417"/>
            <a:ext cx="35560" cy="7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06574" y="835566"/>
          <a:ext cx="1152128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/>
                <a:gridCol w="1538864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葛呼斯楞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实现了图像识别模块的封装与总控制模块封装与测试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1.05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秦骁男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图像识别模块修改与调试，图片标注与模型训练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1.05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甘世豪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ym typeface="+mn-ea"/>
                        </a:rPr>
                        <a:t>语音播报模块封装，轻量级语音助手的</a:t>
                      </a:r>
                      <a:r>
                        <a:rPr lang="zh-CN" altLang="en-US" sz="2400">
                          <a:sym typeface="+mn-ea"/>
                        </a:rPr>
                        <a:t>实现与测试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语音合成使用和总控制模块调试</a:t>
                      </a:r>
                      <a:endParaRPr lang="zh-CN" altLang="en-US" sz="24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  <a:endParaRPr lang="zh-CN" altLang="en-US" dirty="0"/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lvl="1"/>
            <a:r>
              <a:rPr lang="zh-CN" altLang="en-US" dirty="0"/>
              <a:t>提高解决问题的能力</a:t>
            </a:r>
            <a:endParaRPr lang="zh-CN" altLang="en-US" dirty="0"/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提高代码的编写能力</a:t>
            </a:r>
            <a:endParaRPr lang="zh-CN" altLang="en-US" dirty="0"/>
          </a:p>
          <a:p>
            <a:pPr lvl="1"/>
            <a:r>
              <a:rPr lang="zh-CN" altLang="en-US" dirty="0"/>
              <a:t>小组共同完成了一个项目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2880</Words>
  <Application>WPS 演示</Application>
  <PresentationFormat>自定义</PresentationFormat>
  <Paragraphs>389</Paragraphs>
  <Slides>38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-apple-system</vt:lpstr>
      <vt:lpstr>Segoe Print</vt:lpstr>
      <vt:lpstr>PingFangSC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2477</cp:revision>
  <dcterms:created xsi:type="dcterms:W3CDTF">2113-01-01T00:00:00Z</dcterms:created>
  <dcterms:modified xsi:type="dcterms:W3CDTF">2024-07-05T00:13:31Z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2052-12.1.0.17440</vt:lpwstr>
  </property>
  <property fmtid="{D5CDD505-2E9C-101B-9397-08002B2CF9AE}" pid="3" name="ICV">
    <vt:lpwstr>D4AAC9C834444AB7936EF95495E16DD3_13</vt:lpwstr>
  </property>
</Properties>
</file>