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1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69" r:id="rId22"/>
    <p:sldId id="2970" r:id="rId23"/>
    <p:sldId id="2971" r:id="rId24"/>
    <p:sldId id="2972" r:id="rId25"/>
    <p:sldId id="2973" r:id="rId26"/>
    <p:sldId id="2974" r:id="rId27"/>
    <p:sldId id="2975" r:id="rId28"/>
    <p:sldId id="2976" r:id="rId29"/>
    <p:sldId id="2990" r:id="rId30"/>
    <p:sldId id="2977" r:id="rId31"/>
    <p:sldId id="2978" r:id="rId32"/>
    <p:sldId id="2979" r:id="rId33"/>
    <p:sldId id="2980" r:id="rId34"/>
    <p:sldId id="2981" r:id="rId35"/>
    <p:sldId id="2968" r:id="rId36"/>
    <p:sldId id="2962" r:id="rId37"/>
    <p:sldId id="329" r:id="rId38"/>
    <p:sldId id="2892" r:id="rId39"/>
    <p:sldId id="2989" r:id="rId40"/>
  </p:sldIdLst>
  <p:sldSz cx="12190095" cy="6858000"/>
  <p:notesSz cx="7099300" cy="10234295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6" Type="http://schemas.openxmlformats.org/officeDocument/2006/relationships/tags" Target="tags/tag2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</a:t>
            </a:r>
            <a:r>
              <a:rPr lang="zh-CN" altLang="en-US" dirty="0">
                <a:sym typeface="+mn-ea"/>
              </a:rPr>
              <a:t>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</a:t>
            </a:r>
            <a:r>
              <a:rPr lang="zh-CN" altLang="en-US" sz="1800" dirty="0">
                <a:sym typeface="+mn-ea"/>
              </a:rPr>
              <a:t>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</a:t>
            </a:r>
            <a:r>
              <a:rPr lang="zh-CN" altLang="en-US" dirty="0"/>
              <a:t>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</a:t>
            </a:r>
            <a:r>
              <a:rPr lang="zh-CN" altLang="en-US" dirty="0"/>
              <a:t>智能导盲杖出现故障问题或电量耗尽，也可以当作正常的</a:t>
            </a:r>
            <a:r>
              <a:rPr lang="zh-CN" altLang="en-US" dirty="0"/>
              <a:t>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</a:t>
            </a:r>
            <a:r>
              <a:rPr lang="zh-CN" altLang="en-US" sz="1800" dirty="0">
                <a:sym typeface="+mn-ea"/>
              </a:rPr>
              <a:t>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</a:t>
            </a:r>
            <a:r>
              <a:rPr lang="zh-CN" altLang="en-US" sz="1800" dirty="0">
                <a:sym typeface="+mn-ea"/>
              </a:rPr>
              <a:t>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</a:t>
            </a:r>
            <a:r>
              <a:rPr lang="zh-CN" altLang="en-US" sz="1800" dirty="0">
                <a:sym typeface="+mn-ea"/>
              </a:rPr>
              <a:t>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</a:t>
            </a:r>
            <a:r>
              <a:rPr lang="zh-CN" altLang="en-US" sz="1800" dirty="0">
                <a:sym typeface="+mn-ea"/>
              </a:rPr>
              <a:t>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</a:t>
            </a:r>
            <a:r>
              <a:rPr lang="zh-CN" altLang="en-US" sz="1800" dirty="0">
                <a:sym typeface="+mn-ea"/>
              </a:rPr>
              <a:t>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</a:t>
            </a:r>
            <a:r>
              <a:rPr lang="zh-CN" altLang="en-US" sz="1800" dirty="0">
                <a:sym typeface="+mn-ea"/>
              </a:rPr>
              <a:t>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</a:t>
            </a:r>
            <a:r>
              <a:rPr lang="zh-CN" altLang="en-US" sz="1800" dirty="0">
                <a:sym typeface="+mn-ea"/>
              </a:rPr>
              <a:t>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</a:t>
            </a:r>
            <a:r>
              <a:rPr lang="zh-CN" altLang="en-US" sz="1800" dirty="0">
                <a:sym typeface="+mn-ea"/>
              </a:rPr>
              <a:t>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</a:t>
            </a:r>
            <a:r>
              <a:rPr lang="zh-CN" altLang="en-US" sz="1800" dirty="0">
                <a:sym typeface="+mn-ea"/>
              </a:rPr>
              <a:t>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</a:t>
            </a:r>
            <a:r>
              <a:rPr lang="zh-CN" altLang="en-US" sz="1800" dirty="0"/>
              <a:t>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</a:t>
            </a:r>
            <a:r>
              <a:rPr lang="zh-CN" altLang="en-US" dirty="0"/>
              <a:t>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634" y="1736089"/>
            <a:ext cx="9412013" cy="19719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4626" y="4401108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注：这里要补充甘豪他们使用的开源代码情况和程序代码量情况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语音模块开展了单元测试</a:t>
            </a:r>
            <a:endParaRPr lang="zh-CN" altLang="en-US" dirty="0"/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整个系统开展了确认测试</a:t>
            </a:r>
            <a:endParaRPr lang="zh-CN" altLang="en-US" dirty="0"/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</a:t>
            </a:r>
            <a:r>
              <a:rPr lang="zh-CN" altLang="en-US" dirty="0"/>
              <a:t>如何。</a:t>
            </a:r>
            <a:endParaRPr lang="zh-CN" altLang="en-US" dirty="0"/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  <a:endParaRPr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  <a:endParaRPr lang="zh-CN" altLang="en-US" dirty="0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43961"/>
            <a:ext cx="8553264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框架和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unittest.mock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模块编写的单元测试示例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  <a:endParaRPr lang="zh-CN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252028" y="-17416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使用Python的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框架和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unittest.mock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模块编写的单元测试示例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@patch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装饰器来模拟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snowboydecoder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中的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SnowboyDetect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PyAudio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类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使用了 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np.random.randint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 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来生成随机颜色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06574" y="835566"/>
          <a:ext cx="1152144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/>
                <a:gridCol w="1538864"/>
                <a:gridCol w="7319251"/>
                <a:gridCol w="1800200"/>
              </a:tblGrid>
              <a:tr h="370840">
                <a:tc>
                  <a:txBody>
                    <a:bodyPr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葛呼斯楞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实现了图像识别的主体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1.2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秦骁男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在图像识别和整体的串联启动做出了部分贡献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1.2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甘世豪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语音合成与语音识别代码的实现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 dirty="0"/>
                        <a:t>0.8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项目的整体串联和</a:t>
                      </a:r>
                      <a:r>
                        <a:rPr lang="zh-CN" altLang="en-US" sz="2400" dirty="0">
                          <a:sym typeface="+mn-ea"/>
                        </a:rPr>
                        <a:t>语音</a:t>
                      </a:r>
                      <a:r>
                        <a:rPr lang="zh-CN" altLang="en-US" sz="2400" dirty="0">
                          <a:sym typeface="+mn-ea"/>
                        </a:rPr>
                        <a:t>合成</a:t>
                      </a:r>
                      <a:endParaRPr lang="zh-CN" altLang="en-US" sz="24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0.8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  <a:endParaRPr lang="zh-CN" altLang="en-US" dirty="0"/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lvl="1"/>
            <a:r>
              <a:rPr lang="zh-CN" altLang="en-US" dirty="0"/>
              <a:t>提高解决问题的能力</a:t>
            </a:r>
            <a:endParaRPr lang="zh-CN" altLang="en-US" dirty="0"/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</a:t>
            </a:r>
            <a:r>
              <a:rPr lang="zh-CN" altLang="en-US" dirty="0"/>
              <a:t>能力</a:t>
            </a:r>
            <a:endParaRPr lang="zh-CN" altLang="en-US" dirty="0"/>
          </a:p>
          <a:p>
            <a:pPr lvl="1"/>
            <a:r>
              <a:rPr lang="zh-CN" altLang="en-US" dirty="0"/>
              <a:t>小组共同完成了</a:t>
            </a:r>
            <a:r>
              <a:rPr lang="zh-CN" altLang="en-US" dirty="0"/>
              <a:t>一个项目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3027</Words>
  <Application>WPS 演示</Application>
  <PresentationFormat>自定义</PresentationFormat>
  <Paragraphs>377</Paragraphs>
  <Slides>37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2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-apple-system</vt:lpstr>
      <vt:lpstr>Segoe Print</vt:lpstr>
      <vt:lpstr>PingFangSC</vt:lpstr>
      <vt:lpstr>Arial Unicode MS</vt:lpstr>
      <vt:lpstr>SFMono-Regular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2467</cp:revision>
  <dcterms:created xsi:type="dcterms:W3CDTF">2113-01-01T00:00:00Z</dcterms:created>
  <dcterms:modified xsi:type="dcterms:W3CDTF">2024-07-04T02:46:09Z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D4AAC9C834444AB7936EF95495E16DD3_13</vt:lpwstr>
  </property>
</Properties>
</file>