
<file path=[Content_Types].xml><?xml version="1.0" encoding="utf-8"?>
<Types xmlns="http://schemas.openxmlformats.org/package/2006/content-types">
  <Default Extension="jpg" ContentType="image/jpeg"/>
  <Default Extension="png" ContentType="image/png"/>
  <Default Extension="xml" ContentType="application/xml"/>
  <Default Extension="rels" ContentType="application/vnd.openxmlformats-package.relationships+xml"/>
  <Override PartName="/ppt/theme/theme3.xml" ContentType="application/vnd.openxmlformats-officedocument.theme+xml"/>
  <Override PartName="/ppt/slides/slide4.xml" ContentType="application/vnd.openxmlformats-officedocument.presentationml.slide+xml"/>
  <Override PartName="/ppt/slides/slide26.xml" ContentType="application/vnd.openxmlformats-officedocument.presentationml.slide+xml"/>
  <Override PartName="/ppt/slides/slide41.xml" ContentType="application/vnd.openxmlformats-officedocument.presentationml.slide+xml"/>
  <Override PartName="/ppt/slides/slide8.xml" ContentType="application/vnd.openxmlformats-officedocument.presentationml.slide+xml"/>
  <Override PartName="/ppt/slides/slide38.xml" ContentType="application/vnd.openxmlformats-officedocument.presentationml.slide+xml"/>
  <Override PartName="/ppt/slides/slide35.xml" ContentType="application/vnd.openxmlformats-officedocument.presentationml.slide+xml"/>
  <Override PartName="/ppt/slides/slide27.xml" ContentType="application/vnd.openxmlformats-officedocument.presentationml.slide+xml"/>
  <Override PartName="/ppt/slides/slide13.xml" ContentType="application/vnd.openxmlformats-officedocument.presentationml.slide+xml"/>
  <Override PartName="/ppt/tableStyles.xml" ContentType="application/vnd.openxmlformats-officedocument.presentationml.tableStyles+xml"/>
  <Override PartName="/ppt/slides/slide28.xml" ContentType="application/vnd.openxmlformats-officedocument.presentationml.slide+xml"/>
  <Override PartName="/ppt/presentation.xml" ContentType="application/vnd.openxmlformats-officedocument.presentationml.presentation.main+xml"/>
  <Override PartName="/ppt/viewProps.xml" ContentType="application/vnd.openxmlformats-officedocument.presentationml.viewProps+xml"/>
  <Override PartName="/ppt/slides/slide6.xml" ContentType="application/vnd.openxmlformats-officedocument.presentationml.slide+xml"/>
  <Override PartName="/ppt/slides/slide3.xml" ContentType="application/vnd.openxmlformats-officedocument.presentationml.slide+xml"/>
  <Override PartName="/ppt/slides/slide7.xml" ContentType="application/vnd.openxmlformats-officedocument.presentationml.slide+xml"/>
  <Override PartName="/ppt/slides/slide39.xml" ContentType="application/vnd.openxmlformats-officedocument.presentationml.slide+xml"/>
  <Override PartName="/ppt/slides/slide11.xml" ContentType="application/vnd.openxmlformats-officedocument.presentationml.slide+xml"/>
  <Override PartName="/ppt/slides/slide14.xml" ContentType="application/vnd.openxmlformats-officedocument.presentationml.slide+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s/slide23.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Layouts/slideLayout3.xml" ContentType="application/vnd.openxmlformats-officedocument.presentationml.slideLayout+xml"/>
  <Override PartName="/ppt/notesMasters/notesMaster1.xml" ContentType="application/vnd.openxmlformats-officedocument.presentationml.notesMaster+xml"/>
  <Override PartName="/ppt/slides/slide32.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notesSlides/notesSlide2.xml" ContentType="application/vnd.openxmlformats-officedocument.presentationml.notesSlide+xml"/>
  <Override PartName="/ppt/slides/slide2.xml" ContentType="application/vnd.openxmlformats-officedocument.presentationml.slide+xml"/>
  <Override PartName="/ppt/slides/slide1.xml" ContentType="application/vnd.openxmlformats-officedocument.presentationml.slide+xml"/>
  <Override PartName="/ppt/theme/theme1.xml" ContentType="application/vnd.openxmlformats-officedocument.theme+xml"/>
  <Override PartName="/ppt/slides/slide36.xml" ContentType="application/vnd.openxmlformats-officedocument.presentationml.slide+xml"/>
  <Override PartName="/docProps/core.xml" ContentType="application/vnd.openxmlformats-package.core-properties+xml"/>
  <Override PartName="/ppt/slides/slide12.xml" ContentType="application/vnd.openxmlformats-officedocument.presentationml.slide+xml"/>
  <Override PartName="/docProps/app.xml" ContentType="application/vnd.openxmlformats-officedocument.extended-properties+xml"/>
  <Override PartName="/ppt/slides/slide21.xml" ContentType="application/vnd.openxmlformats-officedocument.presentationml.slide+xml"/>
  <Override PartName="/ppt/slides/slide18.xml" ContentType="application/vnd.openxmlformats-officedocument.presentationml.slide+xml"/>
  <Override PartName="/ppt/slideMasters/slideMaster2.xml" ContentType="application/vnd.openxmlformats-officedocument.presentationml.slideMaster+xml"/>
  <Override PartName="/ppt/slides/slide20.xml" ContentType="application/vnd.openxmlformats-officedocument.presentationml.slide+xml"/>
  <Override PartName="/ppt/slides/slide40.xml" ContentType="application/vnd.openxmlformats-officedocument.presentationml.slide+xml"/>
  <Override PartName="/ppt/slides/slide42.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2.xml" ContentType="application/vnd.openxmlformats-officedocument.presentationml.slide+xml"/>
  <Override PartName="/ppt/slides/slide34.xml" ContentType="application/vnd.openxmlformats-officedocument.presentationml.slide+xml"/>
  <Override PartName="/ppt/slides/slide30.xml" ContentType="application/vnd.openxmlformats-officedocument.presentationml.slide+xml"/>
  <Override PartName="/ppt/slides/slide19.xml" ContentType="application/vnd.openxmlformats-officedocument.presentationml.slide+xml"/>
  <Override PartName="/ppt/slides/slide16.xml" ContentType="application/vnd.openxmlformats-officedocument.presentationml.slide+xml"/>
  <Override PartName="/ppt/slides/slide5.xml" ContentType="application/vnd.openxmlformats-officedocument.presentationml.slide+xml"/>
  <Override PartName="/ppt/slideLayouts/slideLayout2.xml" ContentType="application/vnd.openxmlformats-officedocument.presentationml.slideLayout+xml"/>
  <Override PartName="/ppt/slides/slide31.xml" ContentType="application/vnd.openxmlformats-officedocument.presentationml.slide+xml"/>
  <Override PartName="/ppt/presProps.xml" ContentType="application/vnd.openxmlformats-officedocument.presentationml.presProps+xml"/>
  <Override PartName="/ppt/slides/slide37.xml" ContentType="application/vnd.openxmlformats-officedocument.presentationml.slide+xml"/>
  <Override PartName="/ppt/slides/slide15.xml" ContentType="application/vnd.openxmlformats-officedocument.presentationml.slide+xml"/>
  <Override PartName="/ppt/slides/slide25.xml" ContentType="application/vnd.openxmlformats-officedocument.presentationml.slide+xml"/>
  <Override PartName="/ppt/slides/slide29.xml" ContentType="application/vnd.openxmlformats-officedocument.presentationml.slide+xml"/>
  <Override PartName="/ppt/slides/slide24.xml" ContentType="application/vnd.openxmlformats-officedocument.presentationml.slide+xml"/>
</Types>
</file>

<file path=_rels/.rels><?xml version="1.0" encoding="UTF-8" standalone="yes"?><Relationships xmlns="http://schemas.openxmlformats.org/package/2006/relationships"><Relationship Id="rId2" Type="http://schemas.openxmlformats.org/officeDocument/2006/relationships/extended-properties" Target="docProps/app.xml" /><Relationship Id="rId1" Type="http://schemas.openxmlformats.org/package/2006/relationships/metadata/core-properties" Target="docProps/core.xml" /><Relationship Id="rId0" Type="http://schemas.openxmlformats.org/officeDocument/2006/relationships/officeDocument" Target="ppt/presentation.xml"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firstSlideNum="1">
  <p:sldMasterIdLst>
    <p:sldMasterId id="2147483648" r:id="rId0"/>
    <p:sldMasterId id="2147483653"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zh-CN"/>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defaultTextStyle>
  <p:extLst>
    <p:ext uri="{EFAFB233-063F-42B5-8137-9DF3F51BA10A}">
      <p15:sldGuideLst>
        <p15:guide id="1" orient="horz" pos="2112" userDrawn="true">
          <p15:clr>
            <a:srgbClr val="A4A3A4"/>
          </p15:clr>
        </p15:guide>
        <p15:guide id="2" pos="3912" userDrawn="true">
          <p15:clr>
            <a:srgbClr val="A4A3A4"/>
          </p15:clr>
        </p15:guide>
      </p15:sldGuideLst>
    </p:ext>
  </p:extLst>
</p:presentation>
</file>

<file path=ppt/presProps.xml><?xml version="1.0" encoding="utf-8"?>
<p:presentationPr xmlns:a="http://schemas.openxmlformats.org/drawingml/2006/main" xmlns:p="http://schemas.openxmlformats.org/presentationml/2006/main">
  <p:showPr showNarration="true">
    <p:present/>
    <p:sldAll/>
    <p:penClr>
      <a:prstClr val="red"/>
    </p:penClr>
    <p:extLst>
      <p:ext uri="{EC167BDD-8182-4AB7-AECC-EB403E3ABB37}"/>
      <p:ext uri="{2FDB2607-1784-4EEB-B798-7EB5836EED8A}"/>
    </p:extLst>
  </p:showPr>
  <p:clrMru>
    <a:srgbClr val="25506B"/>
  </p:clrMru>
  <p:extLst>
    <p:ext uri="{E76CE94A-603C-4142-B9EB-6D1370010A27}"/>
    <p:ext uri="{D31A062A-798A-4329-ABDD-BBA856620510}"/>
    <p:ext uri="{FD5EFAAD-0ECE-453E-9831-46B23BE46B34}"/>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lastView="sldThumbnailView">
  <p:normalViewPr>
    <p:restoredLeft sz="15620"/>
    <p:restoredTop sz="94660"/>
  </p:normalViewPr>
  <p:slideViewPr>
    <p:cSldViewPr snapToGrid="false" showGuides="true">
      <p:cViewPr>
        <p:scale>
          <a:sx n="87" d="100"/>
          <a:sy n="87" d="100"/>
        </p:scale>
        <p:origin x="499" y="-187"/>
      </p:cViewPr>
      <p:guideLst>
        <p:guide orient="horz" pos="2112"/>
        <p:guide pos="3912"/>
      </p:guideLst>
    </p:cSldViewPr>
  </p:slideViewPr>
  <p:notesTextViewPr>
    <p:cViewPr>
      <p:scale>
        <a:sx n="1" d="1"/>
        <a:sy n="1" d="1"/>
      </p:scale>
      <p:origin x="0" y="0"/>
    </p:cViewPr>
  </p:notesTextViewPr>
  <p:sorterViewPr>
    <p:cViewPr varScale="true">
      <p:scale>
        <a:sx n="1" d="1"/>
        <a:sy n="1" d="1"/>
      </p:scale>
      <p:origin x="0" y="0"/>
    </p:cViewPr>
  </p:sorterViewPr>
  <p:notesViewPr>
    <p:cSldViewPr snapToGrid="false">
      <p:cViewPr varScale="true">
        <p:scale>
          <a:sx n="72" d="100"/>
          <a:sy n="72" d="100"/>
        </p:scale>
        <p:origin x="2155" y="72"/>
      </p:cViewPr>
      <p:guideLst/>
    </p:cSldViewPr>
  </p:notesViewPr>
  <p:gridSpacing cx="72008" cy="72008"/>
</p:viewPr>
</file>

<file path=ppt/_rels/presentation.xml.rels><?xml version="1.0" encoding="UTF-8" standalone="yes"?><Relationships xmlns="http://schemas.openxmlformats.org/package/2006/relationships"><Relationship Id="rId8" Type="http://schemas.openxmlformats.org/officeDocument/2006/relationships/slide" Target="slides/slide7.xml" /><Relationship Id="rId28" Type="http://schemas.openxmlformats.org/officeDocument/2006/relationships/slide" Target="slides/slide27.xml" /><Relationship Id="rId29" Type="http://schemas.openxmlformats.org/officeDocument/2006/relationships/slide" Target="slides/slide28.xml" /><Relationship Id="rId26" Type="http://schemas.openxmlformats.org/officeDocument/2006/relationships/slide" Target="slides/slide25.xml" /><Relationship Id="rId24" Type="http://schemas.openxmlformats.org/officeDocument/2006/relationships/slide" Target="slides/slide23.xml" /><Relationship Id="rId23" Type="http://schemas.openxmlformats.org/officeDocument/2006/relationships/slide" Target="slides/slide22.xml" /><Relationship Id="rId3" Type="http://schemas.openxmlformats.org/officeDocument/2006/relationships/slide" Target="slides/slide2.xml" /><Relationship Id="rId38" Type="http://schemas.openxmlformats.org/officeDocument/2006/relationships/slide" Target="slides/slide37.xml" /><Relationship Id="rId34" Type="http://schemas.openxmlformats.org/officeDocument/2006/relationships/slide" Target="slides/slide33.xml" /><Relationship Id="rId22" Type="http://schemas.openxmlformats.org/officeDocument/2006/relationships/slide" Target="slides/slide21.xml" /><Relationship Id="rId43" Type="http://schemas.openxmlformats.org/officeDocument/2006/relationships/slide" Target="slides/slide42.xml" /><Relationship Id="rId12" Type="http://schemas.openxmlformats.org/officeDocument/2006/relationships/slide" Target="slides/slide11.xml" /><Relationship Id="rId4" Type="http://schemas.openxmlformats.org/officeDocument/2006/relationships/slide" Target="slides/slide3.xml" /><Relationship Id="rId2" Type="http://schemas.openxmlformats.org/officeDocument/2006/relationships/slide" Target="slides/slide1.xml" /><Relationship Id="rId19" Type="http://schemas.openxmlformats.org/officeDocument/2006/relationships/slide" Target="slides/slide18.xml" /><Relationship Id="rId1" Type="http://schemas.openxmlformats.org/officeDocument/2006/relationships/slideMaster" Target="slideMasters/slideMaster2.xml" /><Relationship Id="rId18" Type="http://schemas.openxmlformats.org/officeDocument/2006/relationships/slide" Target="slides/slide17.xml" /><Relationship Id="rId11" Type="http://schemas.openxmlformats.org/officeDocument/2006/relationships/slide" Target="slides/slide10.xml" /><Relationship Id="rId10" Type="http://schemas.openxmlformats.org/officeDocument/2006/relationships/slide" Target="slides/slide9.xml" /><Relationship Id="rId31" Type="http://schemas.openxmlformats.org/officeDocument/2006/relationships/slide" Target="slides/slide30.xml" /><Relationship Id="rId14" Type="http://schemas.openxmlformats.org/officeDocument/2006/relationships/slide" Target="slides/slide13.xml" /><Relationship Id="rId20" Type="http://schemas.openxmlformats.org/officeDocument/2006/relationships/slide" Target="slides/slide19.xml" /><Relationship Id="rId13" Type="http://schemas.openxmlformats.org/officeDocument/2006/relationships/slide" Target="slides/slide12.xml" /><Relationship Id="rId15" Type="http://schemas.openxmlformats.org/officeDocument/2006/relationships/slide" Target="slides/slide14.xml" /><Relationship Id="rId17" Type="http://schemas.openxmlformats.org/officeDocument/2006/relationships/slide" Target="slides/slide16.xml" /><Relationship Id="rId35" Type="http://schemas.openxmlformats.org/officeDocument/2006/relationships/slide" Target="slides/slide34.xml" /><Relationship Id="rId32" Type="http://schemas.openxmlformats.org/officeDocument/2006/relationships/slide" Target="slides/slide31.xml" /><Relationship Id="rId16" Type="http://schemas.openxmlformats.org/officeDocument/2006/relationships/slide" Target="slides/slide15.xml" /><Relationship Id="rId30" Type="http://schemas.openxmlformats.org/officeDocument/2006/relationships/slide" Target="slides/slide29.xml" /><Relationship Id="rId41" Type="http://schemas.openxmlformats.org/officeDocument/2006/relationships/slide" Target="slides/slide40.xml" /><Relationship Id="rId25" Type="http://schemas.openxmlformats.org/officeDocument/2006/relationships/slide" Target="slides/slide24.xml" /><Relationship Id="rId33" Type="http://schemas.openxmlformats.org/officeDocument/2006/relationships/slide" Target="slides/slide32.xml" /><Relationship Id="rId46" Type="http://schemas.openxmlformats.org/officeDocument/2006/relationships/tableStyles" Target="tableStyles.xml" /><Relationship Id="rId36" Type="http://schemas.openxmlformats.org/officeDocument/2006/relationships/slide" Target="slides/slide35.xml" /><Relationship Id="rId37" Type="http://schemas.openxmlformats.org/officeDocument/2006/relationships/slide" Target="slides/slide36.xml" /><Relationship Id="rId21" Type="http://schemas.openxmlformats.org/officeDocument/2006/relationships/slide" Target="slides/slide20.xml" /><Relationship Id="rId44" Type="http://schemas.openxmlformats.org/officeDocument/2006/relationships/notesMaster" Target="notesMasters/notesMaster1.xml" /><Relationship Id="rId39" Type="http://schemas.openxmlformats.org/officeDocument/2006/relationships/slide" Target="slides/slide38.xml" /><Relationship Id="rId9" Type="http://schemas.openxmlformats.org/officeDocument/2006/relationships/slide" Target="slides/slide8.xml" /><Relationship Id="rId40" Type="http://schemas.openxmlformats.org/officeDocument/2006/relationships/slide" Target="slides/slide39.xml" /><Relationship Id="rId42" Type="http://schemas.openxmlformats.org/officeDocument/2006/relationships/slide" Target="slides/slide41.xml" /><Relationship Id="rId0" Type="http://schemas.openxmlformats.org/officeDocument/2006/relationships/slideMaster" Target="slideMasters/slideMaster1.xml" /><Relationship Id="rId45" Type="http://schemas.openxmlformats.org/officeDocument/2006/relationships/presProps" Target="presProps.xml" /><Relationship Id="rId27" Type="http://schemas.openxmlformats.org/officeDocument/2006/relationships/slide" Target="slides/slide26.xml" /><Relationship Id="rId7" Type="http://schemas.openxmlformats.org/officeDocument/2006/relationships/slide" Target="slides/slide6.xml" /><Relationship Id="rId5" Type="http://schemas.openxmlformats.org/officeDocument/2006/relationships/slide" Target="slides/slide4.xml" /><Relationship Id="rId47" Type="http://schemas.openxmlformats.org/officeDocument/2006/relationships/viewProps" Target="viewProps.xml" /><Relationship Id="rId6" Type="http://schemas.openxmlformats.org/officeDocument/2006/relationships/slide" Target="slides/slide5.xml" /></Relationships>
</file>

<file path=ppt/notesMasters/_rels/notesMaster1.xml.rels><?xml version="1.0" encoding="UTF-8" standalone="yes"?><Relationships xmlns="http://schemas.openxmlformats.org/package/2006/relationships"><Relationship Id="rId0"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8788"/>
          </a:xfrm>
          <a:prstGeom prst="rect">
            <a:avLst/>
          </a:prstGeom>
        </p:spPr>
        <p:txBody>
          <a:bodyPr vert="horz" lIns="91440" tIns="45720" rIns="91440" bIns="45720" rtlCol="false"/>
          <a:lstStyle>
            <a:lvl1pPr algn="l">
              <a:defRPr sz="1200"/>
            </a:lvl1pPr>
          </a:lstStyle>
          <a:p>
            <a:pPr/>
            <a:endParaRPr lang="zh-CN" altLang="en-US"/>
          </a:p>
        </p:txBody>
      </p:sp>
      <p:sp>
        <p:nvSpPr>
          <p:cNvPr id="3" name="日期占位符 2"/>
          <p:cNvSpPr>
            <a:spLocks noGrp="true"/>
          </p:cNvSpPr>
          <p:nvPr>
            <p:ph type="dt" idx="1"/>
          </p:nvPr>
        </p:nvSpPr>
        <p:spPr>
          <a:xfrm>
            <a:off x="3884613" y="0"/>
            <a:ext cx="2971800" cy="458788"/>
          </a:xfrm>
          <a:prstGeom prst="rect">
            <a:avLst/>
          </a:prstGeom>
        </p:spPr>
        <p:txBody>
          <a:bodyPr vert="horz" lIns="91440" tIns="45720" rIns="91440" bIns="45720" rtlCol="false"/>
          <a:lstStyle>
            <a:lvl1pPr algn="r">
              <a:defRPr sz="1200"/>
            </a:lvl1pPr>
          </a:lstStyle>
          <a:p>
            <a:pPr/>
            <a:fld id="{25E977C3-5D49-4AE3-94A3-4A850F718679}" type="datetimeFigureOut">
              <a:rPr/>
              <a:t>2024/5/27</a:t>
            </a:fld>
            <a:endParaRPr lang="zh-CN" altLang="en-US"/>
          </a:p>
        </p:txBody>
      </p:sp>
      <p:sp>
        <p:nvSpPr>
          <p:cNvPr id="4" name="幻灯片图像占位符 3"/>
          <p:cNvSpPr>
            <a:spLocks noGrp="true" noRot="true" noChangeAspect="true"/>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false" anchor="ctr"/>
          <a:lstStyle/>
          <a:p>
            <a:pPr/>
            <a:endParaRPr lang="zh-CN" altLang="en-US"/>
          </a:p>
        </p:txBody>
      </p:sp>
      <p:sp>
        <p:nvSpPr>
          <p:cNvPr id="5" name="备注占位符 4"/>
          <p:cNvSpPr>
            <a:spLocks noGrp="true"/>
          </p:cNvSpPr>
          <p:nvPr>
            <p:ph type="body" sz="quarter" idx="3"/>
          </p:nvPr>
        </p:nvSpPr>
        <p:spPr>
          <a:xfrm>
            <a:off x="685800" y="4400550"/>
            <a:ext cx="5486400" cy="3600450"/>
          </a:xfrm>
          <a:prstGeom prst="rect">
            <a:avLst/>
          </a:prstGeom>
        </p:spPr>
        <p:txBody>
          <a:bodyPr vert="horz" lIns="91440" tIns="45720" rIns="91440" bIns="45720" rtlCol="false"/>
          <a:lstStyle/>
          <a:p>
            <a:pPr lvl="0"/>
            <a:r>
              <a:rPr lang="zh-CN" altLang="en-US"/>
              <a:t>单击此处编辑母版文本样式</a:t>
            </a:r>
            <a:endParaRPr/>
          </a:p>
          <a:p>
            <a:pPr lvl="1"/>
            <a:r>
              <a:rPr lang="zh-CN" altLang="en-US"/>
              <a:t>二级</a:t>
            </a:r>
            <a:endParaRPr/>
          </a:p>
          <a:p>
            <a:pPr lvl="2"/>
            <a:r>
              <a:rPr lang="zh-CN" altLang="en-US"/>
              <a:t>三级</a:t>
            </a:r>
            <a:endParaRPr/>
          </a:p>
          <a:p>
            <a:pPr lvl="3"/>
            <a:r>
              <a:rPr lang="zh-CN" altLang="en-US"/>
              <a:t>四级</a:t>
            </a:r>
            <a:endParaRPr/>
          </a:p>
          <a:p>
            <a:pPr lvl="4"/>
            <a:r>
              <a:rPr lang="zh-CN" altLang="en-US"/>
              <a:t>五级</a:t>
            </a:r>
            <a:endParaRPr/>
          </a:p>
        </p:txBody>
      </p:sp>
      <p:sp>
        <p:nvSpPr>
          <p:cNvPr id="6" name="页脚占位符 5"/>
          <p:cNvSpPr>
            <a:spLocks noGrp="true"/>
          </p:cNvSpPr>
          <p:nvPr>
            <p:ph type="ftr" sz="quarter" idx="4"/>
          </p:nvPr>
        </p:nvSpPr>
        <p:spPr>
          <a:xfrm>
            <a:off x="0" y="8685213"/>
            <a:ext cx="2971800" cy="458787"/>
          </a:xfrm>
          <a:prstGeom prst="rect">
            <a:avLst/>
          </a:prstGeom>
        </p:spPr>
        <p:txBody>
          <a:bodyPr vert="horz" lIns="91440" tIns="45720" rIns="91440" bIns="45720" rtlCol="false" anchor="b"/>
          <a:lstStyle>
            <a:lvl1pPr algn="l">
              <a:defRPr sz="1200"/>
            </a:lvl1pPr>
          </a:lstStyle>
          <a:p>
            <a:pPr/>
            <a:endParaRPr lang="zh-CN" altLang="en-US"/>
          </a:p>
        </p:txBody>
      </p:sp>
      <p:sp>
        <p:nvSpPr>
          <p:cNvPr id="7" name="灯片编号占位符 6"/>
          <p:cNvSpPr>
            <a:spLocks noGrp="true"/>
          </p:cNvSpPr>
          <p:nvPr>
            <p:ph type="sldNum" sz="quarter" idx="5"/>
          </p:nvPr>
        </p:nvSpPr>
        <p:spPr>
          <a:xfrm>
            <a:off x="3884613" y="8685213"/>
            <a:ext cx="2971800" cy="458787"/>
          </a:xfrm>
          <a:prstGeom prst="rect">
            <a:avLst/>
          </a:prstGeom>
        </p:spPr>
        <p:txBody>
          <a:bodyPr vert="horz" lIns="91440" tIns="45720" rIns="91440" bIns="45720" rtlCol="false" anchor="b"/>
          <a:lstStyle>
            <a:lvl1pPr algn="r">
              <a:defRPr sz="1200"/>
            </a:lvl1pPr>
          </a:lstStyle>
          <a:p>
            <a:pPr/>
            <a:fld id="{D1D3FDB9-DDE0-4054-8528-4EF247FF7996}" type="slidenum">
              <a:r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false" eaLnBrk="true" latinLnBrk="false" hangingPunct="true">
      <a:defRPr sz="1200" kern="1200">
        <a:solidFill>
          <a:schemeClr val="tx1"/>
        </a:solidFill>
        <a:latin typeface="+mn-lt"/>
        <a:ea typeface="+mn-ea"/>
        <a:cs typeface="+mn-cs"/>
      </a:defRPr>
    </a:lvl1pPr>
    <a:lvl2pPr marL="457200" algn="l" defTabSz="914400" rtl="false" eaLnBrk="true" latinLnBrk="false" hangingPunct="true">
      <a:defRPr sz="1200" kern="1200">
        <a:solidFill>
          <a:schemeClr val="tx1"/>
        </a:solidFill>
        <a:latin typeface="+mn-lt"/>
        <a:ea typeface="+mn-ea"/>
        <a:cs typeface="+mn-cs"/>
      </a:defRPr>
    </a:lvl2pPr>
    <a:lvl3pPr marL="914400" algn="l" defTabSz="914400" rtl="false" eaLnBrk="true" latinLnBrk="false" hangingPunct="true">
      <a:defRPr sz="1200" kern="1200">
        <a:solidFill>
          <a:schemeClr val="tx1"/>
        </a:solidFill>
        <a:latin typeface="+mn-lt"/>
        <a:ea typeface="+mn-ea"/>
        <a:cs typeface="+mn-cs"/>
      </a:defRPr>
    </a:lvl3pPr>
    <a:lvl4pPr marL="1371600" algn="l" defTabSz="914400" rtl="false" eaLnBrk="true" latinLnBrk="false" hangingPunct="true">
      <a:defRPr sz="1200" kern="1200">
        <a:solidFill>
          <a:schemeClr val="tx1"/>
        </a:solidFill>
        <a:latin typeface="+mn-lt"/>
        <a:ea typeface="+mn-ea"/>
        <a:cs typeface="+mn-cs"/>
      </a:defRPr>
    </a:lvl4pPr>
    <a:lvl5pPr marL="1828800" algn="l" defTabSz="914400" rtl="false" eaLnBrk="true" latinLnBrk="false" hangingPunct="true">
      <a:defRPr sz="1200" kern="1200">
        <a:solidFill>
          <a:schemeClr val="tx1"/>
        </a:solidFill>
        <a:latin typeface="+mn-lt"/>
        <a:ea typeface="+mn-ea"/>
        <a:cs typeface="+mn-cs"/>
      </a:defRPr>
    </a:lvl5pPr>
    <a:lvl6pPr marL="2286000" algn="l" defTabSz="914400" rtl="false" eaLnBrk="true" latinLnBrk="false" hangingPunct="true">
      <a:defRPr sz="1200" kern="1200">
        <a:solidFill>
          <a:schemeClr val="tx1"/>
        </a:solidFill>
        <a:latin typeface="+mn-lt"/>
        <a:ea typeface="+mn-ea"/>
        <a:cs typeface="+mn-cs"/>
      </a:defRPr>
    </a:lvl6pPr>
    <a:lvl7pPr marL="2743200" algn="l" defTabSz="914400" rtl="false" eaLnBrk="true" latinLnBrk="false" hangingPunct="true">
      <a:defRPr sz="1200" kern="1200">
        <a:solidFill>
          <a:schemeClr val="tx1"/>
        </a:solidFill>
        <a:latin typeface="+mn-lt"/>
        <a:ea typeface="+mn-ea"/>
        <a:cs typeface="+mn-cs"/>
      </a:defRPr>
    </a:lvl7pPr>
    <a:lvl8pPr marL="3200400" algn="l" defTabSz="914400" rtl="false" eaLnBrk="true" latinLnBrk="false" hangingPunct="true">
      <a:defRPr sz="1200" kern="1200">
        <a:solidFill>
          <a:schemeClr val="tx1"/>
        </a:solidFill>
        <a:latin typeface="+mn-lt"/>
        <a:ea typeface="+mn-ea"/>
        <a:cs typeface="+mn-cs"/>
      </a:defRPr>
    </a:lvl8pPr>
    <a:lvl9pPr marL="3657600" algn="l" defTabSz="914400" rtl="false" eaLnBrk="true" latinLnBrk="false" hangingPunct="true">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xml" /></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42.xml"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pPr/>
            <a:endParaRPr lang="zh-CN" altLang="en-US" dirty="false"/>
          </a:p>
        </p:txBody>
      </p:sp>
      <p:sp>
        <p:nvSpPr>
          <p:cNvPr id="4" name="灯片编号占位符 3"/>
          <p:cNvSpPr>
            <a:spLocks noGrp="true"/>
          </p:cNvSpPr>
          <p:nvPr>
            <p:ph type="sldNum" sz="quarter" idx="5"/>
          </p:nvPr>
        </p:nvSpPr>
        <p:spPr/>
        <p:txBody>
          <a:bodyPr/>
          <a:lstStyle/>
          <a:p>
            <a:pPr marL="0" marR="0" lvl="0" indent="0" algn="r" defTabSz="914400" rtl="false" eaLnBrk="true" fontAlgn="auto" latinLnBrk="false" hangingPunct="true">
              <a:lnSpc>
                <a:spcPct val="100000"/>
              </a:lnSpc>
              <a:spcBef>
                <a:spcPts val="0"/>
              </a:spcBef>
              <a:spcAft>
                <a:spcPts val="0"/>
              </a:spcAft>
              <a:buClrTx/>
              <a:buSzTx/>
              <a:buFontTx/>
              <a:buNone/>
              <a:defRPr/>
            </a:pPr>
            <a:fld id="{88922EB3-8BB3-4D7C-920D-99B3A498A38A}" type="slidenum">
              <a:rPr/>
              <a:t>1</a:t>
            </a:fld>
            <a:endParaRPr kumimoji="false" lang="zh-CN" altLang="en-US" sz="1200" b="false" i="false" u="none" strike="noStrike" kern="1200" cap="none" spc="0" normalizeH="false" baseline="0" noProof="false">
              <a:ln>
                <a:noFill/>
              </a:ln>
              <a:solidFill>
                <a:prstClr val="black"/>
              </a:solidFill>
              <a:effectLst/>
              <a:uLnTx/>
              <a:uFillTx/>
              <a:latin typeface="等线" panose="02010600030101010101" charset="-122"/>
              <a:ea typeface="等线" panose="02010600030101010101" charset="-122"/>
              <a:cs typeface="+mn-cs"/>
            </a:endParaRPr>
          </a:p>
        </p:txBody>
      </p:sp>
    </p:spTree>
  </p:cSld>
</p:notes>
</file>

<file path=ppt/notesSlides/notesSlide2.xml><?xml version="1.0" encoding="utf-8"?>
<p:notes xmlns:a="http://schemas.openxmlformats.org/drawingml/2006/main" xmlns:p="http://schemas.openxmlformats.org/presentationml/2006/main">
  <p:cSld>
    <p:spTree>
      <p:nvGrpSpPr>
        <p:cNvPr id="5" name=""/>
        <p:cNvGrpSpPr/>
        <p:nvPr/>
      </p:nvGrpSpPr>
      <p:grpSpPr>
        <a:xfrm>
          <a:off x="0" y="0"/>
          <a:ext cx="0" cy="0"/>
          <a:chOff x="0" y="0"/>
          <a:chExt cx="0" cy="0"/>
        </a:xfrm>
      </p:grpSpPr>
      <p:sp>
        <p:nvSpPr>
          <p:cNvPr id="6" name="幻灯片图像占位符 1"/>
          <p:cNvSpPr>
            <a:spLocks noGrp="true" noRot="true" noChangeAspect="true"/>
          </p:cNvSpPr>
          <p:nvPr>
            <p:ph type="sldImg"/>
          </p:nvPr>
        </p:nvSpPr>
        <p:spPr/>
      </p:sp>
      <p:sp>
        <p:nvSpPr>
          <p:cNvPr id="7" name="备注占位符 2"/>
          <p:cNvSpPr>
            <a:spLocks noGrp="true"/>
          </p:cNvSpPr>
          <p:nvPr>
            <p:ph type="body" idx="1"/>
          </p:nvPr>
        </p:nvSpPr>
        <p:spPr/>
        <p:txBody>
          <a:bodyPr/>
          <a:lstStyle/>
          <a:p>
            <a:pPr/>
            <a:endParaRPr lang="zh-CN" altLang="en-US" dirty="false"/>
          </a:p>
        </p:txBody>
      </p:sp>
      <p:sp>
        <p:nvSpPr>
          <p:cNvPr id="8" name="灯片编号占位符 3"/>
          <p:cNvSpPr>
            <a:spLocks noGrp="true"/>
          </p:cNvSpPr>
          <p:nvPr>
            <p:ph type="sldNum" sz="quarter" idx="5"/>
          </p:nvPr>
        </p:nvSpPr>
        <p:spPr/>
        <p:txBody>
          <a:bodyPr/>
          <a:lstStyle/>
          <a:p>
            <a:pPr marL="0" marR="0" lvl="0" indent="0" algn="r" defTabSz="914400" rtl="false" eaLnBrk="true" fontAlgn="auto" latinLnBrk="false" hangingPunct="true">
              <a:lnSpc>
                <a:spcPct val="100000"/>
              </a:lnSpc>
              <a:spcBef>
                <a:spcPts val="0"/>
              </a:spcBef>
              <a:spcAft>
                <a:spcPts val="0"/>
              </a:spcAft>
              <a:buClrTx/>
              <a:buSzTx/>
              <a:buFontTx/>
              <a:buNone/>
              <a:defRPr/>
            </a:pPr>
            <a:fld id="{88922EB3-8BB3-4D7C-920D-99B3A498A38A}" type="slidenum">
              <a:rPr/>
              <a:t>23</a:t>
            </a:fld>
            <a:endParaRPr kumimoji="false" lang="zh-CN" altLang="en-US" sz="1200" b="false" i="false" u="none" strike="noStrike" kern="1200" cap="none" spc="0" normalizeH="false" baseline="0" noProof="false">
              <a:ln>
                <a:noFill/>
              </a:ln>
              <a:solidFill>
                <a:prstClr val="black"/>
              </a:solidFill>
              <a:effectLst/>
              <a:uLnTx/>
              <a:uFillTx/>
              <a:latin typeface="等线" panose="02010600030101010101" charset="-122"/>
              <a:ea typeface="等线" panose="02010600030101010101" charset="-122"/>
              <a:cs typeface="+mn-cs"/>
            </a:endParaRPr>
          </a:p>
        </p:txBody>
      </p:sp>
    </p:spTree>
  </p:cSld>
</p:notes>
</file>

<file path=ppt/slideLayouts/_rels/slideLayout1.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2.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3.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4.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5.xml.rels><?xml version="1.0" encoding="UTF-8" standalone="yes"?><Relationships xmlns="http://schemas.openxmlformats.org/package/2006/relationships"><Relationship Id="rId0"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true"/>
          </p:cNvSpPr>
          <p:nvPr>
            <p:ph type="ctrTitle"/>
          </p:nvPr>
        </p:nvSpPr>
        <p:spPr>
          <a:xfrm>
            <a:off x="914400" y="2130426"/>
            <a:ext cx="10363200" cy="1470025"/>
          </a:xfrm>
          <a:prstGeom prst="rect">
            <a:avLst/>
          </a:prstGeom>
        </p:spPr>
        <p:txBody>
          <a:bodyPr/>
          <a:lstStyle/>
          <a:p>
            <a:pPr/>
            <a:r>
              <a:rPr lang="zh-CN" altLang="en-US"/>
              <a:t>单击此处编辑母版标题样式</a:t>
            </a:r>
            <a:endParaRPr/>
          </a:p>
        </p:txBody>
      </p:sp>
      <p:sp>
        <p:nvSpPr>
          <p:cNvPr id="3" name="副标题 2"/>
          <p:cNvSpPr>
            <a:spLocks noGrp="true"/>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r>
              <a:rPr lang="zh-CN" altLang="en-US"/>
              <a:t>单击此处编辑母版副标题样式</a:t>
            </a:r>
            <a:endParaRPr/>
          </a:p>
        </p:txBody>
      </p:sp>
      <p:sp>
        <p:nvSpPr>
          <p:cNvPr id="4" name="日期占位符 3"/>
          <p:cNvSpPr>
            <a:spLocks noGrp="true"/>
          </p:cNvSpPr>
          <p:nvPr>
            <p:ph type="dt" sz="half" idx="10"/>
          </p:nvPr>
        </p:nvSpPr>
        <p:spPr>
          <a:xfrm>
            <a:off x="609600" y="6356351"/>
            <a:ext cx="2844800" cy="365125"/>
          </a:xfrm>
          <a:prstGeom prst="rect">
            <a:avLst/>
          </a:prstGeom>
        </p:spPr>
        <p:txBody>
          <a:bodyPr/>
          <a:lstStyle/>
          <a:p>
            <a:pPr/>
            <a:fld id="{530820CF-B880-4189-942D-D702A7CBA730}" type="datetimeFigureOut">
              <a:rPr/>
              <a:t>2024/5/27</a:t>
            </a:fld>
            <a:endParaRPr lang="zh-CN" altLang="en-US"/>
          </a:p>
        </p:txBody>
      </p:sp>
      <p:sp>
        <p:nvSpPr>
          <p:cNvPr id="5" name="页脚占位符 4"/>
          <p:cNvSpPr>
            <a:spLocks noGrp="true"/>
          </p:cNvSpPr>
          <p:nvPr>
            <p:ph type="ftr" sz="quarter" idx="11"/>
          </p:nvPr>
        </p:nvSpPr>
        <p:spPr>
          <a:xfrm>
            <a:off x="4165600" y="6356351"/>
            <a:ext cx="3860800" cy="365125"/>
          </a:xfrm>
          <a:prstGeom prst="rect">
            <a:avLst/>
          </a:prstGeom>
        </p:spPr>
        <p:txBody>
          <a:bodyPr/>
          <a:lstStyle/>
          <a:p>
            <a:pPr/>
            <a:endParaRPr lang="zh-CN" altLang="en-US"/>
          </a:p>
        </p:txBody>
      </p:sp>
      <p:sp>
        <p:nvSpPr>
          <p:cNvPr id="6" name="灯片编号占位符 5"/>
          <p:cNvSpPr>
            <a:spLocks noGrp="true"/>
          </p:cNvSpPr>
          <p:nvPr>
            <p:ph type="sldNum" sz="quarter" idx="12"/>
          </p:nvPr>
        </p:nvSpPr>
        <p:spPr>
          <a:xfrm>
            <a:off x="8737600" y="6356351"/>
            <a:ext cx="2844800" cy="365125"/>
          </a:xfrm>
          <a:prstGeom prst="rect">
            <a:avLst/>
          </a:prstGeom>
        </p:spPr>
        <p:txBody>
          <a:bodyPr/>
          <a:lstStyle/>
          <a:p>
            <a:pPr/>
            <a:fld id="{0C913308-F349-4B6D-A68A-DD1791B4A57B}" type="slidenum">
              <a:rPr/>
              <a:t>‹#›</a:t>
            </a:fld>
            <a:endParaRPr lang="zh-CN" altLang="en-US"/>
          </a:p>
        </p:txBody>
      </p:sp>
    </p:spTree>
  </p:cSld>
  <p:clrMapOvr>
    <a:masterClrMapping/>
  </p:clrMapOvr>
</p:sldLayout>
</file>

<file path=ppt/slideLayouts/slideLayout2.xml><?xml version="1.0" encoding="utf-8"?>
<p:sldLayout xmlns:a="http://schemas.openxmlformats.org/drawingml/2006/main" xmlns:p="http://schemas.openxmlformats.org/presentationml/2006/main" type="obj">
  <p:cSld name="标题和内容">
    <p:spTree>
      <p:nvGrpSpPr>
        <p:cNvPr id="7" name=""/>
        <p:cNvGrpSpPr/>
        <p:nvPr/>
      </p:nvGrpSpPr>
      <p:grpSpPr>
        <a:xfrm>
          <a:off x="0" y="0"/>
          <a:ext cx="0" cy="0"/>
          <a:chOff x="0" y="0"/>
          <a:chExt cx="0" cy="0"/>
        </a:xfrm>
      </p:grpSpPr>
      <p:sp>
        <p:nvSpPr>
          <p:cNvPr id="8" name="标题 1"/>
          <p:cNvSpPr>
            <a:spLocks noGrp="true"/>
          </p:cNvSpPr>
          <p:nvPr>
            <p:ph type="title"/>
          </p:nvPr>
        </p:nvSpPr>
        <p:spPr>
          <a:xfrm>
            <a:off x="609600" y="274638"/>
            <a:ext cx="10972800" cy="1143000"/>
          </a:xfrm>
          <a:prstGeom prst="rect">
            <a:avLst/>
          </a:prstGeom>
        </p:spPr>
        <p:txBody>
          <a:bodyPr/>
          <a:lstStyle/>
          <a:p>
            <a:pPr/>
            <a:r>
              <a:rPr lang="zh-CN" altLang="en-US"/>
              <a:t>单击此处编辑母版标题样式</a:t>
            </a:r>
            <a:endParaRPr/>
          </a:p>
        </p:txBody>
      </p:sp>
      <p:sp>
        <p:nvSpPr>
          <p:cNvPr id="9" name="内容占位符 2"/>
          <p:cNvSpPr>
            <a:spLocks noGrp="true"/>
          </p:cNvSpPr>
          <p:nvPr>
            <p:ph idx="1"/>
          </p:nvPr>
        </p:nvSpPr>
        <p:spPr>
          <a:xfrm>
            <a:off x="609600" y="1600201"/>
            <a:ext cx="10972800" cy="4525963"/>
          </a:xfrm>
          <a:prstGeom prst="rect">
            <a:avLst/>
          </a:prstGeom>
        </p:spPr>
        <p:txBody>
          <a:bodyPr/>
          <a:lstStyle/>
          <a:p>
            <a:pPr lvl="0"/>
            <a:r>
              <a:rPr lang="zh-CN" altLang="en-US"/>
              <a:t>单击此处编辑母版文本样式</a:t>
            </a:r>
            <a:endParaRPr/>
          </a:p>
          <a:p>
            <a:pPr lvl="1"/>
            <a:r>
              <a:rPr lang="zh-CN" altLang="en-US"/>
              <a:t>第二级</a:t>
            </a:r>
            <a:endParaRPr/>
          </a:p>
          <a:p>
            <a:pPr lvl="2"/>
            <a:r>
              <a:rPr lang="zh-CN" altLang="en-US"/>
              <a:t>第三级</a:t>
            </a:r>
            <a:endParaRPr/>
          </a:p>
          <a:p>
            <a:pPr lvl="3"/>
            <a:r>
              <a:rPr lang="zh-CN" altLang="en-US"/>
              <a:t>第四级</a:t>
            </a:r>
            <a:endParaRPr/>
          </a:p>
          <a:p>
            <a:pPr lvl="4"/>
            <a:r>
              <a:rPr lang="zh-CN" altLang="en-US"/>
              <a:t>第五级</a:t>
            </a:r>
            <a:endParaRPr/>
          </a:p>
        </p:txBody>
      </p:sp>
      <p:sp>
        <p:nvSpPr>
          <p:cNvPr id="10" name="日期占位符 3"/>
          <p:cNvSpPr>
            <a:spLocks noGrp="true"/>
          </p:cNvSpPr>
          <p:nvPr>
            <p:ph type="dt" sz="half" idx="10"/>
          </p:nvPr>
        </p:nvSpPr>
        <p:spPr>
          <a:xfrm>
            <a:off x="609600" y="6356351"/>
            <a:ext cx="2844800" cy="365125"/>
          </a:xfrm>
          <a:prstGeom prst="rect">
            <a:avLst/>
          </a:prstGeom>
        </p:spPr>
        <p:txBody>
          <a:bodyPr/>
          <a:lstStyle/>
          <a:p>
            <a:pPr/>
            <a:fld id="{530820CF-B880-4189-942D-D702A7CBA730}" type="datetimeFigureOut">
              <a:rPr/>
              <a:t>2024/5/27</a:t>
            </a:fld>
            <a:endParaRPr lang="zh-CN" altLang="en-US"/>
          </a:p>
        </p:txBody>
      </p:sp>
      <p:sp>
        <p:nvSpPr>
          <p:cNvPr id="11" name="页脚占位符 4"/>
          <p:cNvSpPr>
            <a:spLocks noGrp="true"/>
          </p:cNvSpPr>
          <p:nvPr>
            <p:ph type="ftr" sz="quarter" idx="11"/>
          </p:nvPr>
        </p:nvSpPr>
        <p:spPr>
          <a:xfrm>
            <a:off x="4165600" y="6356351"/>
            <a:ext cx="3860800" cy="365125"/>
          </a:xfrm>
          <a:prstGeom prst="rect">
            <a:avLst/>
          </a:prstGeom>
        </p:spPr>
        <p:txBody>
          <a:bodyPr/>
          <a:lstStyle/>
          <a:p>
            <a:pPr/>
            <a:endParaRPr lang="zh-CN" altLang="en-US"/>
          </a:p>
        </p:txBody>
      </p:sp>
      <p:sp>
        <p:nvSpPr>
          <p:cNvPr id="12" name="灯片编号占位符 5"/>
          <p:cNvSpPr>
            <a:spLocks noGrp="true"/>
          </p:cNvSpPr>
          <p:nvPr>
            <p:ph type="sldNum" sz="quarter" idx="12"/>
          </p:nvPr>
        </p:nvSpPr>
        <p:spPr>
          <a:xfrm>
            <a:off x="8737600" y="6356351"/>
            <a:ext cx="2844800" cy="365125"/>
          </a:xfrm>
          <a:prstGeom prst="rect">
            <a:avLst/>
          </a:prstGeom>
        </p:spPr>
        <p:txBody>
          <a:bodyPr/>
          <a:lstStyle/>
          <a:p>
            <a:pPr/>
            <a:fld id="{0C913308-F349-4B6D-A68A-DD1791B4A57B}" type="slidenum">
              <a:rPr/>
              <a:t>‹#›</a:t>
            </a:fld>
            <a:endParaRPr lang="zh-CN" altLang="en-US"/>
          </a:p>
        </p:txBody>
      </p:sp>
    </p:spTree>
  </p:cSld>
  <p:clrMapOvr>
    <a:masterClrMapping/>
  </p:clrMapOvr>
</p:sldLayout>
</file>

<file path=ppt/slideLayouts/slideLayout3.xml><?xml version="1.0" encoding="utf-8"?>
<p:sldLayout xmlns:a="http://schemas.openxmlformats.org/drawingml/2006/main" xmlns:p="http://schemas.openxmlformats.org/presentationml/2006/main" type="titleOnly">
  <p:cSld name="仅标题">
    <p:spTree>
      <p:nvGrpSpPr>
        <p:cNvPr id="13" name=""/>
        <p:cNvGrpSpPr/>
        <p:nvPr/>
      </p:nvGrpSpPr>
      <p:grpSpPr>
        <a:xfrm>
          <a:off x="0" y="0"/>
          <a:ext cx="0" cy="0"/>
          <a:chOff x="0" y="0"/>
          <a:chExt cx="0" cy="0"/>
        </a:xfrm>
      </p:grpSpPr>
      <p:sp>
        <p:nvSpPr>
          <p:cNvPr id="14" name="标题 1"/>
          <p:cNvSpPr>
            <a:spLocks noGrp="true"/>
          </p:cNvSpPr>
          <p:nvPr>
            <p:ph type="title"/>
          </p:nvPr>
        </p:nvSpPr>
        <p:spPr>
          <a:xfrm>
            <a:off x="609600" y="274638"/>
            <a:ext cx="10972800" cy="1143000"/>
          </a:xfrm>
          <a:prstGeom prst="rect">
            <a:avLst/>
          </a:prstGeom>
        </p:spPr>
        <p:txBody>
          <a:bodyPr/>
          <a:lstStyle/>
          <a:p>
            <a:pPr/>
            <a:r>
              <a:rPr lang="zh-CN" altLang="en-US"/>
              <a:t>单击此处编辑母版标题样式</a:t>
            </a:r>
            <a:endParaRPr/>
          </a:p>
        </p:txBody>
      </p:sp>
      <p:sp>
        <p:nvSpPr>
          <p:cNvPr id="15" name="日期占位符 2"/>
          <p:cNvSpPr>
            <a:spLocks noGrp="true"/>
          </p:cNvSpPr>
          <p:nvPr>
            <p:ph type="dt" sz="half" idx="10"/>
          </p:nvPr>
        </p:nvSpPr>
        <p:spPr>
          <a:xfrm>
            <a:off x="609600" y="6356351"/>
            <a:ext cx="2844800" cy="365125"/>
          </a:xfrm>
          <a:prstGeom prst="rect">
            <a:avLst/>
          </a:prstGeom>
        </p:spPr>
        <p:txBody>
          <a:bodyPr/>
          <a:lstStyle/>
          <a:p>
            <a:pPr/>
            <a:fld id="{530820CF-B880-4189-942D-D702A7CBA730}" type="datetimeFigureOut">
              <a:rPr/>
              <a:t>2024/5/27</a:t>
            </a:fld>
            <a:endParaRPr lang="zh-CN" altLang="en-US"/>
          </a:p>
        </p:txBody>
      </p:sp>
      <p:sp>
        <p:nvSpPr>
          <p:cNvPr id="16" name="页脚占位符 3"/>
          <p:cNvSpPr>
            <a:spLocks noGrp="true"/>
          </p:cNvSpPr>
          <p:nvPr>
            <p:ph type="ftr" sz="quarter" idx="11"/>
          </p:nvPr>
        </p:nvSpPr>
        <p:spPr>
          <a:xfrm>
            <a:off x="4165600" y="6356351"/>
            <a:ext cx="3860800" cy="365125"/>
          </a:xfrm>
          <a:prstGeom prst="rect">
            <a:avLst/>
          </a:prstGeom>
        </p:spPr>
        <p:txBody>
          <a:bodyPr/>
          <a:lstStyle/>
          <a:p>
            <a:pPr/>
            <a:endParaRPr lang="zh-CN" altLang="en-US"/>
          </a:p>
        </p:txBody>
      </p:sp>
      <p:sp>
        <p:nvSpPr>
          <p:cNvPr id="17" name="灯片编号占位符 4"/>
          <p:cNvSpPr>
            <a:spLocks noGrp="true"/>
          </p:cNvSpPr>
          <p:nvPr>
            <p:ph type="sldNum" sz="quarter" idx="12"/>
          </p:nvPr>
        </p:nvSpPr>
        <p:spPr>
          <a:xfrm>
            <a:off x="8737600" y="6356351"/>
            <a:ext cx="2844800" cy="365125"/>
          </a:xfrm>
          <a:prstGeom prst="rect">
            <a:avLst/>
          </a:prstGeom>
        </p:spPr>
        <p:txBody>
          <a:bodyPr/>
          <a:lstStyle/>
          <a:p>
            <a:pPr/>
            <a:fld id="{0C913308-F349-4B6D-A68A-DD1791B4A57B}" type="slidenum">
              <a:rPr/>
              <a:t>‹#›</a:t>
            </a:fld>
            <a:endParaRPr lang="zh-CN" altLang="en-US"/>
          </a:p>
        </p:txBody>
      </p:sp>
    </p:spTree>
  </p:cSld>
  <p:clrMapOvr>
    <a:masterClrMapping/>
  </p:clrMapOvr>
</p:sldLayout>
</file>

<file path=ppt/slideLayouts/slideLayout4.xml><?xml version="1.0" encoding="utf-8"?>
<p:sldLayout xmlns:a="http://schemas.openxmlformats.org/drawingml/2006/main" xmlns:p="http://schemas.openxmlformats.org/presentationml/2006/main" type="blank">
  <p:cSld name="空白">
    <p:spTree>
      <p:nvGrpSpPr>
        <p:cNvPr id="18" name=""/>
        <p:cNvGrpSpPr/>
        <p:nvPr/>
      </p:nvGrpSpPr>
      <p:grpSpPr>
        <a:xfrm>
          <a:off x="0" y="0"/>
          <a:ext cx="0" cy="0"/>
          <a:chOff x="0" y="0"/>
          <a:chExt cx="0" cy="0"/>
        </a:xfrm>
      </p:grpSpPr>
      <p:sp>
        <p:nvSpPr>
          <p:cNvPr id="19" name="日期占位符 1"/>
          <p:cNvSpPr>
            <a:spLocks noGrp="true"/>
          </p:cNvSpPr>
          <p:nvPr>
            <p:ph type="dt" sz="half" idx="10"/>
          </p:nvPr>
        </p:nvSpPr>
        <p:spPr>
          <a:xfrm>
            <a:off x="609600" y="6356351"/>
            <a:ext cx="2844800" cy="365125"/>
          </a:xfrm>
          <a:prstGeom prst="rect">
            <a:avLst/>
          </a:prstGeom>
        </p:spPr>
        <p:txBody>
          <a:bodyPr/>
          <a:lstStyle/>
          <a:p>
            <a:pPr/>
            <a:fld id="{530820CF-B880-4189-942D-D702A7CBA730}" type="datetimeFigureOut">
              <a:rPr/>
              <a:t>2024/5/27</a:t>
            </a:fld>
            <a:endParaRPr lang="zh-CN" altLang="en-US"/>
          </a:p>
        </p:txBody>
      </p:sp>
      <p:sp>
        <p:nvSpPr>
          <p:cNvPr id="20" name="页脚占位符 2"/>
          <p:cNvSpPr>
            <a:spLocks noGrp="true"/>
          </p:cNvSpPr>
          <p:nvPr>
            <p:ph type="ftr" sz="quarter" idx="11"/>
          </p:nvPr>
        </p:nvSpPr>
        <p:spPr>
          <a:xfrm>
            <a:off x="4165600" y="6356351"/>
            <a:ext cx="3860800" cy="365125"/>
          </a:xfrm>
          <a:prstGeom prst="rect">
            <a:avLst/>
          </a:prstGeom>
        </p:spPr>
        <p:txBody>
          <a:bodyPr/>
          <a:lstStyle/>
          <a:p>
            <a:pPr/>
            <a:endParaRPr lang="zh-CN" altLang="en-US"/>
          </a:p>
        </p:txBody>
      </p:sp>
      <p:sp>
        <p:nvSpPr>
          <p:cNvPr id="21" name="灯片编号占位符 3"/>
          <p:cNvSpPr>
            <a:spLocks noGrp="true"/>
          </p:cNvSpPr>
          <p:nvPr>
            <p:ph type="sldNum" sz="quarter" idx="12"/>
          </p:nvPr>
        </p:nvSpPr>
        <p:spPr>
          <a:xfrm>
            <a:off x="8737600" y="6356351"/>
            <a:ext cx="2844800" cy="365125"/>
          </a:xfrm>
          <a:prstGeom prst="rect">
            <a:avLst/>
          </a:prstGeom>
        </p:spPr>
        <p:txBody>
          <a:bodyPr/>
          <a:lstStyle/>
          <a:p>
            <a:pPr/>
            <a:fld id="{0C913308-F349-4B6D-A68A-DD1791B4A57B}" type="slidenum">
              <a:rPr/>
              <a:t>‹#›</a:t>
            </a:fld>
            <a:endParaRPr lang="zh-CN" altLang="en-US"/>
          </a:p>
        </p:txBody>
      </p:sp>
    </p:spTree>
  </p:cSld>
  <p:clrMapOvr>
    <a:masterClrMapping/>
  </p:clrMapOvr>
</p:sldLayout>
</file>

<file path=ppt/slideLayouts/slideLayout5.xml><?xml version="1.0" encoding="utf-8"?>
<p:sldLayout xmlns:a="http://schemas.openxmlformats.org/drawingml/2006/main" xmlns:p="http://schemas.openxmlformats.org/presentationml/2006/main">
  <p:cSld name="标题和内容">
    <p:spTree>
      <p:nvGrpSpPr>
        <p:cNvPr id="22"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0" Type="http://schemas.openxmlformats.org/officeDocument/2006/relationships/slideLayout" Target="../slideLayouts/slideLayout1.xml" /><Relationship Id="rId5" Type="http://schemas.openxmlformats.org/officeDocument/2006/relationships/image" Target="media/image1.png" /><Relationship Id="rId4" Type="http://schemas.openxmlformats.org/officeDocument/2006/relationships/theme" Target="../theme/theme1.xml" /><Relationship Id="rId1" Type="http://schemas.openxmlformats.org/officeDocument/2006/relationships/slideLayout" Target="../slideLayouts/slideLayout2.xml" /><Relationship Id="rId3" Type="http://schemas.openxmlformats.org/officeDocument/2006/relationships/slideLayout" Target="../slideLayouts/slideLayout4.xml" /><Relationship Id="rId2" Type="http://schemas.openxmlformats.org/officeDocument/2006/relationships/slideLayout" Target="../slideLayouts/slideLayout3.xml" /></Relationships>
</file>

<file path=ppt/slideMasters/_rels/slideMaster2.xml.rels><?xml version="1.0" encoding="UTF-8" standalone="yes"?><Relationships xmlns="http://schemas.openxmlformats.org/package/2006/relationships"><Relationship Id="rId1" Type="http://schemas.openxmlformats.org/officeDocument/2006/relationships/theme" Target="../theme/theme2.xml" /><Relationship Id="rId0" Type="http://schemas.openxmlformats.org/officeDocument/2006/relationships/slideLayout" Target="../slideLayouts/slideLayout5.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2" name="文本框 2"/>
          <p:cNvSpPr txBox="true"/>
          <p:nvPr userDrawn="true"/>
        </p:nvSpPr>
        <p:spPr>
          <a:xfrm>
            <a:off x="103367" y="6372416"/>
            <a:ext cx="3600400" cy="400110"/>
          </a:xfrm>
          <a:prstGeom prst="rect">
            <a:avLst/>
          </a:prstGeom>
          <a:noFill/>
        </p:spPr>
        <p:txBody>
          <a:bodyPr wrap="square">
            <a:spAutoFit/>
          </a:bodyPr>
          <a:lstStyle/>
          <a:p>
            <a:pPr/>
            <a:r>
              <a:rPr lang="zh-CN" altLang="en-US" sz="2000" b="false" i="false" dirty="false">
                <a:solidFill>
                  <a:schemeClr val="lt1">
                    <a:lumMod val="50000"/>
                  </a:schemeClr>
                </a:solidFill>
                <a:effectLst/>
                <a:latin typeface="方正舒体" panose="02010601030101010101" pitchFamily="2" charset="-122"/>
                <a:ea typeface="方正舒体" panose="02010601030101010101" pitchFamily="2" charset="-122"/>
              </a:rPr>
              <a:t>明德至善 弘毅兴邦</a:t>
            </a:r>
            <a:endParaRPr/>
          </a:p>
        </p:txBody>
      </p:sp>
      <p:pic>
        <p:nvPicPr>
          <p:cNvPr id="3" name="图片 3"/>
          <p:cNvPicPr>
            <a:picLocks noChangeAspect="true"/>
          </p:cNvPicPr>
          <p:nvPr userDrawn="true"/>
        </p:nvPicPr>
        <p:blipFill>
          <a:blip r:embed="rId5" cstate="print">
            <a:extLst>
              <a:ext uri="{28A0092B-C50C-407E-A947-70E740481C1C}"/>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0"/>
    <p:sldLayoutId id="2147483650" r:id="rId1"/>
    <p:sldLayoutId id="2147483651" r:id="rId2"/>
    <p:sldLayoutId id="2147483652" r:id="rId3"/>
  </p:sldLayoutIdLst>
  <p:txStyles>
    <p:titleStyle>
      <a:lvl1pPr algn="ctr" defTabSz="914400" rtl="false" eaLnBrk="true" latinLnBrk="false" hangingPunct="true">
        <a:spcBef>
          <a:spcPct val="1"/>
        </a:spcBef>
        <a:buNone/>
        <a:defRPr sz="4400" kern="1200">
          <a:solidFill>
            <a:schemeClr val="tx1"/>
          </a:solidFill>
          <a:latin typeface="+mj-lt"/>
          <a:ea typeface="+mj-ea"/>
          <a:cs typeface="+mj-cs"/>
        </a:defRPr>
      </a:lvl1pPr>
    </p:titleStyle>
    <p:bodyStyle>
      <a:lvl1pPr marL="342900" indent="-342900" algn="l" defTabSz="914400" rtl="false" eaLnBrk="true" latinLnBrk="false" hangingPunct="true">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false" eaLnBrk="true" latinLnBrk="false" hangingPunct="true">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false" eaLnBrk="true" latinLnBrk="false" hangingPunct="true">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4" name=""/>
        <p:cNvGrpSpPr/>
        <p:nvPr/>
      </p:nvGrpSpPr>
      <p:grpSpPr>
        <a:xfrm>
          <a:off x="0" y="0"/>
          <a:ext cx="0" cy="0"/>
          <a:chOff x="0" y="0"/>
          <a:chExt cx="0" cy="0"/>
        </a:xfrm>
      </p:grpSpPr>
      <p:sp>
        <p:nvSpPr>
          <p:cNvPr id="5" name="标题占位符 1"/>
          <p:cNvSpPr>
            <a:spLocks noGrp="true"/>
          </p:cNvSpPr>
          <p:nvPr>
            <p:ph type="title"/>
          </p:nvPr>
        </p:nvSpPr>
        <p:spPr>
          <a:xfrm>
            <a:off x="838200" y="365125"/>
            <a:ext cx="10515600" cy="1325563"/>
          </a:xfrm>
          <a:prstGeom prst="rect">
            <a:avLst/>
          </a:prstGeom>
        </p:spPr>
        <p:txBody>
          <a:bodyPr vert="horz" lIns="91440" tIns="45720" rIns="91440" bIns="45720" rtlCol="false" anchor="ctr">
            <a:normAutofit/>
          </a:bodyPr>
          <a:lstStyle/>
          <a:p>
            <a:pPr/>
            <a:r>
              <a:rPr lang="zh-CN" altLang="en-US"/>
              <a:t>单击此处编辑母版标题样式</a:t>
            </a:r>
            <a:endParaRPr/>
          </a:p>
        </p:txBody>
      </p:sp>
      <p:sp>
        <p:nvSpPr>
          <p:cNvPr id="6" name="文本占位符 2"/>
          <p:cNvSpPr>
            <a:spLocks noGrp="true"/>
          </p:cNvSpPr>
          <p:nvPr>
            <p:ph type="body" idx="1"/>
          </p:nvPr>
        </p:nvSpPr>
        <p:spPr>
          <a:xfrm>
            <a:off x="838200" y="1825625"/>
            <a:ext cx="10515600" cy="4351338"/>
          </a:xfrm>
          <a:prstGeom prst="rect">
            <a:avLst/>
          </a:prstGeom>
        </p:spPr>
        <p:txBody>
          <a:bodyPr vert="horz" lIns="91440" tIns="45720" rIns="91440" bIns="45720" rtlCol="false">
            <a:normAutofit/>
          </a:bodyPr>
          <a:lstStyle/>
          <a:p>
            <a:pPr lvl="0"/>
            <a:r>
              <a:rPr lang="zh-CN" altLang="en-US"/>
              <a:t>单击此处编辑母版文本样式</a:t>
            </a:r>
            <a:endParaRPr/>
          </a:p>
          <a:p>
            <a:pPr lvl="1"/>
            <a:r>
              <a:rPr lang="zh-CN" altLang="en-US"/>
              <a:t>二级</a:t>
            </a:r>
            <a:endParaRPr/>
          </a:p>
          <a:p>
            <a:pPr lvl="2"/>
            <a:r>
              <a:rPr lang="zh-CN" altLang="en-US"/>
              <a:t>三级</a:t>
            </a:r>
            <a:endParaRPr/>
          </a:p>
          <a:p>
            <a:pPr lvl="3"/>
            <a:r>
              <a:rPr lang="zh-CN" altLang="en-US"/>
              <a:t>四级</a:t>
            </a:r>
            <a:endParaRPr/>
          </a:p>
          <a:p>
            <a:pPr lvl="4"/>
            <a:r>
              <a:rPr lang="zh-CN" altLang="en-US"/>
              <a:t>五级</a:t>
            </a:r>
            <a:endParaRPr/>
          </a:p>
        </p:txBody>
      </p:sp>
      <p:sp>
        <p:nvSpPr>
          <p:cNvPr id="7" name="日期占位符 3"/>
          <p:cNvSpPr>
            <a:spLocks noGrp="true"/>
          </p:cNvSpPr>
          <p:nvPr>
            <p:ph type="dt" sz="half" idx="2"/>
          </p:nvPr>
        </p:nvSpPr>
        <p:spPr>
          <a:xfrm>
            <a:off x="838200" y="6356350"/>
            <a:ext cx="2743200"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fld id="{FBFF5C7D-8D99-4A34-A1E2-2DE24A067E0D}" type="datetimeFigureOut">
              <a:rPr/>
              <a:t>2024/5/27</a:t>
            </a:fld>
            <a:endParaRPr lang="zh-CN" altLang="en-US"/>
          </a:p>
        </p:txBody>
      </p:sp>
      <p:sp>
        <p:nvSpPr>
          <p:cNvPr id="8" name="页脚占位符 4"/>
          <p:cNvSpPr>
            <a:spLocks noGrp="true"/>
          </p:cNvSpPr>
          <p:nvPr>
            <p:ph type="ftr" sz="quarter" idx="3"/>
          </p:nvPr>
        </p:nvSpPr>
        <p:spPr>
          <a:xfrm>
            <a:off x="4038600" y="6356350"/>
            <a:ext cx="4114800"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endParaRPr lang="zh-CN" altLang="en-US"/>
          </a:p>
        </p:txBody>
      </p:sp>
      <p:sp>
        <p:nvSpPr>
          <p:cNvPr id="9" name="灯片编号占位符 5"/>
          <p:cNvSpPr>
            <a:spLocks noGrp="true"/>
          </p:cNvSpPr>
          <p:nvPr>
            <p:ph type="sldNum" sz="quarter" idx="4"/>
          </p:nvPr>
        </p:nvSpPr>
        <p:spPr>
          <a:xfrm>
            <a:off x="8610600" y="6356350"/>
            <a:ext cx="2743200"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FF3C24F6-D578-4DD4-A737-07C2BD280F1C}" type="slidenum">
              <a:rPr/>
              <a:t>‹#›</a:t>
            </a:fld>
            <a:endParaRPr lang="zh-CN" altLang="en-US"/>
          </a:p>
        </p:txBody>
      </p:sp>
    </p:spTree>
  </p:cSld>
  <p:clrMap bg1="lt1" tx1="dk1" bg2="lt2" tx2="dk2" accent1="accent1" accent2="accent2" accent3="accent3" accent4="accent4" accent5="accent5" accent6="accent6" hlink="hlink" folHlink="folHlink"/>
  <p:sldLayoutIdLst>
    <p:sldLayoutId id="2147483654" r:id="rId0"/>
  </p:sldLayoutIdLst>
  <p:txStyles>
    <p:titleStyle>
      <a:lvl1pPr algn="l" defTabSz="914400" rtl="false" eaLnBrk="true" latinLnBrk="false" hangingPunct="true">
        <a:lnSpc>
          <a:spcPct val="90000"/>
        </a:lnSpc>
        <a:spcBef>
          <a:spcPct val="1"/>
        </a:spcBef>
        <a:buNone/>
        <a:defRPr sz="4400" kern="1200">
          <a:solidFill>
            <a:schemeClr val="tx1"/>
          </a:solidFill>
          <a:latin typeface="+mj-lt"/>
          <a:ea typeface="+mj-ea"/>
          <a:cs typeface="+mj-cs"/>
        </a:defRPr>
      </a:lvl1pPr>
    </p:titleStyle>
    <p:bodyStyle>
      <a:lvl1pPr marL="228600" indent="-228600" algn="l" defTabSz="914400" rtl="false" eaLnBrk="true" latinLnBrk="false" hangingPunct="true">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notesSlide" Target="../notesSlides/notesSlide1.xml" /><Relationship Id="rId0" Type="http://schemas.openxmlformats.org/officeDocument/2006/relationships/slideLayout" Target="../slideLayouts/slideLayout5.xml" /></Relationships>
</file>

<file path=ppt/slides/_rels/slide2.xml.rels><?xml version="1.0" encoding="UTF-8" standalone="yes"?><Relationships xmlns="http://schemas.openxmlformats.org/package/2006/relationships"><Relationship Id="rId1" Type="http://schemas.openxmlformats.org/officeDocument/2006/relationships/image" Target="media/image27.jpg" /><Relationship Id="rId0" Type="http://schemas.openxmlformats.org/officeDocument/2006/relationships/slideLayout" Target="../slideLayouts/slideLayout1.xml" /></Relationships>
</file>

<file path=ppt/slides/_rels/slide3.xml.rels><?xml version="1.0" encoding="UTF-8" standalone="yes"?><Relationships xmlns="http://schemas.openxmlformats.org/package/2006/relationships"><Relationship Id="rId1" Type="http://schemas.openxmlformats.org/officeDocument/2006/relationships/image" Target="media/image4.png" /><Relationship Id="rId0" Type="http://schemas.openxmlformats.org/officeDocument/2006/relationships/slideLayout" Target="../slideLayouts/slideLayout1.xml" /></Relationships>
</file>

<file path=ppt/slides/_rels/slide4.xml.rels><?xml version="1.0" encoding="UTF-8" standalone="yes"?><Relationships xmlns="http://schemas.openxmlformats.org/package/2006/relationships"><Relationship Id="rId2" Type="http://schemas.openxmlformats.org/officeDocument/2006/relationships/image" Target="media/image46.png" /><Relationship Id="rId1" Type="http://schemas.openxmlformats.org/officeDocument/2006/relationships/image" Target="media/image45.png" /><Relationship Id="rId0" Type="http://schemas.openxmlformats.org/officeDocument/2006/relationships/slideLayout" Target="../slideLayouts/slideLayout2.xml" /></Relationships>
</file>

<file path=ppt/slides/_rels/slide5.xml.rels><?xml version="1.0" encoding="UTF-8" standalone="yes"?><Relationships xmlns="http://schemas.openxmlformats.org/package/2006/relationships"><Relationship Id="rId2" Type="http://schemas.openxmlformats.org/officeDocument/2006/relationships/image" Target="media/image48.png" /><Relationship Id="rId1" Type="http://schemas.openxmlformats.org/officeDocument/2006/relationships/image" Target="media/image47.png" /><Relationship Id="rId0" Type="http://schemas.openxmlformats.org/officeDocument/2006/relationships/slideLayout" Target="../slideLayouts/slideLayout2.xml" /></Relationships>
</file>

<file path=ppt/slides/_rels/slide6.xml.rels><?xml version="1.0" encoding="UTF-8" standalone="yes"?><Relationships xmlns="http://schemas.openxmlformats.org/package/2006/relationships"><Relationship Id="rId2" Type="http://schemas.openxmlformats.org/officeDocument/2006/relationships/image" Target="media/image50.png" /><Relationship Id="rId1" Type="http://schemas.openxmlformats.org/officeDocument/2006/relationships/image" Target="media/image49.png" /><Relationship Id="rId0" Type="http://schemas.openxmlformats.org/officeDocument/2006/relationships/slideLayout" Target="../slideLayouts/slideLayout2.xml" /></Relationships>
</file>

<file path=ppt/slides/_rels/slide7.xml.rels><?xml version="1.0" encoding="UTF-8" standalone="yes"?><Relationships xmlns="http://schemas.openxmlformats.org/package/2006/relationships"><Relationship Id="rId2" Type="http://schemas.openxmlformats.org/officeDocument/2006/relationships/image" Target="media/image52.png" /><Relationship Id="rId1" Type="http://schemas.openxmlformats.org/officeDocument/2006/relationships/image" Target="media/image51.png" /><Relationship Id="rId0" Type="http://schemas.openxmlformats.org/officeDocument/2006/relationships/slideLayout" Target="../slideLayouts/slideLayout2.xml" /></Relationships>
</file>

<file path=ppt/slides/_rels/slide8.xml.rels><?xml version="1.0" encoding="UTF-8" standalone="yes"?><Relationships xmlns="http://schemas.openxmlformats.org/package/2006/relationships"><Relationship Id="rId2" Type="http://schemas.openxmlformats.org/officeDocument/2006/relationships/image" Target="media/image54.png" /><Relationship Id="rId1" Type="http://schemas.openxmlformats.org/officeDocument/2006/relationships/image" Target="media/image53.png" /><Relationship Id="rId0" Type="http://schemas.openxmlformats.org/officeDocument/2006/relationships/slideLayout" Target="../slideLayouts/slideLayout2.xml" /></Relationships>
</file>

<file path=ppt/slides/_rels/slide9.xml.rels><?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image" Target="media/image2.png" /><Relationship Id="rId0" Type="http://schemas.openxmlformats.org/officeDocument/2006/relationships/slideLayout" Target="../slideLayouts/slideLayout2.xml" /></Relationships>
</file>

<file path=ppt/slides/_rels/slide10.xml.rels><?xml version="1.0" encoding="UTF-8" standalone="yes"?><Relationships xmlns="http://schemas.openxmlformats.org/package/2006/relationships"><Relationship Id="rId1" Type="http://schemas.openxmlformats.org/officeDocument/2006/relationships/image" Target="media/image4.png" /><Relationship Id="rId0" Type="http://schemas.openxmlformats.org/officeDocument/2006/relationships/slideLayout" Target="../slideLayouts/slideLayout1.xml" /></Relationships>
</file>

<file path=ppt/slides/_rels/slide11.xml.rels><?xml version="1.0" encoding="UTF-8" standalone="yes"?><Relationships xmlns="http://schemas.openxmlformats.org/package/2006/relationships"><Relationship Id="rId0" Type="http://schemas.openxmlformats.org/officeDocument/2006/relationships/slideLayout" Target="../slideLayouts/slideLayout2.xml" /></Relationships>
</file>

<file path=ppt/slides/_rels/slide12.xml.rels><?xml version="1.0" encoding="UTF-8" standalone="yes"?><Relationships xmlns="http://schemas.openxmlformats.org/package/2006/relationships"><Relationship Id="rId0" Type="http://schemas.openxmlformats.org/officeDocument/2006/relationships/slideLayout" Target="../slideLayouts/slideLayout2.xml" /></Relationships>
</file>

<file path=ppt/slides/_rels/slide13.xml.rels><?xml version="1.0" encoding="UTF-8" standalone="yes"?><Relationships xmlns="http://schemas.openxmlformats.org/package/2006/relationships"><Relationship Id="rId1" Type="http://schemas.openxmlformats.org/officeDocument/2006/relationships/image" Target="media/image5.png" /><Relationship Id="rId0" Type="http://schemas.openxmlformats.org/officeDocument/2006/relationships/slideLayout" Target="../slideLayouts/slideLayout2.xml" /></Relationships>
</file>

<file path=ppt/slides/_rels/slide14.xml.rels><?xml version="1.0" encoding="UTF-8" standalone="yes"?><Relationships xmlns="http://schemas.openxmlformats.org/package/2006/relationships"><Relationship Id="rId1" Type="http://schemas.openxmlformats.org/officeDocument/2006/relationships/image" Target="media/image6.jpg" /><Relationship Id="rId0" Type="http://schemas.openxmlformats.org/officeDocument/2006/relationships/slideLayout" Target="../slideLayouts/slideLayout2.xml" /></Relationships>
</file>

<file path=ppt/slides/_rels/slide15.xml.rels><?xml version="1.0" encoding="UTF-8" standalone="yes"?><Relationships xmlns="http://schemas.openxmlformats.org/package/2006/relationships"><Relationship Id="rId1" Type="http://schemas.openxmlformats.org/officeDocument/2006/relationships/image" Target="media/image7.jpg" /><Relationship Id="rId0" Type="http://schemas.openxmlformats.org/officeDocument/2006/relationships/slideLayout" Target="../slideLayouts/slideLayout2.xml" /></Relationships>
</file>

<file path=ppt/slides/_rels/slide16.xml.rels><?xml version="1.0" encoding="UTF-8" standalone="yes"?><Relationships xmlns="http://schemas.openxmlformats.org/package/2006/relationships"><Relationship Id="rId1" Type="http://schemas.openxmlformats.org/officeDocument/2006/relationships/image" Target="media/image8.jpg" /><Relationship Id="rId0" Type="http://schemas.openxmlformats.org/officeDocument/2006/relationships/slideLayout" Target="../slideLayouts/slideLayout2.xml" /></Relationships>
</file>

<file path=ppt/slides/_rels/slide17.xml.rels><?xml version="1.0" encoding="UTF-8" standalone="yes"?><Relationships xmlns="http://schemas.openxmlformats.org/package/2006/relationships"><Relationship Id="rId1" Type="http://schemas.openxmlformats.org/officeDocument/2006/relationships/image" Target="media/image9.jpg" /><Relationship Id="rId0" Type="http://schemas.openxmlformats.org/officeDocument/2006/relationships/slideLayout" Target="../slideLayouts/slideLayout2.xml" /></Relationships>
</file>

<file path=ppt/slides/_rels/slide18.xml.rels><?xml version="1.0" encoding="UTF-8" standalone="yes"?><Relationships xmlns="http://schemas.openxmlformats.org/package/2006/relationships"><Relationship Id="rId1" Type="http://schemas.openxmlformats.org/officeDocument/2006/relationships/image" Target="media/image10.jpg" /><Relationship Id="rId0" Type="http://schemas.openxmlformats.org/officeDocument/2006/relationships/slideLayout" Target="../slideLayouts/slideLayout2.xml" /></Relationships>
</file>

<file path=ppt/slides/_rels/slide19.xml.rels><?xml version="1.0" encoding="UTF-8" standalone="yes"?><Relationships xmlns="http://schemas.openxmlformats.org/package/2006/relationships"><Relationship Id="rId1" Type="http://schemas.openxmlformats.org/officeDocument/2006/relationships/image" Target="media/image4.png" /><Relationship Id="rId0" Type="http://schemas.openxmlformats.org/officeDocument/2006/relationships/slideLayout" Target="../slideLayouts/slideLayout1.xml" /></Relationships>
</file>

<file path=ppt/slides/_rels/slide20.xml.rels><?xml version="1.0" encoding="UTF-8" standalone="yes"?><Relationships xmlns="http://schemas.openxmlformats.org/package/2006/relationships"><Relationship Id="rId1" Type="http://schemas.openxmlformats.org/officeDocument/2006/relationships/image" Target="media/image13.png" /><Relationship Id="rId0" Type="http://schemas.openxmlformats.org/officeDocument/2006/relationships/slideLayout" Target="../slideLayouts/slideLayout2.xml" /></Relationships>
</file>

<file path=ppt/slides/_rels/slide21.xml.rels><?xml version="1.0" encoding="UTF-8" standalone="yes"?><Relationships xmlns="http://schemas.openxmlformats.org/package/2006/relationships"><Relationship Id="rId1" Type="http://schemas.openxmlformats.org/officeDocument/2006/relationships/image" Target="media/image14.png" /><Relationship Id="rId0" Type="http://schemas.openxmlformats.org/officeDocument/2006/relationships/slideLayout" Target="../slideLayouts/slideLayout2.xml" /></Relationships>
</file>

<file path=ppt/slides/_rels/slide22.xml.rels><?xml version="1.0" encoding="UTF-8" standalone="yes"?><Relationships xmlns="http://schemas.openxmlformats.org/package/2006/relationships"><Relationship Id="rId1" Type="http://schemas.openxmlformats.org/officeDocument/2006/relationships/image" Target="media/image15.png" /><Relationship Id="rId0" Type="http://schemas.openxmlformats.org/officeDocument/2006/relationships/slideLayout" Target="../slideLayouts/slideLayout2.xml" /></Relationships>
</file>

<file path=ppt/slides/_rels/slide23.xml.rels><?xml version="1.0" encoding="UTF-8" standalone="yes"?><Relationships xmlns="http://schemas.openxmlformats.org/package/2006/relationships"><Relationship Id="rId1" Type="http://schemas.openxmlformats.org/officeDocument/2006/relationships/image" Target="media/image16.png" /><Relationship Id="rId0" Type="http://schemas.openxmlformats.org/officeDocument/2006/relationships/slideLayout" Target="../slideLayouts/slideLayout2.xml" /></Relationships>
</file>

<file path=ppt/slides/_rels/slide24.xml.rels><?xml version="1.0" encoding="UTF-8" standalone="yes"?><Relationships xmlns="http://schemas.openxmlformats.org/package/2006/relationships"><Relationship Id="rId2" Type="http://schemas.openxmlformats.org/officeDocument/2006/relationships/image" Target="media/image18.png" /><Relationship Id="rId1" Type="http://schemas.openxmlformats.org/officeDocument/2006/relationships/image" Target="media/image17.png" /><Relationship Id="rId0" Type="http://schemas.openxmlformats.org/officeDocument/2006/relationships/slideLayout" Target="../slideLayouts/slideLayout2.xml" /></Relationships>
</file>

<file path=ppt/slides/_rels/slide25.xml.rels><?xml version="1.0" encoding="UTF-8" standalone="yes"?><Relationships xmlns="http://schemas.openxmlformats.org/package/2006/relationships"><Relationship Id="rId1" Type="http://schemas.openxmlformats.org/officeDocument/2006/relationships/image" Target="media/image19.png" /><Relationship Id="rId0" Type="http://schemas.openxmlformats.org/officeDocument/2006/relationships/slideLayout" Target="../slideLayouts/slideLayout2.xml" /></Relationships>
</file>

<file path=ppt/slides/_rels/slide26.xml.rels><?xml version="1.0" encoding="UTF-8" standalone="yes"?><Relationships xmlns="http://schemas.openxmlformats.org/package/2006/relationships"><Relationship Id="rId2" Type="http://schemas.openxmlformats.org/officeDocument/2006/relationships/image" Target="media/image21.png" /><Relationship Id="rId1" Type="http://schemas.openxmlformats.org/officeDocument/2006/relationships/image" Target="media/image20.png" /><Relationship Id="rId0" Type="http://schemas.openxmlformats.org/officeDocument/2006/relationships/slideLayout" Target="../slideLayouts/slideLayout2.xml" /></Relationships>
</file>

<file path=ppt/slides/_rels/slide27.xml.rels><?xml version="1.0" encoding="UTF-8" standalone="yes"?><Relationships xmlns="http://schemas.openxmlformats.org/package/2006/relationships"><Relationship Id="rId1" Type="http://schemas.openxmlformats.org/officeDocument/2006/relationships/image" Target="media/image22.png" /><Relationship Id="rId2" Type="http://schemas.openxmlformats.org/officeDocument/2006/relationships/image" Target="media/image23.png" /><Relationship Id="rId0" Type="http://schemas.openxmlformats.org/officeDocument/2006/relationships/slideLayout" Target="../slideLayouts/slideLayout4.xml" /></Relationships>
</file>

<file path=ppt/slides/_rels/slide28.xml.rels><?xml version="1.0" encoding="UTF-8" standalone="yes"?><Relationships xmlns="http://schemas.openxmlformats.org/package/2006/relationships"><Relationship Id="rId2" Type="http://schemas.openxmlformats.org/officeDocument/2006/relationships/image" Target="media/image25.png" /><Relationship Id="rId3" Type="http://schemas.openxmlformats.org/officeDocument/2006/relationships/image" Target="media/image26.png" /><Relationship Id="rId1" Type="http://schemas.openxmlformats.org/officeDocument/2006/relationships/image" Target="media/image24.png" /><Relationship Id="rId0" Type="http://schemas.openxmlformats.org/officeDocument/2006/relationships/slideLayout" Target="../slideLayouts/slideLayout4.xml" /></Relationships>
</file>

<file path=ppt/slides/_rels/slide29.xml.rels><?xml version="1.0" encoding="UTF-8" standalone="yes"?><Relationships xmlns="http://schemas.openxmlformats.org/package/2006/relationships"><Relationship Id="rId2" Type="http://schemas.openxmlformats.org/officeDocument/2006/relationships/image" Target="media/image29.png" /><Relationship Id="rId1" Type="http://schemas.openxmlformats.org/officeDocument/2006/relationships/image" Target="media/image28.png" /><Relationship Id="rId0" Type="http://schemas.openxmlformats.org/officeDocument/2006/relationships/slideLayout" Target="../slideLayouts/slideLayout4.xml" /></Relationships>
</file>

<file path=ppt/slides/_rels/slide30.xml.rels><?xml version="1.0" encoding="UTF-8" standalone="yes"?><Relationships xmlns="http://schemas.openxmlformats.org/package/2006/relationships"><Relationship Id="rId1" Type="http://schemas.openxmlformats.org/officeDocument/2006/relationships/image" Target="media/image30.png" /><Relationship Id="rId0" Type="http://schemas.openxmlformats.org/officeDocument/2006/relationships/slideLayout" Target="../slideLayouts/slideLayout2.xml" /></Relationships>
</file>

<file path=ppt/slides/_rels/slide31.xml.rels><?xml version="1.0" encoding="UTF-8" standalone="yes"?><Relationships xmlns="http://schemas.openxmlformats.org/package/2006/relationships"><Relationship Id="rId1" Type="http://schemas.openxmlformats.org/officeDocument/2006/relationships/image" Target="media/image31.png" /><Relationship Id="rId0" Type="http://schemas.openxmlformats.org/officeDocument/2006/relationships/slideLayout" Target="../slideLayouts/slideLayout2.xml" /></Relationships>
</file>

<file path=ppt/slides/_rels/slide32.xml.rels><?xml version="1.0" encoding="UTF-8" standalone="yes"?><Relationships xmlns="http://schemas.openxmlformats.org/package/2006/relationships"><Relationship Id="rId1" Type="http://schemas.openxmlformats.org/officeDocument/2006/relationships/image" Target="media/image32.png" /><Relationship Id="rId0" Type="http://schemas.openxmlformats.org/officeDocument/2006/relationships/slideLayout" Target="../slideLayouts/slideLayout2.xml" /></Relationships>
</file>

<file path=ppt/slides/_rels/slide33.xml.rels><?xml version="1.0" encoding="UTF-8" standalone="yes"?><Relationships xmlns="http://schemas.openxmlformats.org/package/2006/relationships"><Relationship Id="rId1" Type="http://schemas.openxmlformats.org/officeDocument/2006/relationships/image" Target="media/image33.png" /><Relationship Id="rId2" Type="http://schemas.openxmlformats.org/officeDocument/2006/relationships/image" Target="media/image34.png" /><Relationship Id="rId0" Type="http://schemas.openxmlformats.org/officeDocument/2006/relationships/slideLayout" Target="../slideLayouts/slideLayout2.xml" /></Relationships>
</file>

<file path=ppt/slides/_rels/slide34.xml.rels><?xml version="1.0" encoding="UTF-8" standalone="yes"?><Relationships xmlns="http://schemas.openxmlformats.org/package/2006/relationships"><Relationship Id="rId3" Type="http://schemas.openxmlformats.org/officeDocument/2006/relationships/image" Target="media/image37.png" /><Relationship Id="rId2" Type="http://schemas.openxmlformats.org/officeDocument/2006/relationships/image" Target="media/image36.png" /><Relationship Id="rId1" Type="http://schemas.openxmlformats.org/officeDocument/2006/relationships/image" Target="media/image35.png" /><Relationship Id="rId0" Type="http://schemas.openxmlformats.org/officeDocument/2006/relationships/slideLayout" Target="../slideLayouts/slideLayout2.xml" /></Relationships>
</file>

<file path=ppt/slides/_rels/slide35.xml.rels><?xml version="1.0" encoding="UTF-8" standalone="yes"?><Relationships xmlns="http://schemas.openxmlformats.org/package/2006/relationships"><Relationship Id="rId1" Type="http://schemas.openxmlformats.org/officeDocument/2006/relationships/image" Target="media/image38.png" /><Relationship Id="rId0" Type="http://schemas.openxmlformats.org/officeDocument/2006/relationships/slideLayout" Target="../slideLayouts/slideLayout2.xml" /></Relationships>
</file>

<file path=ppt/slides/_rels/slide36.xml.rels><?xml version="1.0" encoding="UTF-8" standalone="yes"?><Relationships xmlns="http://schemas.openxmlformats.org/package/2006/relationships"><Relationship Id="rId0" Type="http://schemas.openxmlformats.org/officeDocument/2006/relationships/slideLayout" Target="../slideLayouts/slideLayout2.xml" /></Relationships>
</file>

<file path=ppt/slides/_rels/slide37.xml.rels><?xml version="1.0" encoding="UTF-8" standalone="yes"?><Relationships xmlns="http://schemas.openxmlformats.org/package/2006/relationships"><Relationship Id="rId1" Type="http://schemas.openxmlformats.org/officeDocument/2006/relationships/image" Target="media/image39.png" /><Relationship Id="rId0" Type="http://schemas.openxmlformats.org/officeDocument/2006/relationships/slideLayout" Target="../slideLayouts/slideLayout2.xml" /></Relationships>
</file>

<file path=ppt/slides/_rels/slide38.xml.rels><?xml version="1.0" encoding="UTF-8" standalone="yes"?><Relationships xmlns="http://schemas.openxmlformats.org/package/2006/relationships"><Relationship Id="rId2" Type="http://schemas.openxmlformats.org/officeDocument/2006/relationships/image" Target="media/image41.png" /><Relationship Id="rId1" Type="http://schemas.openxmlformats.org/officeDocument/2006/relationships/image" Target="media/image40.png" /><Relationship Id="rId0" Type="http://schemas.openxmlformats.org/officeDocument/2006/relationships/slideLayout" Target="../slideLayouts/slideLayout2.xml" /></Relationships>
</file>

<file path=ppt/slides/_rels/slide39.xml.rels><?xml version="1.0" encoding="UTF-8" standalone="yes"?><Relationships xmlns="http://schemas.openxmlformats.org/package/2006/relationships"><Relationship Id="rId3" Type="http://schemas.openxmlformats.org/officeDocument/2006/relationships/image" Target="media/image44.png" /><Relationship Id="rId2" Type="http://schemas.openxmlformats.org/officeDocument/2006/relationships/image" Target="media/image43.png" /><Relationship Id="rId1" Type="http://schemas.openxmlformats.org/officeDocument/2006/relationships/image" Target="media/image42.png" /><Relationship Id="rId0" Type="http://schemas.openxmlformats.org/officeDocument/2006/relationships/slideLayout" Target="../slideLayouts/slideLayout2.xml" /></Relationships>
</file>

<file path=ppt/slides/_rels/slide40.xml.rels><?xml version="1.0" encoding="UTF-8" standalone="yes"?><Relationships xmlns="http://schemas.openxmlformats.org/package/2006/relationships"><Relationship Id="rId1" Type="http://schemas.openxmlformats.org/officeDocument/2006/relationships/image" Target="media/image4.png" /><Relationship Id="rId0" Type="http://schemas.openxmlformats.org/officeDocument/2006/relationships/slideLayout" Target="../slideLayouts/slideLayout1.xml" /></Relationships>
</file>

<file path=ppt/slides/_rels/slide41.xml.rels><?xml version="1.0" encoding="UTF-8" standalone="yes"?><Relationships xmlns="http://schemas.openxmlformats.org/package/2006/relationships"><Relationship Id="rId0" Type="http://schemas.openxmlformats.org/officeDocument/2006/relationships/slideLayout" Target="../slideLayouts/slideLayout2.xml" /></Relationships>
</file>

<file path=ppt/slides/_rels/slide42.xml.rels><?xml version="1.0" encoding="UTF-8" standalone="yes"?><Relationships xmlns="http://schemas.openxmlformats.org/package/2006/relationships"><Relationship Id="rId2" Type="http://schemas.openxmlformats.org/officeDocument/2006/relationships/image" Target="media/image11.png" /><Relationship Id="rId1" Type="http://schemas.openxmlformats.org/officeDocument/2006/relationships/notesSlide" Target="../notesSlides/notesSlide2.xml" /><Relationship Id="rId3" Type="http://schemas.openxmlformats.org/officeDocument/2006/relationships/image" Target="media/image12.png" /><Relationship Id="rId0" Type="http://schemas.openxmlformats.org/officeDocument/2006/relationships/slideLayout" Target="../slideLayouts/slideLayout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pic>
        <p:nvPicPr>
          <p:cNvPr id="102" name="图片 3"/>
          <p:cNvPicPr>
            <a:picLocks noChangeAspect="true"/>
          </p:cNvPicPr>
          <p:nvPr/>
        </p:nvPicPr>
        <p:blipFill>
          <a:blip r:embed="rId2">
            <a:extLst>
              <a:ext uri="{28A0092B-C50C-407E-A947-70E740481C1C}"/>
            </a:extLst>
          </a:blip>
          <a:stretch>
            <a:fillRect/>
          </a:stretch>
        </p:blipFill>
        <p:spPr>
          <a:xfrm>
            <a:off x="191346" y="211432"/>
            <a:ext cx="11809308" cy="5526019"/>
          </a:xfrm>
          <a:prstGeom prst="rect">
            <a:avLst/>
          </a:prstGeom>
        </p:spPr>
      </p:pic>
      <p:sp>
        <p:nvSpPr>
          <p:cNvPr id="103"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dirty="false">
              <a:ln>
                <a:noFill/>
              </a:ln>
              <a:solidFill>
                <a:prstClr val="white"/>
              </a:solidFill>
              <a:effectLst/>
              <a:uLnTx/>
              <a:uFillTx/>
              <a:latin typeface="Calibri" panose="020F0502020204030204"/>
              <a:ea typeface="宋体" panose="02010600030101010101" pitchFamily="2" charset="-122"/>
              <a:cs typeface="+mn-cs"/>
            </a:endParaRPr>
          </a:p>
        </p:txBody>
      </p:sp>
      <p:sp>
        <p:nvSpPr>
          <p:cNvPr id="104"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defRPr sz="1800">
                <a:solidFill>
                  <a:schemeClr val="lt1">
                    <a:alpha val="100000"/>
                  </a:schemeClr>
                </a:solidFill>
                <a:latin typeface="等线"/>
                <a:ea typeface="等线"/>
                <a:cs typeface="+mn-cs"/>
              </a:defRPr>
            </a:pPr>
            <a:r>
              <a:rPr lang="zh-CN" sz="1800" b="false" i="false" u="none" strike="noStrike" spc="0" baseline="0">
                <a:ln>
                  <a:noFill/>
                </a:ln>
                <a:solidFill>
                  <a:srgbClr val="FFFFFF">
                    <a:alpha val="100000"/>
                  </a:srgbClr>
                </a:solidFill>
                <a:effectLst/>
                <a:latin typeface="微软雅黑"/>
                <a:ea typeface="微软雅黑"/>
                <a:cs typeface="+mn-cs"/>
              </a:rPr>
              <a:t>组员：杨海海</a:t>
            </a:r>
            <a:r>
              <a:rPr lang="en-US" sz="1800" b="false" i="false" u="none" strike="noStrike" spc="0" baseline="0">
                <a:ln>
                  <a:noFill/>
                </a:ln>
                <a:solidFill>
                  <a:srgbClr val="FFFFFF">
                    <a:alpha val="100000"/>
                  </a:srgbClr>
                </a:solidFill>
                <a:effectLst/>
                <a:latin typeface="微软雅黑"/>
                <a:ea typeface="微软雅黑"/>
                <a:cs typeface="+mn-cs"/>
              </a:rPr>
              <a:t> </a:t>
            </a:r>
            <a:r>
              <a:rPr lang="zh-CN" sz="1800" b="false" i="false" u="none" strike="noStrike" spc="0" baseline="0">
                <a:ln>
                  <a:noFill/>
                </a:ln>
                <a:solidFill>
                  <a:srgbClr val="FFFFFF">
                    <a:alpha val="100000"/>
                  </a:srgbClr>
                </a:solidFill>
                <a:effectLst/>
                <a:latin typeface="微软雅黑"/>
                <a:ea typeface="微软雅黑"/>
                <a:cs typeface="+mn-cs"/>
              </a:rPr>
              <a:t>罗萌</a:t>
            </a:r>
            <a:r>
              <a:rPr lang="en-US" sz="1800" b="false" i="false" u="none" strike="noStrike" spc="0" baseline="0">
                <a:ln>
                  <a:noFill/>
                </a:ln>
                <a:solidFill>
                  <a:srgbClr val="FFFFFF">
                    <a:alpha val="100000"/>
                  </a:srgbClr>
                </a:solidFill>
                <a:effectLst/>
                <a:latin typeface="微软雅黑"/>
                <a:ea typeface="微软雅黑"/>
                <a:cs typeface="+mn-cs"/>
              </a:rPr>
              <a:t>  </a:t>
            </a:r>
            <a:r>
              <a:rPr lang="zh-CN" sz="1800" b="false" i="false" u="none" strike="noStrike" spc="0" baseline="0">
                <a:ln>
                  <a:noFill/>
                </a:ln>
                <a:solidFill>
                  <a:srgbClr val="FFFFFF">
                    <a:alpha val="100000"/>
                  </a:srgbClr>
                </a:solidFill>
                <a:effectLst/>
                <a:latin typeface="微软雅黑"/>
                <a:ea typeface="微软雅黑"/>
                <a:cs typeface="+mn-cs"/>
              </a:rPr>
              <a:t>郑浪</a:t>
            </a:r>
            <a:r>
              <a:rPr lang="en-US" sz="1800" b="false" i="false" u="none" strike="noStrike" spc="0" baseline="0">
                <a:ln>
                  <a:noFill/>
                </a:ln>
                <a:solidFill>
                  <a:srgbClr val="FFFFFF">
                    <a:alpha val="100000"/>
                  </a:srgbClr>
                </a:solidFill>
                <a:effectLst/>
                <a:latin typeface="微软雅黑"/>
                <a:ea typeface="微软雅黑"/>
                <a:cs typeface="+mn-cs"/>
              </a:rPr>
              <a:t>   </a:t>
            </a:r>
            <a:r>
              <a:rPr lang="zh-CN" sz="1800" b="false" i="false" u="none" strike="noStrike" spc="0" baseline="0">
                <a:ln>
                  <a:noFill/>
                </a:ln>
                <a:solidFill>
                  <a:srgbClr val="FFFFFF">
                    <a:alpha val="100000"/>
                  </a:srgbClr>
                </a:solidFill>
                <a:effectLst/>
                <a:latin typeface="微软雅黑"/>
                <a:ea typeface="微软雅黑"/>
                <a:cs typeface="+mn-cs"/>
              </a:rPr>
              <a:t>牛子源</a:t>
            </a:r>
            <a:endParaRPr/>
          </a:p>
        </p:txBody>
      </p:sp>
      <p:sp>
        <p:nvSpPr>
          <p:cNvPr id="105"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defRPr sz="1800">
                <a:solidFill>
                  <a:schemeClr val="lt1">
                    <a:alpha val="100000"/>
                  </a:schemeClr>
                </a:solidFill>
                <a:latin typeface="等线"/>
                <a:ea typeface="等线"/>
                <a:cs typeface="+mn-cs"/>
              </a:defRPr>
            </a:pPr>
            <a:r>
              <a:rPr lang="en-US" sz="1800" b="false" i="false" u="none" strike="noStrike" spc="0" baseline="0">
                <a:ln>
                  <a:noFill/>
                </a:ln>
                <a:solidFill>
                  <a:srgbClr val="024282">
                    <a:alpha val="100000"/>
                  </a:srgbClr>
                </a:solidFill>
                <a:effectLst/>
                <a:latin typeface="微软雅黑"/>
                <a:ea typeface="微软雅黑"/>
                <a:cs typeface="+mn-cs"/>
              </a:rPr>
              <a:t>2024</a:t>
            </a:r>
            <a:r>
              <a:rPr lang="zh-CN" sz="1800" b="false" i="false" u="none" strike="noStrike" spc="0" baseline="0">
                <a:ln>
                  <a:noFill/>
                </a:ln>
                <a:solidFill>
                  <a:srgbClr val="024282">
                    <a:alpha val="100000"/>
                  </a:srgbClr>
                </a:solidFill>
                <a:effectLst/>
                <a:latin typeface="微软雅黑"/>
                <a:ea typeface="微软雅黑"/>
                <a:cs typeface="+mn-cs"/>
              </a:rPr>
              <a:t>年</a:t>
            </a:r>
            <a:r>
              <a:rPr lang="en-US" sz="1800" b="false" i="false" u="none" strike="noStrike" spc="0" baseline="0">
                <a:ln>
                  <a:noFill/>
                </a:ln>
                <a:solidFill>
                  <a:srgbClr val="024282">
                    <a:alpha val="100000"/>
                  </a:srgbClr>
                </a:solidFill>
                <a:effectLst/>
                <a:latin typeface="微软雅黑"/>
                <a:ea typeface="微软雅黑"/>
                <a:cs typeface="+mn-cs"/>
              </a:rPr>
              <a:t>6</a:t>
            </a:r>
            <a:r>
              <a:rPr lang="zh-CN" sz="1800" b="false" i="false" u="none" strike="noStrike" spc="0" baseline="0">
                <a:ln>
                  <a:noFill/>
                </a:ln>
                <a:solidFill>
                  <a:srgbClr val="024282">
                    <a:alpha val="100000"/>
                  </a:srgbClr>
                </a:solidFill>
                <a:effectLst/>
                <a:latin typeface="微软雅黑"/>
                <a:ea typeface="微软雅黑"/>
                <a:cs typeface="+mn-cs"/>
              </a:rPr>
              <a:t>月</a:t>
            </a:r>
            <a:r>
              <a:rPr lang="en-US" sz="1800" b="false" i="false" u="none" strike="noStrike" spc="0" baseline="0">
                <a:ln>
                  <a:noFill/>
                </a:ln>
                <a:solidFill>
                  <a:srgbClr val="024282">
                    <a:alpha val="100000"/>
                  </a:srgbClr>
                </a:solidFill>
                <a:effectLst/>
                <a:latin typeface="微软雅黑"/>
                <a:ea typeface="微软雅黑"/>
                <a:cs typeface="+mn-cs"/>
              </a:rPr>
              <a:t>4</a:t>
            </a:r>
            <a:r>
              <a:rPr lang="zh-CN" sz="1800" b="false" i="false" u="none" strike="noStrike" spc="0" baseline="0">
                <a:ln>
                  <a:noFill/>
                </a:ln>
                <a:solidFill>
                  <a:srgbClr val="024282">
                    <a:alpha val="100000"/>
                  </a:srgbClr>
                </a:solidFill>
                <a:effectLst/>
                <a:latin typeface="微软雅黑"/>
                <a:ea typeface="微软雅黑"/>
                <a:cs typeface="+mn-cs"/>
              </a:rPr>
              <a:t>日</a:t>
            </a:r>
            <a:endParaRPr/>
          </a:p>
        </p:txBody>
      </p:sp>
      <p:sp>
        <p:nvSpPr>
          <p:cNvPr id="106" name="文本占位符 24"/>
          <p:cNvSpPr txBox="true"/>
          <p:nvPr/>
        </p:nvSpPr>
        <p:spPr>
          <a:xfrm>
            <a:off x="514745" y="2033643"/>
            <a:ext cx="11161239" cy="2133712"/>
          </a:xfrm>
          <a:prstGeom prst="rect">
            <a:avLst/>
          </a:prstGeom>
        </p:spPr>
        <p:txBody>
          <a:bodyPr vert="horz" lIns="91440" tIns="45720" rIns="91440" bIns="45720" rtlCol="false">
            <a:noAutofit/>
          </a:bodyPr>
          <a:lstStyle>
            <a:lvl1pPr marL="0" indent="0" algn="ctr" defTabSz="914400" rtl="false" eaLnBrk="true" latinLnBrk="false" hangingPunct="true">
              <a:lnSpc>
                <a:spcPct val="90000"/>
              </a:lnSpc>
              <a:spcBef>
                <a:spcPts val="1000"/>
              </a:spcBef>
              <a:buFont typeface="Arial" panose="020B0604020202020204" pitchFamily="34" charset="0"/>
              <a:buNone/>
              <a:defRPr sz="5400" b="true"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false">
                <a:solidFill>
                  <a:sysClr val="window" lastClr="FFFFFF"/>
                </a:solidFill>
              </a:rPr>
              <a:t>软件工程课程综合实践汇报</a:t>
            </a:r>
            <a:endParaRPr lang="en-US" altLang="zh-CN" sz="2000" dirty="false">
              <a:solidFill>
                <a:sysClr val="window" lastClr="FFFFFF"/>
              </a:solidFill>
            </a:endParaRPr>
          </a:p>
          <a:p>
            <a:pPr lvl="0">
              <a:lnSpc>
                <a:spcPct val="125000"/>
              </a:lnSpc>
              <a:defRPr/>
            </a:pPr>
            <a:r>
              <a:rPr lang="zh-CN" altLang="en-US" dirty="false">
                <a:solidFill>
                  <a:sysClr val="window" lastClr="FFFFFF"/>
                </a:solidFill>
              </a:rPr>
              <a:t>小米便签阅读与维护</a:t>
            </a:r>
            <a:endParaRPr/>
          </a:p>
        </p:txBody>
      </p:sp>
      <p:cxnSp>
        <p:nvCxnSpPr>
          <p:cNvPr id="107"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8" name="图片 1"/>
          <p:cNvPicPr>
            <a:picLocks noChangeAspect="true"/>
          </p:cNvPicPr>
          <p:nvPr/>
        </p:nvPicPr>
        <p:blipFill>
          <a:blip r:embed="rId3">
            <a:extLst>
              <a:ext uri="{28A0092B-C50C-407E-A947-70E740481C1C}"/>
            </a:extLst>
          </a:blip>
          <a:stretch>
            <a:fillRect/>
          </a:stretch>
        </p:blipFill>
        <p:spPr>
          <a:xfrm>
            <a:off x="3880910" y="675599"/>
            <a:ext cx="4430178" cy="1160285"/>
          </a:xfrm>
          <a:prstGeom prst="rect">
            <a:avLst/>
          </a:prstGeom>
        </p:spPr>
      </p:pic>
      <p:sp>
        <p:nvSpPr>
          <p:cNvPr id="109" name="文本框 2"/>
          <p:cNvSpPr txBox="true"/>
          <p:nvPr/>
        </p:nvSpPr>
        <p:spPr>
          <a:xfrm>
            <a:off x="9350730" y="333113"/>
            <a:ext cx="2773045" cy="840105"/>
          </a:xfrm>
          <a:prstGeom prst="rect">
            <a:avLst/>
          </a:prstGeom>
          <a:noFill/>
        </p:spPr>
        <p:txBody>
          <a:bodyPr wrap="square" rtlCol="false">
            <a:noAutofit/>
          </a:bodyPr>
          <a:lstStyle/>
          <a:p>
            <a:pPr algn="ctr"/>
            <a:r>
              <a:rPr lang="zh-CN" altLang="en-US" sz="2000" dirty="false">
                <a:solidFill>
                  <a:schemeClr val="bg1"/>
                </a:solidFill>
                <a:latin typeface="微软雅黑" panose="020B0503020204020204" pitchFamily="34" charset="-122"/>
                <a:ea typeface="微软雅黑" panose="020B0503020204020204" pitchFamily="34" charset="-122"/>
              </a:rPr>
              <a:t>计算机科学与技术</a:t>
            </a:r>
            <a:endParaRPr/>
          </a:p>
        </p:txBody>
      </p:sp>
      <p:sp>
        <p:nvSpPr>
          <p:cNvPr id="110"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defRPr sz="1800">
                <a:solidFill>
                  <a:schemeClr val="lt1">
                    <a:alpha val="100000"/>
                  </a:schemeClr>
                </a:solidFill>
                <a:latin typeface="等线"/>
                <a:ea typeface="等线"/>
                <a:cs typeface="+mn-cs"/>
              </a:defRPr>
            </a:pPr>
            <a:r>
              <a:rPr lang="zh-CN" sz="1800" b="false" i="false" u="none" strike="noStrike" spc="0" baseline="0">
                <a:ln>
                  <a:noFill/>
                </a:ln>
                <a:solidFill>
                  <a:srgbClr val="024282">
                    <a:alpha val="100000"/>
                  </a:srgbClr>
                </a:solidFill>
                <a:effectLst/>
                <a:latin typeface="微软雅黑"/>
                <a:ea typeface="微软雅黑"/>
                <a:cs typeface="+mn-cs"/>
              </a:rPr>
              <a:t>组长：胡尧</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pic>
        <p:nvPicPr>
          <p:cNvPr id="234" name="图片 22"/>
          <p:cNvPicPr>
            <a:picLocks noChangeAspect="true"/>
          </p:cNvPicPr>
          <p:nvPr/>
        </p:nvPicPr>
        <p:blipFill>
          <a:blip r:embed="rId1">
            <a:extLst>
              <a:ext uri="{28A0092B-C50C-407E-A947-70E740481C1C}"/>
            </a:extLst>
          </a:blip>
          <a:stretch>
            <a:fillRect/>
          </a:stretch>
        </p:blipFill>
        <p:spPr>
          <a:xfrm>
            <a:off x="-20060" y="0"/>
            <a:ext cx="6116060" cy="6858000"/>
          </a:xfrm>
          <a:prstGeom prst="rect">
            <a:avLst/>
          </a:prstGeom>
        </p:spPr>
      </p:pic>
      <p:sp>
        <p:nvSpPr>
          <p:cNvPr id="235" name="矩形 2"/>
          <p:cNvSpPr/>
          <p:nvPr/>
        </p:nvSpPr>
        <p:spPr>
          <a:xfrm>
            <a:off x="-25401" y="-14990"/>
            <a:ext cx="6259616" cy="6872990"/>
          </a:xfrm>
          <a:prstGeom prst="rect">
            <a:avLst/>
          </a:prstGeom>
          <a:gradFill flip="none" rotWithShape="true">
            <a:gsLst>
              <a:gs pos="0">
                <a:srgbClr val="024282">
                  <a:alpha val="70000"/>
                </a:srgbClr>
              </a:gs>
              <a:gs pos="59000">
                <a:srgbClr val="024282">
                  <a:alpha val="80000"/>
                </a:srgbClr>
              </a:gs>
              <a:gs pos="100000">
                <a:srgbClr val="024282">
                  <a:alpha val="95000"/>
                </a:srgbClr>
              </a:gs>
            </a:gsLst>
            <a:lin ang="0" scaled="true"/>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nvGrpSpPr>
          <p:cNvPr id="236" name="组合 9"/>
          <p:cNvGrpSpPr/>
          <p:nvPr/>
        </p:nvGrpSpPr>
        <p:grpSpPr>
          <a:xfrm>
            <a:off x="1251251" y="948678"/>
            <a:ext cx="3022484" cy="1350274"/>
            <a:chOff x="1283804" y="1236710"/>
            <a:chExt cx="3022484" cy="1350274"/>
          </a:xfrm>
        </p:grpSpPr>
        <p:sp>
          <p:nvSpPr>
            <p:cNvPr id="237"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nvGrpSpPr>
            <p:cNvPr id="238" name="组合 5"/>
            <p:cNvGrpSpPr/>
            <p:nvPr/>
          </p:nvGrpSpPr>
          <p:grpSpPr>
            <a:xfrm>
              <a:off x="1573792" y="1256225"/>
              <a:ext cx="2410259" cy="1330759"/>
              <a:chOff x="4874746" y="232424"/>
              <a:chExt cx="2410259" cy="1330759"/>
            </a:xfrm>
          </p:grpSpPr>
          <p:sp>
            <p:nvSpPr>
              <p:cNvPr id="239"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true">
                <a:spLocks noChangeArrowheads="true"/>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false" eaLnBrk="true" fontAlgn="base" latinLnBrk="false" hangingPunct="true">
                  <a:lnSpc>
                    <a:spcPct val="100000"/>
                  </a:lnSpc>
                  <a:spcBef>
                    <a:spcPct val="1"/>
                  </a:spcBef>
                  <a:spcAft>
                    <a:spcPct val="1"/>
                  </a:spcAft>
                  <a:buClrTx/>
                  <a:buSzTx/>
                  <a:buFontTx/>
                  <a:buNone/>
                  <a:tabLst>
                    <a:tab pos="2865755" algn="l"/>
                  </a:tabLst>
                  <a:defRPr/>
                </a:pPr>
                <a:r>
                  <a:rPr kumimoji="false" lang="en-US" altLang="zh-CN" sz="2000" b="true" i="false" u="none" strike="noStrike" kern="1200" cap="none" spc="0" normalizeH="false" baseline="0" noProof="false" dirty="false">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endParaRPr/>
              </a:p>
            </p:txBody>
          </p:sp>
          <p:sp>
            <p:nvSpPr>
              <p:cNvPr id="240"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true">
                <a:spLocks noChangeArrowheads="true"/>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false" eaLnBrk="true" fontAlgn="base" latinLnBrk="false" hangingPunct="true">
                  <a:lnSpc>
                    <a:spcPct val="100000"/>
                  </a:lnSpc>
                  <a:spcBef>
                    <a:spcPct val="1"/>
                  </a:spcBef>
                  <a:spcAft>
                    <a:spcPct val="1"/>
                  </a:spcAft>
                  <a:buClrTx/>
                  <a:buSzTx/>
                  <a:buFontTx/>
                  <a:buNone/>
                  <a:tabLst>
                    <a:tab pos="2865755" algn="l"/>
                  </a:tabLst>
                  <a:defRPr/>
                </a:pPr>
                <a:r>
                  <a:rPr kumimoji="false" lang="zh-CN" altLang="en-US" sz="4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false" lang="en-US" altLang="zh-CN" sz="4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241"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242" name="组合 12"/>
          <p:cNvGrpSpPr/>
          <p:nvPr/>
        </p:nvGrpSpPr>
        <p:grpSpPr>
          <a:xfrm>
            <a:off x="5519934" y="1112416"/>
            <a:ext cx="1381373" cy="660400"/>
            <a:chOff x="5519936" y="1488468"/>
            <a:chExt cx="1381373" cy="660400"/>
          </a:xfrm>
          <a:effectLst>
            <a:outerShdw blurRad="50800" dist="38100" dir="5400000" algn="t" rotWithShape="false">
              <a:prstClr val="black">
                <a:alpha val="40000"/>
              </a:prstClr>
            </a:outerShdw>
          </a:effectLst>
        </p:grpSpPr>
        <p:sp>
          <p:nvSpPr>
            <p:cNvPr id="243" name="平行四边形 10"/>
            <p:cNvSpPr/>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dirty="false">
                <a:ln>
                  <a:noFill/>
                </a:ln>
                <a:solidFill>
                  <a:prstClr val="white"/>
                </a:solidFill>
                <a:effectLst/>
                <a:uLnTx/>
                <a:uFillTx/>
                <a:latin typeface="Calibri" panose="020F0502020204030204"/>
                <a:ea typeface="宋体" panose="02010600030101010101" pitchFamily="2" charset="-122"/>
                <a:cs typeface="+mn-cs"/>
              </a:endParaRPr>
            </a:p>
          </p:txBody>
        </p:sp>
        <p:sp>
          <p:nvSpPr>
            <p:cNvPr id="244"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true">
              <a:spLocks noChangeArrowheads="true"/>
            </p:cNvSpPr>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false" eaLnBrk="true" fontAlgn="base" latinLnBrk="false" hangingPunct="true">
                <a:lnSpc>
                  <a:spcPct val="100000"/>
                </a:lnSpc>
                <a:spcBef>
                  <a:spcPct val="1"/>
                </a:spcBef>
                <a:spcAft>
                  <a:spcPct val="1"/>
                </a:spcAft>
                <a:buClrTx/>
                <a:buSzTx/>
                <a:buFontTx/>
                <a:buNone/>
                <a:tabLst>
                  <a:tab pos="2865755" algn="l"/>
                </a:tabLst>
                <a:defRPr/>
              </a:pPr>
              <a:r>
                <a:rPr kumimoji="false" lang="en-US" altLang="zh-CN" sz="3200" b="true" i="false" u="none" strike="noStrike" kern="1200" cap="none" spc="0" normalizeH="false" baseline="0" noProof="false" dirty="false">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endParaRPr/>
            </a:p>
          </p:txBody>
        </p:sp>
      </p:grpSp>
      <p:grpSp>
        <p:nvGrpSpPr>
          <p:cNvPr id="245" name="组合 13"/>
          <p:cNvGrpSpPr/>
          <p:nvPr/>
        </p:nvGrpSpPr>
        <p:grpSpPr>
          <a:xfrm>
            <a:off x="5519935" y="2528573"/>
            <a:ext cx="1381373" cy="660400"/>
            <a:chOff x="5519936" y="1488468"/>
            <a:chExt cx="1381373" cy="660400"/>
          </a:xfrm>
          <a:effectLst>
            <a:outerShdw blurRad="50800" dist="38100" dir="2700000" algn="tl" rotWithShape="false">
              <a:prstClr val="black">
                <a:alpha val="40000"/>
              </a:prstClr>
            </a:outerShdw>
          </a:effectLst>
        </p:grpSpPr>
        <p:sp>
          <p:nvSpPr>
            <p:cNvPr id="246" name="平行四边形 14"/>
            <p:cNvSpPr/>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47"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true">
              <a:spLocks noChangeArrowheads="true"/>
            </p:cNvSpPr>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false" eaLnBrk="true" fontAlgn="base" latinLnBrk="false" hangingPunct="true">
                <a:lnSpc>
                  <a:spcPct val="100000"/>
                </a:lnSpc>
                <a:spcBef>
                  <a:spcPct val="1"/>
                </a:spcBef>
                <a:spcAft>
                  <a:spcPct val="1"/>
                </a:spcAft>
                <a:buClrTx/>
                <a:buSzTx/>
                <a:buFontTx/>
                <a:buNone/>
                <a:tabLst>
                  <a:tab pos="2865755" algn="l"/>
                </a:tabLst>
                <a:defRPr/>
              </a:pPr>
              <a:r>
                <a:rPr kumimoji="false" lang="en-US" altLang="zh-CN" sz="3200" b="true" i="false" u="none" strike="noStrike" kern="1200" cap="none" spc="0" normalizeH="false" baseline="0" noProof="false" dirty="false">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endParaRPr/>
            </a:p>
          </p:txBody>
        </p:sp>
      </p:grpSp>
      <p:grpSp>
        <p:nvGrpSpPr>
          <p:cNvPr id="248" name="组合 16"/>
          <p:cNvGrpSpPr/>
          <p:nvPr/>
        </p:nvGrpSpPr>
        <p:grpSpPr>
          <a:xfrm>
            <a:off x="5450291" y="3944730"/>
            <a:ext cx="1381373" cy="660400"/>
            <a:chOff x="5519936" y="1488468"/>
            <a:chExt cx="1381373" cy="660400"/>
          </a:xfrm>
          <a:effectLst>
            <a:outerShdw blurRad="50800" dist="38100" dir="2700000" algn="tl" rotWithShape="false">
              <a:prstClr val="black">
                <a:alpha val="40000"/>
              </a:prstClr>
            </a:outerShdw>
          </a:effectLst>
        </p:grpSpPr>
        <p:sp>
          <p:nvSpPr>
            <p:cNvPr id="249" name="平行四边形 17"/>
            <p:cNvSpPr/>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50"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true">
              <a:spLocks noChangeArrowheads="true"/>
            </p:cNvSpPr>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false" eaLnBrk="true" fontAlgn="base" latinLnBrk="false" hangingPunct="true">
                <a:lnSpc>
                  <a:spcPct val="100000"/>
                </a:lnSpc>
                <a:spcBef>
                  <a:spcPct val="1"/>
                </a:spcBef>
                <a:spcAft>
                  <a:spcPct val="1"/>
                </a:spcAft>
                <a:buClrTx/>
                <a:buSzTx/>
                <a:buFontTx/>
                <a:buNone/>
                <a:tabLst>
                  <a:tab pos="2865755" algn="l"/>
                </a:tabLst>
                <a:defRPr/>
              </a:pPr>
              <a:r>
                <a:rPr kumimoji="false" lang="en-US" altLang="zh-CN" sz="3200" b="true" i="false" u="none" strike="noStrike" kern="1200" cap="none" spc="0" normalizeH="false" baseline="0" noProof="false" dirty="false">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endParaRPr/>
            </a:p>
          </p:txBody>
        </p:sp>
      </p:grpSp>
      <p:grpSp>
        <p:nvGrpSpPr>
          <p:cNvPr id="251" name="组合 19"/>
          <p:cNvGrpSpPr/>
          <p:nvPr/>
        </p:nvGrpSpPr>
        <p:grpSpPr>
          <a:xfrm>
            <a:off x="5519934" y="5360888"/>
            <a:ext cx="1381373" cy="660400"/>
            <a:chOff x="5519936" y="1488468"/>
            <a:chExt cx="1381373" cy="660400"/>
          </a:xfrm>
          <a:effectLst>
            <a:outerShdw blurRad="50800" dist="38100" dir="2700000" algn="tl" rotWithShape="false">
              <a:prstClr val="black">
                <a:alpha val="40000"/>
              </a:prstClr>
            </a:outerShdw>
          </a:effectLst>
        </p:grpSpPr>
        <p:sp>
          <p:nvSpPr>
            <p:cNvPr id="252" name="平行四边形 20"/>
            <p:cNvSpPr/>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53"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true">
              <a:spLocks noChangeArrowheads="true"/>
            </p:cNvSpPr>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false" fontAlgn="base" hangingPunct="false">
                <a:spcBef>
                  <a:spcPct val="1"/>
                </a:spcBef>
                <a:spcAft>
                  <a:spcPct val="1"/>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false" eaLnBrk="true" fontAlgn="base" latinLnBrk="false" hangingPunct="true">
                <a:lnSpc>
                  <a:spcPct val="100000"/>
                </a:lnSpc>
                <a:spcBef>
                  <a:spcPct val="1"/>
                </a:spcBef>
                <a:spcAft>
                  <a:spcPct val="1"/>
                </a:spcAft>
                <a:buClrTx/>
                <a:buSzTx/>
                <a:buFontTx/>
                <a:buNone/>
                <a:tabLst>
                  <a:tab pos="2865755" algn="l"/>
                </a:tabLst>
                <a:defRPr/>
              </a:pPr>
              <a:r>
                <a:rPr kumimoji="false" lang="en-US" altLang="zh-CN" sz="3200" b="true" i="false" u="none" strike="noStrike" kern="1200" cap="none" spc="0" normalizeH="false" baseline="0" noProof="false" dirty="false">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endParaRPr/>
            </a:p>
          </p:txBody>
        </p:sp>
      </p:grpSp>
      <p:grpSp>
        <p:nvGrpSpPr>
          <p:cNvPr id="254" name="组合 32"/>
          <p:cNvGrpSpPr/>
          <p:nvPr/>
        </p:nvGrpSpPr>
        <p:grpSpPr>
          <a:xfrm>
            <a:off x="7407301" y="968193"/>
            <a:ext cx="2688849" cy="908903"/>
            <a:chOff x="7213667" y="968193"/>
            <a:chExt cx="2688849" cy="908903"/>
          </a:xfrm>
        </p:grpSpPr>
        <p:sp>
          <p:nvSpPr>
            <p:cNvPr id="255" name="文本框 6"/>
            <p:cNvSpPr txBox="true">
              <a:spLocks noChangeArrowheads="true"/>
            </p:cNvSpPr>
            <p:nvPr/>
          </p:nvSpPr>
          <p:spPr bwMode="auto">
            <a:xfrm>
              <a:off x="7214249" y="968193"/>
              <a:ext cx="2339102" cy="523220"/>
            </a:xfrm>
            <a:prstGeom prst="rect">
              <a:avLst/>
            </a:prstGeom>
            <a:noFill/>
            <a:ln>
              <a:noFill/>
            </a:ln>
            <a:extLst>
              <a:ext uri="{909E8E84-426E-40DD-AFC4-6F175D3DCCD1}"/>
              <a:ext uri="{91240B29-F687-4F45-9708-019B960494DF}"/>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false" eaLnBrk="true" fontAlgn="base" latinLnBrk="false" hangingPunct="true">
                <a:lnSpc>
                  <a:spcPct val="100000"/>
                </a:lnSpc>
                <a:spcBef>
                  <a:spcPct val="1"/>
                </a:spcBef>
                <a:spcAft>
                  <a:spcPct val="1"/>
                </a:spcAft>
                <a:buClrTx/>
                <a:buSzTx/>
                <a:buFontTx/>
                <a:buNone/>
                <a:defRPr/>
              </a:pPr>
              <a:r>
                <a:rPr kumimoji="false" lang="zh-CN" altLang="en-US" sz="2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a:p>
          </p:txBody>
        </p:sp>
        <p:sp>
          <p:nvSpPr>
            <p:cNvPr id="256" name="矩形 31"/>
            <p:cNvSpPr/>
            <p:nvPr/>
          </p:nvSpPr>
          <p:spPr>
            <a:xfrm>
              <a:off x="7213667" y="1507764"/>
              <a:ext cx="2688849" cy="369332"/>
            </a:xfrm>
            <a:prstGeom prst="rect">
              <a:avLst/>
            </a:prstGeom>
          </p:spPr>
          <p:txBody>
            <a:bodyPr wrap="square">
              <a:spAutoFit/>
            </a:bodyPr>
            <a:lstStyle/>
            <a:p>
              <a:pPr marL="0" marR="0" lvl="0" indent="0" defTabSz="914400" rtl="false" eaLnBrk="true" fontAlgn="base" latinLnBrk="false" hangingPunct="true">
                <a:lnSpc>
                  <a:spcPct val="100000"/>
                </a:lnSpc>
                <a:spcBef>
                  <a:spcPct val="1"/>
                </a:spcBef>
                <a:spcAft>
                  <a:spcPct val="1"/>
                </a:spcAft>
                <a:buClrTx/>
                <a:buSzTx/>
                <a:buFontTx/>
                <a:buNone/>
                <a:defRPr/>
              </a:pPr>
              <a:r>
                <a:rPr kumimoji="false" lang="en-US" altLang="zh-CN" sz="1800" b="false" i="false" u="none" strike="noStrike" kern="1200" cap="none" spc="0" normalizeH="false" baseline="0" noProof="false" dirty="false">
                  <a:ln>
                    <a:noFill/>
                  </a:ln>
                  <a:solidFill>
                    <a:srgbClr val="024282"/>
                  </a:solidFill>
                  <a:effectLst/>
                  <a:uLnTx/>
                  <a:uFillTx/>
                  <a:latin typeface="Calibri Light" panose="020F0302020204030204" pitchFamily="34" charset="0"/>
                  <a:ea typeface="方正兰亭黑_GBK"/>
                  <a:cs typeface="+mn-cs"/>
                </a:rPr>
                <a:t>Open source code reading</a:t>
              </a:r>
              <a:endParaRPr/>
            </a:p>
          </p:txBody>
        </p:sp>
      </p:grpSp>
      <p:grpSp>
        <p:nvGrpSpPr>
          <p:cNvPr id="257" name="组合 33"/>
          <p:cNvGrpSpPr/>
          <p:nvPr/>
        </p:nvGrpSpPr>
        <p:grpSpPr>
          <a:xfrm>
            <a:off x="7407302" y="2416386"/>
            <a:ext cx="2705040" cy="884773"/>
            <a:chOff x="7213668" y="968193"/>
            <a:chExt cx="2705040" cy="884773"/>
          </a:xfrm>
        </p:grpSpPr>
        <p:sp>
          <p:nvSpPr>
            <p:cNvPr id="258" name="文本框 6"/>
            <p:cNvSpPr txBox="true">
              <a:spLocks noChangeArrowheads="true"/>
            </p:cNvSpPr>
            <p:nvPr/>
          </p:nvSpPr>
          <p:spPr bwMode="auto">
            <a:xfrm>
              <a:off x="7214249" y="968193"/>
              <a:ext cx="2339102" cy="523220"/>
            </a:xfrm>
            <a:prstGeom prst="rect">
              <a:avLst/>
            </a:prstGeom>
            <a:noFill/>
            <a:ln>
              <a:noFill/>
            </a:ln>
            <a:extLst>
              <a:ext uri="{909E8E84-426E-40DD-AFC4-6F175D3DCCD1}"/>
              <a:ext uri="{91240B29-F687-4F45-9708-019B960494DF}"/>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false" eaLnBrk="true" fontAlgn="base" latinLnBrk="false" hangingPunct="true">
                <a:lnSpc>
                  <a:spcPct val="100000"/>
                </a:lnSpc>
                <a:spcBef>
                  <a:spcPct val="1"/>
                </a:spcBef>
                <a:spcAft>
                  <a:spcPct val="1"/>
                </a:spcAft>
                <a:buClrTx/>
                <a:buSzTx/>
                <a:buFontTx/>
                <a:buNone/>
                <a:defRPr/>
              </a:pPr>
              <a:r>
                <a:rPr kumimoji="false" lang="zh-CN" altLang="en-US" sz="2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a:p>
          </p:txBody>
        </p:sp>
        <p:sp>
          <p:nvSpPr>
            <p:cNvPr id="259" name="矩形 35"/>
            <p:cNvSpPr/>
            <p:nvPr/>
          </p:nvSpPr>
          <p:spPr>
            <a:xfrm>
              <a:off x="7213668" y="1483634"/>
              <a:ext cx="2705040" cy="369332"/>
            </a:xfrm>
            <a:prstGeom prst="rect">
              <a:avLst/>
            </a:prstGeom>
          </p:spPr>
          <p:txBody>
            <a:bodyPr wrap="square">
              <a:spAutoFit/>
            </a:bodyPr>
            <a:lstStyle/>
            <a:p>
              <a:pPr marL="0" marR="0" lvl="0" indent="0" defTabSz="914400" rtl="false" eaLnBrk="true" fontAlgn="base" latinLnBrk="false" hangingPunct="true">
                <a:lnSpc>
                  <a:spcPct val="100000"/>
                </a:lnSpc>
                <a:spcBef>
                  <a:spcPct val="1"/>
                </a:spcBef>
                <a:spcAft>
                  <a:spcPct val="1"/>
                </a:spcAft>
                <a:buClrTx/>
                <a:buSzTx/>
                <a:buFontTx/>
                <a:buNone/>
                <a:defRPr/>
              </a:pPr>
              <a:r>
                <a:rPr kumimoji="false" lang="en-US" altLang="zh-CN" sz="1800" b="false" i="false" u="none" strike="noStrike" kern="1200" cap="none" spc="0" normalizeH="false" baseline="0" noProof="false" dirty="false">
                  <a:ln>
                    <a:noFill/>
                  </a:ln>
                  <a:solidFill>
                    <a:srgbClr val="024282"/>
                  </a:solidFill>
                  <a:effectLst/>
                  <a:uLnTx/>
                  <a:uFillTx/>
                  <a:latin typeface="Calibri Light" panose="020F0302020204030204" pitchFamily="34" charset="0"/>
                  <a:ea typeface="方正兰亭黑_GBK"/>
                  <a:cs typeface="+mn-cs"/>
                </a:rPr>
                <a:t>Code quality analysis</a:t>
              </a:r>
              <a:endParaRPr/>
            </a:p>
          </p:txBody>
        </p:sp>
      </p:grpSp>
      <p:grpSp>
        <p:nvGrpSpPr>
          <p:cNvPr id="260" name="组合 36"/>
          <p:cNvGrpSpPr/>
          <p:nvPr/>
        </p:nvGrpSpPr>
        <p:grpSpPr>
          <a:xfrm>
            <a:off x="7407883" y="3832543"/>
            <a:ext cx="3125717" cy="893028"/>
            <a:chOff x="7214249" y="968193"/>
            <a:chExt cx="3125717" cy="893028"/>
          </a:xfrm>
        </p:grpSpPr>
        <p:sp>
          <p:nvSpPr>
            <p:cNvPr id="261" name="文本框 6"/>
            <p:cNvSpPr txBox="true">
              <a:spLocks noChangeArrowheads="true"/>
            </p:cNvSpPr>
            <p:nvPr/>
          </p:nvSpPr>
          <p:spPr bwMode="auto">
            <a:xfrm>
              <a:off x="7214249" y="968193"/>
              <a:ext cx="2339102" cy="523220"/>
            </a:xfrm>
            <a:prstGeom prst="rect">
              <a:avLst/>
            </a:prstGeom>
            <a:noFill/>
            <a:ln>
              <a:noFill/>
            </a:ln>
            <a:extLst>
              <a:ext uri="{909E8E84-426E-40DD-AFC4-6F175D3DCCD1}"/>
              <a:ext uri="{91240B29-F687-4F45-9708-019B960494DF}"/>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false" eaLnBrk="true" fontAlgn="base" latinLnBrk="false" hangingPunct="true">
                <a:lnSpc>
                  <a:spcPct val="100000"/>
                </a:lnSpc>
                <a:spcBef>
                  <a:spcPct val="1"/>
                </a:spcBef>
                <a:spcAft>
                  <a:spcPct val="1"/>
                </a:spcAft>
                <a:buClrTx/>
                <a:buSzTx/>
                <a:buFontTx/>
                <a:buNone/>
                <a:defRPr/>
              </a:pPr>
              <a:r>
                <a:rPr kumimoji="false" lang="zh-CN" altLang="en-US" sz="2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a:p>
          </p:txBody>
        </p:sp>
        <p:sp>
          <p:nvSpPr>
            <p:cNvPr id="262" name="矩形 38"/>
            <p:cNvSpPr/>
            <p:nvPr/>
          </p:nvSpPr>
          <p:spPr>
            <a:xfrm>
              <a:off x="7214302" y="1491889"/>
              <a:ext cx="3125664" cy="369332"/>
            </a:xfrm>
            <a:prstGeom prst="rect">
              <a:avLst/>
            </a:prstGeom>
          </p:spPr>
          <p:txBody>
            <a:bodyPr wrap="none">
              <a:spAutoFit/>
            </a:bodyPr>
            <a:lstStyle/>
            <a:p>
              <a:pPr marL="0" marR="0" lvl="0" indent="0" algn="l" defTabSz="914400" rtl="false" eaLnBrk="true" fontAlgn="base" latinLnBrk="false" hangingPunct="true">
                <a:lnSpc>
                  <a:spcPct val="100000"/>
                </a:lnSpc>
                <a:spcBef>
                  <a:spcPct val="1"/>
                </a:spcBef>
                <a:spcAft>
                  <a:spcPct val="1"/>
                </a:spcAft>
                <a:buClrTx/>
                <a:buSzTx/>
                <a:buFontTx/>
                <a:buNone/>
                <a:defRPr/>
              </a:pPr>
              <a:r>
                <a:rPr kumimoji="false" lang="en-US" altLang="zh-CN" sz="1800" b="false" i="false" u="none" strike="noStrike" kern="1200" cap="none" spc="0" normalizeH="false" baseline="0" noProof="false" dirty="false">
                  <a:ln>
                    <a:noFill/>
                  </a:ln>
                  <a:solidFill>
                    <a:srgbClr val="024282"/>
                  </a:solidFill>
                  <a:effectLst/>
                  <a:uLnTx/>
                  <a:uFillTx/>
                  <a:latin typeface="Calibri Light" panose="020F0302020204030204" pitchFamily="34" charset="0"/>
                  <a:ea typeface="方正兰亭黑_GBK"/>
                  <a:cs typeface="+mn-cs"/>
                </a:rPr>
                <a:t>Open source code maintenance</a:t>
              </a:r>
              <a:endParaRPr/>
            </a:p>
          </p:txBody>
        </p:sp>
      </p:grpSp>
      <p:grpSp>
        <p:nvGrpSpPr>
          <p:cNvPr id="263" name="组合 39"/>
          <p:cNvGrpSpPr/>
          <p:nvPr/>
        </p:nvGrpSpPr>
        <p:grpSpPr>
          <a:xfrm>
            <a:off x="7407301" y="5264329"/>
            <a:ext cx="1651486" cy="885408"/>
            <a:chOff x="7213667" y="968193"/>
            <a:chExt cx="1651486" cy="885408"/>
          </a:xfrm>
        </p:grpSpPr>
        <p:sp>
          <p:nvSpPr>
            <p:cNvPr id="264" name="文本框 6"/>
            <p:cNvSpPr txBox="true">
              <a:spLocks noChangeArrowheads="true"/>
            </p:cNvSpPr>
            <p:nvPr/>
          </p:nvSpPr>
          <p:spPr bwMode="auto">
            <a:xfrm>
              <a:off x="7214249" y="968193"/>
              <a:ext cx="902811" cy="523220"/>
            </a:xfrm>
            <a:prstGeom prst="rect">
              <a:avLst/>
            </a:prstGeom>
            <a:noFill/>
            <a:ln>
              <a:noFill/>
            </a:ln>
            <a:extLst>
              <a:ext uri="{909E8E84-426E-40DD-AFC4-6F175D3DCCD1}"/>
              <a:ext uri="{91240B29-F687-4F45-9708-019B960494DF}"/>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false" fontAlgn="base" hangingPunct="false">
                <a:spcBef>
                  <a:spcPct val="1"/>
                </a:spcBef>
                <a:spcAft>
                  <a:spcPct val="1"/>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false" eaLnBrk="true" fontAlgn="base" latinLnBrk="false" hangingPunct="true">
                <a:lnSpc>
                  <a:spcPct val="100000"/>
                </a:lnSpc>
                <a:spcBef>
                  <a:spcPct val="1"/>
                </a:spcBef>
                <a:spcAft>
                  <a:spcPct val="1"/>
                </a:spcAft>
                <a:buClrTx/>
                <a:buSzTx/>
                <a:buFontTx/>
                <a:buNone/>
                <a:defRPr/>
              </a:pPr>
              <a:r>
                <a:rPr kumimoji="false" lang="zh-CN" altLang="en-US" sz="2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a:p>
          </p:txBody>
        </p:sp>
        <p:sp>
          <p:nvSpPr>
            <p:cNvPr id="265" name="矩形 41"/>
            <p:cNvSpPr/>
            <p:nvPr/>
          </p:nvSpPr>
          <p:spPr>
            <a:xfrm>
              <a:off x="7213667" y="1484269"/>
              <a:ext cx="1651486" cy="369332"/>
            </a:xfrm>
            <a:prstGeom prst="rect">
              <a:avLst/>
            </a:prstGeom>
          </p:spPr>
          <p:txBody>
            <a:bodyPr wrap="square">
              <a:spAutoFit/>
            </a:bodyPr>
            <a:lstStyle/>
            <a:p>
              <a:pPr marL="0" marR="0" lvl="0" indent="0" defTabSz="914400" rtl="false" eaLnBrk="true" fontAlgn="base" latinLnBrk="false" hangingPunct="true">
                <a:lnSpc>
                  <a:spcPct val="100000"/>
                </a:lnSpc>
                <a:spcBef>
                  <a:spcPct val="1"/>
                </a:spcBef>
                <a:spcAft>
                  <a:spcPct val="1"/>
                </a:spcAft>
                <a:buClrTx/>
                <a:buSzTx/>
                <a:buFontTx/>
                <a:buNone/>
                <a:defRPr/>
              </a:pPr>
              <a:r>
                <a:rPr kumimoji="false" lang="en-US" altLang="zh-CN" sz="1800" b="false" i="false" u="none" strike="noStrike" kern="1200" cap="none" spc="0" normalizeH="false" baseline="0" noProof="false" dirty="false">
                  <a:ln>
                    <a:noFill/>
                  </a:ln>
                  <a:solidFill>
                    <a:srgbClr val="024282"/>
                  </a:solidFill>
                  <a:effectLst/>
                  <a:uLnTx/>
                  <a:uFillTx/>
                  <a:latin typeface="Calibri Light" panose="020F0302020204030204" pitchFamily="34" charset="0"/>
                  <a:ea typeface="方正兰亭黑_GBK"/>
                  <a:cs typeface="+mn-cs"/>
                </a:rPr>
                <a:t>Summary</a:t>
              </a:r>
              <a:endParaRPr/>
            </a:p>
          </p:txBody>
        </p:sp>
      </p:grpSp>
      <p:sp>
        <p:nvSpPr>
          <p:cNvPr id="266" name="文本框 23"/>
          <p:cNvSpPr txBox="true"/>
          <p:nvPr/>
        </p:nvSpPr>
        <p:spPr>
          <a:xfrm>
            <a:off x="8617953" y="6385194"/>
            <a:ext cx="3600400" cy="400110"/>
          </a:xfrm>
          <a:prstGeom prst="rect">
            <a:avLst/>
          </a:prstGeom>
          <a:noFill/>
        </p:spPr>
        <p:txBody>
          <a:bodyPr wrap="square">
            <a:spAutoFit/>
          </a:bodyPr>
          <a:lstStyle/>
          <a:p>
            <a:pPr algn="r"/>
            <a:r>
              <a:rPr lang="zh-CN" altLang="en-US" sz="2000" b="false" i="false" dirty="false">
                <a:solidFill>
                  <a:srgbClr val="25506B"/>
                </a:solidFill>
                <a:effectLst/>
                <a:latin typeface="方正舒体" panose="02010601030101010101" pitchFamily="2" charset="-122"/>
                <a:ea typeface="方正舒体" panose="02010601030101010101" pitchFamily="2" charset="-122"/>
              </a:rPr>
              <a:t>明德至善 弘毅兴邦</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89" name=""/>
        <p:cNvGrpSpPr/>
        <p:nvPr/>
      </p:nvGrpSpPr>
      <p:grpSpPr>
        <a:xfrm>
          <a:off x="0" y="0"/>
          <a:ext cx="0" cy="0"/>
          <a:chOff x="0" y="0"/>
          <a:chExt cx="0" cy="0"/>
        </a:xfrm>
      </p:grpSpPr>
      <p:pic>
        <p:nvPicPr>
          <p:cNvPr id="390" name="图片 9"/>
          <p:cNvPicPr>
            <a:picLocks noChangeAspect="true"/>
          </p:cNvPicPr>
          <p:nvPr/>
        </p:nvPicPr>
        <p:blipFill rotWithShape="true">
          <a:blip r:embed="rId1">
            <a:alphaModFix amt="10000"/>
            <a:extLst>
              <a:ext uri="{28A0092B-C50C-407E-A947-70E740481C1C}"/>
            </a:extLst>
          </a:blip>
          <a:srcRect r="74109"/>
          <a:stretch>
            <a:fillRect/>
          </a:stretch>
        </p:blipFill>
        <p:spPr>
          <a:xfrm>
            <a:off x="319337" y="779207"/>
            <a:ext cx="5433538" cy="5370342"/>
          </a:xfrm>
          <a:prstGeom prst="rect">
            <a:avLst/>
          </a:prstGeom>
        </p:spPr>
      </p:pic>
      <p:sp>
        <p:nvSpPr>
          <p:cNvPr id="391" name="文本占位符 3"/>
          <p:cNvSpPr txBox="true"/>
          <p:nvPr/>
        </p:nvSpPr>
        <p:spPr>
          <a:xfrm>
            <a:off x="6436079" y="779207"/>
            <a:ext cx="4256684" cy="1612900"/>
          </a:xfrm>
          <a:prstGeom prst="rect">
            <a:avLst/>
          </a:prstGeom>
        </p:spPr>
        <p:txBody>
          <a:bodyPr vert="horz" lIns="91440" tIns="45720" rIns="91440" bIns="45720" rtlCol="false">
            <a:noAutofit/>
          </a:bodyPr>
          <a:lstStyle>
            <a:lvl1pPr marL="0" indent="0" algn="l" defTabSz="914400" rtl="false" eaLnBrk="true" latinLnBrk="false" hangingPunct="true">
              <a:lnSpc>
                <a:spcPct val="90000"/>
              </a:lnSpc>
              <a:spcBef>
                <a:spcPts val="1000"/>
              </a:spcBef>
              <a:buFont typeface="Arial" panose="020B0604020202020204" pitchFamily="34" charset="0"/>
              <a:buNone/>
              <a:defRPr sz="6000" b="true" kern="1200">
                <a:gradFill>
                  <a:gsLst>
                    <a:gs pos="36000">
                      <a:srgbClr val="024282"/>
                    </a:gs>
                    <a:gs pos="100000">
                      <a:srgbClr val="2764A7">
                        <a:lumMod val="15000"/>
                        <a:lumOff val="85000"/>
                        <a:alpha val="27000"/>
                      </a:srgbClr>
                    </a:gs>
                  </a:gsLst>
                  <a:lin ang="5400000" scaled="false"/>
                </a:gra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kumimoji="false" lang="en-US" altLang="zh-CN" sz="19900" b="true" i="false" u="none" strike="noStrike" kern="1200" cap="none" spc="0" normalizeH="false" baseline="0" noProof="false" dirty="false">
                <a:ln>
                  <a:noFill/>
                </a:ln>
                <a:gradFill>
                  <a:gsLst>
                    <a:gs pos="36000">
                      <a:srgbClr val="024282"/>
                    </a:gs>
                    <a:gs pos="100000">
                      <a:srgbClr val="2764A7">
                        <a:lumMod val="15000"/>
                        <a:lumOff val="85000"/>
                        <a:alpha val="27000"/>
                      </a:srgbClr>
                    </a:gs>
                  </a:gsLst>
                  <a:lin ang="5400000" scaled="false"/>
                </a:gradFill>
                <a:effectLst/>
                <a:uLnTx/>
                <a:uFillTx/>
                <a:latin typeface="Arial Black" panose="020B0A04020102020204" pitchFamily="34" charset="0"/>
                <a:ea typeface="微软雅黑" panose="020B0503020204020204" pitchFamily="34" charset="-122"/>
                <a:cs typeface="+mn-cs"/>
              </a:rPr>
              <a:t>01</a:t>
            </a:r>
            <a:endParaRPr kumimoji="false" lang="zh-CN" altLang="en-US" sz="19900" b="true" i="false" u="none" strike="noStrike" kern="1200" cap="none" spc="0" normalizeH="false" baseline="0" noProof="false" dirty="false">
              <a:ln>
                <a:noFill/>
              </a:ln>
              <a:gradFill>
                <a:gsLst>
                  <a:gs pos="36000">
                    <a:srgbClr val="024282"/>
                  </a:gs>
                  <a:gs pos="100000">
                    <a:srgbClr val="2764A7">
                      <a:lumMod val="15000"/>
                      <a:lumOff val="85000"/>
                      <a:alpha val="27000"/>
                    </a:srgbClr>
                  </a:gs>
                </a:gsLst>
                <a:lin ang="5400000" scaled="false"/>
              </a:gradFill>
              <a:effectLst/>
              <a:uLnTx/>
              <a:uFillTx/>
              <a:latin typeface="Arial Black" panose="020B0A04020102020204" pitchFamily="34" charset="0"/>
              <a:ea typeface="微软雅黑" panose="020B0503020204020204" pitchFamily="34" charset="-122"/>
              <a:cs typeface="+mn-cs"/>
            </a:endParaRPr>
          </a:p>
        </p:txBody>
      </p:sp>
      <p:sp>
        <p:nvSpPr>
          <p:cNvPr id="392" name="文本占位符 4"/>
          <p:cNvSpPr txBox="true"/>
          <p:nvPr/>
        </p:nvSpPr>
        <p:spPr>
          <a:xfrm>
            <a:off x="2156111" y="3276108"/>
            <a:ext cx="7432218" cy="1016988"/>
          </a:xfrm>
          <a:prstGeom prst="rect">
            <a:avLst/>
          </a:prstGeom>
        </p:spPr>
        <p:txBody>
          <a:bodyPr vert="horz" lIns="91440" tIns="45720" rIns="91440" bIns="45720" rtlCol="false">
            <a:noAutofit/>
          </a:bodyPr>
          <a:lstStyle>
            <a:lvl1pPr marL="0" indent="0" algn="l" defTabSz="914400" rtl="false" eaLnBrk="true" latinLnBrk="false" hangingPunct="true">
              <a:lnSpc>
                <a:spcPct val="90000"/>
              </a:lnSpc>
              <a:spcBef>
                <a:spcPts val="1000"/>
              </a:spcBef>
              <a:buFont typeface="Arial" panose="020B0604020202020204" pitchFamily="34" charset="0"/>
              <a:buNone/>
              <a:defRPr sz="44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base" latinLnBrk="false" hangingPunct="true">
              <a:lnSpc>
                <a:spcPct val="100000"/>
              </a:lnSpc>
              <a:spcBef>
                <a:spcPct val="1"/>
              </a:spcBef>
              <a:spcAft>
                <a:spcPct val="1"/>
              </a:spcAft>
              <a:buClrTx/>
              <a:buSzTx/>
              <a:buFontTx/>
              <a:buNone/>
              <a:defRPr/>
            </a:pPr>
            <a:r>
              <a:rPr kumimoji="false" lang="zh-CN" altLang="en-US" sz="66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a:p>
        </p:txBody>
      </p:sp>
      <p:grpSp>
        <p:nvGrpSpPr>
          <p:cNvPr id="393" name="组合 3"/>
          <p:cNvGrpSpPr/>
          <p:nvPr/>
        </p:nvGrpSpPr>
        <p:grpSpPr>
          <a:xfrm>
            <a:off x="-3049556" y="-2033814"/>
            <a:ext cx="7489372" cy="4795157"/>
            <a:chOff x="-3802743" y="-2148114"/>
            <a:chExt cx="7489372" cy="4795157"/>
          </a:xfrm>
        </p:grpSpPr>
        <p:sp>
          <p:nvSpPr>
            <p:cNvPr id="394"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95"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96" name="组合 6"/>
          <p:cNvGrpSpPr/>
          <p:nvPr/>
        </p:nvGrpSpPr>
        <p:grpSpPr>
          <a:xfrm flipH="true" flipV="true">
            <a:off x="7824192" y="4149080"/>
            <a:ext cx="7489372" cy="4651141"/>
            <a:chOff x="-3802743" y="-2004098"/>
            <a:chExt cx="7489372" cy="4651141"/>
          </a:xfrm>
        </p:grpSpPr>
        <p:sp>
          <p:nvSpPr>
            <p:cNvPr id="397"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98"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99"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400" name="矩形 16"/>
          <p:cNvSpPr/>
          <p:nvPr/>
        </p:nvSpPr>
        <p:spPr>
          <a:xfrm>
            <a:off x="2156111" y="4424107"/>
            <a:ext cx="6088996" cy="521970"/>
          </a:xfrm>
          <a:prstGeom prst="rect">
            <a:avLst/>
          </a:prstGeom>
        </p:spPr>
        <p:txBody>
          <a:bodyPr wrap="square">
            <a:spAutoFit/>
          </a:bodyPr>
          <a:lstStyle/>
          <a:p>
            <a:pPr marL="0" marR="0" lvl="0" indent="0" defTabSz="914400" rtl="false" eaLnBrk="true" fontAlgn="base" latinLnBrk="false" hangingPunct="true">
              <a:lnSpc>
                <a:spcPct val="100000"/>
              </a:lnSpc>
              <a:spcBef>
                <a:spcPct val="1"/>
              </a:spcBef>
              <a:spcAft>
                <a:spcPct val="1"/>
              </a:spcAft>
              <a:buClrTx/>
              <a:buSzTx/>
              <a:buFontTx/>
              <a:buNone/>
              <a:defRPr/>
            </a:pPr>
            <a:r>
              <a:rPr kumimoji="false" lang="en-US" altLang="zh-CN" sz="2800" b="false" i="false" u="none" strike="noStrike" kern="1200" cap="none" spc="0" normalizeH="false" baseline="0" noProof="false" dirty="false">
                <a:ln>
                  <a:noFill/>
                </a:ln>
                <a:solidFill>
                  <a:srgbClr val="024282"/>
                </a:solidFill>
                <a:effectLst/>
                <a:uLnTx/>
                <a:uFillTx/>
                <a:latin typeface="Calibri Light" panose="020F0302020204030204" pitchFamily="34" charset="0"/>
                <a:ea typeface="方正兰亭黑_GBK"/>
                <a:cs typeface="+mn-cs"/>
              </a:rPr>
              <a:t>Open source code reading</a:t>
            </a:r>
            <a:endParaRPr/>
          </a:p>
        </p:txBody>
      </p:sp>
      <p:sp>
        <p:nvSpPr>
          <p:cNvPr id="401" name="文本框 12"/>
          <p:cNvSpPr txBox="true"/>
          <p:nvPr/>
        </p:nvSpPr>
        <p:spPr>
          <a:xfrm>
            <a:off x="5883910" y="4552315"/>
            <a:ext cx="4064000" cy="368300"/>
          </a:xfrm>
          <a:prstGeom prst="rect">
            <a:avLst/>
          </a:prstGeom>
          <a:noFill/>
        </p:spPr>
        <p:txBody>
          <a:bodyPr wrap="square" rtlCol="false">
            <a:spAutoFit/>
          </a:bodyPr>
          <a:lstStyle/>
          <a:p>
            <a:pP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42" name=""/>
        <p:cNvGrpSpPr/>
        <p:nvPr/>
      </p:nvGrpSpPr>
      <p:grpSpPr>
        <a:xfrm>
          <a:off x="0" y="0"/>
          <a:ext cx="0" cy="0"/>
          <a:chOff x="0" y="0"/>
          <a:chExt cx="0" cy="0"/>
        </a:xfrm>
      </p:grpSpPr>
      <p:grpSp>
        <p:nvGrpSpPr>
          <p:cNvPr id="443" name="组合 3"/>
          <p:cNvGrpSpPr/>
          <p:nvPr/>
        </p:nvGrpSpPr>
        <p:grpSpPr>
          <a:xfrm>
            <a:off x="335361" y="116633"/>
            <a:ext cx="629872" cy="612768"/>
            <a:chOff x="3070727" y="196457"/>
            <a:chExt cx="692047" cy="673255"/>
          </a:xfrm>
        </p:grpSpPr>
        <p:sp>
          <p:nvSpPr>
            <p:cNvPr id="444"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45"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46"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447"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泛读小米便签</a:t>
            </a:r>
            <a:endParaRPr kumimoji="false" lang="zh-CN" altLang="en-US" sz="32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48" name="组合 53"/>
          <p:cNvGrpSpPr/>
          <p:nvPr/>
        </p:nvGrpSpPr>
        <p:grpSpPr>
          <a:xfrm>
            <a:off x="5732381" y="980729"/>
            <a:ext cx="5904129" cy="5448818"/>
            <a:chOff x="5591944" y="980728"/>
            <a:chExt cx="6065777" cy="3168350"/>
          </a:xfrm>
        </p:grpSpPr>
        <p:sp>
          <p:nvSpPr>
            <p:cNvPr id="449" name="矩形 54"/>
            <p:cNvSpPr/>
            <p:nvPr/>
          </p:nvSpPr>
          <p:spPr>
            <a:xfrm>
              <a:off x="5591944" y="980728"/>
              <a:ext cx="6065777" cy="3168350"/>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50" name="矩形 56"/>
            <p:cNvSpPr/>
            <p:nvPr/>
          </p:nvSpPr>
          <p:spPr>
            <a:xfrm>
              <a:off x="5771014" y="1085600"/>
              <a:ext cx="3648075" cy="638555"/>
            </a:xfrm>
            <a:prstGeom prst="rect">
              <a:avLst/>
            </a:prstGeom>
          </p:spPr>
          <p:txBody>
            <a:bodyPr wrap="square">
              <a:spAutoFit/>
            </a:bodyPr>
            <a:lstStyle/>
            <a:p>
              <a:pPr marL="0" marR="0" lvl="0" indent="0" algn="ctr" defTabSz="914400" rtl="false" eaLnBrk="true" fontAlgn="auto" latinLnBrk="false" hangingPunct="true">
                <a:lnSpc>
                  <a:spcPct val="100000"/>
                </a:lnSpc>
                <a:spcBef>
                  <a:spcPts val="600"/>
                </a:spcBef>
                <a:spcAft>
                  <a:spcPts val="0"/>
                </a:spcAft>
                <a:buClrTx/>
                <a:buSzTx/>
                <a:buFontTx/>
                <a:buNone/>
                <a:defRPr/>
              </a:pPr>
              <a:endParaRPr kumimoji="false" lang="zh-CN" altLang="en-US" sz="2800" b="true" i="false" u="none" strike="noStrike" kern="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451" name="图片 7"/>
          <p:cNvPicPr>
            <a:picLocks noChangeAspect="true"/>
          </p:cNvPicPr>
          <p:nvPr/>
        </p:nvPicPr>
        <p:blipFill>
          <a:blip r:embed="rId1"/>
          <a:stretch>
            <a:fillRect/>
          </a:stretch>
        </p:blipFill>
        <p:spPr>
          <a:xfrm>
            <a:off x="536442" y="980728"/>
            <a:ext cx="4226125" cy="5022072"/>
          </a:xfrm>
          <a:prstGeom prst="rect">
            <a:avLst/>
          </a:prstGeom>
        </p:spPr>
      </p:pic>
      <p:sp>
        <p:nvSpPr>
          <p:cNvPr id="452" name="文本框 11"/>
          <p:cNvSpPr txBox="true"/>
          <p:nvPr/>
        </p:nvSpPr>
        <p:spPr>
          <a:xfrm>
            <a:off x="1482910" y="5989187"/>
            <a:ext cx="2333187" cy="369332"/>
          </a:xfrm>
          <a:prstGeom prst="rect">
            <a:avLst/>
          </a:prstGeom>
          <a:noFill/>
        </p:spPr>
        <p:txBody>
          <a:bodyPr wrap="square">
            <a:spAutoFit/>
          </a:bodyPr>
          <a:lstStyle/>
          <a:p>
            <a:pPr/>
            <a:r>
              <a:rPr lang="zh-CN" altLang="zh-CN" sz="1800" b="true" kern="100" dirty="false">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false"/>
          </a:p>
        </p:txBody>
      </p:sp>
      <p:sp>
        <p:nvSpPr>
          <p:cNvPr id="453" name="文本框 13"/>
          <p:cNvSpPr txBox="true"/>
          <p:nvPr/>
        </p:nvSpPr>
        <p:spPr>
          <a:xfrm>
            <a:off x="7442509" y="5956049"/>
            <a:ext cx="1866791" cy="369332"/>
          </a:xfrm>
          <a:prstGeom prst="rect">
            <a:avLst/>
          </a:prstGeom>
          <a:noFill/>
        </p:spPr>
        <p:txBody>
          <a:bodyPr wrap="square">
            <a:spAutoFit/>
          </a:bodyPr>
          <a:lstStyle/>
          <a:p>
            <a:pPr/>
            <a:r>
              <a:rPr lang="zh-CN" altLang="zh-CN" sz="1800" b="true" kern="100" dirty="false">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false"/>
          </a:p>
        </p:txBody>
      </p:sp>
      <p:grpSp>
        <p:nvGrpSpPr>
          <p:cNvPr id="454" name="组合 14"/>
          <p:cNvGrpSpPr/>
          <p:nvPr/>
        </p:nvGrpSpPr>
        <p:grpSpPr>
          <a:xfrm>
            <a:off x="286268" y="981343"/>
            <a:ext cx="4829032" cy="5448818"/>
            <a:chOff x="5591944" y="980728"/>
            <a:chExt cx="6065777" cy="3168350"/>
          </a:xfrm>
        </p:grpSpPr>
        <p:sp>
          <p:nvSpPr>
            <p:cNvPr id="455" name="矩形 15"/>
            <p:cNvSpPr/>
            <p:nvPr/>
          </p:nvSpPr>
          <p:spPr>
            <a:xfrm>
              <a:off x="5591944" y="980728"/>
              <a:ext cx="6065777" cy="3168350"/>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56" name="矩形 16"/>
            <p:cNvSpPr/>
            <p:nvPr/>
          </p:nvSpPr>
          <p:spPr>
            <a:xfrm>
              <a:off x="5771014" y="1085600"/>
              <a:ext cx="3648075" cy="638555"/>
            </a:xfrm>
            <a:prstGeom prst="rect">
              <a:avLst/>
            </a:prstGeom>
          </p:spPr>
          <p:txBody>
            <a:bodyPr wrap="square">
              <a:spAutoFit/>
            </a:bodyPr>
            <a:lstStyle/>
            <a:p>
              <a:pPr marL="0" marR="0" lvl="0" indent="0" algn="ctr" defTabSz="914400" rtl="false" eaLnBrk="true" fontAlgn="auto" latinLnBrk="false" hangingPunct="true">
                <a:lnSpc>
                  <a:spcPct val="100000"/>
                </a:lnSpc>
                <a:spcBef>
                  <a:spcPts val="600"/>
                </a:spcBef>
                <a:spcAft>
                  <a:spcPts val="0"/>
                </a:spcAft>
                <a:buClrTx/>
                <a:buSzTx/>
                <a:buFontTx/>
                <a:buNone/>
                <a:defRPr/>
              </a:pPr>
              <a:endParaRPr kumimoji="false" lang="zh-CN" altLang="en-US" sz="2800" b="true" i="false" u="none" strike="noStrike" kern="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457" name=""/>
          <p:cNvPicPr>
            <a:picLocks noChangeAspect="true"/>
          </p:cNvPicPr>
          <p:nvPr/>
        </p:nvPicPr>
        <p:blipFill>
          <a:blip r:embed="rId2"/>
          <a:stretch>
            <a:fillRect/>
          </a:stretch>
        </p:blipFill>
        <p:spPr>
          <a:xfrm rot="0" flipH="false" flipV="false">
            <a:off x="5732381" y="1161084"/>
            <a:ext cx="5822946" cy="4794965"/>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58" name=""/>
        <p:cNvGrpSpPr/>
        <p:nvPr/>
      </p:nvGrpSpPr>
      <p:grpSpPr>
        <a:xfrm>
          <a:off x="0" y="0"/>
          <a:ext cx="0" cy="0"/>
          <a:chOff x="0" y="0"/>
          <a:chExt cx="0" cy="0"/>
        </a:xfrm>
      </p:grpSpPr>
      <p:grpSp>
        <p:nvGrpSpPr>
          <p:cNvPr id="459" name="组合 3"/>
          <p:cNvGrpSpPr/>
          <p:nvPr/>
        </p:nvGrpSpPr>
        <p:grpSpPr>
          <a:xfrm>
            <a:off x="335361" y="116633"/>
            <a:ext cx="629872" cy="612768"/>
            <a:chOff x="3070727" y="196457"/>
            <a:chExt cx="692047" cy="673255"/>
          </a:xfrm>
        </p:grpSpPr>
        <p:sp>
          <p:nvSpPr>
            <p:cNvPr id="460"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61"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62"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463"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精读小米便签</a:t>
            </a:r>
            <a:endParaRPr kumimoji="false" lang="zh-CN" altLang="en-US" sz="4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64"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等线" panose="02010600030101010101" charset="-122"/>
              <a:ea typeface="等线" panose="02010600030101010101" charset="-122"/>
              <a:cs typeface="+mn-cs"/>
            </a:endParaRPr>
          </a:p>
        </p:txBody>
      </p:sp>
      <p:sp>
        <p:nvSpPr>
          <p:cNvPr id="465" name="文本框 17"/>
          <p:cNvSpPr txBox="true"/>
          <p:nvPr/>
        </p:nvSpPr>
        <p:spPr>
          <a:xfrm rot="0" flipH="false" flipV="false">
            <a:off x="516137" y="1292620"/>
            <a:ext cx="11086603" cy="4867055"/>
          </a:xfrm>
          <a:prstGeom prst="rect">
            <a:avLst/>
          </a:prstGeom>
          <a:noFill/>
        </p:spPr>
        <p:txBody>
          <a:bodyPr wrap="square" rtlCol="false">
            <a:normAutofit fontScale="100000"/>
          </a:bodyPr>
          <a:lstStyle/>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胡尧：</a:t>
            </a:r>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r>
              <a:rPr lang="en-US" sz="1600">
                <a:solidFill>
                  <a:schemeClr val="tx1">
                    <a:alpha val="100000"/>
                  </a:schemeClr>
                </a:solidFill>
                <a:latin typeface="微软雅黑"/>
                <a:ea typeface="微软雅黑"/>
                <a:cs typeface="+mn-cs"/>
              </a:rPr>
              <a:t>(1)</a:t>
            </a:r>
            <a:r>
              <a:rPr lang="zh-CN" sz="1600">
                <a:solidFill>
                  <a:schemeClr val="tx1">
                    <a:alpha val="100000"/>
                  </a:schemeClr>
                </a:solidFill>
                <a:latin typeface="微软雅黑"/>
                <a:ea typeface="微软雅黑"/>
                <a:cs typeface="+mn-cs"/>
              </a:rPr>
              <a:t>精读功能：修改字体大小</a:t>
            </a:r>
            <a:r>
              <a:rPr lang="zh-CN" sz="1600">
                <a:solidFill>
                  <a:schemeClr val="tx1">
                    <a:alpha val="100000"/>
                  </a:schemeClr>
                </a:solidFill>
                <a:latin typeface="微软雅黑"/>
                <a:ea typeface="微软雅黑"/>
                <a:cs typeface="+mn-cs"/>
              </a:rPr>
              <a:t>。</a:t>
            </a:r>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r>
              <a:rPr lang="en-US" sz="1600">
                <a:solidFill>
                  <a:schemeClr val="tx1">
                    <a:alpha val="100000"/>
                  </a:schemeClr>
                </a:solidFill>
                <a:latin typeface="微软雅黑"/>
                <a:ea typeface="微软雅黑"/>
                <a:cs typeface="+mn-cs"/>
              </a:rPr>
              <a:t>(2)</a:t>
            </a:r>
            <a:r>
              <a:rPr lang="zh-CN" sz="1600">
                <a:solidFill>
                  <a:schemeClr val="tx1">
                    <a:alpha val="100000"/>
                  </a:schemeClr>
                </a:solidFill>
                <a:latin typeface="微软雅黑"/>
                <a:ea typeface="微软雅黑"/>
                <a:cs typeface="+mn-cs"/>
              </a:rPr>
              <a:t>顺序图：</a:t>
            </a:r>
            <a:r>
              <a:rPr lang="en-US" sz="1600">
                <a:solidFill>
                  <a:srgbClr val="FF0000">
                    <a:alpha val="100000"/>
                  </a:srgbClr>
                </a:solidFill>
                <a:latin typeface="微软雅黑"/>
                <a:ea typeface="微软雅黑"/>
                <a:cs typeface="+mn-cs"/>
              </a:rPr>
              <a:t>                                                                    </a:t>
            </a:r>
            <a:r>
              <a:rPr lang="zh-CN" sz="1600">
                <a:solidFill>
                  <a:schemeClr val="tx1">
                    <a:alpha val="100000"/>
                  </a:schemeClr>
                </a:solidFill>
                <a:latin typeface="微软雅黑"/>
                <a:ea typeface="微软雅黑"/>
                <a:cs typeface="+mn-cs"/>
              </a:rPr>
              <a:t>（</a:t>
            </a:r>
            <a:r>
              <a:rPr lang="en-US" sz="1600">
                <a:solidFill>
                  <a:schemeClr val="tx1">
                    <a:alpha val="100000"/>
                  </a:schemeClr>
                </a:solidFill>
                <a:latin typeface="微软雅黑"/>
                <a:ea typeface="微软雅黑"/>
                <a:cs typeface="+mn-cs"/>
              </a:rPr>
              <a:t>3</a:t>
            </a:r>
            <a:r>
              <a:rPr lang="zh-CN" sz="1600">
                <a:solidFill>
                  <a:schemeClr val="tx1">
                    <a:alpha val="100000"/>
                  </a:schemeClr>
                </a:solidFill>
                <a:latin typeface="微软雅黑"/>
                <a:ea typeface="微软雅黑"/>
                <a:cs typeface="+mn-cs"/>
              </a:rPr>
              <a:t>）设计类图：</a:t>
            </a:r>
            <a:endParaRPr/>
          </a:p>
          <a:p>
            <a:pPr>
              <a:lnSpc>
                <a:spcPct val="130000"/>
              </a:lnSpc>
              <a:spcBef>
                <a:spcPts val="600"/>
              </a:spcBef>
              <a:defRPr sz="1800">
                <a:solidFill>
                  <a:schemeClr val="tx1">
                    <a:alpha val="100000"/>
                  </a:schemeClr>
                </a:solidFill>
                <a:latin typeface="Calibri"/>
                <a:ea typeface="宋体"/>
                <a:cs typeface="+mn-cs"/>
              </a:defRPr>
            </a:pPr>
            <a:endParaRPr lang="zh-CN" sz="1600">
              <a:ln>
                <a:noFill/>
              </a:ln>
              <a:solidFill>
                <a:srgbClr val="FF0000">
                  <a:alpha val="100000"/>
                </a:srgbClr>
              </a:solidFill>
              <a:effectLst/>
              <a:latin typeface="微软雅黑"/>
              <a:ea typeface="微软雅黑"/>
              <a:cs typeface="+mn-cs"/>
            </a:endParaRPr>
          </a:p>
        </p:txBody>
      </p:sp>
      <p:pic>
        <p:nvPicPr>
          <p:cNvPr id="466" name=""/>
          <p:cNvPicPr>
            <a:picLocks noChangeAspect="true"/>
          </p:cNvPicPr>
          <p:nvPr/>
        </p:nvPicPr>
        <p:blipFill>
          <a:blip r:embed="rId1"/>
          <a:stretch>
            <a:fillRect/>
          </a:stretch>
        </p:blipFill>
        <p:spPr>
          <a:xfrm rot="0" flipH="false" flipV="false">
            <a:off x="1747050" y="2240120"/>
            <a:ext cx="3956632" cy="2733929"/>
          </a:xfrm>
          <a:prstGeom prst="rect"/>
        </p:spPr>
      </p:pic>
      <p:sp>
        <p:nvSpPr>
          <p:cNvPr id="467" name=""/>
          <p:cNvSpPr txBox="true"/>
          <p:nvPr/>
        </p:nvSpPr>
        <p:spPr>
          <a:xfrm rot="0" flipH="false" flipV="false">
            <a:off x="569900" y="5559425"/>
            <a:ext cx="10744200" cy="641350"/>
          </a:xfrm>
          <a:prstGeom prst="rect">
            <a:avLst/>
          </a:prstGeom>
          <a:ln w="12700">
            <a:prstDash val="solid"/>
            <a:miter lim="800000"/>
          </a:ln>
        </p:spPr>
        <p:txBody>
          <a:bodyPr>
            <a:spAutoFit/>
          </a:bodyPr>
          <a:p>
            <a:pPr/>
            <a:r>
              <a:rPr lang="en-US" b="false">
                <a:solidFill>
                  <a:schemeClr val="tx1">
                    <a:alpha val="100000"/>
                  </a:schemeClr>
                </a:solidFill>
              </a:rPr>
              <a:t>(4)</a:t>
            </a:r>
            <a:r>
              <a:rPr lang="zh-CN" b="false">
                <a:solidFill>
                  <a:schemeClr val="tx1">
                    <a:alpha val="100000"/>
                  </a:schemeClr>
                </a:solidFill>
              </a:rPr>
              <a:t>代码标注情况：类名</a:t>
            </a:r>
            <a:r>
              <a:rPr b="false">
                <a:solidFill>
                  <a:schemeClr val="tx1">
                    <a:alpha val="100000"/>
                  </a:schemeClr>
                </a:solidFill>
              </a:rPr>
              <a:t>NoteEditActivity</a:t>
            </a:r>
            <a:r>
              <a:rPr lang="zh-CN" b="false">
                <a:solidFill>
                  <a:schemeClr val="tx1">
                    <a:alpha val="100000"/>
                  </a:schemeClr>
                </a:solidFill>
              </a:rPr>
              <a:t>，</a:t>
            </a:r>
            <a:r>
              <a:rPr b="false">
                <a:solidFill>
                  <a:schemeClr val="tx1">
                    <a:alpha val="100000"/>
                  </a:schemeClr>
                </a:solidFill>
                <a:latin typeface="Calibri"/>
                <a:ea typeface="Calibri"/>
                <a:cs typeface="+mn-cs"/>
              </a:rPr>
              <a:t>MetaData</a:t>
            </a:r>
            <a:r>
              <a:rPr lang="zh-CN" b="false">
                <a:solidFill>
                  <a:schemeClr val="tx1">
                    <a:alpha val="100000"/>
                  </a:schemeClr>
                </a:solidFill>
                <a:latin typeface="Calibri"/>
                <a:ea typeface="Calibri"/>
                <a:cs typeface="+mn-cs"/>
              </a:rPr>
              <a:t>，</a:t>
            </a:r>
            <a:r>
              <a:rPr b="false">
                <a:solidFill>
                  <a:schemeClr val="tx1">
                    <a:alpha val="100000"/>
                  </a:schemeClr>
                </a:solidFill>
                <a:latin typeface="Calibri"/>
                <a:ea typeface="Calibri"/>
                <a:cs typeface="+mn-cs"/>
              </a:rPr>
              <a:t>Node</a:t>
            </a:r>
            <a:r>
              <a:rPr lang="zh-CN" b="false">
                <a:solidFill>
                  <a:schemeClr val="tx1">
                    <a:alpha val="100000"/>
                  </a:schemeClr>
                </a:solidFill>
                <a:latin typeface="Calibri"/>
                <a:ea typeface="Calibri"/>
                <a:cs typeface="+mn-cs"/>
              </a:rPr>
              <a:t>，</a:t>
            </a:r>
            <a:r>
              <a:rPr b="false">
                <a:solidFill>
                  <a:schemeClr val="tx1">
                    <a:alpha val="100000"/>
                  </a:schemeClr>
                </a:solidFill>
                <a:latin typeface="Calibri"/>
                <a:ea typeface="Calibri"/>
                <a:cs typeface="+mn-cs"/>
              </a:rPr>
              <a:t>Task</a:t>
            </a:r>
            <a:r>
              <a:rPr lang="zh-CN" b="false">
                <a:solidFill>
                  <a:schemeClr val="tx1">
                    <a:alpha val="100000"/>
                  </a:schemeClr>
                </a:solidFill>
                <a:latin typeface="Calibri"/>
                <a:ea typeface="Calibri"/>
                <a:cs typeface="+mn-cs"/>
              </a:rPr>
              <a:t>等</a:t>
            </a:r>
            <a:r>
              <a:rPr lang="en-US" b="false">
                <a:solidFill>
                  <a:schemeClr val="tx1">
                    <a:alpha val="100000"/>
                  </a:schemeClr>
                </a:solidFill>
                <a:latin typeface="Calibri"/>
                <a:ea typeface="Calibri"/>
                <a:cs typeface="+mn-cs"/>
              </a:rPr>
              <a:t>,</a:t>
            </a:r>
            <a:r>
              <a:rPr lang="zh-CN" b="false">
                <a:solidFill>
                  <a:schemeClr val="tx1">
                    <a:alpha val="100000"/>
                  </a:schemeClr>
                </a:solidFill>
                <a:latin typeface="Calibri"/>
                <a:ea typeface="Calibri"/>
                <a:cs typeface="+mn-cs"/>
              </a:rPr>
              <a:t>方法</a:t>
            </a:r>
            <a:r>
              <a:rPr b="false">
                <a:solidFill>
                  <a:schemeClr val="tx1">
                    <a:alpha val="100000"/>
                  </a:schemeClr>
                </a:solidFill>
                <a:latin typeface="Calibri"/>
                <a:ea typeface="Calibri"/>
                <a:cs typeface="+mn-cs"/>
              </a:rPr>
              <a:t>dispatchTouchEvent</a:t>
            </a:r>
            <a:r>
              <a:rPr b="false">
                <a:solidFill>
                  <a:schemeClr val="tx1">
                    <a:alpha val="100000"/>
                  </a:schemeClr>
                </a:solidFill>
                <a:latin typeface="宋体"/>
                <a:ea typeface="宋体"/>
                <a:cs typeface="+mn-cs"/>
              </a:rPr>
              <a:t>，</a:t>
            </a:r>
            <a:r>
              <a:rPr b="false">
                <a:solidFill>
                  <a:schemeClr val="tx1">
                    <a:alpha val="100000"/>
                  </a:schemeClr>
                </a:solidFill>
                <a:latin typeface="Calibri"/>
                <a:ea typeface="Calibri"/>
                <a:cs typeface="+mn-cs"/>
              </a:rPr>
              <a:t>initResources</a:t>
            </a:r>
            <a:r>
              <a:rPr lang="zh-CN" b="false">
                <a:solidFill>
                  <a:schemeClr val="tx1">
                    <a:alpha val="100000"/>
                  </a:schemeClr>
                </a:solidFill>
                <a:latin typeface="Calibri"/>
                <a:ea typeface="Calibri"/>
                <a:cs typeface="+mn-cs"/>
              </a:rPr>
              <a:t>等，标注量</a:t>
            </a:r>
            <a:r>
              <a:rPr lang="en-US" b="false">
                <a:solidFill>
                  <a:schemeClr val="tx1">
                    <a:alpha val="100000"/>
                  </a:schemeClr>
                </a:solidFill>
                <a:latin typeface="Calibri"/>
                <a:ea typeface="Calibri"/>
                <a:cs typeface="+mn-cs"/>
              </a:rPr>
              <a:t>1800</a:t>
            </a:r>
            <a:r>
              <a:rPr lang="zh-CN" b="false">
                <a:solidFill>
                  <a:schemeClr val="tx1">
                    <a:alpha val="100000"/>
                  </a:schemeClr>
                </a:solidFill>
                <a:latin typeface="Calibri"/>
                <a:ea typeface="Calibri"/>
                <a:cs typeface="+mn-cs"/>
              </a:rPr>
              <a:t>行</a:t>
            </a:r>
            <a:endParaRPr/>
          </a:p>
        </p:txBody>
      </p:sp>
      <p:pic>
        <p:nvPicPr>
          <p:cNvPr id="468" name=""/>
          <p:cNvPicPr>
            <a:picLocks noChangeAspect="true"/>
          </p:cNvPicPr>
          <p:nvPr/>
        </p:nvPicPr>
        <p:blipFill>
          <a:blip r:embed="rId2"/>
          <a:stretch>
            <a:fillRect/>
          </a:stretch>
        </p:blipFill>
        <p:spPr>
          <a:xfrm rot="0" flipH="false" flipV="false">
            <a:off x="6167761" y="2428355"/>
            <a:ext cx="4319472" cy="2661229"/>
          </a:xfrm>
          <a:prstGeom prst="rec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69" name=""/>
        <p:cNvGrpSpPr/>
        <p:nvPr/>
      </p:nvGrpSpPr>
      <p:grpSpPr>
        <a:xfrm>
          <a:off x="0" y="0"/>
          <a:ext cx="0" cy="0"/>
          <a:chOff x="0" y="0"/>
          <a:chExt cx="0" cy="0"/>
        </a:xfrm>
      </p:grpSpPr>
      <p:grpSp>
        <p:nvGrpSpPr>
          <p:cNvPr id="470" name="组合 3"/>
          <p:cNvGrpSpPr/>
          <p:nvPr/>
        </p:nvGrpSpPr>
        <p:grpSpPr>
          <a:xfrm>
            <a:off x="335361" y="116633"/>
            <a:ext cx="629872" cy="612768"/>
            <a:chOff x="3070727" y="196457"/>
            <a:chExt cx="692047" cy="673255"/>
          </a:xfrm>
        </p:grpSpPr>
        <p:sp>
          <p:nvSpPr>
            <p:cNvPr id="471"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72"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73"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474"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精读小米便签</a:t>
            </a:r>
            <a:endParaRPr kumimoji="false" lang="zh-CN" altLang="en-US" sz="4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7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等线" panose="02010600030101010101" charset="-122"/>
              <a:ea typeface="等线" panose="02010600030101010101" charset="-122"/>
              <a:cs typeface="+mn-cs"/>
            </a:endParaRPr>
          </a:p>
        </p:txBody>
      </p:sp>
      <p:sp>
        <p:nvSpPr>
          <p:cNvPr id="476" name="文本框 17"/>
          <p:cNvSpPr txBox="true"/>
          <p:nvPr/>
        </p:nvSpPr>
        <p:spPr>
          <a:xfrm rot="0" flipH="false" flipV="false">
            <a:off x="302935" y="1049735"/>
            <a:ext cx="11086603" cy="5238353"/>
          </a:xfrm>
          <a:prstGeom prst="rect">
            <a:avLst/>
          </a:prstGeom>
          <a:noFill/>
        </p:spPr>
        <p:txBody>
          <a:bodyPr wrap="square" rtlCol="false">
            <a:normAutofit fontScale="100000"/>
          </a:bodyPr>
          <a:lstStyle/>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杨海海：</a:t>
            </a:r>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精读功能：闹钟设置</a:t>
            </a:r>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顺序图：</a:t>
            </a:r>
            <a:r>
              <a:rPr lang="en-US" sz="1600">
                <a:solidFill>
                  <a:schemeClr val="tx1">
                    <a:alpha val="100000"/>
                  </a:schemeClr>
                </a:solidFill>
                <a:latin typeface="微软雅黑"/>
                <a:ea typeface="微软雅黑"/>
                <a:cs typeface="+mn-cs"/>
              </a:rPr>
              <a:t>                                                                        </a:t>
            </a:r>
            <a:r>
              <a:rPr lang="zh-CN" sz="1600">
                <a:solidFill>
                  <a:schemeClr val="tx1">
                    <a:alpha val="100000"/>
                  </a:schemeClr>
                </a:solidFill>
                <a:latin typeface="微软雅黑"/>
                <a:ea typeface="微软雅黑"/>
                <a:cs typeface="+mn-cs"/>
              </a:rPr>
              <a:t>设计类图：</a:t>
            </a:r>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endParaRPr lang="en-US" sz="1600">
              <a:solidFill>
                <a:schemeClr val="tx1">
                  <a:alpha val="100000"/>
                </a:schemeClr>
              </a:solidFill>
              <a:latin typeface="微软雅黑"/>
              <a:ea typeface="微软雅黑"/>
              <a:cs typeface="+mn-cs"/>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endParaRPr lang="en-US" sz="1600">
              <a:solidFill>
                <a:schemeClr val="tx1">
                  <a:alpha val="100000"/>
                </a:schemeClr>
              </a:solidFill>
              <a:latin typeface="微软雅黑"/>
              <a:ea typeface="微软雅黑"/>
              <a:cs typeface="+mn-cs"/>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endParaRPr lang="en-US" sz="1600">
              <a:solidFill>
                <a:schemeClr val="tx1">
                  <a:alpha val="100000"/>
                </a:schemeClr>
              </a:solidFill>
              <a:latin typeface="微软雅黑"/>
              <a:ea typeface="微软雅黑"/>
              <a:cs typeface="+mn-cs"/>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endParaRPr lang="en-US" sz="1600">
              <a:solidFill>
                <a:schemeClr val="tx1">
                  <a:alpha val="100000"/>
                </a:schemeClr>
              </a:solidFill>
              <a:latin typeface="微软雅黑"/>
              <a:ea typeface="微软雅黑"/>
              <a:cs typeface="+mn-cs"/>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endParaRPr lang="en-US" sz="1600">
              <a:solidFill>
                <a:schemeClr val="tx1">
                  <a:alpha val="100000"/>
                </a:schemeClr>
              </a:solidFill>
              <a:latin typeface="微软雅黑"/>
              <a:ea typeface="微软雅黑"/>
              <a:cs typeface="+mn-cs"/>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endParaRPr lang="en-US" sz="1600">
              <a:solidFill>
                <a:schemeClr val="tx1">
                  <a:alpha val="100000"/>
                </a:schemeClr>
              </a:solidFill>
              <a:latin typeface="微软雅黑"/>
              <a:ea typeface="微软雅黑"/>
              <a:cs typeface="+mn-cs"/>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代码标注情况：类名：</a:t>
            </a:r>
            <a:r>
              <a:rPr>
                <a:latin typeface="黑体"/>
                <a:ea typeface="黑体"/>
                <a:cs typeface="+mn-cs"/>
              </a:rPr>
              <a:t>AlarmAlertActivity</a:t>
            </a:r>
            <a:r>
              <a:rPr lang="zh-CN">
                <a:latin typeface="黑体"/>
                <a:ea typeface="黑体"/>
                <a:cs typeface="+mn-cs"/>
              </a:rPr>
              <a:t>、</a:t>
            </a:r>
            <a:r>
              <a:rPr>
                <a:latin typeface="黑体"/>
                <a:ea typeface="黑体"/>
                <a:cs typeface="+mn-cs"/>
              </a:rPr>
              <a:t>AlarmInitReceiver</a:t>
            </a:r>
            <a:r>
              <a:rPr lang="zh-CN">
                <a:latin typeface="黑体"/>
                <a:ea typeface="黑体"/>
                <a:cs typeface="+mn-cs"/>
              </a:rPr>
              <a:t>、</a:t>
            </a:r>
            <a:r>
              <a:rPr>
                <a:latin typeface="黑体"/>
                <a:ea typeface="黑体"/>
                <a:cs typeface="+mn-cs"/>
              </a:rPr>
              <a:t>AlarmReceiver</a:t>
            </a:r>
            <a:r>
              <a:rPr lang="zh-CN">
                <a:latin typeface="黑体"/>
                <a:ea typeface="黑体"/>
                <a:cs typeface="+mn-cs"/>
              </a:rPr>
              <a:t>、</a:t>
            </a:r>
            <a:r>
              <a:rPr>
                <a:latin typeface="黑体"/>
                <a:ea typeface="黑体"/>
                <a:cs typeface="+mn-cs"/>
              </a:rPr>
              <a:t>DateTimePicker</a:t>
            </a:r>
            <a:r>
              <a:rPr lang="zh-CN">
                <a:latin typeface="黑体"/>
                <a:ea typeface="黑体"/>
                <a:cs typeface="+mn-cs"/>
              </a:rPr>
              <a:t>。</a:t>
            </a:r>
            <a:endParaRPr/>
          </a:p>
          <a:p>
            <a:pPr algn="l">
              <a:lnSpc>
                <a:spcPct val="130000"/>
              </a:lnSpc>
              <a:spcBef>
                <a:spcPts val="600"/>
              </a:spcBef>
              <a:spcAft>
                <a:spcPts val="0"/>
              </a:spcAft>
              <a:buClrTx/>
              <a:buSzTx/>
              <a:defRPr sz="1800">
                <a:solidFill>
                  <a:schemeClr val="tx1">
                    <a:alpha val="100000"/>
                  </a:schemeClr>
                </a:solidFill>
                <a:latin typeface="Calibri"/>
                <a:ea typeface="宋体"/>
                <a:cs typeface="+mn-cs"/>
              </a:defRPr>
            </a:pPr>
            <a:r>
              <a:rPr lang="zh-CN">
                <a:latin typeface="黑体"/>
                <a:ea typeface="黑体"/>
                <a:cs typeface="+mn-cs"/>
              </a:rPr>
              <a:t>方法主要是：</a:t>
            </a:r>
            <a:r>
              <a:rPr>
                <a:latin typeface="黑体"/>
                <a:ea typeface="黑体"/>
                <a:cs typeface="+mn-cs"/>
              </a:rPr>
              <a:t>AlarmReceiver</a:t>
            </a:r>
            <a:r>
              <a:rPr lang="zh-CN">
                <a:latin typeface="黑体"/>
                <a:ea typeface="黑体"/>
                <a:cs typeface="+mn-cs"/>
              </a:rPr>
              <a:t>、</a:t>
            </a:r>
            <a:r>
              <a:rPr>
                <a:latin typeface="黑体"/>
                <a:ea typeface="黑体"/>
                <a:cs typeface="+mn-cs"/>
              </a:rPr>
              <a:t>onCreate</a:t>
            </a:r>
            <a:r>
              <a:rPr lang="zh-CN">
                <a:latin typeface="黑体"/>
                <a:ea typeface="黑体"/>
                <a:cs typeface="+mn-cs"/>
              </a:rPr>
              <a:t>、</a:t>
            </a:r>
            <a:r>
              <a:rPr>
                <a:latin typeface="黑体"/>
                <a:ea typeface="黑体"/>
                <a:cs typeface="+mn-cs"/>
              </a:rPr>
              <a:t>isScreenOn</a:t>
            </a:r>
            <a:r>
              <a:rPr lang="zh-CN">
                <a:latin typeface="黑体"/>
                <a:ea typeface="黑体"/>
                <a:cs typeface="+mn-cs"/>
              </a:rPr>
              <a:t>、</a:t>
            </a:r>
            <a:r>
              <a:rPr>
                <a:latin typeface="黑体"/>
                <a:ea typeface="黑体"/>
                <a:cs typeface="+mn-cs"/>
              </a:rPr>
              <a:t>onReceive</a:t>
            </a:r>
            <a:r>
              <a:rPr lang="zh-CN">
                <a:latin typeface="黑体"/>
                <a:ea typeface="黑体"/>
                <a:cs typeface="+mn-cs"/>
              </a:rPr>
              <a:t>。代码标注情况：主要标注了相关的几个包，代码在标注在</a:t>
            </a:r>
            <a:r>
              <a:rPr lang="en-US">
                <a:latin typeface="黑体"/>
                <a:ea typeface="黑体"/>
                <a:cs typeface="+mn-cs"/>
              </a:rPr>
              <a:t>2000</a:t>
            </a:r>
            <a:r>
              <a:rPr lang="zh-CN">
                <a:latin typeface="黑体"/>
                <a:ea typeface="黑体"/>
                <a:cs typeface="+mn-cs"/>
              </a:rPr>
              <a:t>行</a:t>
            </a:r>
            <a:r>
              <a:rPr lang="zh-CN">
                <a:latin typeface="黑体"/>
                <a:ea typeface="黑体"/>
                <a:cs typeface="+mn-cs"/>
              </a:rPr>
              <a:t>左右</a:t>
            </a:r>
            <a:endParaRPr/>
          </a:p>
        </p:txBody>
      </p:sp>
      <p:pic>
        <p:nvPicPr>
          <p:cNvPr id="477" name=""/>
          <p:cNvPicPr>
            <a:picLocks noChangeAspect="true"/>
          </p:cNvPicPr>
          <p:nvPr/>
        </p:nvPicPr>
        <p:blipFill>
          <a:blip r:embed="rId1"/>
          <a:stretch>
            <a:fillRect/>
          </a:stretch>
        </p:blipFill>
        <p:spPr>
          <a:xfrm rot="0" flipH="false" flipV="false">
            <a:off x="1127448" y="2252179"/>
            <a:ext cx="4020296" cy="2060654"/>
          </a:xfrm>
          <a:prstGeom prst="rect"/>
        </p:spPr>
      </p:pic>
      <p:pic>
        <p:nvPicPr>
          <p:cNvPr id="478" name=""/>
          <p:cNvPicPr>
            <a:picLocks noChangeAspect="true"/>
          </p:cNvPicPr>
          <p:nvPr/>
        </p:nvPicPr>
        <p:blipFill>
          <a:blip r:embed="rId2"/>
          <a:stretch>
            <a:fillRect/>
          </a:stretch>
        </p:blipFill>
        <p:spPr>
          <a:xfrm rot="0" flipH="false" flipV="false">
            <a:off x="6059438" y="2222133"/>
            <a:ext cx="5098744" cy="2090700"/>
          </a:xfrm>
          <a:prstGeom prst="rec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79" name=""/>
        <p:cNvGrpSpPr/>
        <p:nvPr/>
      </p:nvGrpSpPr>
      <p:grpSpPr>
        <a:xfrm>
          <a:off x="0" y="0"/>
          <a:ext cx="0" cy="0"/>
          <a:chOff x="0" y="0"/>
          <a:chExt cx="0" cy="0"/>
        </a:xfrm>
      </p:grpSpPr>
      <p:grpSp>
        <p:nvGrpSpPr>
          <p:cNvPr id="480" name="组合 3"/>
          <p:cNvGrpSpPr/>
          <p:nvPr/>
        </p:nvGrpSpPr>
        <p:grpSpPr>
          <a:xfrm>
            <a:off x="335361" y="116633"/>
            <a:ext cx="629872" cy="612768"/>
            <a:chOff x="3070727" y="196457"/>
            <a:chExt cx="692047" cy="673255"/>
          </a:xfrm>
        </p:grpSpPr>
        <p:sp>
          <p:nvSpPr>
            <p:cNvPr id="481"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82"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83"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484"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精读小米便签</a:t>
            </a:r>
            <a:endParaRPr kumimoji="false" lang="zh-CN" altLang="en-US" sz="4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5" name="矩形 14"/>
          <p:cNvSpPr/>
          <p:nvPr/>
        </p:nvSpPr>
        <p:spPr>
          <a:xfrm rot="0" flipH="false" flipV="false">
            <a:off x="343634" y="944993"/>
            <a:ext cx="11513006" cy="5376014"/>
          </a:xfrm>
          <a:prstGeom prst="rect">
            <a:avLst/>
          </a:prstGeom>
          <a:solidFill>
            <a:srgbClr val="024282">
              <a:alpha val="20000"/>
            </a:srgbClr>
          </a:solidFill>
          <a:ln w="12700" cap="flat" cmpd="sng" algn="ctr">
            <a:noFill/>
            <a:prstDash val="solid"/>
            <a:miter lim="800000"/>
          </a:ln>
          <a:effectLst/>
        </p:spPr>
        <p:txBody>
          <a:bodyPr rtlCol="false" anchor="ctr"/>
          <a:lstStyle/>
          <a:p>
            <a:pPr marL="0" lvl="0" indent="0" algn="ctr" defTabSz="914400">
              <a:lnSpc>
                <a:spcPct val="100000"/>
              </a:lnSpc>
              <a:buClrTx/>
              <a:buSzTx/>
              <a:buFontTx/>
              <a:buNone/>
              <a:defRPr sz="1600">
                <a:solidFill>
                  <a:schemeClr val="tx1">
                    <a:alpha val="100000"/>
                  </a:schemeClr>
                </a:solidFill>
                <a:latin typeface="Microsoft YaHei"/>
                <a:ea typeface="Microsoft YaHei"/>
                <a:cs typeface="+mn-cs"/>
              </a:defRPr>
            </a:pPr>
            <a:endParaRPr lang="zh-CN" sz="1600" b="false" i="false" u="none" strike="noStrike" spc="0" baseline="0">
              <a:ln>
                <a:noFill/>
              </a:ln>
              <a:solidFill>
                <a:srgbClr val="FFFFFF">
                  <a:alpha val="100000"/>
                </a:srgbClr>
              </a:solidFill>
              <a:effectLst/>
              <a:latin typeface="Microsoft YaHei"/>
              <a:ea typeface="Microsoft YaHei"/>
              <a:cs typeface="+mn-cs"/>
            </a:endParaRPr>
          </a:p>
        </p:txBody>
      </p:sp>
      <p:sp>
        <p:nvSpPr>
          <p:cNvPr id="486" name=""/>
          <p:cNvSpPr txBox="true"/>
          <p:nvPr/>
        </p:nvSpPr>
        <p:spPr>
          <a:xfrm rot="0" flipH="false" flipV="false">
            <a:off x="335361" y="944993"/>
            <a:ext cx="1854200" cy="336550"/>
          </a:xfrm>
          <a:prstGeom prst="rect">
            <a:avLst/>
          </a:prstGeom>
          <a:ln w="12700">
            <a:prstDash val="solid"/>
            <a:miter lim="800000"/>
          </a:ln>
        </p:spPr>
        <p:txBody>
          <a:bodyPr>
            <a:spAutoFit/>
          </a:bodyPr>
          <a:p>
            <a:pPr/>
            <a:r>
              <a:rPr lang="zh-CN" sz="1600" b="true"/>
              <a:t>罗萌：</a:t>
            </a:r>
            <a:endParaRPr/>
          </a:p>
        </p:txBody>
      </p:sp>
      <p:sp>
        <p:nvSpPr>
          <p:cNvPr id="487" name=""/>
          <p:cNvSpPr txBox="true"/>
          <p:nvPr/>
        </p:nvSpPr>
        <p:spPr>
          <a:xfrm rot="0" flipH="false" flipV="false">
            <a:off x="302935" y="1265263"/>
            <a:ext cx="3079750" cy="368300"/>
          </a:xfrm>
          <a:prstGeom prst="rect">
            <a:avLst/>
          </a:prstGeom>
          <a:ln w="12700">
            <a:prstDash val="solid"/>
            <a:miter lim="800000"/>
          </a:ln>
        </p:spPr>
        <p:txBody>
          <a:bodyPr>
            <a:spAutoFit/>
          </a:bodyPr>
          <a:p>
            <a:pPr/>
            <a:r>
              <a:rPr lang="en-US" b="false"/>
              <a:t>(1)</a:t>
            </a:r>
            <a:r>
              <a:rPr lang="zh-CN" sz="1600" b="false">
                <a:latin typeface="Microsoft YaHei"/>
                <a:ea typeface="Microsoft YaHei"/>
                <a:cs typeface="+mn-cs"/>
              </a:rPr>
              <a:t>精读功能</a:t>
            </a:r>
            <a:r>
              <a:rPr lang="en-US" sz="1600" b="false">
                <a:latin typeface="Microsoft YaHei"/>
                <a:ea typeface="Microsoft YaHei"/>
                <a:cs typeface="+mn-cs"/>
              </a:rPr>
              <a:t>:</a:t>
            </a:r>
            <a:r>
              <a:rPr lang="zh-CN" sz="1600" b="false">
                <a:latin typeface="Microsoft YaHei"/>
                <a:ea typeface="Microsoft YaHei"/>
                <a:cs typeface="+mn-cs"/>
              </a:rPr>
              <a:t>修改背景颜色</a:t>
            </a:r>
            <a:endParaRPr/>
          </a:p>
        </p:txBody>
      </p:sp>
      <p:sp>
        <p:nvSpPr>
          <p:cNvPr id="488" name=""/>
          <p:cNvSpPr txBox="true"/>
          <p:nvPr/>
        </p:nvSpPr>
        <p:spPr>
          <a:xfrm rot="0" flipH="false" flipV="false">
            <a:off x="302935" y="1633563"/>
            <a:ext cx="1778000" cy="336550"/>
          </a:xfrm>
          <a:prstGeom prst="rect">
            <a:avLst/>
          </a:prstGeom>
          <a:ln w="12700">
            <a:prstDash val="solid"/>
            <a:miter lim="800000"/>
          </a:ln>
        </p:spPr>
        <p:txBody>
          <a:bodyPr>
            <a:spAutoFit/>
          </a:bodyPr>
          <a:p>
            <a:pPr/>
            <a:r>
              <a:rPr lang="en-US" sz="1600">
                <a:latin typeface="Microsoft YaHei"/>
                <a:ea typeface="Microsoft YaHei"/>
                <a:cs typeface="+mn-cs"/>
              </a:rPr>
              <a:t>(2)</a:t>
            </a:r>
            <a:r>
              <a:rPr lang="zh-CN" sz="1600">
                <a:latin typeface="Microsoft YaHei"/>
                <a:ea typeface="Microsoft YaHei"/>
                <a:cs typeface="+mn-cs"/>
              </a:rPr>
              <a:t>顺序图</a:t>
            </a:r>
            <a:r>
              <a:rPr lang="en-US" sz="1600">
                <a:latin typeface="Microsoft YaHei"/>
                <a:ea typeface="Microsoft YaHei"/>
                <a:cs typeface="+mn-cs"/>
              </a:rPr>
              <a:t>:</a:t>
            </a:r>
            <a:endParaRPr/>
          </a:p>
        </p:txBody>
      </p:sp>
      <p:pic>
        <p:nvPicPr>
          <p:cNvPr id="489" name=""/>
          <p:cNvPicPr>
            <a:picLocks noChangeAspect="true"/>
          </p:cNvPicPr>
          <p:nvPr/>
        </p:nvPicPr>
        <p:blipFill>
          <a:blip r:embed="rId1"/>
          <a:stretch>
            <a:fillRect/>
          </a:stretch>
        </p:blipFill>
        <p:spPr>
          <a:xfrm rot="0" flipH="false" flipV="false">
            <a:off x="392209" y="1970113"/>
            <a:ext cx="5422716" cy="2977679"/>
          </a:xfrm>
          <a:prstGeom prst="rect"/>
        </p:spPr>
      </p:pic>
      <p:sp>
        <p:nvSpPr>
          <p:cNvPr id="490" name=""/>
          <p:cNvSpPr txBox="true"/>
          <p:nvPr/>
        </p:nvSpPr>
        <p:spPr>
          <a:xfrm rot="0" flipH="false" flipV="false">
            <a:off x="5814925" y="1633563"/>
            <a:ext cx="1778000" cy="336550"/>
          </a:xfrm>
          <a:prstGeom prst="rect">
            <a:avLst/>
          </a:prstGeom>
          <a:ln w="12700">
            <a:prstDash val="solid"/>
            <a:miter lim="800000"/>
          </a:ln>
        </p:spPr>
        <p:txBody>
          <a:bodyPr>
            <a:spAutoFit/>
          </a:bodyPr>
          <a:p>
            <a:pPr/>
            <a:r>
              <a:rPr lang="en-US" sz="1600">
                <a:latin typeface="Microsoft YaHei"/>
                <a:ea typeface="Microsoft YaHei"/>
                <a:cs typeface="+mn-cs"/>
              </a:rPr>
              <a:t>(3)</a:t>
            </a:r>
            <a:r>
              <a:rPr lang="zh-CN" sz="1600">
                <a:latin typeface="Microsoft YaHei"/>
                <a:ea typeface="Microsoft YaHei"/>
                <a:cs typeface="+mn-cs"/>
              </a:rPr>
              <a:t>设计类图</a:t>
            </a:r>
            <a:r>
              <a:rPr lang="en-US" sz="1600">
                <a:latin typeface="Microsoft YaHei"/>
                <a:ea typeface="Microsoft YaHei"/>
                <a:cs typeface="+mn-cs"/>
              </a:rPr>
              <a:t>:</a:t>
            </a:r>
            <a:endParaRPr/>
          </a:p>
        </p:txBody>
      </p:sp>
      <p:pic>
        <p:nvPicPr>
          <p:cNvPr id="491" name=""/>
          <p:cNvPicPr>
            <a:picLocks noChangeAspect="true"/>
          </p:cNvPicPr>
          <p:nvPr/>
        </p:nvPicPr>
        <p:blipFill>
          <a:blip r:embed="rId2"/>
          <a:stretch>
            <a:fillRect/>
          </a:stretch>
        </p:blipFill>
        <p:spPr>
          <a:xfrm rot="0" flipH="false" flipV="false">
            <a:off x="5908222" y="1970113"/>
            <a:ext cx="5688878" cy="2977679"/>
          </a:xfrm>
          <a:prstGeom prst="rect"/>
        </p:spPr>
      </p:pic>
      <p:sp>
        <p:nvSpPr>
          <p:cNvPr id="492" name=""/>
          <p:cNvSpPr txBox="true"/>
          <p:nvPr/>
        </p:nvSpPr>
        <p:spPr>
          <a:xfrm rot="0" flipH="false" flipV="false">
            <a:off x="547007" y="5119007"/>
            <a:ext cx="12363450" cy="641350"/>
          </a:xfrm>
          <a:prstGeom prst="rect">
            <a:avLst/>
          </a:prstGeom>
          <a:ln w="12700">
            <a:prstDash val="solid"/>
            <a:miter lim="800000"/>
          </a:ln>
        </p:spPr>
        <p:txBody>
          <a:bodyPr>
            <a:spAutoFit/>
          </a:bodyPr>
          <a:p>
            <a:pPr/>
            <a:r>
              <a:rPr lang="en-US"/>
              <a:t>(4)</a:t>
            </a:r>
            <a:r>
              <a:rPr lang="zh-CN"/>
              <a:t>代码标注情况</a:t>
            </a:r>
            <a:r>
              <a:rPr lang="en-US"/>
              <a:t>:</a:t>
            </a:r>
            <a:r>
              <a:rPr lang="zh-CN"/>
              <a:t>类名</a:t>
            </a:r>
            <a:r>
              <a:rPr lang="en-US"/>
              <a:t>:</a:t>
            </a:r>
            <a:r>
              <a:rPr lang="en-US"/>
              <a:t>WorkingNote,NoteEditActivity,NoteItemData,NoteListItem</a:t>
            </a:r>
            <a:r>
              <a:rPr lang="zh-CN"/>
              <a:t>等</a:t>
            </a:r>
            <a:r>
              <a:rPr lang="en-US"/>
              <a:t>,</a:t>
            </a:r>
            <a:r>
              <a:rPr lang="zh-CN"/>
              <a:t>方</a:t>
            </a:r>
            <a:r>
              <a:rPr lang="zh-CN"/>
              <a:t>法</a:t>
            </a:r>
            <a:r>
              <a:rPr lang="en-US"/>
              <a:t>:</a:t>
            </a:r>
            <a:r>
              <a:rPr lang="en-US"/>
              <a:t>setBackground,setBgColorId,NoteItemBgResources,mBgColorId</a:t>
            </a:r>
            <a:r>
              <a:rPr lang="zh-CN"/>
              <a:t>等，标注量</a:t>
            </a:r>
            <a:r>
              <a:rPr lang="en-US"/>
              <a:t>1700</a:t>
            </a:r>
            <a:r>
              <a:rPr lang="zh-CN"/>
              <a:t>行</a:t>
            </a:r>
            <a:endParaRPr/>
          </a:p>
        </p:txBody>
      </p:sp>
    </p:spTree>
  </p:cSld>
  <p:clrMapOvr>
    <a:masterClrMapping/>
  </p:clrMapOvr>
</p:sld>
</file>

<file path=ppt/slides/slide8.xml><?xml version="1.0" encoding="utf-8"?>
<p:sld xmlns:a="http://schemas.openxmlformats.org/drawingml/2006/main" xmlns:r="http://schemas.openxmlformats.org/officeDocument/2006/relationships" xmlns:a14="http://schemas.microsoft.com/office/drawing/2010/main" xmlns:p="http://schemas.openxmlformats.org/presentationml/2006/main">
  <p:cSld>
    <p:spTree>
      <p:nvGrpSpPr>
        <p:cNvPr id="493" name=""/>
        <p:cNvGrpSpPr/>
        <p:nvPr/>
      </p:nvGrpSpPr>
      <p:grpSpPr>
        <a:xfrm>
          <a:off x="0" y="0"/>
          <a:ext cx="0" cy="0"/>
          <a:chOff x="0" y="0"/>
          <a:chExt cx="0" cy="0"/>
        </a:xfrm>
      </p:grpSpPr>
      <p:grpSp>
        <p:nvGrpSpPr>
          <p:cNvPr id="494" name="组合 3"/>
          <p:cNvGrpSpPr/>
          <p:nvPr/>
        </p:nvGrpSpPr>
        <p:grpSpPr>
          <a:xfrm>
            <a:off x="335361" y="116633"/>
            <a:ext cx="629872" cy="612768"/>
            <a:chOff x="3070727" y="196457"/>
            <a:chExt cx="692047" cy="673255"/>
          </a:xfrm>
        </p:grpSpPr>
        <p:sp>
          <p:nvSpPr>
            <p:cNvPr id="49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9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9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498"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精读小米便签</a:t>
            </a:r>
            <a:endParaRPr kumimoji="false" lang="zh-CN" altLang="en-US" sz="4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99" name="矩形 14"/>
          <p:cNvSpPr/>
          <p:nvPr/>
        </p:nvSpPr>
        <p:spPr>
          <a:xfrm rot="0" flipH="false" flipV="false">
            <a:off x="367840" y="944993"/>
            <a:ext cx="11513006" cy="5376014"/>
          </a:xfrm>
          <a:prstGeom prst="rect">
            <a:avLst/>
          </a:prstGeom>
          <a:solidFill>
            <a:srgbClr val="024282">
              <a:alpha val="20000"/>
            </a:srgbClr>
          </a:solidFill>
          <a:ln w="12700" cap="flat" cmpd="sng" algn="ctr">
            <a:no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等线" panose="02010600030101010101" charset="-122"/>
              <a:ea typeface="等线" panose="02010600030101010101" charset="-122"/>
              <a:cs typeface="+mn-cs"/>
            </a:endParaRPr>
          </a:p>
        </p:txBody>
      </p:sp>
      <p:sp>
        <p:nvSpPr>
          <p:cNvPr id="500" name=""/>
          <p:cNvSpPr txBox="true"/>
          <p:nvPr/>
        </p:nvSpPr>
        <p:spPr>
          <a:xfrm rot="0" flipH="false" flipV="false">
            <a:off x="335361" y="944993"/>
            <a:ext cx="1854200" cy="336550"/>
          </a:xfrm>
          <a:prstGeom prst="rect">
            <a:avLst/>
          </a:prstGeom>
          <a:ln w="12700">
            <a:prstDash val="solid"/>
            <a:miter lim="800000"/>
          </a:ln>
        </p:spPr>
        <p:txBody>
          <a:bodyPr>
            <a:spAutoFit/>
          </a:bodyPr>
          <a:p>
            <a:pPr/>
            <a:r>
              <a:rPr lang="zh-CN" sz="1600" b="true"/>
              <a:t>牛子源：</a:t>
            </a:r>
            <a:endParaRPr/>
          </a:p>
        </p:txBody>
      </p:sp>
      <p:sp>
        <p:nvSpPr>
          <p:cNvPr id="501" name=""/>
          <p:cNvSpPr txBox="true"/>
          <p:nvPr/>
        </p:nvSpPr>
        <p:spPr>
          <a:xfrm rot="0" flipH="false" flipV="false">
            <a:off x="302935" y="1265263"/>
            <a:ext cx="3079750" cy="368300"/>
          </a:xfrm>
          <a:prstGeom prst="rect">
            <a:avLst/>
          </a:prstGeom>
          <a:ln w="12700">
            <a:prstDash val="solid"/>
            <a:miter lim="800000"/>
          </a:ln>
        </p:spPr>
        <p:txBody>
          <a:bodyPr>
            <a:spAutoFit/>
          </a:bodyPr>
          <a:p>
            <a:pPr/>
            <a:r>
              <a:rPr lang="en-US" b="false"/>
              <a:t>(1)</a:t>
            </a:r>
            <a:r>
              <a:rPr lang="zh-CN" sz="1600" b="false">
                <a:latin typeface="Microsoft YaHei"/>
                <a:ea typeface="Microsoft YaHei"/>
                <a:cs typeface="+mn-cs"/>
              </a:rPr>
              <a:t>精读功能</a:t>
            </a:r>
            <a:r>
              <a:rPr lang="en-US" sz="1600" b="false">
                <a:latin typeface="Microsoft YaHei"/>
                <a:ea typeface="Microsoft YaHei"/>
                <a:cs typeface="+mn-cs"/>
              </a:rPr>
              <a:t>:</a:t>
            </a:r>
            <a:r>
              <a:rPr sz="1600" b="true">
                <a:latin typeface="宋体"/>
                <a:ea typeface="宋体"/>
                <a:cs typeface="+mn-cs"/>
              </a:rPr>
              <a:t>同步便签</a:t>
            </a:r>
            <a:endParaRPr/>
          </a:p>
        </p:txBody>
      </p:sp>
      <p:sp>
        <p:nvSpPr>
          <p:cNvPr id="502" name=""/>
          <p:cNvSpPr txBox="true"/>
          <p:nvPr/>
        </p:nvSpPr>
        <p:spPr>
          <a:xfrm rot="0" flipH="false" flipV="false">
            <a:off x="302935" y="1633563"/>
            <a:ext cx="1778000" cy="336550"/>
          </a:xfrm>
          <a:prstGeom prst="rect">
            <a:avLst/>
          </a:prstGeom>
          <a:ln w="12700">
            <a:prstDash val="solid"/>
            <a:miter lim="800000"/>
          </a:ln>
        </p:spPr>
        <p:txBody>
          <a:bodyPr>
            <a:spAutoFit/>
          </a:bodyPr>
          <a:p>
            <a:pPr/>
            <a:r>
              <a:rPr lang="en-US" sz="1600">
                <a:latin typeface="Microsoft YaHei"/>
                <a:ea typeface="Microsoft YaHei"/>
                <a:cs typeface="+mn-cs"/>
              </a:rPr>
              <a:t>(2)</a:t>
            </a:r>
            <a:r>
              <a:rPr lang="zh-CN" sz="1600">
                <a:latin typeface="Microsoft YaHei"/>
                <a:ea typeface="Microsoft YaHei"/>
                <a:cs typeface="+mn-cs"/>
              </a:rPr>
              <a:t>顺序图</a:t>
            </a:r>
            <a:r>
              <a:rPr lang="en-US" sz="1600">
                <a:latin typeface="Microsoft YaHei"/>
                <a:ea typeface="Microsoft YaHei"/>
                <a:cs typeface="+mn-cs"/>
              </a:rPr>
              <a:t>:</a:t>
            </a:r>
            <a:endParaRPr/>
          </a:p>
        </p:txBody>
      </p:sp>
      <p:pic>
        <p:nvPicPr>
          <p:cNvPr id="503" name=""/>
          <p:cNvPicPr>
            <a:picLocks noChangeAspect="true"/>
          </p:cNvPicPr>
          <p:nvPr/>
        </p:nvPicPr>
        <p:blipFill>
          <a:blip r:embed="rId1">
            <a:alphaModFix amt="100000"/>
            <a:extLst>
              <a:ext uri="">
                <a14:imgProps>
                  <a14:imgLayer>
                    <a14:imgEffect>
                      <a14:brightnessContrast bright="0" contrast="0"/>
                    </a14:imgEffect>
                  </a14:imgLayer>
                </a14:imgProps>
              </a:ext>
            </a:extLst>
          </a:blip>
          <a:srcRect l="0" t="33" r="0" b="33"/>
          <a:stretch>
            <a:fillRect/>
          </a:stretch>
        </p:blipFill>
        <p:spPr>
          <a:xfrm rot="0" flipH="false" flipV="false">
            <a:off x="392209" y="1970113"/>
            <a:ext cx="5422716" cy="2977679"/>
          </a:xfrm>
          <a:prstGeom prst="rect"/>
        </p:spPr>
      </p:pic>
      <p:sp>
        <p:nvSpPr>
          <p:cNvPr id="504" name=""/>
          <p:cNvSpPr txBox="true"/>
          <p:nvPr/>
        </p:nvSpPr>
        <p:spPr>
          <a:xfrm rot="0" flipH="false" flipV="false">
            <a:off x="5814925" y="1633563"/>
            <a:ext cx="1778000" cy="336550"/>
          </a:xfrm>
          <a:prstGeom prst="rect">
            <a:avLst/>
          </a:prstGeom>
          <a:ln w="12700">
            <a:prstDash val="solid"/>
            <a:miter lim="800000"/>
          </a:ln>
        </p:spPr>
        <p:txBody>
          <a:bodyPr>
            <a:spAutoFit/>
          </a:bodyPr>
          <a:p>
            <a:pPr/>
            <a:r>
              <a:rPr lang="en-US" sz="1600">
                <a:latin typeface="Microsoft YaHei"/>
                <a:ea typeface="Microsoft YaHei"/>
                <a:cs typeface="+mn-cs"/>
              </a:rPr>
              <a:t>(3)</a:t>
            </a:r>
            <a:r>
              <a:rPr lang="zh-CN" sz="1600">
                <a:latin typeface="Microsoft YaHei"/>
                <a:ea typeface="Microsoft YaHei"/>
                <a:cs typeface="+mn-cs"/>
              </a:rPr>
              <a:t>设计类图</a:t>
            </a:r>
            <a:r>
              <a:rPr lang="en-US" sz="1600">
                <a:latin typeface="Microsoft YaHei"/>
                <a:ea typeface="Microsoft YaHei"/>
                <a:cs typeface="+mn-cs"/>
              </a:rPr>
              <a:t>:</a:t>
            </a:r>
            <a:endParaRPr/>
          </a:p>
        </p:txBody>
      </p:sp>
      <p:pic>
        <p:nvPicPr>
          <p:cNvPr id="505" name=""/>
          <p:cNvPicPr>
            <a:picLocks noChangeAspect="true"/>
          </p:cNvPicPr>
          <p:nvPr/>
        </p:nvPicPr>
        <p:blipFill>
          <a:blip r:embed="rId2">
            <a:alphaModFix amt="100000"/>
            <a:extLst>
              <a:ext uri="">
                <a14:imgProps>
                  <a14:imgLayer>
                    <a14:imgEffect>
                      <a14:brightnessContrast bright="0" contrast="0"/>
                    </a14:imgEffect>
                  </a14:imgLayer>
                </a14:imgProps>
              </a:ext>
            </a:extLst>
          </a:blip>
          <a:srcRect l="0" t="1796" r="0" b="1796"/>
          <a:stretch>
            <a:fillRect/>
          </a:stretch>
        </p:blipFill>
        <p:spPr>
          <a:xfrm rot="0" flipH="false" flipV="false">
            <a:off x="5908222" y="1970113"/>
            <a:ext cx="5688878" cy="2977679"/>
          </a:xfrm>
          <a:prstGeom prst="rect"/>
        </p:spPr>
      </p:pic>
      <p:sp>
        <p:nvSpPr>
          <p:cNvPr id="506" name=""/>
          <p:cNvSpPr txBox="true"/>
          <p:nvPr/>
        </p:nvSpPr>
        <p:spPr>
          <a:xfrm rot="0" flipH="false" flipV="false">
            <a:off x="547007" y="5119007"/>
            <a:ext cx="12363450" cy="641350"/>
          </a:xfrm>
          <a:prstGeom prst="rect">
            <a:avLst/>
          </a:prstGeom>
          <a:ln w="12700">
            <a:prstDash val="solid"/>
            <a:miter lim="800000"/>
          </a:ln>
        </p:spPr>
        <p:txBody>
          <a:bodyPr>
            <a:spAutoFit/>
          </a:bodyPr>
          <a:p>
            <a:pPr/>
            <a:r>
              <a:rPr lang="en-US"/>
              <a:t>(4)</a:t>
            </a:r>
            <a:r>
              <a:rPr lang="zh-CN"/>
              <a:t>代码标注情况</a:t>
            </a:r>
            <a:r>
              <a:rPr lang="en-US"/>
              <a:t>:</a:t>
            </a:r>
            <a:r>
              <a:rPr lang="zh-CN"/>
              <a:t>类名</a:t>
            </a:r>
            <a:r>
              <a:rPr lang="en-US"/>
              <a:t>:GTaskManager</a:t>
            </a:r>
            <a:r>
              <a:rPr lang="en-US"/>
              <a:t>,NoteEditActivity,GTaskClient</a:t>
            </a:r>
            <a:r>
              <a:rPr lang="zh-CN"/>
              <a:t>等</a:t>
            </a:r>
            <a:r>
              <a:rPr lang="en-US"/>
              <a:t>,</a:t>
            </a:r>
            <a:endParaRPr/>
          </a:p>
          <a:p>
            <a:pPr/>
            <a:r>
              <a:rPr lang="zh-CN"/>
              <a:t>方</a:t>
            </a:r>
            <a:r>
              <a:rPr lang="zh-CN"/>
              <a:t>法</a:t>
            </a:r>
            <a:r>
              <a:rPr lang="en-US"/>
              <a:t>:</a:t>
            </a:r>
            <a:r>
              <a:rPr/>
              <a:t>getInstance</a:t>
            </a:r>
            <a:r>
              <a:rPr lang="en-US"/>
              <a:t>,</a:t>
            </a:r>
            <a:r>
              <a:rPr/>
              <a:t>initGTaskList</a:t>
            </a:r>
            <a:r>
              <a:rPr lang="en-US"/>
              <a:t>,</a:t>
            </a:r>
            <a:r>
              <a:rPr/>
              <a:t>syncContent</a:t>
            </a:r>
            <a:r>
              <a:rPr lang="zh-CN"/>
              <a:t>等，标注量</a:t>
            </a:r>
            <a:r>
              <a:rPr lang="en-US"/>
              <a:t>1900</a:t>
            </a:r>
            <a:r>
              <a:rPr lang="zh-CN"/>
              <a:t>行左右</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35361" y="116633"/>
            <a:ext cx="629872" cy="612768"/>
            <a:chOff x="3070727" y="196457"/>
            <a:chExt cx="692047" cy="673255"/>
          </a:xfrm>
        </p:grpSpPr>
        <p:sp>
          <p:nvSpPr>
            <p:cNvPr id="3"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5"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6"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精读小米便签</a:t>
            </a:r>
            <a:endParaRPr kumimoji="false" lang="zh-CN" altLang="en-US" sz="4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7"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17"/>
          <p:cNvSpPr txBox="true"/>
          <p:nvPr/>
        </p:nvSpPr>
        <p:spPr>
          <a:xfrm rot="0" flipH="false" flipV="false">
            <a:off x="335361" y="1075135"/>
            <a:ext cx="11086603" cy="4867055"/>
          </a:xfrm>
          <a:prstGeom prst="rect">
            <a:avLst/>
          </a:prstGeom>
          <a:noFill/>
        </p:spPr>
        <p:txBody>
          <a:bodyPr wrap="square" rtlCol="false">
            <a:normAutofit fontScale="100000"/>
          </a:bodyPr>
          <a:lstStyle/>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r>
              <a:rPr lang="zh-CN" sz="1600">
                <a:ln>
                  <a:noFill/>
                </a:ln>
                <a:solidFill>
                  <a:schemeClr val="tx1">
                    <a:alpha val="100000"/>
                  </a:schemeClr>
                </a:solidFill>
                <a:effectLst/>
                <a:latin typeface="微软雅黑"/>
                <a:ea typeface="微软雅黑"/>
                <a:cs typeface="+mn-cs"/>
              </a:rPr>
              <a:t>郑浪：</a:t>
            </a:r>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r>
              <a:rPr lang="zh-CN" sz="1600">
                <a:ln>
                  <a:noFill/>
                </a:ln>
                <a:solidFill>
                  <a:schemeClr val="tx1">
                    <a:alpha val="100000"/>
                  </a:schemeClr>
                </a:solidFill>
                <a:effectLst/>
                <a:latin typeface="微软雅黑"/>
                <a:ea typeface="微软雅黑"/>
                <a:cs typeface="+mn-cs"/>
              </a:rPr>
              <a:t>（</a:t>
            </a:r>
            <a:r>
              <a:rPr lang="en-US" sz="1600">
                <a:ln>
                  <a:noFill/>
                </a:ln>
                <a:solidFill>
                  <a:schemeClr val="tx1">
                    <a:alpha val="100000"/>
                  </a:schemeClr>
                </a:solidFill>
                <a:effectLst/>
                <a:latin typeface="微软雅黑"/>
                <a:ea typeface="微软雅黑"/>
                <a:cs typeface="+mn-cs"/>
              </a:rPr>
              <a:t>1</a:t>
            </a:r>
            <a:r>
              <a:rPr lang="zh-CN" sz="1600">
                <a:ln>
                  <a:noFill/>
                </a:ln>
                <a:solidFill>
                  <a:schemeClr val="tx1">
                    <a:alpha val="100000"/>
                  </a:schemeClr>
                </a:solidFill>
                <a:effectLst/>
                <a:latin typeface="微软雅黑"/>
                <a:ea typeface="微软雅黑"/>
                <a:cs typeface="+mn-cs"/>
              </a:rPr>
              <a:t>）精读功能：批量删除</a:t>
            </a:r>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r>
              <a:rPr lang="zh-CN" sz="1600">
                <a:ln>
                  <a:noFill/>
                </a:ln>
                <a:solidFill>
                  <a:schemeClr val="tx1">
                    <a:alpha val="100000"/>
                  </a:schemeClr>
                </a:solidFill>
                <a:effectLst/>
                <a:latin typeface="微软雅黑"/>
                <a:ea typeface="微软雅黑"/>
                <a:cs typeface="+mn-cs"/>
              </a:rPr>
              <a:t>（</a:t>
            </a:r>
            <a:r>
              <a:rPr lang="en-US" sz="1600">
                <a:ln>
                  <a:noFill/>
                </a:ln>
                <a:solidFill>
                  <a:schemeClr val="tx1">
                    <a:alpha val="100000"/>
                  </a:schemeClr>
                </a:solidFill>
                <a:effectLst/>
                <a:latin typeface="微软雅黑"/>
                <a:ea typeface="微软雅黑"/>
                <a:cs typeface="+mn-cs"/>
              </a:rPr>
              <a:t>2</a:t>
            </a:r>
            <a:r>
              <a:rPr lang="zh-CN" sz="1600">
                <a:ln>
                  <a:noFill/>
                </a:ln>
                <a:solidFill>
                  <a:schemeClr val="tx1">
                    <a:alpha val="100000"/>
                  </a:schemeClr>
                </a:solidFill>
                <a:effectLst/>
                <a:latin typeface="微软雅黑"/>
                <a:ea typeface="微软雅黑"/>
                <a:cs typeface="+mn-cs"/>
              </a:rPr>
              <a:t>）顺序图</a:t>
            </a:r>
            <a:r>
              <a:rPr lang="en-US" sz="1600">
                <a:ln>
                  <a:noFill/>
                </a:ln>
                <a:solidFill>
                  <a:schemeClr val="tx1">
                    <a:alpha val="100000"/>
                  </a:schemeClr>
                </a:solidFill>
                <a:effectLst/>
                <a:latin typeface="微软雅黑"/>
                <a:ea typeface="微软雅黑"/>
                <a:cs typeface="+mn-cs"/>
              </a:rPr>
              <a:t>                                                                       </a:t>
            </a:r>
            <a:r>
              <a:rPr lang="zh-CN" sz="1600">
                <a:ln>
                  <a:noFill/>
                </a:ln>
                <a:solidFill>
                  <a:schemeClr val="tx1">
                    <a:alpha val="100000"/>
                  </a:schemeClr>
                </a:solidFill>
                <a:effectLst/>
                <a:latin typeface="微软雅黑"/>
                <a:ea typeface="微软雅黑"/>
                <a:cs typeface="+mn-cs"/>
              </a:rPr>
              <a:t>（</a:t>
            </a:r>
            <a:r>
              <a:rPr lang="en-US" sz="1600">
                <a:ln>
                  <a:noFill/>
                </a:ln>
                <a:solidFill>
                  <a:schemeClr val="tx1">
                    <a:alpha val="100000"/>
                  </a:schemeClr>
                </a:solidFill>
                <a:effectLst/>
                <a:latin typeface="微软雅黑"/>
                <a:ea typeface="微软雅黑"/>
                <a:cs typeface="+mn-cs"/>
              </a:rPr>
              <a:t>3</a:t>
            </a:r>
            <a:r>
              <a:rPr lang="zh-CN" sz="1600">
                <a:ln>
                  <a:noFill/>
                </a:ln>
                <a:solidFill>
                  <a:schemeClr val="tx1">
                    <a:alpha val="100000"/>
                  </a:schemeClr>
                </a:solidFill>
                <a:effectLst/>
                <a:latin typeface="微软雅黑"/>
                <a:ea typeface="微软雅黑"/>
                <a:cs typeface="+mn-cs"/>
              </a:rPr>
              <a:t>）设计类图：</a:t>
            </a:r>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endParaRPr lang="zh-CN" sz="1600">
              <a:ln>
                <a:noFill/>
              </a:ln>
              <a:solidFill>
                <a:srgbClr val="FF0000">
                  <a:alpha val="100000"/>
                </a:srgbClr>
              </a:solidFill>
              <a:effectLst/>
              <a:latin typeface="微软雅黑"/>
              <a:ea typeface="微软雅黑"/>
              <a:cs typeface="+mn-cs"/>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endParaRPr lang="en-US" sz="1600">
              <a:ln>
                <a:noFill/>
              </a:ln>
              <a:solidFill>
                <a:srgbClr val="FF0000">
                  <a:alpha val="100000"/>
                </a:srgbClr>
              </a:solidFill>
              <a:effectLst/>
              <a:latin typeface="微软雅黑"/>
              <a:ea typeface="微软雅黑"/>
              <a:cs typeface="+mn-cs"/>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endParaRPr lang="en-US" sz="1600">
              <a:ln>
                <a:noFill/>
              </a:ln>
              <a:solidFill>
                <a:srgbClr val="FF0000">
                  <a:alpha val="100000"/>
                </a:srgbClr>
              </a:solidFill>
              <a:effectLst/>
              <a:latin typeface="微软雅黑"/>
              <a:ea typeface="微软雅黑"/>
              <a:cs typeface="+mn-cs"/>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endParaRPr lang="en-US" sz="1600">
              <a:ln>
                <a:noFill/>
              </a:ln>
              <a:solidFill>
                <a:srgbClr val="FF0000">
                  <a:alpha val="100000"/>
                </a:srgbClr>
              </a:solidFill>
              <a:effectLst/>
              <a:latin typeface="微软雅黑"/>
              <a:ea typeface="微软雅黑"/>
              <a:cs typeface="+mn-cs"/>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endParaRPr lang="en-US" sz="1600">
              <a:ln>
                <a:noFill/>
              </a:ln>
              <a:solidFill>
                <a:srgbClr val="FF0000">
                  <a:alpha val="100000"/>
                </a:srgbClr>
              </a:solidFill>
              <a:effectLst/>
              <a:latin typeface="微软雅黑"/>
              <a:ea typeface="微软雅黑"/>
              <a:cs typeface="+mn-cs"/>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endParaRPr lang="en-US" sz="1600">
              <a:ln>
                <a:noFill/>
              </a:ln>
              <a:solidFill>
                <a:srgbClr val="FF0000">
                  <a:alpha val="100000"/>
                </a:srgbClr>
              </a:solidFill>
              <a:effectLst/>
              <a:latin typeface="微软雅黑"/>
              <a:ea typeface="微软雅黑"/>
              <a:cs typeface="+mn-cs"/>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endParaRPr lang="en-US" sz="1600">
              <a:ln>
                <a:noFill/>
              </a:ln>
              <a:solidFill>
                <a:srgbClr val="FF0000">
                  <a:alpha val="100000"/>
                </a:srgbClr>
              </a:solidFill>
              <a:effectLst/>
              <a:latin typeface="微软雅黑"/>
              <a:ea typeface="微软雅黑"/>
              <a:cs typeface="+mn-cs"/>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r>
              <a:rPr lang="en-US" sz="1600">
                <a:ln>
                  <a:noFill/>
                </a:ln>
                <a:solidFill>
                  <a:schemeClr val="tx1">
                    <a:alpha val="100000"/>
                  </a:schemeClr>
                </a:solidFill>
                <a:effectLst/>
                <a:latin typeface="微软雅黑"/>
                <a:ea typeface="微软雅黑"/>
                <a:cs typeface="+mn-cs"/>
              </a:rPr>
              <a:t>(4)</a:t>
            </a:r>
            <a:r>
              <a:rPr lang="zh-CN" sz="1600">
                <a:ln>
                  <a:noFill/>
                </a:ln>
                <a:solidFill>
                  <a:schemeClr val="tx1">
                    <a:alpha val="100000"/>
                  </a:schemeClr>
                </a:solidFill>
                <a:effectLst/>
                <a:latin typeface="微软雅黑"/>
                <a:ea typeface="微软雅黑"/>
                <a:cs typeface="+mn-cs"/>
              </a:rPr>
              <a:t>代码标注情况</a:t>
            </a:r>
            <a:r>
              <a:rPr lang="en-US" sz="1600">
                <a:ln>
                  <a:noFill/>
                </a:ln>
                <a:solidFill>
                  <a:schemeClr val="tx1">
                    <a:alpha val="100000"/>
                  </a:schemeClr>
                </a:solidFill>
                <a:effectLst/>
                <a:latin typeface="微软雅黑"/>
                <a:ea typeface="微软雅黑"/>
                <a:cs typeface="+mn-cs"/>
              </a:rPr>
              <a:t>:</a:t>
            </a:r>
            <a:r>
              <a:rPr lang="zh-CN" sz="1600">
                <a:ln>
                  <a:noFill/>
                </a:ln>
                <a:solidFill>
                  <a:schemeClr val="tx1">
                    <a:alpha val="100000"/>
                  </a:schemeClr>
                </a:solidFill>
                <a:effectLst/>
                <a:latin typeface="微软雅黑"/>
                <a:ea typeface="微软雅黑"/>
                <a:cs typeface="+mn-cs"/>
              </a:rPr>
              <a:t>类名</a:t>
            </a:r>
            <a:r>
              <a:rPr lang="en-US" sz="1600">
                <a:ln>
                  <a:noFill/>
                </a:ln>
                <a:solidFill>
                  <a:schemeClr val="tx1">
                    <a:alpha val="100000"/>
                  </a:schemeClr>
                </a:solidFill>
                <a:effectLst/>
                <a:latin typeface="微软雅黑"/>
                <a:ea typeface="微软雅黑"/>
                <a:cs typeface="+mn-cs"/>
              </a:rPr>
              <a:t>NotesListActivity DataUtils ContentResolver</a:t>
            </a:r>
            <a:r>
              <a:rPr lang="zh-CN" sz="1600">
                <a:ln>
                  <a:noFill/>
                </a:ln>
                <a:solidFill>
                  <a:schemeClr val="tx1">
                    <a:alpha val="100000"/>
                  </a:schemeClr>
                </a:solidFill>
                <a:effectLst/>
                <a:latin typeface="微软雅黑"/>
                <a:ea typeface="微软雅黑"/>
                <a:cs typeface="+mn-cs"/>
              </a:rPr>
              <a:t>等</a:t>
            </a:r>
            <a:endParaRPr/>
          </a:p>
          <a:p>
            <a:pPr algn="l">
              <a:lnSpc>
                <a:spcPct val="130000"/>
              </a:lnSpc>
              <a:spcBef>
                <a:spcPts val="600"/>
              </a:spcBef>
              <a:spcAft>
                <a:spcPts val="0"/>
              </a:spcAft>
              <a:buClrTx/>
              <a:buSzTx/>
              <a:buFontTx/>
              <a:defRPr sz="1800">
                <a:solidFill>
                  <a:schemeClr val="tx1">
                    <a:alpha val="100000"/>
                  </a:schemeClr>
                </a:solidFill>
                <a:latin typeface="Calibri"/>
                <a:ea typeface="宋体"/>
                <a:cs typeface="+mn-cs"/>
              </a:defRPr>
            </a:pPr>
            <a:r>
              <a:rPr lang="zh-CN" sz="1600">
                <a:ln>
                  <a:noFill/>
                </a:ln>
                <a:solidFill>
                  <a:schemeClr val="tx1">
                    <a:alpha val="100000"/>
                  </a:schemeClr>
                </a:solidFill>
                <a:effectLst/>
                <a:latin typeface="微软雅黑"/>
                <a:ea typeface="微软雅黑"/>
                <a:cs typeface="+mn-cs"/>
              </a:rPr>
              <a:t>方法名：</a:t>
            </a:r>
            <a:r>
              <a:rPr lang="en-US" sz="1600">
                <a:ln>
                  <a:noFill/>
                </a:ln>
                <a:solidFill>
                  <a:schemeClr val="tx1">
                    <a:alpha val="100000"/>
                  </a:schemeClr>
                </a:solidFill>
                <a:effectLst/>
                <a:latin typeface="微软雅黑"/>
                <a:ea typeface="微软雅黑"/>
                <a:cs typeface="+mn-cs"/>
              </a:rPr>
              <a:t>BatchDelete() BatchDeleteNotes() onMenuItemClick()</a:t>
            </a:r>
            <a:r>
              <a:rPr lang="zh-CN" sz="1600">
                <a:ln>
                  <a:noFill/>
                </a:ln>
                <a:solidFill>
                  <a:schemeClr val="tx1">
                    <a:alpha val="100000"/>
                  </a:schemeClr>
                </a:solidFill>
                <a:effectLst/>
                <a:latin typeface="微软雅黑"/>
                <a:ea typeface="微软雅黑"/>
                <a:cs typeface="+mn-cs"/>
              </a:rPr>
              <a:t>等，标注量</a:t>
            </a:r>
            <a:r>
              <a:rPr lang="en-US" sz="1600">
                <a:ln>
                  <a:noFill/>
                </a:ln>
                <a:solidFill>
                  <a:schemeClr val="tx1">
                    <a:alpha val="100000"/>
                  </a:schemeClr>
                </a:solidFill>
                <a:effectLst/>
                <a:latin typeface="微软雅黑"/>
                <a:ea typeface="微软雅黑"/>
                <a:cs typeface="+mn-cs"/>
              </a:rPr>
              <a:t>1700</a:t>
            </a:r>
            <a:r>
              <a:rPr lang="zh-CN" sz="1600">
                <a:ln>
                  <a:noFill/>
                </a:ln>
                <a:solidFill>
                  <a:schemeClr val="tx1">
                    <a:alpha val="100000"/>
                  </a:schemeClr>
                </a:solidFill>
                <a:effectLst/>
                <a:latin typeface="微软雅黑"/>
                <a:ea typeface="微软雅黑"/>
                <a:cs typeface="+mn-cs"/>
              </a:rPr>
              <a:t>行</a:t>
            </a:r>
            <a:endParaRPr/>
          </a:p>
        </p:txBody>
      </p:sp>
      <p:pic>
        <p:nvPicPr>
          <p:cNvPr id="9" name=""/>
          <p:cNvPicPr>
            <a:picLocks noChangeAspect="true"/>
          </p:cNvPicPr>
          <p:nvPr/>
        </p:nvPicPr>
        <p:blipFill>
          <a:blip r:embed="rId1"/>
          <a:stretch>
            <a:fillRect/>
          </a:stretch>
        </p:blipFill>
        <p:spPr>
          <a:xfrm rot="0" flipH="false" flipV="false">
            <a:off x="5442562" y="2240730"/>
            <a:ext cx="4592746" cy="2462154"/>
          </a:xfrm>
          <a:prstGeom prst="rect"/>
        </p:spPr>
      </p:pic>
      <p:pic>
        <p:nvPicPr>
          <p:cNvPr id="10" name=""/>
          <p:cNvPicPr>
            <a:picLocks noChangeAspect="true"/>
          </p:cNvPicPr>
          <p:nvPr/>
        </p:nvPicPr>
        <p:blipFill>
          <a:blip r:embed="rId2"/>
          <a:stretch>
            <a:fillRect/>
          </a:stretch>
        </p:blipFill>
        <p:spPr>
          <a:xfrm rot="0" flipH="false" flipV="false">
            <a:off x="860029" y="2338206"/>
            <a:ext cx="3736038" cy="2507034"/>
          </a:xfrm>
          <a:prstGeom prst="rec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1" name=""/>
        <p:cNvGrpSpPr/>
        <p:nvPr/>
      </p:nvGrpSpPr>
      <p:grpSpPr>
        <a:xfrm>
          <a:off x="0" y="0"/>
          <a:ext cx="0" cy="0"/>
          <a:chOff x="0" y="0"/>
          <a:chExt cx="0" cy="0"/>
        </a:xfrm>
      </p:grpSpPr>
      <p:pic>
        <p:nvPicPr>
          <p:cNvPr id="12" name="图片 9"/>
          <p:cNvPicPr>
            <a:picLocks noChangeAspect="true"/>
          </p:cNvPicPr>
          <p:nvPr/>
        </p:nvPicPr>
        <p:blipFill rotWithShape="true">
          <a:blip r:embed="rId1">
            <a:alphaModFix amt="10000"/>
            <a:extLst>
              <a:ext uri="{28A0092B-C50C-407E-A947-70E740481C1C}"/>
            </a:extLst>
          </a:blip>
          <a:srcRect r="74109"/>
          <a:stretch>
            <a:fillRect/>
          </a:stretch>
        </p:blipFill>
        <p:spPr>
          <a:xfrm>
            <a:off x="319337" y="779207"/>
            <a:ext cx="5433538" cy="5370342"/>
          </a:xfrm>
          <a:prstGeom prst="rect">
            <a:avLst/>
          </a:prstGeom>
        </p:spPr>
      </p:pic>
      <p:sp>
        <p:nvSpPr>
          <p:cNvPr id="13" name="文本占位符 3"/>
          <p:cNvSpPr txBox="true"/>
          <p:nvPr/>
        </p:nvSpPr>
        <p:spPr>
          <a:xfrm>
            <a:off x="6436079" y="779207"/>
            <a:ext cx="4256684" cy="1612900"/>
          </a:xfrm>
          <a:prstGeom prst="rect">
            <a:avLst/>
          </a:prstGeom>
        </p:spPr>
        <p:txBody>
          <a:bodyPr vert="horz" lIns="91440" tIns="45720" rIns="91440" bIns="45720" rtlCol="false">
            <a:noAutofit/>
          </a:bodyPr>
          <a:lstStyle>
            <a:lvl1pPr marL="0" indent="0" algn="l" defTabSz="914400" rtl="false" eaLnBrk="true" latinLnBrk="false" hangingPunct="true">
              <a:lnSpc>
                <a:spcPct val="90000"/>
              </a:lnSpc>
              <a:spcBef>
                <a:spcPts val="1000"/>
              </a:spcBef>
              <a:buFont typeface="Arial" panose="020B0604020202020204" pitchFamily="34" charset="0"/>
              <a:buNone/>
              <a:defRPr sz="6000" b="true" kern="1200">
                <a:gradFill>
                  <a:gsLst>
                    <a:gs pos="36000">
                      <a:srgbClr val="024282"/>
                    </a:gs>
                    <a:gs pos="100000">
                      <a:srgbClr val="2764A7">
                        <a:lumMod val="15000"/>
                        <a:lumOff val="85000"/>
                        <a:alpha val="27000"/>
                      </a:srgbClr>
                    </a:gs>
                  </a:gsLst>
                  <a:lin ang="5400000" scaled="false"/>
                </a:gra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kumimoji="false" lang="en-US" altLang="zh-CN" sz="19900" b="true" i="false" u="none" strike="noStrike" kern="1200" cap="none" spc="0" normalizeH="false" baseline="0" noProof="false" dirty="false">
                <a:ln>
                  <a:noFill/>
                </a:ln>
                <a:gradFill>
                  <a:gsLst>
                    <a:gs pos="36000">
                      <a:srgbClr val="024282"/>
                    </a:gs>
                    <a:gs pos="100000">
                      <a:srgbClr val="2764A7">
                        <a:lumMod val="15000"/>
                        <a:lumOff val="85000"/>
                        <a:alpha val="27000"/>
                      </a:srgbClr>
                    </a:gs>
                  </a:gsLst>
                  <a:lin ang="5400000" scaled="false"/>
                </a:gradFill>
                <a:effectLst/>
                <a:uLnTx/>
                <a:uFillTx/>
                <a:latin typeface="Arial Black" panose="020B0A04020102020204" pitchFamily="34" charset="0"/>
                <a:ea typeface="微软雅黑" panose="020B0503020204020204" pitchFamily="34" charset="-122"/>
                <a:cs typeface="+mn-cs"/>
              </a:rPr>
              <a:t>02</a:t>
            </a:r>
            <a:endParaRPr kumimoji="false" lang="zh-CN" altLang="en-US" sz="19900" b="true" i="false" u="none" strike="noStrike" kern="1200" cap="none" spc="0" normalizeH="false" baseline="0" noProof="false" dirty="false">
              <a:ln>
                <a:noFill/>
              </a:ln>
              <a:gradFill>
                <a:gsLst>
                  <a:gs pos="36000">
                    <a:srgbClr val="024282"/>
                  </a:gs>
                  <a:gs pos="100000">
                    <a:srgbClr val="2764A7">
                      <a:lumMod val="15000"/>
                      <a:lumOff val="85000"/>
                      <a:alpha val="27000"/>
                    </a:srgbClr>
                  </a:gs>
                </a:gsLst>
                <a:lin ang="5400000" scaled="false"/>
              </a:gradFill>
              <a:effectLst/>
              <a:uLnTx/>
              <a:uFillTx/>
              <a:latin typeface="Arial Black" panose="020B0A04020102020204" pitchFamily="34" charset="0"/>
              <a:ea typeface="微软雅黑" panose="020B0503020204020204" pitchFamily="34" charset="-122"/>
              <a:cs typeface="+mn-cs"/>
            </a:endParaRPr>
          </a:p>
        </p:txBody>
      </p:sp>
      <p:sp>
        <p:nvSpPr>
          <p:cNvPr id="14" name="文本占位符 4"/>
          <p:cNvSpPr txBox="true"/>
          <p:nvPr/>
        </p:nvSpPr>
        <p:spPr>
          <a:xfrm>
            <a:off x="2156110" y="3246897"/>
            <a:ext cx="6999783" cy="1046193"/>
          </a:xfrm>
          <a:prstGeom prst="rect">
            <a:avLst/>
          </a:prstGeom>
        </p:spPr>
        <p:txBody>
          <a:bodyPr vert="horz" lIns="91440" tIns="45720" rIns="91440" bIns="45720" rtlCol="false">
            <a:noAutofit/>
          </a:bodyPr>
          <a:lstStyle>
            <a:lvl1pPr marL="0" indent="0" algn="l" defTabSz="914400" rtl="false" eaLnBrk="true" latinLnBrk="false" hangingPunct="true">
              <a:lnSpc>
                <a:spcPct val="90000"/>
              </a:lnSpc>
              <a:spcBef>
                <a:spcPts val="1000"/>
              </a:spcBef>
              <a:buFont typeface="Arial" panose="020B0604020202020204" pitchFamily="34" charset="0"/>
              <a:buNone/>
              <a:defRPr sz="44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base" latinLnBrk="false" hangingPunct="true">
              <a:lnSpc>
                <a:spcPct val="100000"/>
              </a:lnSpc>
              <a:spcBef>
                <a:spcPct val="1"/>
              </a:spcBef>
              <a:spcAft>
                <a:spcPct val="1"/>
              </a:spcAft>
              <a:buClrTx/>
              <a:buSzTx/>
              <a:buFontTx/>
              <a:buNone/>
              <a:defRPr/>
            </a:pPr>
            <a:r>
              <a:rPr kumimoji="false" lang="zh-CN" altLang="en-US" sz="66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a:p>
        </p:txBody>
      </p:sp>
      <p:grpSp>
        <p:nvGrpSpPr>
          <p:cNvPr id="15" name="组合 3"/>
          <p:cNvGrpSpPr/>
          <p:nvPr/>
        </p:nvGrpSpPr>
        <p:grpSpPr>
          <a:xfrm>
            <a:off x="-3049556" y="-2033814"/>
            <a:ext cx="7489372" cy="4795157"/>
            <a:chOff x="-3802743" y="-2148114"/>
            <a:chExt cx="7489372" cy="4795157"/>
          </a:xfrm>
        </p:grpSpPr>
        <p:sp>
          <p:nvSpPr>
            <p:cNvPr id="16"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7"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8" name="组合 6"/>
          <p:cNvGrpSpPr/>
          <p:nvPr/>
        </p:nvGrpSpPr>
        <p:grpSpPr>
          <a:xfrm flipH="true" flipV="true">
            <a:off x="7824192" y="4149080"/>
            <a:ext cx="7489372" cy="4651141"/>
            <a:chOff x="-3802743" y="-2004098"/>
            <a:chExt cx="7489372" cy="4651141"/>
          </a:xfrm>
        </p:grpSpPr>
        <p:sp>
          <p:nvSpPr>
            <p:cNvPr id="19"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0"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21"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22" name="矩形 16"/>
          <p:cNvSpPr/>
          <p:nvPr/>
        </p:nvSpPr>
        <p:spPr>
          <a:xfrm>
            <a:off x="2156110" y="4424107"/>
            <a:ext cx="6088997" cy="521970"/>
          </a:xfrm>
          <a:prstGeom prst="rect">
            <a:avLst/>
          </a:prstGeom>
        </p:spPr>
        <p:txBody>
          <a:bodyPr wrap="square">
            <a:spAutoFit/>
          </a:bodyPr>
          <a:lstStyle/>
          <a:p>
            <a:pPr marL="0" marR="0" lvl="0" indent="0" defTabSz="914400" rtl="false" eaLnBrk="true" fontAlgn="base" latinLnBrk="false" hangingPunct="true">
              <a:lnSpc>
                <a:spcPct val="100000"/>
              </a:lnSpc>
              <a:spcBef>
                <a:spcPct val="1"/>
              </a:spcBef>
              <a:spcAft>
                <a:spcPct val="1"/>
              </a:spcAft>
              <a:buClrTx/>
              <a:buSzTx/>
              <a:buFontTx/>
              <a:buNone/>
              <a:defRPr/>
            </a:pPr>
            <a:r>
              <a:rPr kumimoji="false" lang="en-US" altLang="zh-CN" sz="2800" b="false" i="false" u="none" strike="noStrike" kern="1200" cap="none" spc="0" normalizeH="false" baseline="0" noProof="false" dirty="false">
                <a:ln>
                  <a:noFill/>
                </a:ln>
                <a:solidFill>
                  <a:srgbClr val="024282"/>
                </a:solidFill>
                <a:effectLst/>
                <a:uLnTx/>
                <a:uFillTx/>
                <a:latin typeface="Calibri Light" panose="020F0302020204030204" pitchFamily="34" charset="0"/>
                <a:ea typeface="方正兰亭黑_GBK"/>
                <a:cs typeface="+mn-cs"/>
              </a:rPr>
              <a:t>Code quality analysis</a:t>
            </a:r>
            <a:endParaRPr/>
          </a:p>
        </p:txBody>
      </p:sp>
      <p:sp>
        <p:nvSpPr>
          <p:cNvPr id="23" name="文本框 14"/>
          <p:cNvSpPr txBox="true"/>
          <p:nvPr/>
        </p:nvSpPr>
        <p:spPr>
          <a:xfrm>
            <a:off x="12420600" y="2550795"/>
            <a:ext cx="4064000" cy="368300"/>
          </a:xfrm>
          <a:prstGeom prst="rect">
            <a:avLst/>
          </a:prstGeom>
          <a:noFill/>
        </p:spPr>
        <p:txBody>
          <a:bodyPr wrap="square" rtlCol="false">
            <a:spAutoFit/>
          </a:bodyPr>
          <a:lstStyle/>
          <a:p>
            <a:pPr/>
            <a:endParaRPr lang="zh-CN" altLang="en-US"/>
          </a:p>
        </p:txBody>
      </p:sp>
    </p:spTree>
  </p:cSld>
  <p:clrMapOvr>
    <a:masterClrMapping/>
  </p:clrMapOvr>
</p:sld>
</file>

<file path=ppt/slides/slide11.xml><?xml version="1.0" encoding="utf-8"?>
<p:sld xmlns:a="http://schemas.openxmlformats.org/drawingml/2006/main" xmlns:p="http://schemas.openxmlformats.org/presentationml/2006/main">
  <p:cSld>
    <p:spTree>
      <p:nvGrpSpPr>
        <p:cNvPr id="24" name=""/>
        <p:cNvGrpSpPr/>
        <p:nvPr/>
      </p:nvGrpSpPr>
      <p:grpSpPr>
        <a:xfrm>
          <a:off x="0" y="0"/>
          <a:ext cx="0" cy="0"/>
          <a:chOff x="0" y="0"/>
          <a:chExt cx="0" cy="0"/>
        </a:xfrm>
      </p:grpSpPr>
      <p:grpSp>
        <p:nvGrpSpPr>
          <p:cNvPr id="25" name="组合 3"/>
          <p:cNvGrpSpPr/>
          <p:nvPr/>
        </p:nvGrpSpPr>
        <p:grpSpPr>
          <a:xfrm>
            <a:off x="335361" y="116633"/>
            <a:ext cx="629872" cy="612768"/>
            <a:chOff x="3070727" y="196457"/>
            <a:chExt cx="692047" cy="673255"/>
          </a:xfrm>
        </p:grpSpPr>
        <p:sp>
          <p:nvSpPr>
            <p:cNvPr id="26"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7"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28"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29"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人工分析代码质量</a:t>
            </a:r>
            <a:endParaRPr kumimoji="false" lang="zh-CN" altLang="en-US" sz="4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0"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等线" panose="02010600030101010101" charset="-122"/>
              <a:ea typeface="等线" panose="02010600030101010101" charset="-122"/>
              <a:cs typeface="+mn-cs"/>
            </a:endParaRPr>
          </a:p>
        </p:txBody>
      </p:sp>
      <p:sp>
        <p:nvSpPr>
          <p:cNvPr id="31" name="文本框 17"/>
          <p:cNvSpPr txBox="true"/>
          <p:nvPr/>
        </p:nvSpPr>
        <p:spPr>
          <a:xfrm>
            <a:off x="569900" y="1286269"/>
            <a:ext cx="11086603" cy="4867055"/>
          </a:xfrm>
          <a:prstGeom prst="rect">
            <a:avLst/>
          </a:prstGeom>
          <a:noFill/>
        </p:spPr>
        <p:txBody>
          <a:bodyPr wrap="square" rtlCol="false">
            <a:normAutofit fontScale="100000"/>
          </a:bodyPr>
          <a:lstStyle/>
          <a:p>
            <a:pPr indent="0" algn="l">
              <a:lnSpc>
                <a:spcPct val="130000"/>
              </a:lnSpc>
              <a:spcBef>
                <a:spcPts val="600"/>
              </a:spcBef>
              <a:spcAft>
                <a:spcPts val="0"/>
              </a:spcAft>
              <a:buClrTx/>
              <a:buSzTx/>
              <a:buNone/>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一</a:t>
            </a:r>
            <a:r>
              <a:rPr lang="en-US" sz="1600">
                <a:solidFill>
                  <a:schemeClr val="tx1">
                    <a:alpha val="100000"/>
                  </a:schemeClr>
                </a:solidFill>
                <a:latin typeface="微软雅黑"/>
                <a:ea typeface="微软雅黑"/>
                <a:cs typeface="+mn-cs"/>
              </a:rPr>
              <a:t>.</a:t>
            </a:r>
            <a:r>
              <a:rPr lang="zh-CN" sz="1600">
                <a:solidFill>
                  <a:schemeClr val="tx1">
                    <a:alpha val="100000"/>
                  </a:schemeClr>
                </a:solidFill>
                <a:latin typeface="微软雅黑"/>
                <a:ea typeface="微软雅黑"/>
                <a:cs typeface="+mn-cs"/>
              </a:rPr>
              <a:t>分析评估“小米便签”代码的编程规范</a:t>
            </a:r>
            <a:endParaRPr/>
          </a:p>
          <a:p>
            <a:pPr indent="0" algn="l">
              <a:lnSpc>
                <a:spcPct val="130000"/>
              </a:lnSpc>
              <a:spcBef>
                <a:spcPts val="600"/>
              </a:spcBef>
              <a:spcAft>
                <a:spcPts val="0"/>
              </a:spcAft>
              <a:defRPr sz="1800">
                <a:solidFill>
                  <a:schemeClr val="tx1">
                    <a:alpha val="100000"/>
                  </a:schemeClr>
                </a:solidFill>
                <a:latin typeface="Calibri"/>
                <a:ea typeface="宋体"/>
                <a:cs typeface="+mn-cs"/>
              </a:defRPr>
            </a:pPr>
            <a:r>
              <a:rPr lang="en-US" b="true">
                <a:latin typeface="等线"/>
                <a:ea typeface="等线"/>
                <a:cs typeface="+mn-cs"/>
              </a:rPr>
              <a:t>1</a:t>
            </a:r>
            <a:r>
              <a:rPr/>
              <a:t>.</a:t>
            </a:r>
            <a:r>
              <a:rPr/>
              <a:t>采用大驼峰命名法</a:t>
            </a:r>
            <a:r>
              <a:rPr/>
              <a:t>2.</a:t>
            </a:r>
            <a:r>
              <a:rPr/>
              <a:t>在对常量命名时，全部大写，单词之间用下划线隔开。</a:t>
            </a:r>
            <a:endParaRPr/>
          </a:p>
          <a:p>
            <a:pPr indent="0" algn="l">
              <a:lnSpc>
                <a:spcPct val="130000"/>
              </a:lnSpc>
              <a:spcBef>
                <a:spcPts val="600"/>
              </a:spcBef>
              <a:spcAft>
                <a:spcPts val="0"/>
              </a:spcAft>
              <a:defRPr sz="1800">
                <a:solidFill>
                  <a:schemeClr val="tx1">
                    <a:alpha val="100000"/>
                  </a:schemeClr>
                </a:solidFill>
                <a:latin typeface="Calibri"/>
                <a:ea typeface="宋体"/>
                <a:cs typeface="+mn-cs"/>
              </a:defRPr>
            </a:pPr>
            <a:r>
              <a:rPr lang="en-US"/>
              <a:t>3</a:t>
            </a:r>
            <a:r>
              <a:rPr/>
              <a:t>.</a:t>
            </a:r>
            <a:r>
              <a:rPr/>
              <a:t>某些类采用</a:t>
            </a:r>
            <a:r>
              <a:rPr/>
              <a:t>"</a:t>
            </a:r>
            <a:r>
              <a:rPr/>
              <a:t>匿名内部类风格</a:t>
            </a:r>
            <a:r>
              <a:rPr/>
              <a:t>".</a:t>
            </a:r>
            <a:endParaRPr/>
          </a:p>
          <a:p>
            <a:pPr indent="0" algn="l">
              <a:lnSpc>
                <a:spcPct val="130000"/>
              </a:lnSpc>
              <a:spcBef>
                <a:spcPts val="600"/>
              </a:spcBef>
              <a:spcAft>
                <a:spcPts val="0"/>
              </a:spcAft>
              <a:defRPr sz="1800">
                <a:solidFill>
                  <a:schemeClr val="tx1">
                    <a:alpha val="100000"/>
                  </a:schemeClr>
                </a:solidFill>
                <a:latin typeface="Calibri"/>
                <a:ea typeface="宋体"/>
                <a:cs typeface="+mn-cs"/>
              </a:defRPr>
            </a:pPr>
            <a:r>
              <a:rPr lang="zh-CN"/>
              <a:t>总体编程缺陷：</a:t>
            </a:r>
            <a:endParaRPr/>
          </a:p>
          <a:p>
            <a:pPr indent="0" algn="l">
              <a:lnSpc>
                <a:spcPct val="130000"/>
              </a:lnSpc>
              <a:spcBef>
                <a:spcPts val="600"/>
              </a:spcBef>
              <a:spcAft>
                <a:spcPts val="0"/>
              </a:spcAft>
              <a:buClrTx/>
              <a:buSzTx/>
              <a:buNone/>
              <a:defRPr sz="1800">
                <a:solidFill>
                  <a:schemeClr val="tx1">
                    <a:alpha val="100000"/>
                  </a:schemeClr>
                </a:solidFill>
                <a:latin typeface="Calibri"/>
                <a:ea typeface="宋体"/>
                <a:cs typeface="+mn-cs"/>
              </a:defRPr>
            </a:pPr>
            <a:r>
              <a:rPr lang="en-US"/>
              <a:t>1.</a:t>
            </a:r>
            <a:r>
              <a:rPr/>
              <a:t>函数中参数“</a:t>
            </a:r>
            <a:r>
              <a:rPr/>
              <a:t>-1</a:t>
            </a:r>
            <a:r>
              <a:rPr/>
              <a:t>”、“</a:t>
            </a:r>
            <a:r>
              <a:rPr/>
              <a:t>1</a:t>
            </a:r>
            <a:r>
              <a:rPr/>
              <a:t>”这些参数各代表什么含义，每个</a:t>
            </a:r>
            <a:r>
              <a:rPr/>
              <a:t>if</a:t>
            </a:r>
            <a:r>
              <a:rPr/>
              <a:t>语句的作用是什么，都没有交代，这就加大了理解的难度，容易产生二义性，不利于维护。</a:t>
            </a:r>
            <a:endParaRPr/>
          </a:p>
          <a:p>
            <a:pPr indent="0" algn="l">
              <a:lnSpc>
                <a:spcPct val="130000"/>
              </a:lnSpc>
              <a:spcBef>
                <a:spcPts val="600"/>
              </a:spcBef>
              <a:spcAft>
                <a:spcPts val="0"/>
              </a:spcAft>
              <a:buClrTx/>
              <a:buSzTx/>
              <a:buNone/>
              <a:defRPr sz="1800">
                <a:solidFill>
                  <a:schemeClr val="tx1">
                    <a:alpha val="100000"/>
                  </a:schemeClr>
                </a:solidFill>
                <a:latin typeface="Calibri"/>
                <a:ea typeface="宋体"/>
                <a:cs typeface="+mn-cs"/>
              </a:defRPr>
            </a:pPr>
            <a:r>
              <a:rPr lang="en-US"/>
              <a:t>2.</a:t>
            </a:r>
            <a:r>
              <a:rPr/>
              <a:t>模块化存在问题。括设置背景颜色、设置字体大小等。功能实现比较分散。</a:t>
            </a:r>
            <a:endParaRPr/>
          </a:p>
          <a:p>
            <a:pPr indent="0" algn="l">
              <a:lnSpc>
                <a:spcPct val="130000"/>
              </a:lnSpc>
              <a:spcBef>
                <a:spcPts val="600"/>
              </a:spcBef>
              <a:spcAft>
                <a:spcPts val="0"/>
              </a:spcAft>
              <a:buClrTx/>
              <a:buSzTx/>
              <a:buNone/>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二</a:t>
            </a:r>
            <a:r>
              <a:rPr lang="en-US" sz="1600">
                <a:solidFill>
                  <a:schemeClr val="tx1">
                    <a:alpha val="100000"/>
                  </a:schemeClr>
                </a:solidFill>
                <a:latin typeface="微软雅黑"/>
                <a:ea typeface="微软雅黑"/>
                <a:cs typeface="+mn-cs"/>
              </a:rPr>
              <a:t>.</a:t>
            </a:r>
            <a:r>
              <a:rPr lang="zh-CN" sz="1600">
                <a:solidFill>
                  <a:schemeClr val="tx1">
                    <a:alpha val="100000"/>
                  </a:schemeClr>
                </a:solidFill>
                <a:latin typeface="微软雅黑"/>
                <a:ea typeface="微软雅黑"/>
                <a:cs typeface="+mn-cs"/>
              </a:rPr>
              <a:t>分析评估“小米便签”代码中存在的缺陷</a:t>
            </a:r>
            <a:endParaRPr/>
          </a:p>
          <a:p>
            <a:pPr indent="0" algn="l">
              <a:lnSpc>
                <a:spcPct val="130000"/>
              </a:lnSpc>
              <a:spcBef>
                <a:spcPts val="600"/>
              </a:spcBef>
              <a:spcAft>
                <a:spcPts val="0"/>
              </a:spcAft>
              <a:buClrTx/>
              <a:buSzTx/>
              <a:buNone/>
              <a:defRPr sz="1800">
                <a:solidFill>
                  <a:schemeClr val="tx1">
                    <a:alpha val="100000"/>
                  </a:schemeClr>
                </a:solidFill>
                <a:latin typeface="Calibri"/>
                <a:ea typeface="宋体"/>
                <a:cs typeface="+mn-cs"/>
              </a:defRPr>
            </a:pPr>
            <a:r>
              <a:rPr lang="en-US"/>
              <a:t>1.</a:t>
            </a:r>
            <a:r>
              <a:rPr lang="zh-CN"/>
              <a:t>某些地方</a:t>
            </a:r>
            <a:r>
              <a:rPr/>
              <a:t>缺失</a:t>
            </a:r>
            <a:r>
              <a:rPr/>
              <a:t>PendingIntent</a:t>
            </a:r>
            <a:r>
              <a:rPr/>
              <a:t>的可变性标志。缺少</a:t>
            </a:r>
            <a:r>
              <a:rPr/>
              <a:t>PendingIntent</a:t>
            </a:r>
            <a:r>
              <a:rPr/>
              <a:t>的可变性标志可能导致潜在的问题是，如果多次调用</a:t>
            </a:r>
            <a:r>
              <a:rPr/>
              <a:t>PendingIntent.getBroadcast()</a:t>
            </a:r>
            <a:r>
              <a:rPr/>
              <a:t>方法并传递相同的参数（包括</a:t>
            </a:r>
            <a:r>
              <a:rPr/>
              <a:t>Context</a:t>
            </a:r>
            <a:r>
              <a:rPr/>
              <a:t>、请求码、</a:t>
            </a:r>
            <a:r>
              <a:rPr/>
              <a:t>Intent</a:t>
            </a:r>
            <a:r>
              <a:rPr/>
              <a:t>对象等），但未指定合适的标志参数，那么每次获取的</a:t>
            </a:r>
            <a:r>
              <a:rPr/>
              <a:t>PendingIntent</a:t>
            </a:r>
            <a:r>
              <a:rPr/>
              <a:t>可能会覆盖前一个</a:t>
            </a:r>
            <a:r>
              <a:rPr/>
              <a:t>PendingIntent</a:t>
            </a:r>
            <a:r>
              <a:rPr/>
              <a:t>，而不是创建一个新的</a:t>
            </a:r>
            <a:r>
              <a:rPr/>
              <a:t>PendingIntent</a:t>
            </a:r>
            <a:r>
              <a:rPr/>
              <a:t>实例。</a:t>
            </a:r>
            <a:endParaRPr/>
          </a:p>
          <a:p>
            <a:pPr indent="0" algn="l">
              <a:lnSpc>
                <a:spcPct val="130000"/>
              </a:lnSpc>
              <a:spcBef>
                <a:spcPts val="600"/>
              </a:spcBef>
              <a:spcAft>
                <a:spcPts val="0"/>
              </a:spcAft>
              <a:buClrTx/>
              <a:buSzTx/>
              <a:buNone/>
              <a:defRPr sz="1800">
                <a:solidFill>
                  <a:schemeClr val="tx1">
                    <a:alpha val="100000"/>
                  </a:schemeClr>
                </a:solidFill>
                <a:latin typeface="Calibri"/>
                <a:ea typeface="宋体"/>
                <a:cs typeface="+mn-cs"/>
              </a:defRPr>
            </a:pPr>
            <a:endParaRPr lang="en-US" b="true"/>
          </a:p>
        </p:txBody>
      </p:sp>
    </p:spTree>
  </p:cSld>
  <p:clrMapOvr>
    <a:masterClrMapping/>
  </p:clrMapOvr>
</p:sld>
</file>

<file path=ppt/slides/slide12.xml><?xml version="1.0" encoding="utf-8"?>
<p:sld xmlns:a="http://schemas.openxmlformats.org/drawingml/2006/main" xmlns:p="http://schemas.openxmlformats.org/presentationml/2006/main">
  <p:cSld>
    <p:spTree>
      <p:nvGrpSpPr>
        <p:cNvPr id="32" name=""/>
        <p:cNvGrpSpPr/>
        <p:nvPr/>
      </p:nvGrpSpPr>
      <p:grpSpPr>
        <a:xfrm>
          <a:off x="0" y="0"/>
          <a:ext cx="0" cy="0"/>
          <a:chOff x="0" y="0"/>
          <a:chExt cx="0" cy="0"/>
        </a:xfrm>
      </p:grpSpPr>
      <p:grpSp>
        <p:nvGrpSpPr>
          <p:cNvPr id="33" name="组合 3"/>
          <p:cNvGrpSpPr/>
          <p:nvPr/>
        </p:nvGrpSpPr>
        <p:grpSpPr>
          <a:xfrm>
            <a:off x="335361" y="116633"/>
            <a:ext cx="629872" cy="612768"/>
            <a:chOff x="3070727" y="196457"/>
            <a:chExt cx="692047" cy="673255"/>
          </a:xfrm>
        </p:grpSpPr>
        <p:sp>
          <p:nvSpPr>
            <p:cNvPr id="34"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5"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6"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37"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人工分析代码质量</a:t>
            </a:r>
            <a:endParaRPr kumimoji="false" lang="zh-CN" altLang="en-US" sz="48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8"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等线" panose="02010600030101010101" charset="-122"/>
              <a:ea typeface="等线" panose="02010600030101010101" charset="-122"/>
              <a:cs typeface="+mn-cs"/>
            </a:endParaRPr>
          </a:p>
        </p:txBody>
      </p:sp>
      <p:sp>
        <p:nvSpPr>
          <p:cNvPr id="39" name="文本框 17"/>
          <p:cNvSpPr txBox="true"/>
          <p:nvPr/>
        </p:nvSpPr>
        <p:spPr>
          <a:xfrm>
            <a:off x="569900" y="1286269"/>
            <a:ext cx="11086603" cy="4867055"/>
          </a:xfrm>
          <a:prstGeom prst="rect">
            <a:avLst/>
          </a:prstGeom>
          <a:noFill/>
        </p:spPr>
        <p:txBody>
          <a:bodyPr wrap="square" rtlCol="false">
            <a:normAutofit fontScale="100000"/>
          </a:bodyPr>
          <a:lstStyle/>
          <a:p>
            <a:pPr/>
            <a:r>
              <a:rPr lang="en-US" b="true"/>
              <a:t>2.</a:t>
            </a:r>
            <a:r>
              <a:rPr b="true"/>
              <a:t>在调用</a:t>
            </a:r>
            <a:r>
              <a:rPr b="true"/>
              <a:t>setVisibility()</a:t>
            </a:r>
            <a:r>
              <a:rPr b="true"/>
              <a:t>方法时，传入的参数必须是</a:t>
            </a:r>
            <a:r>
              <a:rPr b="true"/>
              <a:t>View.VISIBLE</a:t>
            </a:r>
            <a:r>
              <a:rPr b="true"/>
              <a:t>、</a:t>
            </a:r>
            <a:r>
              <a:rPr b="true"/>
              <a:t>View.INVISIBLE</a:t>
            </a:r>
            <a:r>
              <a:rPr b="true"/>
              <a:t>或者</a:t>
            </a:r>
            <a:r>
              <a:rPr b="true"/>
              <a:t>View.GONE</a:t>
            </a:r>
            <a:r>
              <a:rPr b="true"/>
              <a:t>中的一个。这个错误提示表明传入的参数不符合要求，导致无法正确执行</a:t>
            </a:r>
            <a:r>
              <a:rPr b="true"/>
              <a:t>setVisibility()</a:t>
            </a:r>
            <a:r>
              <a:rPr b="true"/>
              <a:t>方法。</a:t>
            </a:r>
            <a:endParaRPr/>
          </a:p>
          <a:p>
            <a:pPr/>
            <a:r>
              <a:rPr b="true"/>
              <a:t>在</a:t>
            </a:r>
            <a:r>
              <a:rPr b="true"/>
              <a:t>Android</a:t>
            </a:r>
            <a:r>
              <a:rPr b="true"/>
              <a:t>开发中，</a:t>
            </a:r>
            <a:r>
              <a:rPr b="true"/>
              <a:t>setVisibility()</a:t>
            </a:r>
            <a:r>
              <a:rPr b="true"/>
              <a:t>方法用于设置</a:t>
            </a:r>
            <a:r>
              <a:rPr b="true"/>
              <a:t>View</a:t>
            </a:r>
            <a:r>
              <a:rPr b="true"/>
              <a:t>的可见性，参数有以下三种取值：</a:t>
            </a:r>
            <a:endParaRPr/>
          </a:p>
          <a:p>
            <a:pPr/>
            <a:r>
              <a:rPr b="true"/>
              <a:t>View.VISIBLE</a:t>
            </a:r>
            <a:r>
              <a:rPr b="true"/>
              <a:t>：表示</a:t>
            </a:r>
            <a:r>
              <a:rPr b="true"/>
              <a:t>View</a:t>
            </a:r>
            <a:r>
              <a:rPr b="true"/>
              <a:t>可见。</a:t>
            </a:r>
            <a:endParaRPr/>
          </a:p>
          <a:p>
            <a:pPr/>
            <a:r>
              <a:rPr b="true"/>
              <a:t>View.INVISIBLE</a:t>
            </a:r>
            <a:r>
              <a:rPr b="true"/>
              <a:t>：表示</a:t>
            </a:r>
            <a:r>
              <a:rPr b="true"/>
              <a:t>View</a:t>
            </a:r>
            <a:r>
              <a:rPr b="true"/>
              <a:t>不可见，但仍占据空间。</a:t>
            </a:r>
            <a:endParaRPr/>
          </a:p>
          <a:p>
            <a:pPr/>
            <a:r>
              <a:rPr b="true"/>
              <a:t>View.GONE</a:t>
            </a:r>
            <a:r>
              <a:rPr b="true"/>
              <a:t>：表示</a:t>
            </a:r>
            <a:r>
              <a:rPr b="true"/>
              <a:t>View</a:t>
            </a:r>
            <a:r>
              <a:rPr b="true"/>
              <a:t>不可见且不占据空间。</a:t>
            </a:r>
            <a:endParaRPr/>
          </a:p>
          <a:p>
            <a:pPr/>
            <a:r>
              <a:rPr b="true"/>
              <a:t>如果传入的参数不是以上三种取值之一，就会出现</a:t>
            </a:r>
            <a:r>
              <a:rPr b="true"/>
              <a:t>"Must be one
of: View.VISIBLE, View.INVISIBLE, View.GONE"</a:t>
            </a:r>
            <a:r>
              <a:rPr b="true"/>
              <a:t>的错误提示。</a:t>
            </a:r>
            <a:endParaRPr/>
          </a:p>
          <a:p>
            <a:pPr/>
            <a:endParaRPr lang="en-US" b="true"/>
          </a:p>
          <a:p>
            <a:pPr/>
            <a:r>
              <a:rPr lang="en-US" b="true"/>
              <a:t>3.</a:t>
            </a:r>
            <a:r>
              <a:rPr lang="zh-CN" b="true"/>
              <a:t>在代码中</a:t>
            </a:r>
            <a:r>
              <a:rPr b="true"/>
              <a:t>定义的</a:t>
            </a:r>
            <a:r>
              <a:rPr b="true"/>
              <a:t>NoteEditText</a:t>
            </a:r>
            <a:r>
              <a:rPr b="true"/>
              <a:t>类应该继承自</a:t>
            </a:r>
            <a:r>
              <a:rPr b="true"/>
              <a:t>androidx.appcompat.widget.AppCompatEditText</a:t>
            </a:r>
            <a:r>
              <a:rPr b="true"/>
              <a:t>，而不是直接继承自</a:t>
            </a:r>
            <a:r>
              <a:rPr b="true"/>
              <a:t>EditText</a:t>
            </a:r>
            <a:r>
              <a:rPr b="true"/>
              <a:t>。</a:t>
            </a:r>
            <a:r>
              <a:rPr b="true"/>
              <a:t>androidx.appcompat.widget.AppCompatEditText</a:t>
            </a:r>
            <a:r>
              <a:rPr b="true"/>
              <a:t>是支持</a:t>
            </a:r>
            <a:r>
              <a:rPr b="true"/>
              <a:t>AppCompat</a:t>
            </a:r>
            <a:r>
              <a:rPr b="true"/>
              <a:t>主题的</a:t>
            </a:r>
            <a:r>
              <a:rPr b="true"/>
              <a:t>EditText</a:t>
            </a:r>
            <a:r>
              <a:rPr b="true"/>
              <a:t>控件，可以确保在不同版本的</a:t>
            </a:r>
            <a:r>
              <a:rPr b="true"/>
              <a:t>Android</a:t>
            </a:r>
            <a:r>
              <a:rPr b="true"/>
              <a:t>系统上具有一致的外观和行为。</a:t>
            </a:r>
            <a:r>
              <a:rPr b="true"/>
              <a:t>
</a:t>
            </a:r>
            <a:r>
              <a:rPr b="true"/>
              <a:t>要解决这个问题，您需要修改</a:t>
            </a:r>
            <a:r>
              <a:rPr b="true"/>
              <a:t>NoteEditText</a:t>
            </a:r>
            <a:r>
              <a:rPr b="true"/>
              <a:t>类的继承关系，将其改为继承自</a:t>
            </a:r>
            <a:r>
              <a:rPr b="true"/>
              <a:t>androidx.appcompat.widget.AppCompatEditText
</a:t>
            </a:r>
            <a:r>
              <a:rPr b="true"/>
              <a:t>外部质量：存在缺陷。</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grpSp>
        <p:nvGrpSpPr>
          <p:cNvPr id="41" name="组合 3"/>
          <p:cNvGrpSpPr/>
          <p:nvPr/>
        </p:nvGrpSpPr>
        <p:grpSpPr>
          <a:xfrm>
            <a:off x="335361" y="116633"/>
            <a:ext cx="629872" cy="612768"/>
            <a:chOff x="3070727" y="196457"/>
            <a:chExt cx="692047" cy="673255"/>
          </a:xfrm>
        </p:grpSpPr>
        <p:sp>
          <p:nvSpPr>
            <p:cNvPr id="42"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3"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4"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45"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自动化分析代码质量</a:t>
            </a:r>
            <a:endParaRPr kumimoji="false" lang="zh-CN" altLang="en-US" sz="72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6" name="矩形 47"/>
          <p:cNvSpPr/>
          <p:nvPr/>
        </p:nvSpPr>
        <p:spPr>
          <a:xfrm>
            <a:off x="5591944" y="980727"/>
            <a:ext cx="6065777" cy="571368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7" name="矩形 48"/>
          <p:cNvSpPr/>
          <p:nvPr/>
        </p:nvSpPr>
        <p:spPr>
          <a:xfrm>
            <a:off x="5703136" y="1512400"/>
            <a:ext cx="5835650" cy="302260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r>
              <a:rPr lang="en-US" b="true">
                <a:latin typeface="宋体"/>
                <a:ea typeface="宋体"/>
                <a:cs typeface="+mn-cs"/>
              </a:rPr>
              <a:t>1.</a:t>
            </a:r>
            <a:r>
              <a:rPr lang="zh-CN" b="true">
                <a:latin typeface="宋体"/>
                <a:ea typeface="宋体"/>
                <a:cs typeface="+mn-cs"/>
              </a:rPr>
              <a:t>介绍：</a:t>
            </a:r>
            <a:r>
              <a:rPr b="true">
                <a:latin typeface="宋体"/>
                <a:ea typeface="宋体"/>
                <a:cs typeface="+mn-cs"/>
              </a:rPr>
              <a:t>通过使用</a:t>
            </a:r>
            <a:r>
              <a:rPr b="true"/>
              <a:t>Android Studio</a:t>
            </a:r>
            <a:r>
              <a:rPr b="true">
                <a:latin typeface="宋体"/>
                <a:ea typeface="宋体"/>
                <a:cs typeface="+mn-cs"/>
              </a:rPr>
              <a:t>的插件</a:t>
            </a:r>
            <a:r>
              <a:rPr b="true"/>
              <a:t>SonarLint</a:t>
            </a:r>
            <a:r>
              <a:rPr b="true">
                <a:latin typeface="宋体"/>
                <a:ea typeface="宋体"/>
                <a:cs typeface="+mn-cs"/>
              </a:rPr>
              <a:t>，来关联到</a:t>
            </a:r>
            <a:r>
              <a:rPr b="true"/>
              <a:t>Sonarqube</a:t>
            </a:r>
            <a:r>
              <a:rPr b="true">
                <a:latin typeface="宋体"/>
                <a:ea typeface="宋体"/>
                <a:cs typeface="+mn-cs"/>
              </a:rPr>
              <a:t>，可以在</a:t>
            </a:r>
            <a:r>
              <a:rPr b="true"/>
              <a:t>Android Studio</a:t>
            </a:r>
            <a:r>
              <a:rPr b="true">
                <a:latin typeface="宋体"/>
                <a:ea typeface="宋体"/>
                <a:cs typeface="+mn-cs"/>
              </a:rPr>
              <a:t>里直接使用进行分析。</a:t>
            </a:r>
            <a:endParaRPr/>
          </a:p>
          <a:p>
            <a:pPr>
              <a:lnSpc>
                <a:spcPct val="130000"/>
              </a:lnSpc>
              <a:spcBef>
                <a:spcPts val="600"/>
              </a:spcBef>
              <a:defRPr sz="1800">
                <a:solidFill>
                  <a:schemeClr val="tx1">
                    <a:alpha val="100000"/>
                  </a:schemeClr>
                </a:solidFill>
                <a:latin typeface="Calibri"/>
                <a:ea typeface="宋体"/>
                <a:cs typeface="+mn-cs"/>
              </a:defRPr>
            </a:pPr>
            <a:r>
              <a:rPr lang="en-US" b="true">
                <a:latin typeface="宋体"/>
                <a:ea typeface="宋体"/>
                <a:cs typeface="+mn-cs"/>
              </a:rPr>
              <a:t>2.</a:t>
            </a:r>
            <a:r>
              <a:rPr b="true"/>
              <a:t>通过分析，</a:t>
            </a:r>
            <a:r>
              <a:rPr b="true"/>
              <a:t>SnoarLint</a:t>
            </a:r>
            <a:r>
              <a:rPr b="true"/>
              <a:t>工具反馈有关“小米便签”开源软件代码的质量报告如下：</a:t>
            </a:r>
            <a:r>
              <a:rPr b="true"/>
              <a:t>
 </a:t>
            </a:r>
            <a:r>
              <a:rPr b="true"/>
              <a:t>在小米便签软件的源代码中，共审查出</a:t>
            </a:r>
            <a:r>
              <a:rPr b="true"/>
              <a:t>39</a:t>
            </a:r>
            <a:r>
              <a:rPr b="true"/>
              <a:t>个文件中的</a:t>
            </a:r>
            <a:r>
              <a:rPr b="true"/>
              <a:t>384</a:t>
            </a:r>
            <a:r>
              <a:rPr b="true"/>
              <a:t>个问题</a:t>
            </a:r>
            <a:r>
              <a:rPr b="true"/>
              <a:t>,</a:t>
            </a:r>
            <a:r>
              <a:rPr b="true"/>
              <a:t>其中</a:t>
            </a:r>
            <a:r>
              <a:rPr b="true"/>
              <a:t>4</a:t>
            </a:r>
            <a:r>
              <a:rPr b="true"/>
              <a:t>个没有问题。其中严重程度为红色的有</a:t>
            </a:r>
            <a:r>
              <a:rPr b="true"/>
              <a:t>57</a:t>
            </a:r>
            <a:r>
              <a:rPr b="true"/>
              <a:t>个，黄色的有</a:t>
            </a:r>
            <a:r>
              <a:rPr b="true"/>
              <a:t>91</a:t>
            </a:r>
            <a:r>
              <a:rPr b="true"/>
              <a:t>个，蓝色有</a:t>
            </a:r>
            <a:r>
              <a:rPr b="true"/>
              <a:t>236</a:t>
            </a:r>
            <a:r>
              <a:rPr b="true"/>
              <a:t>个。</a:t>
            </a:r>
            <a:endParaRPr/>
          </a:p>
        </p:txBody>
      </p:sp>
      <p:sp>
        <p:nvSpPr>
          <p:cNvPr id="48" name="文本框 8"/>
          <p:cNvSpPr txBox="true"/>
          <p:nvPr/>
        </p:nvSpPr>
        <p:spPr>
          <a:xfrm>
            <a:off x="1477142" y="5886647"/>
            <a:ext cx="3619500" cy="368300"/>
          </a:xfrm>
          <a:prstGeom prst="rect">
            <a:avLst/>
          </a:prstGeom>
          <a:noFill/>
        </p:spPr>
        <p:txBody>
          <a:bodyPr wrap="square">
            <a:spAutoFit/>
          </a:bodyPr>
          <a:lstStyle>
            <a:defPPr>
              <a:defRPr lang="zh-CN"/>
            </a:defPPr>
            <a:lvl1pPr>
              <a:defRPr b="true" kern="100">
                <a:effectLst/>
                <a:latin typeface="Calibri" panose="020F0502020204030204" pitchFamily="34" charset="0"/>
                <a:ea typeface="宋体" panose="02010600030101010101" pitchFamily="2" charset="-122"/>
                <a:cs typeface="Times New Roman" panose="02020603050405020304" pitchFamily="18" charset="0"/>
              </a:defRPr>
            </a:lvl1pPr>
          </a:lstStyle>
          <a:p>
            <a:pPr/>
            <a:r>
              <a:rPr lang="en-US"/>
              <a:t>Sonarlint</a:t>
            </a:r>
            <a:r>
              <a:rPr lang="zh-CN"/>
              <a:t>工具代码质量报告图</a:t>
            </a:r>
            <a:endParaRPr/>
          </a:p>
        </p:txBody>
      </p:sp>
      <p:sp>
        <p:nvSpPr>
          <p:cNvPr id="49"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代码质量总结</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50" name=""/>
          <p:cNvPicPr>
            <a:picLocks noChangeAspect="true"/>
          </p:cNvPicPr>
          <p:nvPr/>
        </p:nvPicPr>
        <p:blipFill>
          <a:blip r:embed="rId1"/>
          <a:stretch>
            <a:fillRect/>
          </a:stretch>
        </p:blipFill>
        <p:spPr>
          <a:xfrm rot="0" flipH="false" flipV="false">
            <a:off x="256715" y="1057035"/>
            <a:ext cx="5257164" cy="4829612"/>
          </a:xfrm>
          <a:prstGeom prst="rec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grpSp>
        <p:nvGrpSpPr>
          <p:cNvPr id="52" name="组合 3"/>
          <p:cNvGrpSpPr/>
          <p:nvPr/>
        </p:nvGrpSpPr>
        <p:grpSpPr>
          <a:xfrm>
            <a:off x="335361" y="116633"/>
            <a:ext cx="629872" cy="612768"/>
            <a:chOff x="3070727" y="196457"/>
            <a:chExt cx="692047" cy="673255"/>
          </a:xfrm>
        </p:grpSpPr>
        <p:sp>
          <p:nvSpPr>
            <p:cNvPr id="53"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54"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55"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56"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自动化分析代码质量</a:t>
            </a:r>
            <a:endParaRPr kumimoji="false" lang="zh-CN" altLang="en-US" sz="72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57"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8"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a:p>
        </p:txBody>
      </p:sp>
      <p:sp>
        <p:nvSpPr>
          <p:cNvPr id="59" name="矩形 1"/>
          <p:cNvSpPr/>
          <p:nvPr/>
        </p:nvSpPr>
        <p:spPr>
          <a:xfrm rot="0" flipH="false" flipV="false">
            <a:off x="434850" y="1632277"/>
            <a:ext cx="11423650" cy="3930650"/>
          </a:xfrm>
          <a:prstGeom prst="rect">
            <a:avLst/>
          </a:prstGeom>
        </p:spPr>
        <p:txBody>
          <a:bodyPr wrap="square">
            <a:spAutoFit/>
          </a:bodyPr>
          <a:lstStyle/>
          <a:p>
            <a:pPr/>
            <a:r>
              <a:rPr>
                <a:latin typeface="宋体"/>
                <a:ea typeface="宋体"/>
                <a:cs typeface="+mn-cs"/>
              </a:rPr>
              <a:t>1</a:t>
            </a:r>
            <a:r>
              <a:rPr>
                <a:latin typeface="宋体"/>
                <a:ea typeface="宋体"/>
                <a:cs typeface="+mn-cs"/>
              </a:rPr>
              <a:t>）严重程度：红色</a:t>
            </a:r>
            <a:endParaRPr/>
          </a:p>
          <a:p>
            <a:pPr/>
            <a:r>
              <a:rPr>
                <a:latin typeface="宋体"/>
                <a:ea typeface="宋体"/>
                <a:cs typeface="+mn-cs"/>
              </a:rPr>
              <a:t>问题描述：</a:t>
            </a:r>
            <a:r>
              <a:rPr>
                <a:solidFill>
                  <a:srgbClr val="000000">
                    <a:alpha val="100000"/>
                  </a:srgbClr>
                </a:solidFill>
                <a:highlight>
                  <a:srgbClr val="FFFFFF">
                    <a:alpha val="100000"/>
                  </a:srgbClr>
                </a:highlight>
                <a:latin typeface="宋体"/>
                <a:ea typeface="宋体"/>
                <a:cs typeface="+mn-cs"/>
              </a:rPr>
              <a:t>"static"</a:t>
            </a:r>
            <a:r>
              <a:rPr>
                <a:solidFill>
                  <a:srgbClr val="000000">
                    <a:alpha val="100000"/>
                  </a:srgbClr>
                </a:solidFill>
                <a:highlight>
                  <a:srgbClr val="FFFFFF">
                    <a:alpha val="100000"/>
                  </a:srgbClr>
                </a:highlight>
                <a:latin typeface="宋体"/>
                <a:ea typeface="宋体"/>
                <a:cs typeface="+mn-cs"/>
              </a:rPr>
              <a:t>基类成员不应通过派生类型访问。</a:t>
            </a:r>
            <a:endParaRPr/>
          </a:p>
          <a:p>
            <a:pPr/>
            <a:r>
              <a:rPr>
                <a:solidFill>
                  <a:srgbClr val="000000">
                    <a:alpha val="100000"/>
                  </a:srgbClr>
                </a:solidFill>
                <a:highlight>
                  <a:srgbClr val="FFFFFF">
                    <a:alpha val="100000"/>
                  </a:srgbClr>
                </a:highlight>
                <a:latin typeface="宋体"/>
                <a:ea typeface="宋体"/>
                <a:cs typeface="+mn-cs"/>
              </a:rPr>
              <a:t>产生问题的原因分析：因为在面向对象编程中，静态（</a:t>
            </a:r>
            <a:r>
              <a:rPr>
                <a:solidFill>
                  <a:srgbClr val="000000">
                    <a:alpha val="100000"/>
                  </a:srgbClr>
                </a:solidFill>
                <a:highlight>
                  <a:srgbClr val="FFFFFF">
                    <a:alpha val="100000"/>
                  </a:srgbClr>
                </a:highlight>
                <a:latin typeface="宋体"/>
                <a:ea typeface="宋体"/>
                <a:cs typeface="+mn-cs"/>
              </a:rPr>
              <a:t>static</a:t>
            </a:r>
            <a:r>
              <a:rPr>
                <a:solidFill>
                  <a:srgbClr val="000000">
                    <a:alpha val="100000"/>
                  </a:srgbClr>
                </a:solidFill>
                <a:highlight>
                  <a:srgbClr val="FFFFFF">
                    <a:alpha val="100000"/>
                  </a:srgbClr>
                </a:highlight>
                <a:latin typeface="宋体"/>
                <a:ea typeface="宋体"/>
                <a:cs typeface="+mn-cs"/>
              </a:rPr>
              <a:t>）成员是属于类本身的，而不是对象的实例。当我们通过派生类型来访问静态基类成员时，可能会导致混淆和错误的使用情况。因此，最好通过基类本身来访问静态成员，而不是通过派生类型。这样可以确保代码的清晰性和正确性。</a:t>
            </a:r>
            <a:endParaRPr/>
          </a:p>
          <a:p>
            <a:pPr/>
            <a:r>
              <a:rPr>
                <a:solidFill>
                  <a:srgbClr val="000000">
                    <a:alpha val="100000"/>
                  </a:srgbClr>
                </a:solidFill>
                <a:highlight>
                  <a:srgbClr val="FFFFFF">
                    <a:alpha val="100000"/>
                  </a:srgbClr>
                </a:highlight>
              </a:rPr>
              <a:t>建议解决方案：</a:t>
            </a:r>
            <a:endParaRPr/>
          </a:p>
          <a:p>
            <a:pPr/>
            <a:r>
              <a:rPr>
                <a:solidFill>
                  <a:srgbClr val="000000">
                    <a:alpha val="100000"/>
                  </a:srgbClr>
                </a:solidFill>
                <a:highlight>
                  <a:srgbClr val="FFFFFF">
                    <a:alpha val="100000"/>
                  </a:srgbClr>
                </a:highlight>
              </a:rPr>
              <a:t>要解决这个问题，可以按照以下建议操作：</a:t>
            </a:r>
            <a:endParaRPr/>
          </a:p>
          <a:p>
            <a:pPr/>
            <a:r>
              <a:rPr>
                <a:highlight>
                  <a:srgbClr val="FFFFFF">
                    <a:alpha val="100000"/>
                  </a:srgbClr>
                </a:highlight>
              </a:rPr>
              <a:t>1.</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使用基类名称而不是派生类型来访问静态基类成员。这样可以避免造成混淆，确保代码的清晰性和正确性。</a:t>
            </a:r>
            <a:endParaRPr/>
          </a:p>
          <a:p>
            <a:pPr/>
            <a:r>
              <a:rPr>
                <a:highlight>
                  <a:srgbClr val="FFFFFF">
                    <a:alpha val="100000"/>
                  </a:srgbClr>
                </a:highlight>
              </a:rPr>
              <a:t>2.</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如果需要在派生类中使用基类的静态成员，可以将这些静态成员声明为</a:t>
            </a:r>
            <a:r>
              <a:rPr>
                <a:solidFill>
                  <a:srgbClr val="000000">
                    <a:alpha val="100000"/>
                  </a:srgbClr>
                </a:solidFill>
                <a:highlight>
                  <a:srgbClr val="FFFFFF">
                    <a:alpha val="100000"/>
                  </a:srgbClr>
                </a:highlight>
              </a:rPr>
              <a:t>protected</a:t>
            </a:r>
            <a:r>
              <a:rPr>
                <a:solidFill>
                  <a:srgbClr val="000000">
                    <a:alpha val="100000"/>
                  </a:srgbClr>
                </a:solidFill>
                <a:highlight>
                  <a:srgbClr val="FFFFFF">
                    <a:alpha val="100000"/>
                  </a:srgbClr>
                </a:highlight>
              </a:rPr>
              <a:t>或</a:t>
            </a:r>
            <a:r>
              <a:rPr>
                <a:solidFill>
                  <a:srgbClr val="000000">
                    <a:alpha val="100000"/>
                  </a:srgbClr>
                </a:solidFill>
                <a:highlight>
                  <a:srgbClr val="FFFFFF">
                    <a:alpha val="100000"/>
                  </a:srgbClr>
                </a:highlight>
              </a:rPr>
              <a:t>public</a:t>
            </a:r>
            <a:r>
              <a:rPr>
                <a:solidFill>
                  <a:srgbClr val="000000">
                    <a:alpha val="100000"/>
                  </a:srgbClr>
                </a:solidFill>
                <a:highlight>
                  <a:srgbClr val="FFFFFF">
                    <a:alpha val="100000"/>
                  </a:srgbClr>
                </a:highlight>
              </a:rPr>
              <a:t>，然后通过基类的指针或引用来访问它们。</a:t>
            </a:r>
            <a:endParaRPr/>
          </a:p>
          <a:p>
            <a:pPr/>
            <a:r>
              <a:rPr>
                <a:highlight>
                  <a:srgbClr val="FFFFFF">
                    <a:alpha val="100000"/>
                  </a:srgbClr>
                </a:highlight>
              </a:rPr>
              <a:t>3.</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如果静态成员确实需要被派生类访问，可以考虑将这些静态成员声明为虚拟静态成员，并通过虚拟函数进行访问。</a:t>
            </a:r>
            <a:endParaRPr/>
          </a:p>
          <a:p>
            <a:pPr/>
            <a:r>
              <a:rPr>
                <a:highlight>
                  <a:srgbClr val="FFFFFF">
                    <a:alpha val="100000"/>
                  </a:srgbClr>
                </a:highlight>
              </a:rPr>
              <a:t>4.</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在设计类的继承关系时，尽量避免在派生类中使用静态成员。考虑重新设计类的结构，以便更好地遵循面向对象编程的原则和实践。</a:t>
            </a:r>
            <a:endParaRPr/>
          </a:p>
        </p:txBody>
      </p:sp>
      <p:pic>
        <p:nvPicPr>
          <p:cNvPr id="60" name=""/>
          <p:cNvPicPr>
            <a:picLocks noChangeAspect="true"/>
          </p:cNvPicPr>
          <p:nvPr/>
        </p:nvPicPr>
        <p:blipFill>
          <a:blip r:embed="rId1"/>
          <a:stretch>
            <a:fillRect/>
          </a:stretch>
        </p:blipFill>
        <p:spPr>
          <a:xfrm rot="0" flipH="false" flipV="false">
            <a:off x="335361" y="809674"/>
            <a:ext cx="11322361" cy="5659007"/>
          </a:xfrm>
          <a:prstGeom prst="rect"/>
        </p:spPr>
      </p:pic>
    </p:spTree>
  </p:cSld>
  <p:clrMapOvr>
    <a:masterClrMapping/>
  </p:clrMapOvr>
  <p:timing>
    <p:tnLst>
      <p:par>
        <p:cTn dur="indefinite" restart="never" nodeType="tmRoot">
          <p:childTnLst>
            <p:seq concurrent="true" nextAc="seek">
              <p:cTn dur="indefinite" nodeType="mainSeq">
                <p:childTnLst>
                  <p:par>
                    <p:cTn fill="hold">
                      <p:stCondLst>
                        <p:cond delay="indefinite"/>
                      </p:stCondLst>
                      <p:childTnLst>
                        <p:par>
                          <p:cTn fill="hold">
                            <p:stCondLst>
                              <p:cond delay="0"/>
                            </p:stCondLst>
                            <p:childTnLst>
                              <p:par>
                                <p:cTn presetID="2" presetClass="entr" presetSubtype="4" fill="hold" nodeType="clickEffect">
                                  <p:stCondLst>
                                    <p:cond delay="0"/>
                                  </p:stCondLst>
                                  <p:childTnLst>
                                    <p:set>
                                      <p:cBhvr>
                                        <p:cTn dur="1" fill="hold">
                                          <p:stCondLst>
                                            <p:cond delay="0"/>
                                          </p:stCondLst>
                                        </p:cTn>
                                        <p:tgtEl>
                                          <p:spTgt spid="60"/>
                                        </p:tgtEl>
                                        <p:attrNameLst>
                                          <p:attrName>style.visibility</p:attrName>
                                        </p:attrNameLst>
                                      </p:cBhvr>
                                      <p:to>
                                        <p:strVal val="visible"/>
                                      </p:to>
                                    </p:set>
                                    <p:anim calcmode="lin" valueType="num">
                                      <p:cBhvr additive="base">
                                        <p:cTn dur="1000" fill="hold"/>
                                        <p:tgtEl>
                                          <p:spTgt spid="60"/>
                                        </p:tgtEl>
                                        <p:attrNameLst>
                                          <p:attrName>ppt_x</p:attrName>
                                        </p:attrNameLst>
                                      </p:cBhvr>
                                      <p:tavLst>
                                        <p:tav tm="0">
                                          <p:val>
                                            <p:strVal val="#ppt_x"/>
                                          </p:val>
                                        </p:tav>
                                        <p:tav tm="100000">
                                          <p:val>
                                            <p:strVal val="#ppt_x"/>
                                          </p:val>
                                        </p:tav>
                                      </p:tavLst>
                                    </p:anim>
                                    <p:anim calcmode="lin" valueType="num">
                                      <p:cBhvr additive="base">
                                        <p:cTn dur="10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grpSp>
        <p:nvGrpSpPr>
          <p:cNvPr id="62" name="组合 3"/>
          <p:cNvGrpSpPr/>
          <p:nvPr/>
        </p:nvGrpSpPr>
        <p:grpSpPr>
          <a:xfrm>
            <a:off x="335361" y="116633"/>
            <a:ext cx="629872" cy="612768"/>
            <a:chOff x="3070727" y="196457"/>
            <a:chExt cx="692047" cy="673255"/>
          </a:xfrm>
        </p:grpSpPr>
        <p:sp>
          <p:nvSpPr>
            <p:cNvPr id="63"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64"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65"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66"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自动化分析代码质量</a:t>
            </a:r>
            <a:endParaRPr kumimoji="false" lang="zh-CN" altLang="en-US" sz="72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67"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8"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a:p>
        </p:txBody>
      </p:sp>
      <p:sp>
        <p:nvSpPr>
          <p:cNvPr id="69" name="矩形 1"/>
          <p:cNvSpPr/>
          <p:nvPr/>
        </p:nvSpPr>
        <p:spPr>
          <a:xfrm rot="0" flipH="false" flipV="false">
            <a:off x="434850" y="1632277"/>
            <a:ext cx="11423650" cy="4203700"/>
          </a:xfrm>
          <a:prstGeom prst="rect">
            <a:avLst/>
          </a:prstGeom>
        </p:spPr>
        <p:txBody>
          <a:bodyPr wrap="square">
            <a:spAutoFit/>
          </a:bodyPr>
          <a:lstStyle/>
          <a:p>
            <a:pPr/>
            <a:r>
              <a:rPr lang="en-US">
                <a:latin typeface="宋体"/>
                <a:ea typeface="宋体"/>
                <a:cs typeface="+mn-cs"/>
              </a:rPr>
              <a:t>2</a:t>
            </a:r>
            <a:r>
              <a:rPr>
                <a:latin typeface="宋体"/>
                <a:ea typeface="宋体"/>
                <a:cs typeface="+mn-cs"/>
              </a:rPr>
              <a:t>）</a:t>
            </a:r>
            <a:r>
              <a:rPr>
                <a:latin typeface="宋体"/>
                <a:ea typeface="宋体"/>
                <a:cs typeface="+mn-cs"/>
              </a:rPr>
              <a:t>严重程度：红色</a:t>
            </a:r>
            <a:endParaRPr/>
          </a:p>
          <a:p>
            <a:pPr/>
            <a:r>
              <a:rPr>
                <a:latin typeface="宋体"/>
                <a:ea typeface="宋体"/>
                <a:cs typeface="+mn-cs"/>
              </a:rPr>
              <a:t>问题描述：</a:t>
            </a:r>
            <a:r>
              <a:rPr>
                <a:solidFill>
                  <a:srgbClr val="000000">
                    <a:alpha val="100000"/>
                  </a:srgbClr>
                </a:solidFill>
                <a:highlight>
                  <a:srgbClr val="FFFFFF">
                    <a:alpha val="100000"/>
                  </a:srgbClr>
                </a:highlight>
                <a:latin typeface="宋体"/>
                <a:ea typeface="宋体"/>
                <a:cs typeface="+mn-cs"/>
              </a:rPr>
              <a:t>接口不应该仅仅由常量组成。一个仅由常量定义组成的接口是一个不好的做法。接口的目的是提供</a:t>
            </a:r>
            <a:r>
              <a:rPr>
                <a:solidFill>
                  <a:srgbClr val="000000">
                    <a:alpha val="100000"/>
                  </a:srgbClr>
                </a:solidFill>
                <a:highlight>
                  <a:srgbClr val="FFFFFF">
                    <a:alpha val="100000"/>
                  </a:srgbClr>
                </a:highlight>
                <a:latin typeface="宋体"/>
                <a:ea typeface="宋体"/>
                <a:cs typeface="+mn-cs"/>
              </a:rPr>
              <a:t>API</a:t>
            </a:r>
            <a:r>
              <a:rPr>
                <a:solidFill>
                  <a:srgbClr val="000000">
                    <a:alpha val="100000"/>
                  </a:srgbClr>
                </a:solidFill>
                <a:highlight>
                  <a:srgbClr val="FFFFFF">
                    <a:alpha val="100000"/>
                  </a:srgbClr>
                </a:highlight>
                <a:latin typeface="宋体"/>
                <a:ea typeface="宋体"/>
                <a:cs typeface="+mn-cs"/>
              </a:rPr>
              <a:t>，而不是实现细节。也就是说，它们应该首先提供函数，常量仅用于辅助这些函数，例如作为可能的参数。如果一个接口只包含常量，将它们移动到其他位置，或者用枚举或带有私有构造函数的最终类替换该接口。</a:t>
            </a:r>
            <a:endParaRPr/>
          </a:p>
          <a:p>
            <a:pPr/>
            <a:r>
              <a:rPr>
                <a:solidFill>
                  <a:srgbClr val="000000">
                    <a:alpha val="100000"/>
                  </a:srgbClr>
                </a:solidFill>
                <a:highlight>
                  <a:srgbClr val="FFFFFF">
                    <a:alpha val="100000"/>
                  </a:srgbClr>
                </a:highlight>
                <a:latin typeface="宋体"/>
                <a:ea typeface="宋体"/>
                <a:cs typeface="+mn-cs"/>
              </a:rPr>
              <a:t>产生问题的原因分析：问题的产生可能是因为接口的设计目的被误解，或者设计者过度依赖常量来定义接口的特性。</a:t>
            </a:r>
            <a:endParaRPr/>
          </a:p>
          <a:p>
            <a:pPr/>
            <a:r>
              <a:rPr>
                <a:solidFill>
                  <a:srgbClr val="000000">
                    <a:alpha val="100000"/>
                  </a:srgbClr>
                </a:solidFill>
                <a:highlight>
                  <a:srgbClr val="FFFFFF">
                    <a:alpha val="100000"/>
                  </a:srgbClr>
                </a:highlight>
              </a:rPr>
              <a:t>建议解决方案：</a:t>
            </a:r>
            <a:r>
              <a:rPr>
                <a:solidFill>
                  <a:srgbClr val="000000">
                    <a:alpha val="100000"/>
                  </a:srgbClr>
                </a:solidFill>
                <a:highlight>
                  <a:srgbClr val="FFFFFF">
                    <a:alpha val="100000"/>
                  </a:srgbClr>
                </a:highlight>
              </a:rPr>
              <a:t>可以采取以下措施：</a:t>
            </a:r>
            <a:endParaRPr/>
          </a:p>
          <a:p>
            <a:pPr/>
            <a:r>
              <a:rPr>
                <a:solidFill>
                  <a:srgbClr val="000000">
                    <a:alpha val="100000"/>
                  </a:srgbClr>
                </a:solidFill>
                <a:highlight>
                  <a:srgbClr val="FFFFFF">
                    <a:alpha val="100000"/>
                  </a:srgbClr>
                </a:highlight>
              </a:rPr>
              <a:t>1.</a:t>
            </a:r>
            <a:r>
              <a:rPr>
                <a:solidFill>
                  <a:srgbClr val="000000">
                    <a:alpha val="100000"/>
                  </a:srgbClr>
                </a:solidFill>
                <a:highlight>
                  <a:srgbClr val="FFFFFF">
                    <a:alpha val="100000"/>
                  </a:srgbClr>
                </a:highlight>
              </a:rPr>
              <a:t>重新审视接口的设计目的：明确接口的功能和用途，确保接口不仅仅是用来定义常量，而应该包括定义方法和行为。</a:t>
            </a:r>
            <a:endParaRPr/>
          </a:p>
          <a:p>
            <a:pPr/>
            <a:r>
              <a:rPr>
                <a:solidFill>
                  <a:srgbClr val="000000">
                    <a:alpha val="100000"/>
                  </a:srgbClr>
                </a:solidFill>
                <a:highlight>
                  <a:srgbClr val="FFFFFF">
                    <a:alpha val="100000"/>
                  </a:srgbClr>
                </a:highlight>
              </a:rPr>
              <a:t>2.</a:t>
            </a:r>
            <a:r>
              <a:rPr>
                <a:solidFill>
                  <a:srgbClr val="000000">
                    <a:alpha val="100000"/>
                  </a:srgbClr>
                </a:solidFill>
                <a:highlight>
                  <a:srgbClr val="FFFFFF">
                    <a:alpha val="100000"/>
                  </a:srgbClr>
                </a:highlight>
              </a:rPr>
              <a:t>增加方法和行为：在接口中增加需要的方法和行为，使接口具有更多的功能和灵活性，能够满足各种实现类的需求。</a:t>
            </a:r>
            <a:endParaRPr/>
          </a:p>
          <a:p>
            <a:pPr/>
            <a:r>
              <a:rPr>
                <a:solidFill>
                  <a:srgbClr val="000000">
                    <a:alpha val="100000"/>
                  </a:srgbClr>
                </a:solidFill>
                <a:highlight>
                  <a:srgbClr val="FFFFFF">
                    <a:alpha val="100000"/>
                  </a:srgbClr>
                </a:highlight>
              </a:rPr>
              <a:t>3.</a:t>
            </a:r>
            <a:r>
              <a:rPr>
                <a:solidFill>
                  <a:srgbClr val="000000">
                    <a:alpha val="100000"/>
                  </a:srgbClr>
                </a:solidFill>
                <a:highlight>
                  <a:srgbClr val="FFFFFF">
                    <a:alpha val="100000"/>
                  </a:srgbClr>
                </a:highlight>
              </a:rPr>
              <a:t>合理安排常量的位置：将常量放在接口中合适的位置，应避免过多地依赖和定义常量，确保其与接口的其他部分相互衔接。</a:t>
            </a:r>
            <a:endParaRPr/>
          </a:p>
          <a:p>
            <a:pPr/>
            <a:r>
              <a:rPr>
                <a:solidFill>
                  <a:srgbClr val="000000">
                    <a:alpha val="100000"/>
                  </a:srgbClr>
                </a:solidFill>
                <a:highlight>
                  <a:srgbClr val="FFFFFF">
                    <a:alpha val="100000"/>
                  </a:srgbClr>
                </a:highlight>
              </a:rPr>
              <a:t>4.</a:t>
            </a:r>
            <a:r>
              <a:rPr>
                <a:solidFill>
                  <a:srgbClr val="000000">
                    <a:alpha val="100000"/>
                  </a:srgbClr>
                </a:solidFill>
                <a:highlight>
                  <a:srgbClr val="FFFFFF">
                    <a:alpha val="100000"/>
                  </a:srgbClr>
                </a:highlight>
              </a:rPr>
              <a:t>尽量避免频繁变动常量：常量的设计应尽量考虑稳定性和一致性，避免频繁变动，以免造成实现类的不稳定和不便。</a:t>
            </a:r>
            <a:endParaRPr/>
          </a:p>
        </p:txBody>
      </p:sp>
      <p:pic>
        <p:nvPicPr>
          <p:cNvPr id="70" name=""/>
          <p:cNvPicPr>
            <a:picLocks noChangeAspect="true"/>
          </p:cNvPicPr>
          <p:nvPr/>
        </p:nvPicPr>
        <p:blipFill>
          <a:blip r:embed="rId1"/>
          <a:stretch>
            <a:fillRect/>
          </a:stretch>
        </p:blipFill>
        <p:spPr>
          <a:xfrm rot="0" flipH="false" flipV="false">
            <a:off x="335361" y="944993"/>
            <a:ext cx="11322361" cy="5397082"/>
          </a:xfrm>
          <a:prstGeom prst="rect"/>
        </p:spPr>
      </p:pic>
    </p:spTree>
  </p:cSld>
  <p:clrMapOvr>
    <a:masterClrMapping/>
  </p:clrMapOvr>
  <p:timing>
    <p:tnLst>
      <p:par>
        <p:cTn dur="indefinite" restart="never" nodeType="tmRoot">
          <p:childTnLst>
            <p:seq concurrent="true" nextAc="seek">
              <p:cTn dur="indefinite" nodeType="mainSeq">
                <p:childTnLst>
                  <p:par>
                    <p:cTn fill="hold">
                      <p:stCondLst>
                        <p:cond delay="indefinite"/>
                      </p:stCondLst>
                      <p:childTnLst>
                        <p:par>
                          <p:cTn fill="hold">
                            <p:stCondLst>
                              <p:cond delay="0"/>
                            </p:stCondLst>
                            <p:childTnLst>
                              <p:par>
                                <p:cTn presetID="2" presetClass="entr" presetSubtype="4" fill="hold" nodeType="clickEffect">
                                  <p:stCondLst>
                                    <p:cond delay="0"/>
                                  </p:stCondLst>
                                  <p:childTnLst>
                                    <p:set>
                                      <p:cBhvr>
                                        <p:cTn dur="1" fill="hold">
                                          <p:stCondLst>
                                            <p:cond delay="0"/>
                                          </p:stCondLst>
                                        </p:cTn>
                                        <p:tgtEl>
                                          <p:spTgt spid="70"/>
                                        </p:tgtEl>
                                        <p:attrNameLst>
                                          <p:attrName>style.visibility</p:attrName>
                                        </p:attrNameLst>
                                      </p:cBhvr>
                                      <p:to>
                                        <p:strVal val="visible"/>
                                      </p:to>
                                    </p:set>
                                    <p:anim calcmode="lin" valueType="num">
                                      <p:cBhvr additive="base">
                                        <p:cTn dur="1000" fill="hold"/>
                                        <p:tgtEl>
                                          <p:spTgt spid="70"/>
                                        </p:tgtEl>
                                        <p:attrNameLst>
                                          <p:attrName>ppt_x</p:attrName>
                                        </p:attrNameLst>
                                      </p:cBhvr>
                                      <p:tavLst>
                                        <p:tav tm="0">
                                          <p:val>
                                            <p:strVal val="#ppt_x"/>
                                          </p:val>
                                        </p:tav>
                                        <p:tav tm="100000">
                                          <p:val>
                                            <p:strVal val="#ppt_x"/>
                                          </p:val>
                                        </p:tav>
                                      </p:tavLst>
                                    </p:anim>
                                    <p:anim calcmode="lin" valueType="num">
                                      <p:cBhvr additive="base">
                                        <p:cTn dur="10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grpSp>
        <p:nvGrpSpPr>
          <p:cNvPr id="72" name="组合 3"/>
          <p:cNvGrpSpPr/>
          <p:nvPr/>
        </p:nvGrpSpPr>
        <p:grpSpPr>
          <a:xfrm>
            <a:off x="335361" y="116633"/>
            <a:ext cx="629872" cy="612768"/>
            <a:chOff x="3070727" y="196457"/>
            <a:chExt cx="692047" cy="673255"/>
          </a:xfrm>
        </p:grpSpPr>
        <p:sp>
          <p:nvSpPr>
            <p:cNvPr id="73"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74"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5"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76"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自动化分析代码质量</a:t>
            </a:r>
            <a:endParaRPr kumimoji="false" lang="zh-CN" altLang="en-US" sz="72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77"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a:p>
        </p:txBody>
      </p:sp>
      <p:sp>
        <p:nvSpPr>
          <p:cNvPr id="79" name="矩形 1"/>
          <p:cNvSpPr/>
          <p:nvPr/>
        </p:nvSpPr>
        <p:spPr>
          <a:xfrm rot="0" flipH="false" flipV="false">
            <a:off x="434850" y="1632277"/>
            <a:ext cx="11423650" cy="4203700"/>
          </a:xfrm>
          <a:prstGeom prst="rect">
            <a:avLst/>
          </a:prstGeom>
        </p:spPr>
        <p:txBody>
          <a:bodyPr wrap="square">
            <a:spAutoFit/>
          </a:bodyPr>
          <a:lstStyle/>
          <a:p>
            <a:pPr/>
            <a:r>
              <a:rPr>
                <a:latin typeface="宋体"/>
                <a:ea typeface="宋体"/>
                <a:cs typeface="+mn-cs"/>
              </a:rPr>
              <a:t>3</a:t>
            </a:r>
            <a:r>
              <a:rPr>
                <a:latin typeface="宋体"/>
                <a:ea typeface="宋体"/>
                <a:cs typeface="+mn-cs"/>
              </a:rPr>
              <a:t>）严重程度：黄色</a:t>
            </a:r>
            <a:endParaRPr/>
          </a:p>
          <a:p>
            <a:pPr/>
            <a:r>
              <a:rPr>
                <a:solidFill>
                  <a:srgbClr val="000000">
                    <a:alpha val="100000"/>
                  </a:srgbClr>
                </a:solidFill>
                <a:highlight>
                  <a:srgbClr val="FFFFFF">
                    <a:alpha val="100000"/>
                  </a:srgbClr>
                </a:highlight>
              </a:rPr>
              <a:t>问题描述：</a:t>
            </a:r>
            <a:r>
              <a:rPr>
                <a:solidFill>
                  <a:srgbClr val="000000">
                    <a:alpha val="100000"/>
                  </a:srgbClr>
                </a:solidFill>
                <a:highlight>
                  <a:srgbClr val="FFFFFF">
                    <a:alpha val="100000"/>
                  </a:srgbClr>
                </a:highlight>
              </a:rPr>
              <a:t>不应该对空指针进行解引用。</a:t>
            </a:r>
            <a:r>
              <a:rPr>
                <a:solidFill>
                  <a:srgbClr val="000000">
                    <a:alpha val="100000"/>
                  </a:srgbClr>
                </a:solidFill>
                <a:highlight>
                  <a:srgbClr val="FFFFFF">
                    <a:alpha val="100000"/>
                  </a:srgbClr>
                </a:highlight>
              </a:rPr>
              <a:t>对空引用的引用永远不应被解引用或访问。这样做会导致抛出</a:t>
            </a:r>
            <a:r>
              <a:rPr>
                <a:solidFill>
                  <a:srgbClr val="000000">
                    <a:alpha val="100000"/>
                  </a:srgbClr>
                </a:solidFill>
                <a:highlight>
                  <a:srgbClr val="FFFFFF">
                    <a:alpha val="100000"/>
                  </a:srgbClr>
                </a:highlight>
              </a:rPr>
              <a:t>NullPointerException</a:t>
            </a:r>
            <a:r>
              <a:rPr>
                <a:solidFill>
                  <a:srgbClr val="000000">
                    <a:alpha val="100000"/>
                  </a:srgbClr>
                </a:solidFill>
                <a:highlight>
                  <a:srgbClr val="FFFFFF">
                    <a:alpha val="100000"/>
                  </a:srgbClr>
                </a:highlight>
              </a:rPr>
              <a:t>异常。在最好的情况下，这样的异常会导致程序突然终止。在最糟的情况下，它可能会暴露给攻击者有用的调试信息，或者它可能允许攻击者绕过安全措施。请注意，在存在时，此规则利用了</a:t>
            </a:r>
            <a:r>
              <a:rPr>
                <a:solidFill>
                  <a:srgbClr val="000000">
                    <a:alpha val="100000"/>
                  </a:srgbClr>
                </a:solidFill>
                <a:highlight>
                  <a:srgbClr val="FFFFFF">
                    <a:alpha val="100000"/>
                  </a:srgbClr>
                </a:highlight>
              </a:rPr>
              <a:t>JSR-305</a:t>
            </a:r>
            <a:r>
              <a:rPr>
                <a:solidFill>
                  <a:srgbClr val="000000">
                    <a:alpha val="100000"/>
                  </a:srgbClr>
                </a:solidFill>
                <a:highlight>
                  <a:srgbClr val="FFFFFF">
                    <a:alpha val="100000"/>
                  </a:srgbClr>
                </a:highlight>
              </a:rPr>
              <a:t>中定义的</a:t>
            </a:r>
            <a:r>
              <a:rPr>
                <a:solidFill>
                  <a:srgbClr val="000000">
                    <a:alpha val="100000"/>
                  </a:srgbClr>
                </a:solidFill>
                <a:highlight>
                  <a:srgbClr val="FFFFFF">
                    <a:alpha val="100000"/>
                  </a:srgbClr>
                </a:highlight>
              </a:rPr>
              <a:t>@checkForNull</a:t>
            </a:r>
            <a:r>
              <a:rPr>
                <a:solidFill>
                  <a:srgbClr val="000000">
                    <a:alpha val="100000"/>
                  </a:srgbClr>
                </a:solidFill>
                <a:highlight>
                  <a:srgbClr val="FFFFFF">
                    <a:alpha val="100000"/>
                  </a:srgbClr>
                </a:highlight>
              </a:rPr>
              <a:t>或</a:t>
            </a:r>
            <a:r>
              <a:rPr>
                <a:solidFill>
                  <a:srgbClr val="000000">
                    <a:alpha val="100000"/>
                  </a:srgbClr>
                </a:solidFill>
                <a:highlight>
                  <a:srgbClr val="FFFFFF">
                    <a:alpha val="100000"/>
                  </a:srgbClr>
                </a:highlight>
              </a:rPr>
              <a:t>@Nonnull</a:t>
            </a:r>
            <a:r>
              <a:rPr>
                <a:solidFill>
                  <a:srgbClr val="000000">
                    <a:alpha val="100000"/>
                  </a:srgbClr>
                </a:solidFill>
                <a:highlight>
                  <a:srgbClr val="FFFFFF">
                    <a:alpha val="100000"/>
                  </a:srgbClr>
                </a:highlight>
              </a:rPr>
              <a:t>等空值注解，以了解哪些值可以为空或不为空的。如果用于</a:t>
            </a:r>
            <a:r>
              <a:rPr>
                <a:solidFill>
                  <a:srgbClr val="000000">
                    <a:alpha val="100000"/>
                  </a:srgbClr>
                </a:solidFill>
                <a:highlight>
                  <a:srgbClr val="FFFFFF">
                    <a:alpha val="100000"/>
                  </a:srgbClr>
                </a:highlight>
              </a:rPr>
              <a:t>equals</a:t>
            </a:r>
            <a:r>
              <a:rPr>
                <a:solidFill>
                  <a:srgbClr val="000000">
                    <a:alpha val="100000"/>
                  </a:srgbClr>
                </a:solidFill>
                <a:highlight>
                  <a:srgbClr val="FFFFFF">
                    <a:alpha val="100000"/>
                  </a:srgbClr>
                </a:highlight>
              </a:rPr>
              <a:t>方法的参数，则</a:t>
            </a:r>
            <a:r>
              <a:rPr>
                <a:solidFill>
                  <a:srgbClr val="000000">
                    <a:alpha val="100000"/>
                  </a:srgbClr>
                </a:solidFill>
                <a:highlight>
                  <a:srgbClr val="FFFFFF">
                    <a:alpha val="100000"/>
                  </a:srgbClr>
                </a:highlight>
              </a:rPr>
              <a:t>GNonnull</a:t>
            </a:r>
            <a:r>
              <a:rPr>
                <a:solidFill>
                  <a:srgbClr val="000000">
                    <a:alpha val="100000"/>
                  </a:srgbClr>
                </a:solidFill>
                <a:highlight>
                  <a:srgbClr val="FFFFFF">
                    <a:alpha val="100000"/>
                  </a:srgbClr>
                </a:highlight>
              </a:rPr>
              <a:t>将被忽略，按照合同应该始终与</a:t>
            </a:r>
            <a:r>
              <a:rPr>
                <a:solidFill>
                  <a:srgbClr val="000000">
                    <a:alpha val="100000"/>
                  </a:srgbClr>
                </a:solidFill>
                <a:highlight>
                  <a:srgbClr val="FFFFFF">
                    <a:alpha val="100000"/>
                  </a:srgbClr>
                </a:highlight>
              </a:rPr>
              <a:t>null</a:t>
            </a:r>
            <a:r>
              <a:rPr>
                <a:solidFill>
                  <a:srgbClr val="000000">
                    <a:alpha val="100000"/>
                  </a:srgbClr>
                </a:solidFill>
                <a:highlight>
                  <a:srgbClr val="FFFFFF">
                    <a:alpha val="100000"/>
                  </a:srgbClr>
                </a:highlight>
              </a:rPr>
              <a:t>一起使用。</a:t>
            </a:r>
            <a:endParaRPr/>
          </a:p>
          <a:p>
            <a:pPr/>
            <a:r>
              <a:rPr>
                <a:solidFill>
                  <a:srgbClr val="000000">
                    <a:alpha val="100000"/>
                  </a:srgbClr>
                </a:solidFill>
                <a:highlight>
                  <a:srgbClr val="FFFFFF">
                    <a:alpha val="100000"/>
                  </a:srgbClr>
                </a:highlight>
                <a:latin typeface="宋体"/>
                <a:ea typeface="宋体"/>
                <a:cs typeface="+mn-cs"/>
              </a:rPr>
              <a:t>产生问题的原因分析：由于在编程过程中使用了空指针（</a:t>
            </a:r>
            <a:r>
              <a:rPr>
                <a:solidFill>
                  <a:srgbClr val="000000">
                    <a:alpha val="100000"/>
                  </a:srgbClr>
                </a:solidFill>
                <a:highlight>
                  <a:srgbClr val="FFFFFF">
                    <a:alpha val="100000"/>
                  </a:srgbClr>
                </a:highlight>
                <a:latin typeface="宋体"/>
                <a:ea typeface="宋体"/>
                <a:cs typeface="+mn-cs"/>
              </a:rPr>
              <a:t>Null Pointer</a:t>
            </a:r>
            <a:r>
              <a:rPr>
                <a:solidFill>
                  <a:srgbClr val="000000">
                    <a:alpha val="100000"/>
                  </a:srgbClr>
                </a:solidFill>
                <a:highlight>
                  <a:srgbClr val="FFFFFF">
                    <a:alpha val="100000"/>
                  </a:srgbClr>
                </a:highlight>
                <a:latin typeface="宋体"/>
                <a:ea typeface="宋体"/>
                <a:cs typeface="+mn-cs"/>
              </a:rPr>
              <a:t>），而对空指针进行解引用（</a:t>
            </a:r>
            <a:r>
              <a:rPr>
                <a:solidFill>
                  <a:srgbClr val="000000">
                    <a:alpha val="100000"/>
                  </a:srgbClr>
                </a:solidFill>
                <a:highlight>
                  <a:srgbClr val="FFFFFF">
                    <a:alpha val="100000"/>
                  </a:srgbClr>
                </a:highlight>
                <a:latin typeface="宋体"/>
                <a:ea typeface="宋体"/>
                <a:cs typeface="+mn-cs"/>
              </a:rPr>
              <a:t>Dereference</a:t>
            </a:r>
            <a:r>
              <a:rPr>
                <a:solidFill>
                  <a:srgbClr val="000000">
                    <a:alpha val="100000"/>
                  </a:srgbClr>
                </a:solidFill>
                <a:highlight>
                  <a:srgbClr val="FFFFFF">
                    <a:alpha val="100000"/>
                  </a:srgbClr>
                </a:highlight>
                <a:latin typeface="宋体"/>
                <a:ea typeface="宋体"/>
                <a:cs typeface="+mn-cs"/>
              </a:rPr>
              <a:t>）会导致程序抛出</a:t>
            </a:r>
            <a:r>
              <a:rPr>
                <a:solidFill>
                  <a:srgbClr val="000000">
                    <a:alpha val="100000"/>
                  </a:srgbClr>
                </a:solidFill>
                <a:highlight>
                  <a:srgbClr val="FFFFFF">
                    <a:alpha val="100000"/>
                  </a:srgbClr>
                </a:highlight>
                <a:latin typeface="宋体"/>
                <a:ea typeface="宋体"/>
                <a:cs typeface="+mn-cs"/>
              </a:rPr>
              <a:t>NullPointerException</a:t>
            </a:r>
            <a:r>
              <a:rPr>
                <a:solidFill>
                  <a:srgbClr val="000000">
                    <a:alpha val="100000"/>
                  </a:srgbClr>
                </a:solidFill>
                <a:highlight>
                  <a:srgbClr val="FFFFFF">
                    <a:alpha val="100000"/>
                  </a:srgbClr>
                </a:highlight>
                <a:latin typeface="宋体"/>
                <a:ea typeface="宋体"/>
                <a:cs typeface="+mn-cs"/>
              </a:rPr>
              <a:t>异常。</a:t>
            </a:r>
            <a:endParaRPr/>
          </a:p>
          <a:p>
            <a:pPr/>
            <a:r>
              <a:rPr>
                <a:solidFill>
                  <a:srgbClr val="000000">
                    <a:alpha val="100000"/>
                  </a:srgbClr>
                </a:solidFill>
                <a:highlight>
                  <a:srgbClr val="FFFFFF">
                    <a:alpha val="100000"/>
                  </a:srgbClr>
                </a:highlight>
              </a:rPr>
              <a:t>建议解决方案：</a:t>
            </a:r>
            <a:r>
              <a:rPr>
                <a:solidFill>
                  <a:srgbClr val="000000">
                    <a:alpha val="100000"/>
                  </a:srgbClr>
                </a:solidFill>
                <a:highlight>
                  <a:srgbClr val="FFFFFF">
                    <a:alpha val="100000"/>
                  </a:srgbClr>
                </a:highlight>
              </a:rPr>
              <a:t>可以采取以下措施：</a:t>
            </a:r>
            <a:endParaRPr/>
          </a:p>
          <a:p>
            <a:pPr/>
            <a:r>
              <a:rPr>
                <a:highlight>
                  <a:srgbClr val="FFFFFF">
                    <a:alpha val="100000"/>
                  </a:srgbClr>
                </a:highlight>
              </a:rPr>
              <a:t>1.</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NULL</a:t>
            </a:r>
            <a:r>
              <a:rPr>
                <a:solidFill>
                  <a:srgbClr val="000000">
                    <a:alpha val="100000"/>
                  </a:srgbClr>
                </a:solidFill>
                <a:highlight>
                  <a:srgbClr val="FFFFFF">
                    <a:alpha val="100000"/>
                  </a:srgbClr>
                </a:highlight>
              </a:rPr>
              <a:t>检查：在使用引用变量之前，始终进行</a:t>
            </a:r>
            <a:r>
              <a:rPr>
                <a:solidFill>
                  <a:srgbClr val="000000">
                    <a:alpha val="100000"/>
                  </a:srgbClr>
                </a:solidFill>
                <a:highlight>
                  <a:srgbClr val="FFFFFF">
                    <a:alpha val="100000"/>
                  </a:srgbClr>
                </a:highlight>
              </a:rPr>
              <a:t>NULL</a:t>
            </a:r>
            <a:r>
              <a:rPr>
                <a:solidFill>
                  <a:srgbClr val="000000">
                    <a:alpha val="100000"/>
                  </a:srgbClr>
                </a:solidFill>
                <a:highlight>
                  <a:srgbClr val="FFFFFF">
                    <a:alpha val="100000"/>
                  </a:srgbClr>
                </a:highlight>
              </a:rPr>
              <a:t>检查，以确保引用变量不为</a:t>
            </a:r>
            <a:r>
              <a:rPr>
                <a:solidFill>
                  <a:srgbClr val="000000">
                    <a:alpha val="100000"/>
                  </a:srgbClr>
                </a:solidFill>
                <a:highlight>
                  <a:srgbClr val="FFFFFF">
                    <a:alpha val="100000"/>
                  </a:srgbClr>
                </a:highlight>
              </a:rPr>
              <a:t>null</a:t>
            </a:r>
            <a:r>
              <a:rPr>
                <a:solidFill>
                  <a:srgbClr val="000000">
                    <a:alpha val="100000"/>
                  </a:srgbClr>
                </a:solidFill>
                <a:highlight>
                  <a:srgbClr val="FFFFFF">
                    <a:alpha val="100000"/>
                  </a:srgbClr>
                </a:highlight>
              </a:rPr>
              <a:t>。可以使用条件语句（如</a:t>
            </a:r>
            <a:r>
              <a:rPr>
                <a:solidFill>
                  <a:srgbClr val="000000">
                    <a:alpha val="100000"/>
                  </a:srgbClr>
                </a:solidFill>
                <a:highlight>
                  <a:srgbClr val="FFFFFF">
                    <a:alpha val="100000"/>
                  </a:srgbClr>
                </a:highlight>
              </a:rPr>
              <a:t>if</a:t>
            </a:r>
            <a:r>
              <a:rPr>
                <a:solidFill>
                  <a:srgbClr val="000000">
                    <a:alpha val="100000"/>
                  </a:srgbClr>
                </a:solidFill>
                <a:highlight>
                  <a:srgbClr val="FFFFFF">
                    <a:alpha val="100000"/>
                  </a:srgbClr>
                </a:highlight>
              </a:rPr>
              <a:t>语句）或者三元运算符进行</a:t>
            </a:r>
            <a:r>
              <a:rPr>
                <a:solidFill>
                  <a:srgbClr val="000000">
                    <a:alpha val="100000"/>
                  </a:srgbClr>
                </a:solidFill>
                <a:highlight>
                  <a:srgbClr val="FFFFFF">
                    <a:alpha val="100000"/>
                  </a:srgbClr>
                </a:highlight>
              </a:rPr>
              <a:t>NULL</a:t>
            </a:r>
            <a:r>
              <a:rPr>
                <a:solidFill>
                  <a:srgbClr val="000000">
                    <a:alpha val="100000"/>
                  </a:srgbClr>
                </a:solidFill>
                <a:highlight>
                  <a:srgbClr val="FFFFFF">
                    <a:alpha val="100000"/>
                  </a:srgbClr>
                </a:highlight>
              </a:rPr>
              <a:t>检查，确保在引用变量为</a:t>
            </a:r>
            <a:r>
              <a:rPr>
                <a:solidFill>
                  <a:srgbClr val="000000">
                    <a:alpha val="100000"/>
                  </a:srgbClr>
                </a:solidFill>
                <a:highlight>
                  <a:srgbClr val="FFFFFF">
                    <a:alpha val="100000"/>
                  </a:srgbClr>
                </a:highlight>
              </a:rPr>
              <a:t>null</a:t>
            </a:r>
            <a:r>
              <a:rPr>
                <a:solidFill>
                  <a:srgbClr val="000000">
                    <a:alpha val="100000"/>
                  </a:srgbClr>
                </a:solidFill>
                <a:highlight>
                  <a:srgbClr val="FFFFFF">
                    <a:alpha val="100000"/>
                  </a:srgbClr>
                </a:highlight>
              </a:rPr>
              <a:t>时不执行解引用操作。</a:t>
            </a:r>
            <a:endParaRPr/>
          </a:p>
          <a:p>
            <a:pPr/>
            <a:r>
              <a:rPr>
                <a:highlight>
                  <a:srgbClr val="FFFFFF">
                    <a:alpha val="100000"/>
                  </a:srgbClr>
                </a:highlight>
              </a:rPr>
              <a:t>2.</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异常处理：在可能引发空指针异常的地方进行异常处理。使用</a:t>
            </a:r>
            <a:r>
              <a:rPr>
                <a:solidFill>
                  <a:srgbClr val="000000">
                    <a:alpha val="100000"/>
                  </a:srgbClr>
                </a:solidFill>
                <a:highlight>
                  <a:srgbClr val="FFFFFF">
                    <a:alpha val="100000"/>
                  </a:srgbClr>
                </a:highlight>
              </a:rPr>
              <a:t>try-catch</a:t>
            </a:r>
            <a:r>
              <a:rPr>
                <a:solidFill>
                  <a:srgbClr val="000000">
                    <a:alpha val="100000"/>
                  </a:srgbClr>
                </a:solidFill>
                <a:highlight>
                  <a:srgbClr val="FFFFFF">
                    <a:alpha val="100000"/>
                  </a:srgbClr>
                </a:highlight>
              </a:rPr>
              <a:t>块捕获</a:t>
            </a:r>
            <a:r>
              <a:rPr>
                <a:solidFill>
                  <a:srgbClr val="000000">
                    <a:alpha val="100000"/>
                  </a:srgbClr>
                </a:solidFill>
                <a:highlight>
                  <a:srgbClr val="FFFFFF">
                    <a:alpha val="100000"/>
                  </a:srgbClr>
                </a:highlight>
              </a:rPr>
              <a:t>NullPointerException</a:t>
            </a:r>
            <a:r>
              <a:rPr>
                <a:solidFill>
                  <a:srgbClr val="000000">
                    <a:alpha val="100000"/>
                  </a:srgbClr>
                </a:solidFill>
                <a:highlight>
                  <a:srgbClr val="FFFFFF">
                    <a:alpha val="100000"/>
                  </a:srgbClr>
                </a:highlight>
              </a:rPr>
              <a:t>异常，并给出适当的处理或者提示信息，以防止程序崩溃。</a:t>
            </a:r>
            <a:endParaRPr/>
          </a:p>
          <a:p>
            <a:pPr/>
            <a:r>
              <a:rPr>
                <a:highlight>
                  <a:srgbClr val="FFFFFF">
                    <a:alpha val="100000"/>
                  </a:srgbClr>
                </a:highlight>
              </a:rPr>
              <a:t>3.</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谨慎判断流程：在编写代码时，要谨慎判断流程逻辑，确保在需要引用变量时已经被正确初始化，避免出现空指针引用的情况。</a:t>
            </a:r>
            <a:endParaRPr/>
          </a:p>
        </p:txBody>
      </p:sp>
      <p:pic>
        <p:nvPicPr>
          <p:cNvPr id="80" name=""/>
          <p:cNvPicPr>
            <a:picLocks noChangeAspect="true"/>
          </p:cNvPicPr>
          <p:nvPr/>
        </p:nvPicPr>
        <p:blipFill>
          <a:blip r:embed="rId1"/>
          <a:stretch>
            <a:fillRect/>
          </a:stretch>
        </p:blipFill>
        <p:spPr>
          <a:xfrm rot="0" flipH="false" flipV="false">
            <a:off x="335361" y="980727"/>
            <a:ext cx="11322361" cy="5361348"/>
          </a:xfrm>
          <a:prstGeom prst="rect"/>
        </p:spPr>
      </p:pic>
    </p:spTree>
  </p:cSld>
  <p:clrMapOvr>
    <a:masterClrMapping/>
  </p:clrMapOvr>
  <p:timing>
    <p:tnLst>
      <p:par>
        <p:cTn dur="indefinite" restart="never" nodeType="tmRoot">
          <p:childTnLst>
            <p:seq concurrent="true" nextAc="seek">
              <p:cTn dur="indefinite" nodeType="mainSeq">
                <p:childTnLst>
                  <p:par>
                    <p:cTn fill="hold">
                      <p:stCondLst>
                        <p:cond delay="indefinite"/>
                      </p:stCondLst>
                      <p:childTnLst>
                        <p:par>
                          <p:cTn fill="hold">
                            <p:stCondLst>
                              <p:cond delay="0"/>
                            </p:stCondLst>
                            <p:childTnLst>
                              <p:par>
                                <p:cTn presetID="2" presetClass="entr" presetSubtype="4" fill="hold" nodeType="clickEffect">
                                  <p:stCondLst>
                                    <p:cond delay="0"/>
                                  </p:stCondLst>
                                  <p:childTnLst>
                                    <p:set>
                                      <p:cBhvr>
                                        <p:cTn dur="1" fill="hold">
                                          <p:stCondLst>
                                            <p:cond delay="0"/>
                                          </p:stCondLst>
                                        </p:cTn>
                                        <p:tgtEl>
                                          <p:spTgt spid="80"/>
                                        </p:tgtEl>
                                        <p:attrNameLst>
                                          <p:attrName>style.visibility</p:attrName>
                                        </p:attrNameLst>
                                      </p:cBhvr>
                                      <p:to>
                                        <p:strVal val="visible"/>
                                      </p:to>
                                    </p:set>
                                    <p:anim calcmode="lin" valueType="num">
                                      <p:cBhvr additive="base">
                                        <p:cTn dur="1000" fill="hold"/>
                                        <p:tgtEl>
                                          <p:spTgt spid="80"/>
                                        </p:tgtEl>
                                        <p:attrNameLst>
                                          <p:attrName>ppt_x</p:attrName>
                                        </p:attrNameLst>
                                      </p:cBhvr>
                                      <p:tavLst>
                                        <p:tav tm="0">
                                          <p:val>
                                            <p:strVal val="#ppt_x"/>
                                          </p:val>
                                        </p:tav>
                                        <p:tav tm="100000">
                                          <p:val>
                                            <p:strVal val="#ppt_x"/>
                                          </p:val>
                                        </p:tav>
                                      </p:tavLst>
                                    </p:anim>
                                    <p:anim calcmode="lin" valueType="num">
                                      <p:cBhvr additive="base">
                                        <p:cTn dur="10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grpSp>
        <p:nvGrpSpPr>
          <p:cNvPr id="82" name="组合 3"/>
          <p:cNvGrpSpPr/>
          <p:nvPr/>
        </p:nvGrpSpPr>
        <p:grpSpPr>
          <a:xfrm>
            <a:off x="335361" y="116633"/>
            <a:ext cx="629872" cy="612768"/>
            <a:chOff x="3070727" y="196457"/>
            <a:chExt cx="692047" cy="673255"/>
          </a:xfrm>
        </p:grpSpPr>
        <p:sp>
          <p:nvSpPr>
            <p:cNvPr id="83"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84"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85"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86"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自动化分析代码质量</a:t>
            </a:r>
            <a:endParaRPr kumimoji="false" lang="zh-CN" altLang="en-US" sz="72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87"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8"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a:p>
        </p:txBody>
      </p:sp>
      <p:sp>
        <p:nvSpPr>
          <p:cNvPr id="89" name="矩形 1"/>
          <p:cNvSpPr/>
          <p:nvPr/>
        </p:nvSpPr>
        <p:spPr>
          <a:xfrm rot="0" flipH="false" flipV="false">
            <a:off x="434850" y="1632277"/>
            <a:ext cx="11423650" cy="3384550"/>
          </a:xfrm>
          <a:prstGeom prst="rect">
            <a:avLst/>
          </a:prstGeom>
        </p:spPr>
        <p:txBody>
          <a:bodyPr wrap="square">
            <a:spAutoFit/>
          </a:bodyPr>
          <a:lstStyle/>
          <a:p>
            <a:pPr/>
            <a:r>
              <a:rPr>
                <a:latin typeface="宋体"/>
                <a:ea typeface="宋体"/>
                <a:cs typeface="+mn-cs"/>
              </a:rPr>
              <a:t>4</a:t>
            </a:r>
            <a:r>
              <a:rPr>
                <a:latin typeface="宋体"/>
                <a:ea typeface="宋体"/>
                <a:cs typeface="+mn-cs"/>
              </a:rPr>
              <a:t>）严重程度：黄色</a:t>
            </a:r>
            <a:endParaRPr/>
          </a:p>
          <a:p>
            <a:pPr/>
            <a:r>
              <a:rPr>
                <a:latin typeface="宋体"/>
                <a:ea typeface="宋体"/>
                <a:cs typeface="+mn-cs"/>
              </a:rPr>
              <a:t>问题描述：</a:t>
            </a:r>
            <a:r>
              <a:rPr>
                <a:solidFill>
                  <a:srgbClr val="000000">
                    <a:alpha val="100000"/>
                  </a:srgbClr>
                </a:solidFill>
                <a:highlight>
                  <a:srgbClr val="FFFFFF">
                    <a:alpha val="100000"/>
                  </a:srgbClr>
                </a:highlight>
                <a:latin typeface="宋体"/>
                <a:ea typeface="宋体"/>
                <a:cs typeface="+mn-cs"/>
              </a:rPr>
              <a:t>可以将可以合并的</a:t>
            </a:r>
            <a:r>
              <a:rPr>
                <a:solidFill>
                  <a:srgbClr val="000000">
                    <a:alpha val="100000"/>
                  </a:srgbClr>
                </a:solidFill>
                <a:highlight>
                  <a:srgbClr val="FFFFFF">
                    <a:alpha val="100000"/>
                  </a:srgbClr>
                </a:highlight>
                <a:latin typeface="宋体"/>
                <a:ea typeface="宋体"/>
                <a:cs typeface="+mn-cs"/>
              </a:rPr>
              <a:t>“if”</a:t>
            </a:r>
            <a:r>
              <a:rPr>
                <a:solidFill>
                  <a:srgbClr val="000000">
                    <a:alpha val="100000"/>
                  </a:srgbClr>
                </a:solidFill>
                <a:highlight>
                  <a:srgbClr val="FFFFFF">
                    <a:alpha val="100000"/>
                  </a:srgbClr>
                </a:highlight>
                <a:latin typeface="宋体"/>
                <a:ea typeface="宋体"/>
                <a:cs typeface="+mn-cs"/>
              </a:rPr>
              <a:t>语句合并。如果合并条件导致代码变得更加复杂，那么将条件或其中的一部分提取到一个命名的函数或变量中是提高可读性的更好方法。</a:t>
            </a:r>
            <a:endParaRPr/>
          </a:p>
          <a:p>
            <a:pPr/>
            <a:r>
              <a:rPr>
                <a:solidFill>
                  <a:srgbClr val="000000">
                    <a:alpha val="100000"/>
                  </a:srgbClr>
                </a:solidFill>
                <a:highlight>
                  <a:srgbClr val="FFFFFF">
                    <a:alpha val="100000"/>
                  </a:srgbClr>
                </a:highlight>
                <a:latin typeface="宋体"/>
                <a:ea typeface="宋体"/>
                <a:cs typeface="+mn-cs"/>
              </a:rPr>
              <a:t>产生问题的原因分析：因为代码中存在多个</a:t>
            </a:r>
            <a:r>
              <a:rPr>
                <a:solidFill>
                  <a:srgbClr val="000000">
                    <a:alpha val="100000"/>
                  </a:srgbClr>
                </a:solidFill>
                <a:highlight>
                  <a:srgbClr val="FFFFFF">
                    <a:alpha val="100000"/>
                  </a:srgbClr>
                </a:highlight>
                <a:latin typeface="宋体"/>
                <a:ea typeface="宋体"/>
                <a:cs typeface="+mn-cs"/>
              </a:rPr>
              <a:t>if</a:t>
            </a:r>
            <a:r>
              <a:rPr>
                <a:solidFill>
                  <a:srgbClr val="000000">
                    <a:alpha val="100000"/>
                  </a:srgbClr>
                </a:solidFill>
                <a:highlight>
                  <a:srgbClr val="FFFFFF">
                    <a:alpha val="100000"/>
                  </a:srgbClr>
                </a:highlight>
                <a:latin typeface="宋体"/>
                <a:ea typeface="宋体"/>
                <a:cs typeface="+mn-cs"/>
              </a:rPr>
              <a:t>语句可以合并，并且合并后的代码可能会更简洁、易读、易维护。如果合并过于复杂，可以考虑将条件提取到一个独立的函数或变量中来提高可读性。</a:t>
            </a:r>
            <a:endParaRPr/>
          </a:p>
          <a:p>
            <a:pPr/>
            <a:r>
              <a:rPr>
                <a:solidFill>
                  <a:srgbClr val="000000">
                    <a:alpha val="100000"/>
                  </a:srgbClr>
                </a:solidFill>
                <a:highlight>
                  <a:srgbClr val="FFFFFF">
                    <a:alpha val="100000"/>
                  </a:srgbClr>
                </a:highlight>
              </a:rPr>
              <a:t>建议解决方案：建</a:t>
            </a:r>
            <a:r>
              <a:rPr>
                <a:solidFill>
                  <a:srgbClr val="000000">
                    <a:alpha val="100000"/>
                  </a:srgbClr>
                </a:solidFill>
                <a:highlight>
                  <a:srgbClr val="FFFFFF">
                    <a:alpha val="100000"/>
                  </a:srgbClr>
                </a:highlight>
              </a:rPr>
              <a:t>议方案：</a:t>
            </a:r>
            <a:endParaRPr/>
          </a:p>
          <a:p>
            <a:pPr/>
            <a:r>
              <a:rPr>
                <a:highlight>
                  <a:srgbClr val="FFFFFF">
                    <a:alpha val="100000"/>
                  </a:srgbClr>
                </a:highlight>
              </a:rPr>
              <a:t>1.</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合并相邻的</a:t>
            </a:r>
            <a:r>
              <a:rPr>
                <a:solidFill>
                  <a:srgbClr val="000000">
                    <a:alpha val="100000"/>
                  </a:srgbClr>
                </a:solidFill>
                <a:highlight>
                  <a:srgbClr val="FFFFFF">
                    <a:alpha val="100000"/>
                  </a:srgbClr>
                </a:highlight>
              </a:rPr>
              <a:t>if</a:t>
            </a:r>
            <a:r>
              <a:rPr>
                <a:solidFill>
                  <a:srgbClr val="000000">
                    <a:alpha val="100000"/>
                  </a:srgbClr>
                </a:solidFill>
                <a:highlight>
                  <a:srgbClr val="FFFFFF">
                    <a:alpha val="100000"/>
                  </a:srgbClr>
                </a:highlight>
              </a:rPr>
              <a:t>语句：对于相邻的</a:t>
            </a:r>
            <a:r>
              <a:rPr>
                <a:solidFill>
                  <a:srgbClr val="000000">
                    <a:alpha val="100000"/>
                  </a:srgbClr>
                </a:solidFill>
                <a:highlight>
                  <a:srgbClr val="FFFFFF">
                    <a:alpha val="100000"/>
                  </a:srgbClr>
                </a:highlight>
              </a:rPr>
              <a:t>if</a:t>
            </a:r>
            <a:r>
              <a:rPr>
                <a:solidFill>
                  <a:srgbClr val="000000">
                    <a:alpha val="100000"/>
                  </a:srgbClr>
                </a:solidFill>
                <a:highlight>
                  <a:srgbClr val="FFFFFF">
                    <a:alpha val="100000"/>
                  </a:srgbClr>
                </a:highlight>
              </a:rPr>
              <a:t>语句，可以考虑将它们合并为一个更简洁的条件判断语句，避免重复的条件检查。</a:t>
            </a:r>
            <a:endParaRPr/>
          </a:p>
          <a:p>
            <a:pPr/>
            <a:r>
              <a:rPr>
                <a:highlight>
                  <a:srgbClr val="FFFFFF">
                    <a:alpha val="100000"/>
                  </a:srgbClr>
                </a:highlight>
              </a:rPr>
              <a:t>2.</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提取重复条件：如果多个</a:t>
            </a:r>
            <a:r>
              <a:rPr>
                <a:solidFill>
                  <a:srgbClr val="000000">
                    <a:alpha val="100000"/>
                  </a:srgbClr>
                </a:solidFill>
                <a:highlight>
                  <a:srgbClr val="FFFFFF">
                    <a:alpha val="100000"/>
                  </a:srgbClr>
                </a:highlight>
              </a:rPr>
              <a:t>if</a:t>
            </a:r>
            <a:r>
              <a:rPr>
                <a:solidFill>
                  <a:srgbClr val="000000">
                    <a:alpha val="100000"/>
                  </a:srgbClr>
                </a:solidFill>
                <a:highlight>
                  <a:srgbClr val="FFFFFF">
                    <a:alpha val="100000"/>
                  </a:srgbClr>
                </a:highlight>
              </a:rPr>
              <a:t>语句中存在相同的条件判断逻辑，可以将这部分条件提取为一个单独的函数或变量，避免重复代码。</a:t>
            </a:r>
            <a:endParaRPr/>
          </a:p>
          <a:p>
            <a:pPr/>
            <a:r>
              <a:rPr>
                <a:highlight>
                  <a:srgbClr val="FFFFFF">
                    <a:alpha val="100000"/>
                  </a:srgbClr>
                </a:highlight>
              </a:rPr>
              <a:t>3.</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重构代码逻辑：检查代码中的</a:t>
            </a:r>
            <a:r>
              <a:rPr>
                <a:solidFill>
                  <a:srgbClr val="000000">
                    <a:alpha val="100000"/>
                  </a:srgbClr>
                </a:solidFill>
                <a:highlight>
                  <a:srgbClr val="FFFFFF">
                    <a:alpha val="100000"/>
                  </a:srgbClr>
                </a:highlight>
              </a:rPr>
              <a:t>if</a:t>
            </a:r>
            <a:r>
              <a:rPr>
                <a:solidFill>
                  <a:srgbClr val="000000">
                    <a:alpha val="100000"/>
                  </a:srgbClr>
                </a:solidFill>
                <a:highlight>
                  <a:srgbClr val="FFFFFF">
                    <a:alpha val="100000"/>
                  </a:srgbClr>
                </a:highlight>
              </a:rPr>
              <a:t>语句逻辑，确保每个条件判断都是必要的，并且避免嵌套过多的</a:t>
            </a:r>
            <a:r>
              <a:rPr>
                <a:solidFill>
                  <a:srgbClr val="000000">
                    <a:alpha val="100000"/>
                  </a:srgbClr>
                </a:solidFill>
                <a:highlight>
                  <a:srgbClr val="FFFFFF">
                    <a:alpha val="100000"/>
                  </a:srgbClr>
                </a:highlight>
              </a:rPr>
              <a:t>if</a:t>
            </a:r>
            <a:r>
              <a:rPr>
                <a:solidFill>
                  <a:srgbClr val="000000">
                    <a:alpha val="100000"/>
                  </a:srgbClr>
                </a:solidFill>
                <a:highlight>
                  <a:srgbClr val="FFFFFF">
                    <a:alpha val="100000"/>
                  </a:srgbClr>
                </a:highlight>
              </a:rPr>
              <a:t>语句，保持代码的简洁性和易读性。</a:t>
            </a:r>
            <a:endParaRPr/>
          </a:p>
        </p:txBody>
      </p:sp>
      <p:pic>
        <p:nvPicPr>
          <p:cNvPr id="90" name=""/>
          <p:cNvPicPr>
            <a:picLocks noChangeAspect="true"/>
          </p:cNvPicPr>
          <p:nvPr/>
        </p:nvPicPr>
        <p:blipFill>
          <a:blip r:embed="rId1"/>
          <a:stretch>
            <a:fillRect/>
          </a:stretch>
        </p:blipFill>
        <p:spPr>
          <a:xfrm rot="0" flipH="false" flipV="false">
            <a:off x="335361" y="980727"/>
            <a:ext cx="11322361" cy="5361348"/>
          </a:xfrm>
          <a:prstGeom prst="rect"/>
        </p:spPr>
      </p:pic>
    </p:spTree>
  </p:cSld>
  <p:clrMapOvr>
    <a:masterClrMapping/>
  </p:clrMapOvr>
  <p:timing>
    <p:tnLst>
      <p:par>
        <p:cTn dur="indefinite" restart="never" nodeType="tmRoot">
          <p:childTnLst>
            <p:seq concurrent="true" nextAc="seek">
              <p:cTn dur="indefinite" nodeType="mainSeq">
                <p:childTnLst>
                  <p:par>
                    <p:cTn fill="hold">
                      <p:stCondLst>
                        <p:cond delay="indefinite"/>
                      </p:stCondLst>
                      <p:childTnLst>
                        <p:par>
                          <p:cTn fill="hold">
                            <p:stCondLst>
                              <p:cond delay="0"/>
                            </p:stCondLst>
                            <p:childTnLst>
                              <p:par>
                                <p:cTn presetID="2" presetClass="entr" presetSubtype="4" fill="hold" nodeType="clickEffect">
                                  <p:stCondLst>
                                    <p:cond delay="0"/>
                                  </p:stCondLst>
                                  <p:childTnLst>
                                    <p:set>
                                      <p:cBhvr>
                                        <p:cTn dur="1" fill="hold">
                                          <p:stCondLst>
                                            <p:cond delay="0"/>
                                          </p:stCondLst>
                                        </p:cTn>
                                        <p:tgtEl>
                                          <p:spTgt spid="90"/>
                                        </p:tgtEl>
                                        <p:attrNameLst>
                                          <p:attrName>style.visibility</p:attrName>
                                        </p:attrNameLst>
                                      </p:cBhvr>
                                      <p:to>
                                        <p:strVal val="visible"/>
                                      </p:to>
                                    </p:set>
                                    <p:anim calcmode="lin" valueType="num">
                                      <p:cBhvr additive="base">
                                        <p:cTn dur="1000" fill="hold"/>
                                        <p:tgtEl>
                                          <p:spTgt spid="90"/>
                                        </p:tgtEl>
                                        <p:attrNameLst>
                                          <p:attrName>ppt_x</p:attrName>
                                        </p:attrNameLst>
                                      </p:cBhvr>
                                      <p:tavLst>
                                        <p:tav tm="0">
                                          <p:val>
                                            <p:strVal val="#ppt_x"/>
                                          </p:val>
                                        </p:tav>
                                        <p:tav tm="100000">
                                          <p:val>
                                            <p:strVal val="#ppt_x"/>
                                          </p:val>
                                        </p:tav>
                                      </p:tavLst>
                                    </p:anim>
                                    <p:anim calcmode="lin" valueType="num">
                                      <p:cBhvr additive="base">
                                        <p:cTn dur="10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grpSp>
        <p:nvGrpSpPr>
          <p:cNvPr id="92" name="组合 3"/>
          <p:cNvGrpSpPr/>
          <p:nvPr/>
        </p:nvGrpSpPr>
        <p:grpSpPr>
          <a:xfrm>
            <a:off x="335361" y="116633"/>
            <a:ext cx="629872" cy="612768"/>
            <a:chOff x="3070727" y="196457"/>
            <a:chExt cx="692047" cy="673255"/>
          </a:xfrm>
        </p:grpSpPr>
        <p:sp>
          <p:nvSpPr>
            <p:cNvPr id="93"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94"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5"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96"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自动化分析代码质量</a:t>
            </a:r>
            <a:endParaRPr kumimoji="false" lang="zh-CN" altLang="en-US" sz="72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97"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8"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a:p>
        </p:txBody>
      </p:sp>
      <p:sp>
        <p:nvSpPr>
          <p:cNvPr id="99" name="矩形 1"/>
          <p:cNvSpPr/>
          <p:nvPr/>
        </p:nvSpPr>
        <p:spPr>
          <a:xfrm rot="0" flipH="false" flipV="false">
            <a:off x="434850" y="1632277"/>
            <a:ext cx="11423650" cy="3657600"/>
          </a:xfrm>
          <a:prstGeom prst="rect">
            <a:avLst/>
          </a:prstGeom>
        </p:spPr>
        <p:txBody>
          <a:bodyPr wrap="square">
            <a:spAutoFit/>
          </a:bodyPr>
          <a:lstStyle/>
          <a:p>
            <a:pPr/>
            <a:r>
              <a:rPr>
                <a:latin typeface="宋体"/>
                <a:ea typeface="宋体"/>
                <a:cs typeface="+mn-cs"/>
              </a:rPr>
              <a:t>5</a:t>
            </a:r>
            <a:r>
              <a:rPr>
                <a:latin typeface="宋体"/>
                <a:ea typeface="宋体"/>
                <a:cs typeface="+mn-cs"/>
              </a:rPr>
              <a:t>）严重程度：蓝色</a:t>
            </a:r>
            <a:endParaRPr/>
          </a:p>
          <a:p>
            <a:pPr/>
            <a:r>
              <a:rPr>
                <a:latin typeface="宋体"/>
                <a:ea typeface="宋体"/>
                <a:cs typeface="+mn-cs"/>
              </a:rPr>
              <a:t>问题描述：</a:t>
            </a:r>
            <a:r>
              <a:rPr>
                <a:solidFill>
                  <a:srgbClr val="000000">
                    <a:alpha val="100000"/>
                  </a:srgbClr>
                </a:solidFill>
                <a:highlight>
                  <a:srgbClr val="FFFFFF">
                    <a:alpha val="100000"/>
                  </a:srgbClr>
                </a:highlight>
                <a:latin typeface="宋体"/>
                <a:ea typeface="宋体"/>
                <a:cs typeface="+mn-cs"/>
              </a:rPr>
              <a:t>应该使用菱形操作符（</a:t>
            </a:r>
            <a:r>
              <a:rPr>
                <a:solidFill>
                  <a:srgbClr val="000000">
                    <a:alpha val="100000"/>
                  </a:srgbClr>
                </a:solidFill>
                <a:highlight>
                  <a:srgbClr val="FFFFFF">
                    <a:alpha val="100000"/>
                  </a:srgbClr>
                </a:highlight>
                <a:latin typeface="宋体"/>
                <a:ea typeface="宋体"/>
                <a:cs typeface="+mn-cs"/>
              </a:rPr>
              <a:t>"&lt;&gt;")</a:t>
            </a:r>
            <a:r>
              <a:rPr>
                <a:solidFill>
                  <a:srgbClr val="000000">
                    <a:alpha val="100000"/>
                  </a:srgbClr>
                </a:solidFill>
                <a:highlight>
                  <a:srgbClr val="FFFFFF">
                    <a:alpha val="100000"/>
                  </a:srgbClr>
                </a:highlight>
                <a:latin typeface="宋体"/>
                <a:ea typeface="宋体"/>
                <a:cs typeface="+mn-cs"/>
              </a:rPr>
              <a:t>。</a:t>
            </a:r>
            <a:r>
              <a:rPr>
                <a:solidFill>
                  <a:srgbClr val="000000">
                    <a:alpha val="100000"/>
                  </a:srgbClr>
                </a:solidFill>
                <a:highlight>
                  <a:srgbClr val="FFFFFF">
                    <a:alpha val="100000"/>
                  </a:srgbClr>
                </a:highlight>
                <a:latin typeface="宋体"/>
                <a:ea typeface="宋体"/>
                <a:cs typeface="+mn-cs"/>
              </a:rPr>
              <a:t>Java </a:t>
            </a:r>
            <a:r>
              <a:rPr>
                <a:solidFill>
                  <a:srgbClr val="000000">
                    <a:alpha val="100000"/>
                  </a:srgbClr>
                </a:solidFill>
                <a:highlight>
                  <a:srgbClr val="FFFFFF">
                    <a:alpha val="100000"/>
                  </a:srgbClr>
                </a:highlight>
                <a:latin typeface="宋体"/>
                <a:ea typeface="宋体"/>
                <a:cs typeface="+mn-cs"/>
              </a:rPr>
              <a:t>使用尖括号（</a:t>
            </a:r>
            <a:r>
              <a:rPr>
                <a:solidFill>
                  <a:srgbClr val="000000">
                    <a:alpha val="100000"/>
                  </a:srgbClr>
                </a:solidFill>
                <a:highlight>
                  <a:srgbClr val="FFFFFF">
                    <a:alpha val="100000"/>
                  </a:srgbClr>
                </a:highlight>
                <a:latin typeface="宋体"/>
                <a:ea typeface="宋体"/>
                <a:cs typeface="+mn-cs"/>
              </a:rPr>
              <a:t>&lt; </a:t>
            </a:r>
            <a:r>
              <a:rPr>
                <a:solidFill>
                  <a:srgbClr val="000000">
                    <a:alpha val="100000"/>
                  </a:srgbClr>
                </a:solidFill>
                <a:highlight>
                  <a:srgbClr val="FFFFFF">
                    <a:alpha val="100000"/>
                  </a:srgbClr>
                </a:highlight>
                <a:latin typeface="宋体"/>
                <a:ea typeface="宋体"/>
                <a:cs typeface="+mn-cs"/>
              </a:rPr>
              <a:t>和</a:t>
            </a:r>
            <a:r>
              <a:rPr>
                <a:solidFill>
                  <a:srgbClr val="000000">
                    <a:alpha val="100000"/>
                  </a:srgbClr>
                </a:solidFill>
                <a:highlight>
                  <a:srgbClr val="FFFFFF">
                    <a:alpha val="100000"/>
                  </a:srgbClr>
                </a:highlight>
                <a:latin typeface="宋体"/>
                <a:ea typeface="宋体"/>
                <a:cs typeface="+mn-cs"/>
              </a:rPr>
              <a:t>
&gt;</a:t>
            </a:r>
            <a:r>
              <a:rPr>
                <a:solidFill>
                  <a:srgbClr val="000000">
                    <a:alpha val="100000"/>
                  </a:srgbClr>
                </a:solidFill>
                <a:highlight>
                  <a:srgbClr val="FFFFFF">
                    <a:alpha val="100000"/>
                  </a:srgbClr>
                </a:highlight>
                <a:latin typeface="宋体"/>
                <a:ea typeface="宋体"/>
                <a:cs typeface="+mn-cs"/>
              </a:rPr>
              <a:t>）来为泛型类型提供特定类型（</a:t>
            </a:r>
            <a:r>
              <a:rPr>
                <a:solidFill>
                  <a:srgbClr val="000000">
                    <a:alpha val="100000"/>
                  </a:srgbClr>
                </a:solidFill>
                <a:highlight>
                  <a:srgbClr val="FFFFFF">
                    <a:alpha val="100000"/>
                  </a:srgbClr>
                </a:highlight>
                <a:latin typeface="宋体"/>
                <a:ea typeface="宋体"/>
                <a:cs typeface="+mn-cs"/>
              </a:rPr>
              <a:t>"</a:t>
            </a:r>
            <a:r>
              <a:rPr>
                <a:solidFill>
                  <a:srgbClr val="000000">
                    <a:alpha val="100000"/>
                  </a:srgbClr>
                </a:solidFill>
                <a:highlight>
                  <a:srgbClr val="FFFFFF">
                    <a:alpha val="100000"/>
                  </a:srgbClr>
                </a:highlight>
                <a:latin typeface="宋体"/>
                <a:ea typeface="宋体"/>
                <a:cs typeface="+mn-cs"/>
              </a:rPr>
              <a:t>类型参数</a:t>
            </a:r>
            <a:r>
              <a:rPr>
                <a:solidFill>
                  <a:srgbClr val="000000">
                    <a:alpha val="100000"/>
                  </a:srgbClr>
                </a:solidFill>
                <a:highlight>
                  <a:srgbClr val="FFFFFF">
                    <a:alpha val="100000"/>
                  </a:srgbClr>
                </a:highlight>
                <a:latin typeface="宋体"/>
                <a:ea typeface="宋体"/>
                <a:cs typeface="+mn-cs"/>
              </a:rPr>
              <a:t>"</a:t>
            </a:r>
            <a:r>
              <a:rPr>
                <a:solidFill>
                  <a:srgbClr val="000000">
                    <a:alpha val="100000"/>
                  </a:srgbClr>
                </a:solidFill>
                <a:highlight>
                  <a:srgbClr val="FFFFFF">
                    <a:alpha val="100000"/>
                  </a:srgbClr>
                </a:highlight>
                <a:latin typeface="宋体"/>
                <a:ea typeface="宋体"/>
                <a:cs typeface="+mn-cs"/>
              </a:rPr>
              <a:t>）。例如，</a:t>
            </a:r>
            <a:r>
              <a:rPr>
                <a:solidFill>
                  <a:srgbClr val="000000">
                    <a:alpha val="100000"/>
                  </a:srgbClr>
                </a:solidFill>
                <a:highlight>
                  <a:srgbClr val="FFFFFF">
                    <a:alpha val="100000"/>
                  </a:srgbClr>
                </a:highlight>
                <a:latin typeface="宋体"/>
                <a:ea typeface="宋体"/>
                <a:cs typeface="+mn-cs"/>
              </a:rPr>
              <a:t>List </a:t>
            </a:r>
            <a:r>
              <a:rPr>
                <a:solidFill>
                  <a:srgbClr val="000000">
                    <a:alpha val="100000"/>
                  </a:srgbClr>
                </a:solidFill>
                <a:highlight>
                  <a:srgbClr val="FFFFFF">
                    <a:alpha val="100000"/>
                  </a:srgbClr>
                </a:highlight>
                <a:latin typeface="宋体"/>
                <a:ea typeface="宋体"/>
                <a:cs typeface="+mn-cs"/>
              </a:rPr>
              <a:t>是一个泛型类型，因此可以声明一个包含字符串的列表。</a:t>
            </a:r>
            <a:endParaRPr/>
          </a:p>
          <a:p>
            <a:pPr/>
            <a:r>
              <a:rPr>
                <a:solidFill>
                  <a:srgbClr val="000000">
                    <a:alpha val="100000"/>
                  </a:srgbClr>
                </a:solidFill>
                <a:highlight>
                  <a:srgbClr val="FFFFFF">
                    <a:alpha val="100000"/>
                  </a:srgbClr>
                </a:highlight>
                <a:latin typeface="宋体"/>
                <a:ea typeface="宋体"/>
                <a:cs typeface="+mn-cs"/>
              </a:rPr>
              <a:t>产生问题的原因分析：因为未按照</a:t>
            </a:r>
            <a:r>
              <a:rPr>
                <a:solidFill>
                  <a:srgbClr val="000000">
                    <a:alpha val="100000"/>
                  </a:srgbClr>
                </a:solidFill>
                <a:highlight>
                  <a:srgbClr val="FFFFFF">
                    <a:alpha val="100000"/>
                  </a:srgbClr>
                </a:highlight>
                <a:latin typeface="宋体"/>
                <a:ea typeface="宋体"/>
                <a:cs typeface="+mn-cs"/>
              </a:rPr>
              <a:t> Java </a:t>
            </a:r>
            <a:r>
              <a:rPr>
                <a:solidFill>
                  <a:srgbClr val="000000">
                    <a:alpha val="100000"/>
                  </a:srgbClr>
                </a:solidFill>
                <a:highlight>
                  <a:srgbClr val="FFFFFF">
                    <a:alpha val="100000"/>
                  </a:srgbClr>
                </a:highlight>
                <a:latin typeface="宋体"/>
                <a:ea typeface="宋体"/>
                <a:cs typeface="+mn-cs"/>
              </a:rPr>
              <a:t>的规范使用正确的尖括号（</a:t>
            </a:r>
            <a:r>
              <a:rPr>
                <a:solidFill>
                  <a:srgbClr val="000000">
                    <a:alpha val="100000"/>
                  </a:srgbClr>
                </a:solidFill>
                <a:highlight>
                  <a:srgbClr val="FFFFFF">
                    <a:alpha val="100000"/>
                  </a:srgbClr>
                </a:highlight>
                <a:latin typeface="宋体"/>
                <a:ea typeface="宋体"/>
                <a:cs typeface="+mn-cs"/>
              </a:rPr>
              <a:t>&lt; </a:t>
            </a:r>
            <a:r>
              <a:rPr>
                <a:solidFill>
                  <a:srgbClr val="000000">
                    <a:alpha val="100000"/>
                  </a:srgbClr>
                </a:solidFill>
                <a:highlight>
                  <a:srgbClr val="FFFFFF">
                    <a:alpha val="100000"/>
                  </a:srgbClr>
                </a:highlight>
                <a:latin typeface="宋体"/>
                <a:ea typeface="宋体"/>
                <a:cs typeface="+mn-cs"/>
              </a:rPr>
              <a:t>和</a:t>
            </a:r>
            <a:r>
              <a:rPr>
                <a:solidFill>
                  <a:srgbClr val="000000">
                    <a:alpha val="100000"/>
                  </a:srgbClr>
                </a:solidFill>
                <a:highlight>
                  <a:srgbClr val="FFFFFF">
                    <a:alpha val="100000"/>
                  </a:srgbClr>
                </a:highlight>
                <a:latin typeface="宋体"/>
                <a:ea typeface="宋体"/>
                <a:cs typeface="+mn-cs"/>
              </a:rPr>
              <a:t> &gt;</a:t>
            </a:r>
            <a:r>
              <a:rPr>
                <a:solidFill>
                  <a:srgbClr val="000000">
                    <a:alpha val="100000"/>
                  </a:srgbClr>
                </a:solidFill>
                <a:highlight>
                  <a:srgbClr val="FFFFFF">
                    <a:alpha val="100000"/>
                  </a:srgbClr>
                </a:highlight>
                <a:latin typeface="宋体"/>
                <a:ea typeface="宋体"/>
                <a:cs typeface="+mn-cs"/>
              </a:rPr>
              <a:t>）来为泛型类型提供具体的类型参数。这可能会导致编译错误或类型不匹配的问题。</a:t>
            </a:r>
            <a:endParaRPr/>
          </a:p>
          <a:p>
            <a:pPr/>
            <a:r>
              <a:rPr>
                <a:solidFill>
                  <a:srgbClr val="000000">
                    <a:alpha val="100000"/>
                  </a:srgbClr>
                </a:solidFill>
                <a:highlight>
                  <a:srgbClr val="FFFFFF">
                    <a:alpha val="100000"/>
                  </a:srgbClr>
                </a:highlight>
              </a:rPr>
              <a:t>建议解决方案：</a:t>
            </a:r>
            <a:r>
              <a:rPr>
                <a:solidFill>
                  <a:srgbClr val="000000">
                    <a:alpha val="100000"/>
                  </a:srgbClr>
                </a:solidFill>
                <a:highlight>
                  <a:srgbClr val="FFFFFF">
                    <a:alpha val="100000"/>
                  </a:srgbClr>
                </a:highlight>
              </a:rPr>
              <a:t>建议解决方案：</a:t>
            </a:r>
            <a:endParaRPr/>
          </a:p>
          <a:p>
            <a:pPr/>
            <a:r>
              <a:rPr>
                <a:highlight>
                  <a:srgbClr val="FFFFFF">
                    <a:alpha val="100000"/>
                  </a:srgbClr>
                </a:highlight>
              </a:rPr>
              <a:t>1.</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使用尖括号：在声明泛型类型时，确保使用正确的尖括号语法（</a:t>
            </a:r>
            <a:r>
              <a:rPr>
                <a:solidFill>
                  <a:srgbClr val="000000">
                    <a:alpha val="100000"/>
                  </a:srgbClr>
                </a:solidFill>
                <a:highlight>
                  <a:srgbClr val="FFFFFF">
                    <a:alpha val="100000"/>
                  </a:srgbClr>
                </a:highlight>
              </a:rPr>
              <a:t>&lt; </a:t>
            </a:r>
            <a:r>
              <a:rPr>
                <a:solidFill>
                  <a:srgbClr val="000000">
                    <a:alpha val="100000"/>
                  </a:srgbClr>
                </a:solidFill>
                <a:highlight>
                  <a:srgbClr val="FFFFFF">
                    <a:alpha val="100000"/>
                  </a:srgbClr>
                </a:highlight>
              </a:rPr>
              <a:t>和</a:t>
            </a:r>
            <a:r>
              <a:rPr>
                <a:solidFill>
                  <a:srgbClr val="000000">
                    <a:alpha val="100000"/>
                  </a:srgbClr>
                </a:solidFill>
                <a:highlight>
                  <a:srgbClr val="FFFFFF">
                    <a:alpha val="100000"/>
                  </a:srgbClr>
                </a:highlight>
              </a:rPr>
              <a:t> &gt;</a:t>
            </a:r>
            <a:r>
              <a:rPr>
                <a:solidFill>
                  <a:srgbClr val="000000">
                    <a:alpha val="100000"/>
                  </a:srgbClr>
                </a:solidFill>
                <a:highlight>
                  <a:srgbClr val="FFFFFF">
                    <a:alpha val="100000"/>
                  </a:srgbClr>
                </a:highlight>
              </a:rPr>
              <a:t>）来为泛型类型提供具体的类型参数。例如，声明一个包含字符串的列表应该使用</a:t>
            </a:r>
            <a:r>
              <a:rPr>
                <a:solidFill>
                  <a:srgbClr val="000000">
                    <a:alpha val="100000"/>
                  </a:srgbClr>
                </a:solidFill>
                <a:highlight>
                  <a:srgbClr val="FFFFFF">
                    <a:alpha val="100000"/>
                  </a:srgbClr>
                </a:highlight>
              </a:rPr>
              <a:t> List&lt;String&gt;</a:t>
            </a:r>
            <a:r>
              <a:rPr>
                <a:solidFill>
                  <a:srgbClr val="000000">
                    <a:alpha val="100000"/>
                  </a:srgbClr>
                </a:solidFill>
                <a:highlight>
                  <a:srgbClr val="FFFFFF">
                    <a:alpha val="100000"/>
                  </a:srgbClr>
                </a:highlight>
              </a:rPr>
              <a:t>。</a:t>
            </a:r>
            <a:endParaRPr/>
          </a:p>
          <a:p>
            <a:pPr/>
            <a:r>
              <a:rPr>
                <a:highlight>
                  <a:srgbClr val="FFFFFF">
                    <a:alpha val="100000"/>
                  </a:srgbClr>
                </a:highlight>
              </a:rPr>
              <a:t>2.</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检查代码：检查代码中所有涉及到泛型类型的地方，确保使用了正确的尖括号语法。</a:t>
            </a:r>
            <a:endParaRPr/>
          </a:p>
          <a:p>
            <a:pPr/>
            <a:r>
              <a:rPr>
                <a:highlight>
                  <a:srgbClr val="FFFFFF">
                    <a:alpha val="100000"/>
                  </a:srgbClr>
                </a:highlight>
              </a:rPr>
              <a:t>3.</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编译和测试：在修改代码后，进行编译和测试以确保修复了这个问题并且代码功能正常。</a:t>
            </a:r>
            <a:endParaRPr/>
          </a:p>
          <a:p>
            <a:pPr/>
            <a:r>
              <a:rPr>
                <a:highlight>
                  <a:srgbClr val="FFFFFF">
                    <a:alpha val="100000"/>
                  </a:srgbClr>
                </a:highlight>
              </a:rPr>
              <a:t>4.</a:t>
            </a:r>
            <a:r>
              <a:rPr>
                <a:highlight>
                  <a:srgbClr val="FFFFFF">
                    <a:alpha val="100000"/>
                  </a:srgbClr>
                </a:highlight>
                <a:latin typeface="Times New Roman"/>
                <a:ea typeface="Times New Roman"/>
                <a:cs typeface="+mn-cs"/>
              </a:rPr>
              <a:t>  </a:t>
            </a:r>
            <a:r>
              <a:rPr>
                <a:solidFill>
                  <a:srgbClr val="000000">
                    <a:alpha val="100000"/>
                  </a:srgbClr>
                </a:solidFill>
                <a:highlight>
                  <a:srgbClr val="FFFFFF">
                    <a:alpha val="100000"/>
                  </a:srgbClr>
                </a:highlight>
              </a:rPr>
              <a:t>培训和规范：对团队成员进行培训，提醒他们在编写</a:t>
            </a:r>
            <a:r>
              <a:rPr>
                <a:solidFill>
                  <a:srgbClr val="000000">
                    <a:alpha val="100000"/>
                  </a:srgbClr>
                </a:solidFill>
                <a:highlight>
                  <a:srgbClr val="FFFFFF">
                    <a:alpha val="100000"/>
                  </a:srgbClr>
                </a:highlight>
              </a:rPr>
              <a:t> Java </a:t>
            </a:r>
            <a:r>
              <a:rPr>
                <a:solidFill>
                  <a:srgbClr val="000000">
                    <a:alpha val="100000"/>
                  </a:srgbClr>
                </a:solidFill>
                <a:highlight>
                  <a:srgbClr val="FFFFFF">
                    <a:alpha val="100000"/>
                  </a:srgbClr>
                </a:highlight>
              </a:rPr>
              <a:t>代码时使用正确的泛型语法，并在代码规范中明确规定泛型类型的声明方式。</a:t>
            </a:r>
            <a:endParaRPr/>
          </a:p>
        </p:txBody>
      </p:sp>
      <p:pic>
        <p:nvPicPr>
          <p:cNvPr id="100" name=""/>
          <p:cNvPicPr>
            <a:picLocks noChangeAspect="true"/>
          </p:cNvPicPr>
          <p:nvPr/>
        </p:nvPicPr>
        <p:blipFill>
          <a:blip r:embed="rId1"/>
          <a:stretch>
            <a:fillRect/>
          </a:stretch>
        </p:blipFill>
        <p:spPr>
          <a:xfrm rot="0" flipH="false" flipV="false">
            <a:off x="335361" y="980727"/>
            <a:ext cx="11322361" cy="5361348"/>
          </a:xfrm>
          <a:prstGeom prst="rect"/>
        </p:spPr>
      </p:pic>
    </p:spTree>
  </p:cSld>
  <p:clrMapOvr>
    <a:masterClrMapping/>
  </p:clrMapOvr>
  <p:timing>
    <p:tnLst>
      <p:par>
        <p:cTn dur="indefinite" restart="never" nodeType="tmRoot">
          <p:childTnLst>
            <p:seq concurrent="true" nextAc="seek">
              <p:cTn dur="indefinite" nodeType="mainSeq">
                <p:childTnLst>
                  <p:par>
                    <p:cTn fill="hold">
                      <p:stCondLst>
                        <p:cond delay="indefinite"/>
                      </p:stCondLst>
                      <p:childTnLst>
                        <p:par>
                          <p:cTn fill="hold">
                            <p:stCondLst>
                              <p:cond delay="0"/>
                            </p:stCondLst>
                            <p:childTnLst>
                              <p:par>
                                <p:cTn presetID="2" presetClass="entr" presetSubtype="4" fill="hold" nodeType="clickEffect">
                                  <p:stCondLst>
                                    <p:cond delay="0"/>
                                  </p:stCondLst>
                                  <p:childTnLst>
                                    <p:set>
                                      <p:cBhvr>
                                        <p:cTn dur="1" fill="hold">
                                          <p:stCondLst>
                                            <p:cond delay="0"/>
                                          </p:stCondLst>
                                        </p:cTn>
                                        <p:tgtEl>
                                          <p:spTgt spid="100"/>
                                        </p:tgtEl>
                                        <p:attrNameLst>
                                          <p:attrName>style.visibility</p:attrName>
                                        </p:attrNameLst>
                                      </p:cBhvr>
                                      <p:to>
                                        <p:strVal val="visible"/>
                                      </p:to>
                                    </p:set>
                                    <p:anim calcmode="lin" valueType="num">
                                      <p:cBhvr additive="base">
                                        <p:cTn dur="1000" fill="hold"/>
                                        <p:tgtEl>
                                          <p:spTgt spid="100"/>
                                        </p:tgtEl>
                                        <p:attrNameLst>
                                          <p:attrName>ppt_x</p:attrName>
                                        </p:attrNameLst>
                                      </p:cBhvr>
                                      <p:tavLst>
                                        <p:tav tm="0">
                                          <p:val>
                                            <p:strVal val="#ppt_x"/>
                                          </p:val>
                                        </p:tav>
                                        <p:tav tm="100000">
                                          <p:val>
                                            <p:strVal val="#ppt_x"/>
                                          </p:val>
                                        </p:tav>
                                      </p:tavLst>
                                    </p:anim>
                                    <p:anim calcmode="lin" valueType="num">
                                      <p:cBhvr additive="base">
                                        <p:cTn dur="10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pic>
        <p:nvPicPr>
          <p:cNvPr id="112" name="图片 9"/>
          <p:cNvPicPr>
            <a:picLocks noChangeAspect="true"/>
          </p:cNvPicPr>
          <p:nvPr/>
        </p:nvPicPr>
        <p:blipFill rotWithShape="true">
          <a:blip r:embed="rId1">
            <a:alphaModFix amt="10000"/>
            <a:extLst>
              <a:ext uri="{28A0092B-C50C-407E-A947-70E740481C1C}"/>
            </a:extLst>
          </a:blip>
          <a:srcRect r="74109"/>
          <a:stretch>
            <a:fillRect/>
          </a:stretch>
        </p:blipFill>
        <p:spPr>
          <a:xfrm>
            <a:off x="319337" y="779207"/>
            <a:ext cx="5433538" cy="5370342"/>
          </a:xfrm>
          <a:prstGeom prst="rect">
            <a:avLst/>
          </a:prstGeom>
        </p:spPr>
      </p:pic>
      <p:sp>
        <p:nvSpPr>
          <p:cNvPr id="113" name="文本占位符 3"/>
          <p:cNvSpPr txBox="true"/>
          <p:nvPr/>
        </p:nvSpPr>
        <p:spPr>
          <a:xfrm>
            <a:off x="6436079" y="779207"/>
            <a:ext cx="4256684" cy="1612900"/>
          </a:xfrm>
          <a:prstGeom prst="rect">
            <a:avLst/>
          </a:prstGeom>
        </p:spPr>
        <p:txBody>
          <a:bodyPr vert="horz" lIns="91440" tIns="45720" rIns="91440" bIns="45720" rtlCol="false">
            <a:noAutofit/>
          </a:bodyPr>
          <a:lstStyle>
            <a:lvl1pPr marL="0" indent="0" algn="l" defTabSz="914400" rtl="false" eaLnBrk="true" latinLnBrk="false" hangingPunct="true">
              <a:lnSpc>
                <a:spcPct val="90000"/>
              </a:lnSpc>
              <a:spcBef>
                <a:spcPts val="1000"/>
              </a:spcBef>
              <a:buFont typeface="Arial" panose="020B0604020202020204" pitchFamily="34" charset="0"/>
              <a:buNone/>
              <a:defRPr sz="6000" b="true" kern="1200">
                <a:gradFill>
                  <a:gsLst>
                    <a:gs pos="36000">
                      <a:srgbClr val="024282"/>
                    </a:gs>
                    <a:gs pos="100000">
                      <a:srgbClr val="2764A7">
                        <a:lumMod val="15000"/>
                        <a:lumOff val="85000"/>
                        <a:alpha val="27000"/>
                      </a:srgbClr>
                    </a:gs>
                  </a:gsLst>
                  <a:lin ang="5400000" scaled="false"/>
                </a:gra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kumimoji="false" lang="en-US" altLang="zh-CN" sz="19900" b="true" i="false" u="none" strike="noStrike" kern="1200" cap="none" spc="0" normalizeH="false" baseline="0" noProof="false" dirty="false">
                <a:ln>
                  <a:noFill/>
                </a:ln>
                <a:gradFill>
                  <a:gsLst>
                    <a:gs pos="36000">
                      <a:srgbClr val="024282"/>
                    </a:gs>
                    <a:gs pos="100000">
                      <a:srgbClr val="2764A7">
                        <a:lumMod val="15000"/>
                        <a:lumOff val="85000"/>
                        <a:alpha val="27000"/>
                      </a:srgbClr>
                    </a:gs>
                  </a:gsLst>
                  <a:lin ang="5400000" scaled="false"/>
                </a:gradFill>
                <a:effectLst/>
                <a:uLnTx/>
                <a:uFillTx/>
                <a:latin typeface="Arial Black" panose="020B0A04020102020204" pitchFamily="34" charset="0"/>
                <a:ea typeface="微软雅黑" panose="020B0503020204020204" pitchFamily="34" charset="-122"/>
                <a:cs typeface="+mn-cs"/>
              </a:rPr>
              <a:t>03</a:t>
            </a:r>
            <a:endParaRPr kumimoji="false" lang="zh-CN" altLang="en-US" sz="19900" b="true" i="false" u="none" strike="noStrike" kern="1200" cap="none" spc="0" normalizeH="false" baseline="0" noProof="false" dirty="false">
              <a:ln>
                <a:noFill/>
              </a:ln>
              <a:gradFill>
                <a:gsLst>
                  <a:gs pos="36000">
                    <a:srgbClr val="024282"/>
                  </a:gs>
                  <a:gs pos="100000">
                    <a:srgbClr val="2764A7">
                      <a:lumMod val="15000"/>
                      <a:lumOff val="85000"/>
                      <a:alpha val="27000"/>
                    </a:srgbClr>
                  </a:gs>
                </a:gsLst>
                <a:lin ang="5400000" scaled="false"/>
              </a:gradFill>
              <a:effectLst/>
              <a:uLnTx/>
              <a:uFillTx/>
              <a:latin typeface="Arial Black" panose="020B0A04020102020204" pitchFamily="34" charset="0"/>
              <a:ea typeface="微软雅黑" panose="020B0503020204020204" pitchFamily="34" charset="-122"/>
              <a:cs typeface="+mn-cs"/>
            </a:endParaRPr>
          </a:p>
        </p:txBody>
      </p:sp>
      <p:sp>
        <p:nvSpPr>
          <p:cNvPr id="114" name="文本占位符 4"/>
          <p:cNvSpPr txBox="true"/>
          <p:nvPr/>
        </p:nvSpPr>
        <p:spPr>
          <a:xfrm>
            <a:off x="2156110" y="3502024"/>
            <a:ext cx="7765129" cy="791063"/>
          </a:xfrm>
          <a:prstGeom prst="rect">
            <a:avLst/>
          </a:prstGeom>
        </p:spPr>
        <p:txBody>
          <a:bodyPr vert="horz" lIns="91440" tIns="45720" rIns="91440" bIns="45720" rtlCol="false">
            <a:noAutofit/>
          </a:bodyPr>
          <a:lstStyle>
            <a:lvl1pPr marL="0" indent="0" algn="l" defTabSz="914400" rtl="false" eaLnBrk="true" latinLnBrk="false" hangingPunct="true">
              <a:lnSpc>
                <a:spcPct val="90000"/>
              </a:lnSpc>
              <a:spcBef>
                <a:spcPts val="1000"/>
              </a:spcBef>
              <a:buFont typeface="Arial" panose="020B0604020202020204" pitchFamily="34" charset="0"/>
              <a:buNone/>
              <a:defRPr sz="44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base" latinLnBrk="false" hangingPunct="true">
              <a:lnSpc>
                <a:spcPct val="100000"/>
              </a:lnSpc>
              <a:spcBef>
                <a:spcPct val="1"/>
              </a:spcBef>
              <a:spcAft>
                <a:spcPct val="1"/>
              </a:spcAft>
              <a:buClrTx/>
              <a:buSzTx/>
              <a:buFontTx/>
              <a:buNone/>
              <a:defRPr/>
            </a:pPr>
            <a:r>
              <a:rPr kumimoji="false" lang="zh-CN" altLang="en-US" sz="54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a:p>
        </p:txBody>
      </p:sp>
      <p:grpSp>
        <p:nvGrpSpPr>
          <p:cNvPr id="115" name="组合 3"/>
          <p:cNvGrpSpPr/>
          <p:nvPr/>
        </p:nvGrpSpPr>
        <p:grpSpPr>
          <a:xfrm>
            <a:off x="-3049556" y="-2033814"/>
            <a:ext cx="7489372" cy="4795157"/>
            <a:chOff x="-3802743" y="-2148114"/>
            <a:chExt cx="7489372" cy="4795157"/>
          </a:xfrm>
        </p:grpSpPr>
        <p:sp>
          <p:nvSpPr>
            <p:cNvPr id="116"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17"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18" name="组合 6"/>
          <p:cNvGrpSpPr/>
          <p:nvPr/>
        </p:nvGrpSpPr>
        <p:grpSpPr>
          <a:xfrm flipH="true" flipV="true">
            <a:off x="7824192" y="4149080"/>
            <a:ext cx="7489372" cy="4651141"/>
            <a:chOff x="-3802743" y="-2004098"/>
            <a:chExt cx="7489372" cy="4651141"/>
          </a:xfrm>
        </p:grpSpPr>
        <p:sp>
          <p:nvSpPr>
            <p:cNvPr id="119"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20"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1"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22" name="矩形 16"/>
          <p:cNvSpPr/>
          <p:nvPr/>
        </p:nvSpPr>
        <p:spPr>
          <a:xfrm>
            <a:off x="2156110" y="4424107"/>
            <a:ext cx="6088997" cy="460375"/>
          </a:xfrm>
          <a:prstGeom prst="rect">
            <a:avLst/>
          </a:prstGeom>
        </p:spPr>
        <p:txBody>
          <a:bodyPr wrap="square">
            <a:spAutoFit/>
          </a:bodyPr>
          <a:lstStyle/>
          <a:p>
            <a:pPr marL="0" marR="0" lvl="0" indent="0" algn="l" defTabSz="914400" rtl="false" eaLnBrk="true" fontAlgn="base" latinLnBrk="false" hangingPunct="true">
              <a:lnSpc>
                <a:spcPct val="100000"/>
              </a:lnSpc>
              <a:spcBef>
                <a:spcPct val="1"/>
              </a:spcBef>
              <a:spcAft>
                <a:spcPct val="1"/>
              </a:spcAft>
              <a:buClrTx/>
              <a:buSzTx/>
              <a:buFontTx/>
              <a:buNone/>
              <a:defRPr/>
            </a:pPr>
            <a:r>
              <a:rPr kumimoji="false" lang="en-US" altLang="zh-CN" sz="2400" b="false" i="false" u="none" strike="noStrike" kern="1200" cap="none" spc="0" normalizeH="false" baseline="0" noProof="false" dirty="false">
                <a:ln>
                  <a:noFill/>
                </a:ln>
                <a:solidFill>
                  <a:srgbClr val="024282"/>
                </a:solidFill>
                <a:effectLst/>
                <a:uLnTx/>
                <a:uFillTx/>
                <a:latin typeface="Calibri Light" panose="020F0302020204030204" pitchFamily="34" charset="0"/>
                <a:ea typeface="方正兰亭黑_GBK"/>
                <a:cs typeface="+mn-cs"/>
              </a:rPr>
              <a:t>Open source code maintenance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grpSp>
        <p:nvGrpSpPr>
          <p:cNvPr id="124" name="组合 3"/>
          <p:cNvGrpSpPr/>
          <p:nvPr/>
        </p:nvGrpSpPr>
        <p:grpSpPr>
          <a:xfrm>
            <a:off x="335361" y="116633"/>
            <a:ext cx="629872" cy="612768"/>
            <a:chOff x="3070727" y="196457"/>
            <a:chExt cx="692047" cy="673255"/>
          </a:xfrm>
        </p:grpSpPr>
        <p:sp>
          <p:nvSpPr>
            <p:cNvPr id="12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2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28" name="文本占位符 5"/>
          <p:cNvSpPr txBox="true"/>
          <p:nvPr/>
        </p:nvSpPr>
        <p:spPr>
          <a:xfrm>
            <a:off x="1127448" y="193957"/>
            <a:ext cx="5040313" cy="612775"/>
          </a:xfrm>
          <a:prstGeom prst="rect">
            <a:avLst/>
          </a:prstGeom>
        </p:spPr>
        <p:txBody>
          <a:bodyPr vert="horz" lIns="91440" tIns="45720" rIns="91440" bIns="45720" rtlCol="false">
            <a:normAutofit fontScale="92500"/>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开源软件维护新增功能描述</a:t>
            </a:r>
            <a:endParaRPr/>
          </a:p>
        </p:txBody>
      </p:sp>
      <p:sp>
        <p:nvSpPr>
          <p:cNvPr id="129" name="矩形 47"/>
          <p:cNvSpPr/>
          <p:nvPr/>
        </p:nvSpPr>
        <p:spPr>
          <a:xfrm>
            <a:off x="5591944" y="980727"/>
            <a:ext cx="6065777" cy="571368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0" name="矩形 48"/>
          <p:cNvSpPr/>
          <p:nvPr/>
        </p:nvSpPr>
        <p:spPr>
          <a:xfrm>
            <a:off x="5703136" y="1512400"/>
            <a:ext cx="5835650" cy="88265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r>
              <a:rPr>
                <a:solidFill>
                  <a:srgbClr val="000000">
                    <a:alpha val="100000"/>
                  </a:srgbClr>
                </a:solidFill>
                <a:latin typeface="宋体"/>
                <a:ea typeface="宋体"/>
                <a:cs typeface="+mn-cs"/>
              </a:rPr>
              <a:t>软件新增功能描述表</a:t>
            </a:r>
            <a:r>
              <a:rPr lang="en-US">
                <a:solidFill>
                  <a:srgbClr val="000000">
                    <a:alpha val="100000"/>
                  </a:srgbClr>
                </a:solidFill>
                <a:latin typeface="宋体"/>
                <a:ea typeface="宋体"/>
                <a:cs typeface="+mn-cs"/>
              </a:rPr>
              <a:t>:</a:t>
            </a:r>
            <a:endParaRPr/>
          </a:p>
          <a:p>
            <a:pPr>
              <a:lnSpc>
                <a:spcPct val="130000"/>
              </a:lnSpc>
              <a:spcBef>
                <a:spcPts val="600"/>
              </a:spcBef>
              <a:defRPr sz="1800">
                <a:solidFill>
                  <a:schemeClr val="tx1">
                    <a:alpha val="100000"/>
                  </a:schemeClr>
                </a:solidFill>
                <a:latin typeface="Calibri"/>
                <a:ea typeface="宋体"/>
                <a:cs typeface="+mn-cs"/>
              </a:defRPr>
            </a:pPr>
            <a:endParaRPr lang="en-US">
              <a:solidFill>
                <a:srgbClr val="000000">
                  <a:alpha val="100000"/>
                </a:srgbClr>
              </a:solidFill>
              <a:latin typeface="宋体"/>
              <a:ea typeface="宋体"/>
              <a:cs typeface="+mn-cs"/>
            </a:endParaRPr>
          </a:p>
        </p:txBody>
      </p:sp>
      <p:sp>
        <p:nvSpPr>
          <p:cNvPr id="131" name="文本框 8"/>
          <p:cNvSpPr txBox="true"/>
          <p:nvPr/>
        </p:nvSpPr>
        <p:spPr>
          <a:xfrm>
            <a:off x="1477142" y="5886647"/>
            <a:ext cx="3614975" cy="369332"/>
          </a:xfrm>
          <a:prstGeom prst="rect">
            <a:avLst/>
          </a:prstGeom>
          <a:noFill/>
        </p:spPr>
        <p:txBody>
          <a:bodyPr wrap="square">
            <a:spAutoFit/>
          </a:bodyPr>
          <a:lstStyle>
            <a:defPPr>
              <a:defRPr lang="zh-CN"/>
            </a:defPPr>
            <a:lvl1pPr>
              <a:defRPr b="true"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false"/>
              <a:t>新增功能用例图</a:t>
            </a:r>
            <a:endParaRPr/>
          </a:p>
        </p:txBody>
      </p:sp>
      <p:sp>
        <p:nvSpPr>
          <p:cNvPr id="132"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新增功能描述</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33" name=""/>
          <p:cNvPicPr>
            <a:picLocks noChangeAspect="true"/>
          </p:cNvPicPr>
          <p:nvPr/>
        </p:nvPicPr>
        <p:blipFill>
          <a:blip r:embed="rId1"/>
          <a:stretch>
            <a:fillRect/>
          </a:stretch>
        </p:blipFill>
        <p:spPr>
          <a:xfrm rot="0" flipH="false" flipV="false">
            <a:off x="0" y="1083120"/>
            <a:ext cx="5457444" cy="4691760"/>
          </a:xfrm>
          <a:prstGeom prst="rect"/>
        </p:spPr>
      </p:pic>
      <p:graphicFrame>
        <p:nvGraphicFramePr>
          <p:cNvPr id="134" name=""/>
          <p:cNvGraphicFramePr/>
          <p:nvPr/>
        </p:nvGraphicFramePr>
        <p:xfrm rot="0" flipH="false" flipV="false">
          <a:off x="5849186" y="1953725"/>
          <a:ext cx="5543550" cy="4660900"/>
        </p:xfrm>
        <a:graphic>
          <a:graphicData uri="http://schemas.openxmlformats.org/drawingml/2006/table">
            <a:tbl>
              <a:tblPr>
                <a:tableStyleId>{58542034-FE4F-4ADA-92B8-4CA66D0F0DF3}</a:tableStyleId>
              </a:tblPr>
              <a:tblGrid>
                <a:gridCol w="2782181"/>
                <a:gridCol w="2760042"/>
              </a:tblGrid>
              <a:tr h="463550">
                <a:tc>
                  <a:txBody>
                    <a:bodyPr vert="horz"/>
                    <a:p>
                      <a:pPr>
                        <a:lnSpc>
                          <a:spcPct val="150000"/>
                        </a:lnSpc>
                      </a:pPr>
                      <a:r>
                        <a:rPr b="true">
                          <a:solidFill>
                            <a:srgbClr val="000000">
                              <a:alpha val="100000"/>
                            </a:srgbClr>
                          </a:solidFill>
                          <a:highlight>
                            <a:srgbClr val="e7e6e6">
                              <a:alpha val="100000"/>
                            </a:srgbClr>
                          </a:highlight>
                          <a:latin typeface="宋体"/>
                          <a:ea typeface="宋体"/>
                        </a:rPr>
                        <a:t>功能名称</a:t>
                      </a:r>
                      <a:endParaRPr/>
                    </a:p>
                  </a:txBody>
                  <a:tcPr>
                    <a:lnL w="16933">
                      <a:solidFill>
                        <a:srgbClr val="000000"/>
                      </a:solidFill>
                      <a:prstDash val="solid"/>
                    </a:lnL>
                    <a:lnR w="8466">
                      <a:solidFill>
                        <a:srgbClr val="000000"/>
                      </a:solidFill>
                      <a:prstDash val="solid"/>
                    </a:lnR>
                    <a:lnT w="16933">
                      <a:solidFill>
                        <a:srgbClr val="000000"/>
                      </a:solidFill>
                      <a:prstDash val="solid"/>
                    </a:lnT>
                    <a:lnB w="8466">
                      <a:solidFill>
                        <a:srgbClr val="000000"/>
                      </a:solidFill>
                      <a:prstDash val="solid"/>
                    </a:lnB>
                    <a:solidFill>
                      <a:srgbClr val="E7E6E6"/>
                    </a:solidFill>
                  </a:tcPr>
                </a:tc>
                <a:tc>
                  <a:txBody>
                    <a:bodyPr vert="horz"/>
                    <a:p>
                      <a:pPr>
                        <a:lnSpc>
                          <a:spcPct val="150000"/>
                        </a:lnSpc>
                      </a:pPr>
                      <a:r>
                        <a:rPr b="true">
                          <a:solidFill>
                            <a:srgbClr val="000000">
                              <a:alpha val="100000"/>
                            </a:srgbClr>
                          </a:solidFill>
                          <a:highlight>
                            <a:srgbClr val="e7e6e6">
                              <a:alpha val="100000"/>
                            </a:srgbClr>
                          </a:highlight>
                          <a:latin typeface="宋体"/>
                          <a:ea typeface="宋体"/>
                        </a:rPr>
                        <a:t>功能描述</a:t>
                      </a:r>
                      <a:endParaRPr/>
                    </a:p>
                  </a:txBody>
                  <a:tcPr>
                    <a:lnL w="8466">
                      <a:solidFill>
                        <a:srgbClr val="000000"/>
                      </a:solidFill>
                      <a:prstDash val="solid"/>
                    </a:lnL>
                    <a:lnR w="16933">
                      <a:solidFill>
                        <a:srgbClr val="000000"/>
                      </a:solidFill>
                      <a:prstDash val="solid"/>
                    </a:lnR>
                    <a:lnT w="16933">
                      <a:solidFill>
                        <a:srgbClr val="000000"/>
                      </a:solidFill>
                      <a:prstDash val="solid"/>
                    </a:lnT>
                    <a:lnB w="8466">
                      <a:solidFill>
                        <a:srgbClr val="000000"/>
                      </a:solidFill>
                      <a:prstDash val="solid"/>
                    </a:lnB>
                    <a:solidFill>
                      <a:srgbClr val="E7E6E6"/>
                    </a:solidFill>
                  </a:tcPr>
                </a:tc>
              </a:tr>
              <a:tr h="850900">
                <a:tc>
                  <a:txBody>
                    <a:bodyPr vert="horz"/>
                    <a:p>
                      <a:pPr>
                        <a:lnSpc>
                          <a:spcPct val="150000"/>
                        </a:lnSpc>
                      </a:pPr>
                      <a:r>
                        <a:rPr>
                          <a:solidFill>
                            <a:srgbClr val="000000">
                              <a:alpha val="100000"/>
                            </a:srgbClr>
                          </a:solidFill>
                          <a:latin typeface="宋体"/>
                          <a:ea typeface="宋体"/>
                        </a:rPr>
                        <a:t>一键清除</a:t>
                      </a:r>
                      <a:endParaRPr/>
                    </a:p>
                  </a:txBody>
                  <a:tcPr>
                    <a:lnL w="16933">
                      <a:solidFill>
                        <a:srgbClr val="000000"/>
                      </a:solidFill>
                      <a:prstDash val="solid"/>
                    </a:lnL>
                    <a:lnR w="8466">
                      <a:solidFill>
                        <a:srgbClr val="000000"/>
                      </a:solidFill>
                      <a:prstDash val="solid"/>
                    </a:lnR>
                    <a:lnT w="8466">
                      <a:solidFill>
                        <a:srgbClr val="000000"/>
                      </a:solidFill>
                      <a:prstDash val="solid"/>
                    </a:lnT>
                    <a:lnB w="8466">
                      <a:solidFill>
                        <a:srgbClr val="000000"/>
                      </a:solidFill>
                      <a:prstDash val="solid"/>
                    </a:lnB>
                  </a:tcPr>
                </a:tc>
                <a:tc>
                  <a:txBody>
                    <a:bodyPr vert="horz"/>
                    <a:p>
                      <a:pPr>
                        <a:lnSpc>
                          <a:spcPct val="150000"/>
                        </a:lnSpc>
                      </a:pPr>
                      <a:r>
                        <a:rPr>
                          <a:solidFill>
                            <a:srgbClr val="000000">
                              <a:alpha val="100000"/>
                            </a:srgbClr>
                          </a:solidFill>
                          <a:latin typeface="宋体"/>
                          <a:ea typeface="宋体"/>
                        </a:rPr>
                        <a:t>一键清除自己的全部便签内容。</a:t>
                      </a:r>
                      <a:endParaRPr/>
                    </a:p>
                  </a:txBody>
                  <a:tcPr>
                    <a:lnL w="8466">
                      <a:solidFill>
                        <a:srgbClr val="000000"/>
                      </a:solidFill>
                      <a:prstDash val="solid"/>
                    </a:lnL>
                    <a:lnR w="16933">
                      <a:solidFill>
                        <a:srgbClr val="000000"/>
                      </a:solidFill>
                      <a:prstDash val="solid"/>
                    </a:lnR>
                    <a:lnT w="8466">
                      <a:solidFill>
                        <a:srgbClr val="000000"/>
                      </a:solidFill>
                      <a:prstDash val="solid"/>
                    </a:lnT>
                    <a:lnB w="8466">
                      <a:solidFill>
                        <a:srgbClr val="000000"/>
                      </a:solidFill>
                      <a:prstDash val="solid"/>
                    </a:lnB>
                  </a:tcPr>
                </a:tc>
              </a:tr>
              <a:tr h="850900">
                <a:tc>
                  <a:txBody>
                    <a:bodyPr vert="horz"/>
                    <a:p>
                      <a:pPr>
                        <a:lnSpc>
                          <a:spcPct val="150000"/>
                        </a:lnSpc>
                      </a:pPr>
                      <a:r>
                        <a:rPr>
                          <a:solidFill>
                            <a:srgbClr val="000000">
                              <a:alpha val="100000"/>
                            </a:srgbClr>
                          </a:solidFill>
                          <a:latin typeface="宋体"/>
                          <a:ea typeface="宋体"/>
                        </a:rPr>
                        <a:t>统计字数</a:t>
                      </a:r>
                      <a:endParaRPr/>
                    </a:p>
                  </a:txBody>
                  <a:tcPr>
                    <a:lnL w="16933">
                      <a:solidFill>
                        <a:srgbClr val="000000"/>
                      </a:solidFill>
                      <a:prstDash val="solid"/>
                    </a:lnL>
                    <a:lnR w="8466">
                      <a:solidFill>
                        <a:srgbClr val="000000"/>
                      </a:solidFill>
                      <a:prstDash val="solid"/>
                    </a:lnR>
                    <a:lnT w="8466">
                      <a:solidFill>
                        <a:srgbClr val="000000"/>
                      </a:solidFill>
                      <a:prstDash val="solid"/>
                    </a:lnT>
                    <a:lnB w="8466">
                      <a:solidFill>
                        <a:srgbClr val="000000"/>
                      </a:solidFill>
                      <a:prstDash val="solid"/>
                    </a:lnB>
                  </a:tcPr>
                </a:tc>
                <a:tc>
                  <a:txBody>
                    <a:bodyPr vert="horz"/>
                    <a:p>
                      <a:pPr>
                        <a:lnSpc>
                          <a:spcPct val="114999"/>
                        </a:lnSpc>
                      </a:pPr>
                      <a:r>
                        <a:rPr>
                          <a:solidFill>
                            <a:srgbClr val="000000">
                              <a:alpha val="100000"/>
                            </a:srgbClr>
                          </a:solidFill>
                          <a:latin typeface="宋体"/>
                          <a:ea typeface="宋体"/>
                        </a:rPr>
                        <a:t>在用户编写便签内容时，实时统计便签的字数。</a:t>
                      </a:r>
                      <a:endParaRPr/>
                    </a:p>
                  </a:txBody>
                  <a:tcPr>
                    <a:lnL w="8466">
                      <a:solidFill>
                        <a:srgbClr val="000000"/>
                      </a:solidFill>
                      <a:prstDash val="solid"/>
                    </a:lnL>
                    <a:lnR w="16933">
                      <a:solidFill>
                        <a:srgbClr val="000000"/>
                      </a:solidFill>
                      <a:prstDash val="solid"/>
                    </a:lnR>
                    <a:lnT w="8466">
                      <a:solidFill>
                        <a:srgbClr val="000000"/>
                      </a:solidFill>
                      <a:prstDash val="solid"/>
                    </a:lnT>
                    <a:lnB w="8466">
                      <a:solidFill>
                        <a:srgbClr val="000000"/>
                      </a:solidFill>
                      <a:prstDash val="solid"/>
                    </a:lnB>
                  </a:tcPr>
                </a:tc>
              </a:tr>
              <a:tr h="2393950">
                <a:tc>
                  <a:txBody>
                    <a:bodyPr vert="horz"/>
                    <a:p>
                      <a:pPr>
                        <a:lnSpc>
                          <a:spcPct val="150000"/>
                        </a:lnSpc>
                      </a:pPr>
                      <a:r>
                        <a:rPr>
                          <a:solidFill>
                            <a:srgbClr val="000000">
                              <a:alpha val="100000"/>
                            </a:srgbClr>
                          </a:solidFill>
                          <a:latin typeface="宋体"/>
                          <a:ea typeface="宋体"/>
                        </a:rPr>
                        <a:t>笔记锁</a:t>
                      </a:r>
                      <a:endParaRPr/>
                    </a:p>
                  </a:txBody>
                  <a:tcPr>
                    <a:lnL w="16933">
                      <a:solidFill>
                        <a:srgbClr val="000000"/>
                      </a:solidFill>
                      <a:prstDash val="solid"/>
                    </a:lnL>
                    <a:lnR w="8466">
                      <a:solidFill>
                        <a:srgbClr val="000000"/>
                      </a:solidFill>
                      <a:prstDash val="solid"/>
                    </a:lnR>
                    <a:lnT w="8466">
                      <a:solidFill>
                        <a:srgbClr val="000000"/>
                      </a:solidFill>
                      <a:prstDash val="solid"/>
                    </a:lnT>
                    <a:lnB w="16933">
                      <a:solidFill>
                        <a:srgbClr val="000000"/>
                      </a:solidFill>
                      <a:prstDash val="solid"/>
                    </a:lnB>
                  </a:tcPr>
                </a:tc>
                <a:tc>
                  <a:txBody>
                    <a:bodyPr vert="horz"/>
                    <a:p>
                      <a:pPr>
                        <a:lnSpc>
                          <a:spcPct val="114999"/>
                        </a:lnSpc>
                      </a:pPr>
                      <a:r>
                        <a:rPr>
                          <a:solidFill>
                            <a:srgbClr val="000000">
                              <a:alpha val="100000"/>
                            </a:srgbClr>
                          </a:solidFill>
                          <a:latin typeface="宋体"/>
                          <a:ea typeface="宋体"/>
                          <a:cs typeface="+mn-cs"/>
                        </a:rPr>
                        <a:t>进入小米便签主页面功能选择，选择设置笔记锁密码，然后进入一个自己需要上锁的便签，选择加入笔记锁，输入对应设置的密码后上锁成功，下次进入时要输入密码。</a:t>
                      </a:r>
                      <a:endParaRPr/>
                    </a:p>
                  </a:txBody>
                  <a:tcPr>
                    <a:lnL w="8466">
                      <a:solidFill>
                        <a:srgbClr val="000000"/>
                      </a:solidFill>
                      <a:prstDash val="solid"/>
                    </a:lnL>
                    <a:lnR w="16933">
                      <a:solidFill>
                        <a:srgbClr val="000000"/>
                      </a:solidFill>
                      <a:prstDash val="solid"/>
                    </a:lnR>
                    <a:lnT w="8466">
                      <a:solidFill>
                        <a:srgbClr val="000000"/>
                      </a:solidFill>
                      <a:prstDash val="solid"/>
                    </a:lnT>
                    <a:lnB w="16933">
                      <a:solidFill>
                        <a:srgbClr val="000000"/>
                      </a:solidFill>
                      <a:prstDash val="solid"/>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35" name=""/>
        <p:cNvGrpSpPr/>
        <p:nvPr/>
      </p:nvGrpSpPr>
      <p:grpSpPr>
        <a:xfrm>
          <a:off x="0" y="0"/>
          <a:ext cx="0" cy="0"/>
          <a:chOff x="0" y="0"/>
          <a:chExt cx="0" cy="0"/>
        </a:xfrm>
      </p:grpSpPr>
      <p:grpSp>
        <p:nvGrpSpPr>
          <p:cNvPr id="136" name="组合 3"/>
          <p:cNvGrpSpPr/>
          <p:nvPr/>
        </p:nvGrpSpPr>
        <p:grpSpPr>
          <a:xfrm>
            <a:off x="335361" y="116633"/>
            <a:ext cx="629872" cy="612768"/>
            <a:chOff x="3070727" y="196457"/>
            <a:chExt cx="692047" cy="673255"/>
          </a:xfrm>
        </p:grpSpPr>
        <p:sp>
          <p:nvSpPr>
            <p:cNvPr id="137"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38"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39"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40"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开源软件维护需求分析</a:t>
            </a:r>
            <a:endParaRPr/>
          </a:p>
        </p:txBody>
      </p:sp>
      <p:sp>
        <p:nvSpPr>
          <p:cNvPr id="141" name="矩形 47"/>
          <p:cNvSpPr/>
          <p:nvPr/>
        </p:nvSpPr>
        <p:spPr>
          <a:xfrm>
            <a:off x="351800" y="942051"/>
            <a:ext cx="6065777" cy="5462940"/>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2" name="矩形 48"/>
          <p:cNvSpPr/>
          <p:nvPr/>
        </p:nvSpPr>
        <p:spPr>
          <a:xfrm rot="0" flipH="false" flipV="false">
            <a:off x="462992" y="1473724"/>
            <a:ext cx="5835650" cy="4984750"/>
          </a:xfrm>
          <a:prstGeom prst="rect">
            <a:avLst/>
          </a:prstGeom>
        </p:spPr>
        <p:txBody>
          <a:bodyPr wrap="square">
            <a:spAutoFit/>
          </a:bodyPr>
          <a:lstStyle/>
          <a:p>
            <a:pPr>
              <a:lnSpc>
                <a:spcPct val="114999"/>
              </a:lnSpc>
            </a:pPr>
            <a:r>
              <a:rPr sz="900">
                <a:latin typeface="宋体"/>
                <a:ea typeface="宋体"/>
                <a:cs typeface="+mn-cs"/>
              </a:rPr>
              <a:t>用例名称</a:t>
            </a:r>
            <a:r>
              <a:rPr sz="900">
                <a:latin typeface="宋体"/>
                <a:ea typeface="宋体"/>
                <a:cs typeface="+mn-cs"/>
              </a:rPr>
              <a:t>:</a:t>
            </a:r>
            <a:r>
              <a:rPr sz="900">
                <a:latin typeface="宋体"/>
                <a:ea typeface="宋体"/>
                <a:cs typeface="+mn-cs"/>
              </a:rPr>
              <a:t>一键清除</a:t>
            </a:r>
            <a:endParaRPr/>
          </a:p>
          <a:p>
            <a:pPr>
              <a:lnSpc>
                <a:spcPct val="114999"/>
              </a:lnSpc>
            </a:pPr>
            <a:r>
              <a:rPr sz="900">
                <a:latin typeface="宋体"/>
                <a:ea typeface="宋体"/>
                <a:cs typeface="+mn-cs"/>
              </a:rPr>
              <a:t>功能：一键清除自己的全部便签内容。</a:t>
            </a:r>
            <a:endParaRPr/>
          </a:p>
          <a:p>
            <a:pPr>
              <a:lnSpc>
                <a:spcPct val="114999"/>
              </a:lnSpc>
            </a:pPr>
            <a:r>
              <a:rPr sz="900">
                <a:latin typeface="宋体"/>
                <a:ea typeface="宋体"/>
                <a:cs typeface="+mn-cs"/>
              </a:rPr>
              <a:t>执行者：用户</a:t>
            </a:r>
            <a:endParaRPr/>
          </a:p>
          <a:p>
            <a:pPr>
              <a:lnSpc>
                <a:spcPct val="114999"/>
              </a:lnSpc>
            </a:pPr>
            <a:r>
              <a:rPr sz="900">
                <a:latin typeface="宋体"/>
                <a:ea typeface="宋体"/>
                <a:cs typeface="+mn-cs"/>
              </a:rPr>
              <a:t>触发条件：在用户进行小米便签内容编写的过程中，觉得自己编写的内容需要全部删除，可以点击右上方的一键清除功能将自己的全部便签内容删除。</a:t>
            </a:r>
            <a:endParaRPr/>
          </a:p>
          <a:p>
            <a:pPr>
              <a:lnSpc>
                <a:spcPct val="114999"/>
              </a:lnSpc>
            </a:pPr>
            <a:r>
              <a:rPr sz="900">
                <a:latin typeface="宋体"/>
                <a:ea typeface="宋体"/>
                <a:cs typeface="+mn-cs"/>
              </a:rPr>
              <a:t>前置条件：用户已经成功进入小米便签，并且进入了新建的便签页面。</a:t>
            </a:r>
            <a:endParaRPr/>
          </a:p>
          <a:p>
            <a:pPr>
              <a:lnSpc>
                <a:spcPct val="114999"/>
              </a:lnSpc>
            </a:pPr>
            <a:r>
              <a:rPr sz="900">
                <a:latin typeface="宋体"/>
                <a:ea typeface="宋体"/>
                <a:cs typeface="+mn-cs"/>
              </a:rPr>
              <a:t>基本交互动作过程：</a:t>
            </a:r>
            <a:endParaRPr/>
          </a:p>
          <a:p>
            <a:pPr>
              <a:lnSpc>
                <a:spcPct val="114999"/>
              </a:lnSpc>
            </a:pPr>
            <a:r>
              <a:rPr sz="900">
                <a:latin typeface="宋体"/>
                <a:ea typeface="宋体"/>
                <a:cs typeface="+mn-cs"/>
              </a:rPr>
              <a:t>1.</a:t>
            </a:r>
            <a:r>
              <a:rPr sz="900">
                <a:latin typeface="Times New Roman"/>
                <a:ea typeface="Times New Roman"/>
                <a:cs typeface="+mn-cs"/>
              </a:rPr>
              <a:t> 
</a:t>
            </a:r>
            <a:r>
              <a:rPr sz="900">
                <a:latin typeface="宋体"/>
                <a:ea typeface="宋体"/>
                <a:cs typeface="+mn-cs"/>
              </a:rPr>
              <a:t>用户点击小米便签图标进入小米便签。</a:t>
            </a:r>
            <a:endParaRPr/>
          </a:p>
          <a:p>
            <a:pPr>
              <a:lnSpc>
                <a:spcPct val="114999"/>
              </a:lnSpc>
            </a:pPr>
            <a:r>
              <a:rPr sz="900">
                <a:latin typeface="宋体"/>
                <a:ea typeface="宋体"/>
                <a:cs typeface="+mn-cs"/>
              </a:rPr>
              <a:t>2.</a:t>
            </a:r>
            <a:r>
              <a:rPr sz="900">
                <a:latin typeface="Times New Roman"/>
                <a:ea typeface="Times New Roman"/>
                <a:cs typeface="+mn-cs"/>
              </a:rPr>
              <a:t> 
</a:t>
            </a:r>
            <a:r>
              <a:rPr sz="900">
                <a:latin typeface="宋体"/>
                <a:ea typeface="宋体"/>
                <a:cs typeface="+mn-cs"/>
              </a:rPr>
              <a:t>选择新建便签，或者点击已经存在的便签。</a:t>
            </a:r>
            <a:endParaRPr/>
          </a:p>
          <a:p>
            <a:pPr>
              <a:lnSpc>
                <a:spcPct val="114999"/>
              </a:lnSpc>
            </a:pPr>
            <a:r>
              <a:rPr sz="900">
                <a:latin typeface="宋体"/>
                <a:ea typeface="宋体"/>
                <a:cs typeface="+mn-cs"/>
              </a:rPr>
              <a:t>3.</a:t>
            </a:r>
            <a:r>
              <a:rPr sz="900">
                <a:latin typeface="Times New Roman"/>
                <a:ea typeface="Times New Roman"/>
                <a:cs typeface="+mn-cs"/>
              </a:rPr>
              <a:t> 
</a:t>
            </a:r>
            <a:r>
              <a:rPr sz="900">
                <a:latin typeface="宋体"/>
                <a:ea typeface="宋体"/>
                <a:cs typeface="+mn-cs"/>
              </a:rPr>
              <a:t>进入便签后，对于便签内容存在需要全部删除的需要，点击右上角的一键删除按钮。</a:t>
            </a:r>
            <a:endParaRPr/>
          </a:p>
          <a:p>
            <a:pPr>
              <a:lnSpc>
                <a:spcPct val="114999"/>
              </a:lnSpc>
            </a:pPr>
            <a:r>
              <a:rPr sz="900">
                <a:latin typeface="宋体"/>
                <a:ea typeface="宋体"/>
                <a:cs typeface="+mn-cs"/>
              </a:rPr>
              <a:t>4.</a:t>
            </a:r>
            <a:r>
              <a:rPr sz="900">
                <a:latin typeface="Times New Roman"/>
                <a:ea typeface="Times New Roman"/>
                <a:cs typeface="+mn-cs"/>
              </a:rPr>
              <a:t> 
</a:t>
            </a:r>
            <a:r>
              <a:rPr sz="900">
                <a:latin typeface="宋体"/>
                <a:ea typeface="宋体"/>
                <a:cs typeface="+mn-cs"/>
              </a:rPr>
              <a:t>系统自动删除该便签下的所有的内容。</a:t>
            </a:r>
            <a:endParaRPr/>
          </a:p>
          <a:p>
            <a:pPr>
              <a:lnSpc>
                <a:spcPct val="114999"/>
              </a:lnSpc>
            </a:pPr>
            <a:r>
              <a:rPr sz="900">
                <a:latin typeface="宋体"/>
                <a:ea typeface="宋体"/>
                <a:cs typeface="+mn-cs"/>
              </a:rPr>
              <a:t>扩展交互动作过程：</a:t>
            </a:r>
            <a:endParaRPr/>
          </a:p>
          <a:p>
            <a:pPr>
              <a:lnSpc>
                <a:spcPct val="114999"/>
              </a:lnSpc>
            </a:pPr>
            <a:r>
              <a:rPr sz="900">
                <a:latin typeface="宋体"/>
                <a:ea typeface="宋体"/>
                <a:cs typeface="+mn-cs"/>
              </a:rPr>
              <a:t>1a.</a:t>
            </a:r>
            <a:r>
              <a:rPr sz="900">
                <a:latin typeface="宋体"/>
                <a:ea typeface="宋体"/>
                <a:cs typeface="+mn-cs"/>
              </a:rPr>
              <a:t>点击小米便签后没有反应。</a:t>
            </a:r>
            <a:endParaRPr/>
          </a:p>
          <a:p>
            <a:pPr>
              <a:lnSpc>
                <a:spcPct val="114999"/>
              </a:lnSpc>
            </a:pPr>
            <a:r>
              <a:rPr sz="900">
                <a:latin typeface="宋体"/>
                <a:ea typeface="宋体"/>
                <a:cs typeface="+mn-cs"/>
              </a:rPr>
              <a:t>1a1.</a:t>
            </a:r>
            <a:r>
              <a:rPr sz="900">
                <a:latin typeface="宋体"/>
                <a:ea typeface="宋体"/>
                <a:cs typeface="+mn-cs"/>
              </a:rPr>
              <a:t>重新启动设备。</a:t>
            </a:r>
            <a:endParaRPr/>
          </a:p>
          <a:p>
            <a:pPr>
              <a:lnSpc>
                <a:spcPct val="114999"/>
              </a:lnSpc>
            </a:pPr>
            <a:r>
              <a:rPr sz="900">
                <a:latin typeface="宋体"/>
                <a:ea typeface="宋体"/>
                <a:cs typeface="+mn-cs"/>
              </a:rPr>
              <a:t>1a2.</a:t>
            </a:r>
            <a:r>
              <a:rPr sz="900">
                <a:latin typeface="宋体"/>
                <a:ea typeface="宋体"/>
                <a:cs typeface="+mn-cs"/>
              </a:rPr>
              <a:t>重新点击小米便签图标进入。</a:t>
            </a:r>
            <a:endParaRPr/>
          </a:p>
          <a:p>
            <a:pPr>
              <a:lnSpc>
                <a:spcPct val="114999"/>
              </a:lnSpc>
            </a:pPr>
            <a:r>
              <a:rPr sz="900">
                <a:latin typeface="宋体"/>
                <a:ea typeface="宋体"/>
                <a:cs typeface="+mn-cs"/>
              </a:rPr>
              <a:t>3a.</a:t>
            </a:r>
            <a:r>
              <a:rPr sz="900">
                <a:latin typeface="宋体"/>
                <a:ea typeface="宋体"/>
                <a:cs typeface="+mn-cs"/>
              </a:rPr>
              <a:t>点击删除便签内容后没有删除所有的内容。</a:t>
            </a:r>
            <a:endParaRPr/>
          </a:p>
          <a:p>
            <a:pPr>
              <a:lnSpc>
                <a:spcPct val="114999"/>
              </a:lnSpc>
            </a:pPr>
            <a:r>
              <a:rPr sz="900">
                <a:latin typeface="宋体"/>
                <a:ea typeface="宋体"/>
                <a:cs typeface="+mn-cs"/>
              </a:rPr>
              <a:t>3a1.</a:t>
            </a:r>
            <a:r>
              <a:rPr sz="900">
                <a:latin typeface="宋体"/>
                <a:ea typeface="宋体"/>
                <a:cs typeface="+mn-cs"/>
              </a:rPr>
              <a:t>系统反应问题。</a:t>
            </a:r>
            <a:endParaRPr/>
          </a:p>
          <a:p>
            <a:pPr>
              <a:lnSpc>
                <a:spcPct val="114999"/>
              </a:lnSpc>
            </a:pPr>
            <a:r>
              <a:rPr sz="900">
                <a:latin typeface="宋体"/>
                <a:ea typeface="宋体"/>
                <a:cs typeface="+mn-cs"/>
              </a:rPr>
              <a:t>3a1a.</a:t>
            </a:r>
            <a:r>
              <a:rPr sz="900">
                <a:latin typeface="宋体"/>
                <a:ea typeface="宋体"/>
                <a:cs typeface="+mn-cs"/>
              </a:rPr>
              <a:t>重新启动小米便签，再进行操作。</a:t>
            </a:r>
            <a:endParaRPr/>
          </a:p>
          <a:p>
            <a:pPr>
              <a:lnSpc>
                <a:spcPct val="114999"/>
              </a:lnSpc>
            </a:pPr>
            <a:r>
              <a:rPr sz="900">
                <a:latin typeface="宋体"/>
                <a:ea typeface="宋体"/>
                <a:cs typeface="+mn-cs"/>
              </a:rPr>
              <a:t>3a2.</a:t>
            </a:r>
            <a:r>
              <a:rPr sz="900">
                <a:latin typeface="宋体"/>
                <a:ea typeface="宋体"/>
                <a:cs typeface="+mn-cs"/>
              </a:rPr>
              <a:t>手机问题。</a:t>
            </a:r>
            <a:endParaRPr/>
          </a:p>
          <a:p>
            <a:pPr>
              <a:lnSpc>
                <a:spcPct val="114999"/>
              </a:lnSpc>
            </a:pPr>
            <a:r>
              <a:rPr sz="900">
                <a:latin typeface="宋体"/>
                <a:ea typeface="宋体"/>
                <a:cs typeface="+mn-cs"/>
              </a:rPr>
              <a:t>3a2a.</a:t>
            </a:r>
            <a:r>
              <a:rPr sz="900">
                <a:latin typeface="宋体"/>
                <a:ea typeface="宋体"/>
                <a:cs typeface="+mn-cs"/>
              </a:rPr>
              <a:t>重新启动手机，并且授权所有小米便签的全选后再进入。</a:t>
            </a:r>
            <a:endParaRPr/>
          </a:p>
          <a:p>
            <a:pPr>
              <a:lnSpc>
                <a:spcPct val="114999"/>
              </a:lnSpc>
            </a:pPr>
            <a:r>
              <a:rPr sz="900">
                <a:latin typeface="宋体"/>
                <a:ea typeface="宋体"/>
                <a:cs typeface="+mn-cs"/>
              </a:rPr>
              <a:t>后置条件：删除了该便签下的所有内容。</a:t>
            </a:r>
            <a:endParaRPr/>
          </a:p>
          <a:p>
            <a:pPr>
              <a:lnSpc>
                <a:spcPct val="114999"/>
              </a:lnSpc>
            </a:pPr>
            <a:r>
              <a:rPr sz="900">
                <a:latin typeface="宋体"/>
                <a:ea typeface="宋体"/>
                <a:cs typeface="+mn-cs"/>
              </a:rPr>
              <a:t>业务规则：一键删除后，不可以恢复，用户谨慎操作。</a:t>
            </a:r>
            <a:endParaRPr/>
          </a:p>
          <a:p>
            <a:pPr>
              <a:lnSpc>
                <a:spcPct val="114999"/>
              </a:lnSpc>
            </a:pPr>
            <a:r>
              <a:rPr sz="900">
                <a:latin typeface="宋体"/>
                <a:ea typeface="宋体"/>
                <a:cs typeface="+mn-cs"/>
              </a:rPr>
              <a:t>非功能需求：</a:t>
            </a:r>
            <a:endParaRPr/>
          </a:p>
          <a:p>
            <a:pPr>
              <a:lnSpc>
                <a:spcPct val="114999"/>
              </a:lnSpc>
            </a:pPr>
            <a:r>
              <a:rPr sz="900">
                <a:latin typeface="宋体"/>
                <a:ea typeface="宋体"/>
                <a:cs typeface="+mn-cs"/>
              </a:rPr>
              <a:t>1.</a:t>
            </a:r>
            <a:r>
              <a:rPr sz="900">
                <a:latin typeface="Times New Roman"/>
                <a:ea typeface="Times New Roman"/>
                <a:cs typeface="+mn-cs"/>
              </a:rPr>
              <a:t> 
</a:t>
            </a:r>
            <a:r>
              <a:rPr sz="900">
                <a:latin typeface="宋体"/>
                <a:ea typeface="宋体"/>
                <a:cs typeface="+mn-cs"/>
              </a:rPr>
              <a:t>用户删除的内容为永久删除，不会流出。</a:t>
            </a:r>
            <a:endParaRPr/>
          </a:p>
          <a:p>
            <a:pPr>
              <a:lnSpc>
                <a:spcPct val="114999"/>
              </a:lnSpc>
            </a:pPr>
            <a:r>
              <a:rPr sz="900">
                <a:latin typeface="宋体"/>
                <a:ea typeface="宋体"/>
                <a:cs typeface="+mn-cs"/>
              </a:rPr>
              <a:t>2.</a:t>
            </a:r>
            <a:r>
              <a:rPr sz="900">
                <a:latin typeface="Times New Roman"/>
                <a:ea typeface="Times New Roman"/>
                <a:cs typeface="+mn-cs"/>
              </a:rPr>
              <a:t> 
</a:t>
            </a:r>
            <a:r>
              <a:rPr sz="900">
                <a:latin typeface="宋体"/>
                <a:ea typeface="宋体"/>
                <a:cs typeface="+mn-cs"/>
              </a:rPr>
              <a:t>操作简便，反应快速。</a:t>
            </a:r>
            <a:endParaRPr/>
          </a:p>
        </p:txBody>
      </p:sp>
      <p:sp>
        <p:nvSpPr>
          <p:cNvPr id="143" name="文本框 8"/>
          <p:cNvSpPr txBox="true"/>
          <p:nvPr/>
        </p:nvSpPr>
        <p:spPr>
          <a:xfrm>
            <a:off x="7617883" y="6035659"/>
            <a:ext cx="3619500" cy="374650"/>
          </a:xfrm>
          <a:prstGeom prst="rect">
            <a:avLst/>
          </a:prstGeom>
          <a:noFill/>
        </p:spPr>
        <p:txBody>
          <a:bodyPr wrap="square">
            <a:spAutoFit/>
          </a:bodyPr>
          <a:lstStyle>
            <a:defPPr>
              <a:defRPr lang="zh-CN"/>
            </a:defPPr>
            <a:lvl1pPr>
              <a:defRPr b="true"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t>一键删除用例顺序图</a:t>
            </a:r>
            <a:endParaRPr/>
          </a:p>
        </p:txBody>
      </p:sp>
      <p:sp>
        <p:nvSpPr>
          <p:cNvPr id="144"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lvl="0" indent="0" defTabSz="914400">
              <a:lnSpc>
                <a:spcPct val="100000"/>
              </a:lnSpc>
              <a:spcBef>
                <a:spcPts val="0"/>
              </a:spcBef>
              <a:spcAft>
                <a:spcPts val="0"/>
              </a:spcAft>
              <a:buClrTx/>
              <a:buSzTx/>
              <a:buFontTx/>
              <a:buNone/>
              <a:defRPr sz="1800">
                <a:solidFill>
                  <a:schemeClr val="tx1">
                    <a:alpha val="100000"/>
                  </a:schemeClr>
                </a:solidFill>
                <a:latin typeface="Calibri"/>
                <a:ea typeface="宋体"/>
                <a:cs typeface="+mn-cs"/>
              </a:defRPr>
            </a:pPr>
            <a:r>
              <a:rPr lang="zh-CN">
                <a:solidFill>
                  <a:srgbClr val="FFFFFF">
                    <a:alpha val="100000"/>
                  </a:srgbClr>
                </a:solidFill>
                <a:latin typeface="微软雅黑"/>
                <a:ea typeface="微软雅黑"/>
                <a:cs typeface="+mn-cs"/>
              </a:rPr>
              <a:t>一键删除用例描述</a:t>
            </a:r>
            <a:endParaRPr/>
          </a:p>
        </p:txBody>
      </p:sp>
      <p:pic>
        <p:nvPicPr>
          <p:cNvPr id="145" name=""/>
          <p:cNvPicPr>
            <a:picLocks noChangeAspect="true"/>
          </p:cNvPicPr>
          <p:nvPr/>
        </p:nvPicPr>
        <p:blipFill>
          <a:blip r:embed="rId1"/>
          <a:stretch>
            <a:fillRect/>
          </a:stretch>
        </p:blipFill>
        <p:spPr>
          <a:xfrm rot="0" flipH="false" flipV="false">
            <a:off x="6589696" y="1192420"/>
            <a:ext cx="5266944" cy="4146886"/>
          </a:xfrm>
          <a:prstGeom prst="rec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46" name=""/>
        <p:cNvGrpSpPr/>
        <p:nvPr/>
      </p:nvGrpSpPr>
      <p:grpSpPr>
        <a:xfrm>
          <a:off x="0" y="0"/>
          <a:ext cx="0" cy="0"/>
          <a:chOff x="0" y="0"/>
          <a:chExt cx="0" cy="0"/>
        </a:xfrm>
      </p:grpSpPr>
      <p:grpSp>
        <p:nvGrpSpPr>
          <p:cNvPr id="147" name="组合 3"/>
          <p:cNvGrpSpPr/>
          <p:nvPr/>
        </p:nvGrpSpPr>
        <p:grpSpPr>
          <a:xfrm>
            <a:off x="335361" y="116633"/>
            <a:ext cx="629872" cy="612768"/>
            <a:chOff x="3070727" y="196457"/>
            <a:chExt cx="692047" cy="673255"/>
          </a:xfrm>
        </p:grpSpPr>
        <p:sp>
          <p:nvSpPr>
            <p:cNvPr id="148"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49"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50"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51"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开源软件维护需求分析</a:t>
            </a:r>
            <a:endParaRPr/>
          </a:p>
        </p:txBody>
      </p:sp>
      <p:sp>
        <p:nvSpPr>
          <p:cNvPr id="152" name="矩形 47"/>
          <p:cNvSpPr/>
          <p:nvPr/>
        </p:nvSpPr>
        <p:spPr>
          <a:xfrm>
            <a:off x="351800" y="942051"/>
            <a:ext cx="6065777" cy="5462940"/>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3" name="矩形 48"/>
          <p:cNvSpPr/>
          <p:nvPr/>
        </p:nvSpPr>
        <p:spPr>
          <a:xfrm>
            <a:off x="462992" y="1473724"/>
            <a:ext cx="5835650" cy="4508500"/>
          </a:xfrm>
          <a:prstGeom prst="rect">
            <a:avLst/>
          </a:prstGeom>
        </p:spPr>
        <p:txBody>
          <a:bodyPr wrap="square">
            <a:spAutoFit/>
          </a:bodyPr>
          <a:lstStyle/>
          <a:p>
            <a:pPr>
              <a:lnSpc>
                <a:spcPct val="114999"/>
              </a:lnSpc>
            </a:pPr>
            <a:r>
              <a:rPr sz="1200">
                <a:latin typeface="宋体"/>
                <a:ea typeface="宋体"/>
                <a:cs typeface="+mn-cs"/>
              </a:rPr>
              <a:t>用例名称：统计字数</a:t>
            </a:r>
            <a:endParaRPr/>
          </a:p>
          <a:p>
            <a:pPr>
              <a:lnSpc>
                <a:spcPct val="114999"/>
              </a:lnSpc>
            </a:pPr>
            <a:r>
              <a:rPr sz="1200">
                <a:latin typeface="宋体"/>
                <a:ea typeface="宋体"/>
                <a:cs typeface="+mn-cs"/>
              </a:rPr>
              <a:t>功能：在用户编写便签内容时，实时统计便签的字数。</a:t>
            </a:r>
            <a:endParaRPr/>
          </a:p>
          <a:p>
            <a:pPr>
              <a:lnSpc>
                <a:spcPct val="114999"/>
              </a:lnSpc>
            </a:pPr>
            <a:r>
              <a:rPr sz="1200">
                <a:latin typeface="宋体"/>
                <a:ea typeface="宋体"/>
                <a:cs typeface="+mn-cs"/>
              </a:rPr>
              <a:t>执行者：用户</a:t>
            </a:r>
            <a:endParaRPr/>
          </a:p>
          <a:p>
            <a:pPr>
              <a:lnSpc>
                <a:spcPct val="114999"/>
              </a:lnSpc>
            </a:pPr>
            <a:r>
              <a:rPr sz="1200">
                <a:latin typeface="宋体"/>
                <a:ea typeface="宋体"/>
                <a:cs typeface="+mn-cs"/>
              </a:rPr>
              <a:t>触发条件：用户在进入小米便签后，选择新建或者打开已有便签，在进行内容编写的时候，自动触发，实时统计字数。</a:t>
            </a:r>
            <a:endParaRPr/>
          </a:p>
          <a:p>
            <a:pPr>
              <a:lnSpc>
                <a:spcPct val="114999"/>
              </a:lnSpc>
            </a:pPr>
            <a:r>
              <a:rPr sz="1200">
                <a:latin typeface="宋体"/>
                <a:ea typeface="宋体"/>
                <a:cs typeface="+mn-cs"/>
              </a:rPr>
              <a:t>前置条件：英文字母一个为一字，并且用户的小米便签拥有这一功能。</a:t>
            </a:r>
            <a:endParaRPr/>
          </a:p>
          <a:p>
            <a:pPr>
              <a:lnSpc>
                <a:spcPct val="114999"/>
              </a:lnSpc>
            </a:pPr>
            <a:r>
              <a:rPr sz="1200">
                <a:latin typeface="宋体"/>
                <a:ea typeface="宋体"/>
                <a:cs typeface="+mn-cs"/>
              </a:rPr>
              <a:t>基本交互动作：</a:t>
            </a:r>
            <a:endParaRPr/>
          </a:p>
          <a:p>
            <a:pPr>
              <a:lnSpc>
                <a:spcPct val="114999"/>
              </a:lnSpc>
            </a:pPr>
            <a:r>
              <a:rPr sz="1200">
                <a:latin typeface="宋体"/>
                <a:ea typeface="宋体"/>
                <a:cs typeface="+mn-cs"/>
              </a:rPr>
              <a:t>1.</a:t>
            </a:r>
            <a:r>
              <a:rPr sz="1200">
                <a:latin typeface="宋体"/>
                <a:ea typeface="宋体"/>
                <a:cs typeface="+mn-cs"/>
              </a:rPr>
              <a:t>用户点击小米便签图标进入小米便签。</a:t>
            </a:r>
            <a:endParaRPr/>
          </a:p>
          <a:p>
            <a:pPr>
              <a:lnSpc>
                <a:spcPct val="114999"/>
              </a:lnSpc>
            </a:pPr>
            <a:r>
              <a:rPr sz="1200">
                <a:latin typeface="宋体"/>
                <a:ea typeface="宋体"/>
                <a:cs typeface="+mn-cs"/>
              </a:rPr>
              <a:t>2.</a:t>
            </a:r>
            <a:r>
              <a:rPr sz="1200">
                <a:latin typeface="宋体"/>
                <a:ea typeface="宋体"/>
                <a:cs typeface="+mn-cs"/>
              </a:rPr>
              <a:t>选择新建便签，或者点击已经存在的便签。</a:t>
            </a:r>
            <a:endParaRPr/>
          </a:p>
          <a:p>
            <a:pPr>
              <a:lnSpc>
                <a:spcPct val="114999"/>
              </a:lnSpc>
            </a:pPr>
            <a:r>
              <a:rPr sz="1200">
                <a:latin typeface="宋体"/>
                <a:ea typeface="宋体"/>
                <a:cs typeface="+mn-cs"/>
              </a:rPr>
              <a:t>3.</a:t>
            </a:r>
            <a:r>
              <a:rPr sz="1200">
                <a:latin typeface="宋体"/>
                <a:ea typeface="宋体"/>
                <a:cs typeface="+mn-cs"/>
              </a:rPr>
              <a:t>进入便签后，对于便签内容进行增加或者删除。</a:t>
            </a:r>
            <a:endParaRPr/>
          </a:p>
          <a:p>
            <a:pPr>
              <a:lnSpc>
                <a:spcPct val="114999"/>
              </a:lnSpc>
            </a:pPr>
            <a:r>
              <a:rPr sz="1200">
                <a:latin typeface="宋体"/>
                <a:ea typeface="宋体"/>
                <a:cs typeface="+mn-cs"/>
              </a:rPr>
              <a:t>4.</a:t>
            </a:r>
            <a:r>
              <a:rPr sz="1200">
                <a:latin typeface="宋体"/>
                <a:ea typeface="宋体"/>
                <a:cs typeface="+mn-cs"/>
              </a:rPr>
              <a:t>系统自动统计字数，然后在便签上方显示出来。</a:t>
            </a:r>
            <a:endParaRPr/>
          </a:p>
          <a:p>
            <a:pPr>
              <a:lnSpc>
                <a:spcPct val="114999"/>
              </a:lnSpc>
            </a:pPr>
            <a:r>
              <a:rPr sz="1200">
                <a:latin typeface="宋体"/>
                <a:ea typeface="宋体"/>
                <a:cs typeface="+mn-cs"/>
              </a:rPr>
              <a:t>扩展交互动作：</a:t>
            </a:r>
            <a:endParaRPr/>
          </a:p>
          <a:p>
            <a:pPr>
              <a:lnSpc>
                <a:spcPct val="114999"/>
              </a:lnSpc>
            </a:pPr>
            <a:r>
              <a:rPr sz="1200">
                <a:latin typeface="宋体"/>
                <a:ea typeface="宋体"/>
                <a:cs typeface="+mn-cs"/>
              </a:rPr>
              <a:t>1a.</a:t>
            </a:r>
            <a:r>
              <a:rPr sz="1200">
                <a:latin typeface="宋体"/>
                <a:ea typeface="宋体"/>
                <a:cs typeface="+mn-cs"/>
              </a:rPr>
              <a:t>点击小米便签后没有反应。</a:t>
            </a:r>
            <a:endParaRPr/>
          </a:p>
          <a:p>
            <a:pPr>
              <a:lnSpc>
                <a:spcPct val="114999"/>
              </a:lnSpc>
            </a:pPr>
            <a:r>
              <a:rPr sz="1200">
                <a:latin typeface="宋体"/>
                <a:ea typeface="宋体"/>
                <a:cs typeface="+mn-cs"/>
              </a:rPr>
              <a:t>1a1.</a:t>
            </a:r>
            <a:r>
              <a:rPr sz="1200">
                <a:latin typeface="宋体"/>
                <a:ea typeface="宋体"/>
                <a:cs typeface="+mn-cs"/>
              </a:rPr>
              <a:t>重新启动设备。</a:t>
            </a:r>
            <a:endParaRPr/>
          </a:p>
          <a:p>
            <a:pPr>
              <a:lnSpc>
                <a:spcPct val="114999"/>
              </a:lnSpc>
            </a:pPr>
            <a:r>
              <a:rPr sz="1200">
                <a:latin typeface="宋体"/>
                <a:ea typeface="宋体"/>
                <a:cs typeface="+mn-cs"/>
              </a:rPr>
              <a:t>1a2.</a:t>
            </a:r>
            <a:r>
              <a:rPr sz="1200">
                <a:latin typeface="宋体"/>
                <a:ea typeface="宋体"/>
                <a:cs typeface="+mn-cs"/>
              </a:rPr>
              <a:t>重新点击小米便签图标进入。</a:t>
            </a:r>
            <a:endParaRPr/>
          </a:p>
          <a:p>
            <a:pPr>
              <a:lnSpc>
                <a:spcPct val="114999"/>
              </a:lnSpc>
            </a:pPr>
            <a:r>
              <a:rPr sz="1200">
                <a:latin typeface="宋体"/>
                <a:ea typeface="宋体"/>
                <a:cs typeface="+mn-cs"/>
              </a:rPr>
              <a:t>4a.</a:t>
            </a:r>
            <a:r>
              <a:rPr sz="1200">
                <a:latin typeface="宋体"/>
                <a:ea typeface="宋体"/>
                <a:cs typeface="+mn-cs"/>
              </a:rPr>
              <a:t>没有实时统计出字数。</a:t>
            </a:r>
            <a:endParaRPr/>
          </a:p>
          <a:p>
            <a:pPr>
              <a:lnSpc>
                <a:spcPct val="114999"/>
              </a:lnSpc>
            </a:pPr>
            <a:r>
              <a:rPr sz="1200">
                <a:latin typeface="宋体"/>
                <a:ea typeface="宋体"/>
                <a:cs typeface="+mn-cs"/>
              </a:rPr>
              <a:t>4a1.</a:t>
            </a:r>
            <a:r>
              <a:rPr sz="1200">
                <a:latin typeface="宋体"/>
                <a:ea typeface="宋体"/>
                <a:cs typeface="+mn-cs"/>
              </a:rPr>
              <a:t>删除或者增加一些文字进行测试。</a:t>
            </a:r>
            <a:endParaRPr/>
          </a:p>
          <a:p>
            <a:pPr>
              <a:lnSpc>
                <a:spcPct val="114999"/>
              </a:lnSpc>
            </a:pPr>
            <a:r>
              <a:rPr sz="1200">
                <a:latin typeface="宋体"/>
                <a:ea typeface="宋体"/>
                <a:cs typeface="+mn-cs"/>
              </a:rPr>
              <a:t>4a2.</a:t>
            </a:r>
            <a:r>
              <a:rPr sz="1200">
                <a:latin typeface="宋体"/>
                <a:ea typeface="宋体"/>
                <a:cs typeface="+mn-cs"/>
              </a:rPr>
              <a:t>如果还是没有实时，则重新启动小米便签。</a:t>
            </a:r>
            <a:endParaRPr/>
          </a:p>
          <a:p>
            <a:pPr>
              <a:lnSpc>
                <a:spcPct val="114999"/>
              </a:lnSpc>
            </a:pPr>
            <a:r>
              <a:rPr sz="1200">
                <a:latin typeface="宋体"/>
                <a:ea typeface="宋体"/>
                <a:cs typeface="+mn-cs"/>
              </a:rPr>
              <a:t>后置条件：无</a:t>
            </a:r>
            <a:endParaRPr/>
          </a:p>
          <a:p>
            <a:pPr>
              <a:lnSpc>
                <a:spcPct val="114999"/>
              </a:lnSpc>
            </a:pPr>
            <a:r>
              <a:rPr sz="1200">
                <a:latin typeface="宋体"/>
                <a:ea typeface="宋体"/>
                <a:cs typeface="+mn-cs"/>
              </a:rPr>
              <a:t>业务规则：字数显示不分数字，文字，英文。</a:t>
            </a:r>
            <a:endParaRPr/>
          </a:p>
          <a:p>
            <a:pPr>
              <a:lnSpc>
                <a:spcPct val="114999"/>
              </a:lnSpc>
            </a:pPr>
            <a:r>
              <a:rPr sz="1200">
                <a:latin typeface="宋体"/>
                <a:ea typeface="宋体"/>
                <a:cs typeface="+mn-cs"/>
              </a:rPr>
              <a:t>非功能需求：</a:t>
            </a:r>
            <a:endParaRPr/>
          </a:p>
        </p:txBody>
      </p:sp>
      <p:sp>
        <p:nvSpPr>
          <p:cNvPr id="154" name="文本框 8"/>
          <p:cNvSpPr txBox="true"/>
          <p:nvPr/>
        </p:nvSpPr>
        <p:spPr>
          <a:xfrm>
            <a:off x="7617883" y="6035659"/>
            <a:ext cx="3619500" cy="374650"/>
          </a:xfrm>
          <a:prstGeom prst="rect">
            <a:avLst/>
          </a:prstGeom>
          <a:noFill/>
        </p:spPr>
        <p:txBody>
          <a:bodyPr wrap="square">
            <a:spAutoFit/>
          </a:bodyPr>
          <a:lstStyle>
            <a:defPPr>
              <a:defRPr lang="zh-CN"/>
            </a:defPPr>
            <a:lvl1pPr>
              <a:defRPr b="true"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t>统计字数用例顺序图</a:t>
            </a:r>
            <a:endParaRPr/>
          </a:p>
        </p:txBody>
      </p:sp>
      <p:sp>
        <p:nvSpPr>
          <p:cNvPr id="155"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lvl="0" indent="0" defTabSz="914400">
              <a:lnSpc>
                <a:spcPct val="100000"/>
              </a:lnSpc>
              <a:spcBef>
                <a:spcPts val="0"/>
              </a:spcBef>
              <a:spcAft>
                <a:spcPts val="0"/>
              </a:spcAft>
              <a:buClrTx/>
              <a:buSzTx/>
              <a:buFontTx/>
              <a:buNone/>
              <a:defRPr sz="1800">
                <a:solidFill>
                  <a:schemeClr val="tx1">
                    <a:alpha val="100000"/>
                  </a:schemeClr>
                </a:solidFill>
                <a:latin typeface="Calibri"/>
                <a:ea typeface="宋体"/>
                <a:cs typeface="+mn-cs"/>
              </a:defRPr>
            </a:pPr>
            <a:r>
              <a:rPr lang="zh-CN">
                <a:solidFill>
                  <a:srgbClr val="FFFFFF">
                    <a:alpha val="100000"/>
                  </a:srgbClr>
                </a:solidFill>
                <a:latin typeface="微软雅黑"/>
                <a:ea typeface="微软雅黑"/>
                <a:cs typeface="+mn-cs"/>
              </a:rPr>
              <a:t>统计字数用例描述</a:t>
            </a:r>
            <a:endParaRPr/>
          </a:p>
        </p:txBody>
      </p:sp>
      <p:pic>
        <p:nvPicPr>
          <p:cNvPr id="156" name=""/>
          <p:cNvPicPr>
            <a:picLocks noChangeAspect="true"/>
          </p:cNvPicPr>
          <p:nvPr/>
        </p:nvPicPr>
        <p:blipFill>
          <a:blip r:embed="rId1"/>
          <a:stretch>
            <a:fillRect/>
          </a:stretch>
        </p:blipFill>
        <p:spPr>
          <a:xfrm rot="0" flipH="false" flipV="false">
            <a:off x="6417577" y="1366480"/>
            <a:ext cx="5273040" cy="4777777"/>
          </a:xfrm>
          <a:prstGeom prst="rec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grpSp>
        <p:nvGrpSpPr>
          <p:cNvPr id="158" name="组合 3"/>
          <p:cNvGrpSpPr/>
          <p:nvPr/>
        </p:nvGrpSpPr>
        <p:grpSpPr>
          <a:xfrm>
            <a:off x="335361" y="116633"/>
            <a:ext cx="629872" cy="612768"/>
            <a:chOff x="3070727" y="196457"/>
            <a:chExt cx="692047" cy="673255"/>
          </a:xfrm>
        </p:grpSpPr>
        <p:sp>
          <p:nvSpPr>
            <p:cNvPr id="159"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60"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1"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62"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开源软件维护需求分析</a:t>
            </a:r>
            <a:endParaRPr/>
          </a:p>
        </p:txBody>
      </p:sp>
      <p:sp>
        <p:nvSpPr>
          <p:cNvPr id="163" name="矩形 47"/>
          <p:cNvSpPr/>
          <p:nvPr/>
        </p:nvSpPr>
        <p:spPr>
          <a:xfrm>
            <a:off x="351800" y="942051"/>
            <a:ext cx="6065777" cy="5462940"/>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4" name="矩形 48"/>
          <p:cNvSpPr/>
          <p:nvPr/>
        </p:nvSpPr>
        <p:spPr>
          <a:xfrm>
            <a:off x="462992" y="1473724"/>
            <a:ext cx="5835650" cy="4984750"/>
          </a:xfrm>
          <a:prstGeom prst="rect">
            <a:avLst/>
          </a:prstGeom>
        </p:spPr>
        <p:txBody>
          <a:bodyPr wrap="square">
            <a:spAutoFit/>
          </a:bodyPr>
          <a:lstStyle/>
          <a:p>
            <a:pPr>
              <a:lnSpc>
                <a:spcPct val="114999"/>
              </a:lnSpc>
            </a:pPr>
            <a:r>
              <a:rPr sz="900">
                <a:latin typeface="宋体"/>
                <a:ea typeface="宋体"/>
                <a:cs typeface="+mn-cs"/>
              </a:rPr>
              <a:t>用例名称：笔记锁</a:t>
            </a:r>
            <a:endParaRPr/>
          </a:p>
          <a:p>
            <a:pPr>
              <a:lnSpc>
                <a:spcPct val="114999"/>
              </a:lnSpc>
            </a:pPr>
            <a:r>
              <a:rPr sz="900">
                <a:latin typeface="宋体"/>
                <a:ea typeface="宋体"/>
                <a:cs typeface="+mn-cs"/>
              </a:rPr>
              <a:t>功能：用户在小米便签主页面。点击右上角的三个点，进入小米便签</a:t>
            </a:r>
            <a:endParaRPr/>
          </a:p>
          <a:p>
            <a:pPr>
              <a:lnSpc>
                <a:spcPct val="114999"/>
              </a:lnSpc>
            </a:pPr>
            <a:r>
              <a:rPr sz="900">
                <a:latin typeface="宋体"/>
                <a:ea typeface="宋体"/>
                <a:cs typeface="+mn-cs"/>
              </a:rPr>
              <a:t>主页面功能选择，选择设置笔记锁密码，然后进入一个自己需要上锁的便签，选择加入笔记锁，输入对应设置的密码后上锁成功，下次进入时要输入密码。</a:t>
            </a:r>
            <a:endParaRPr/>
          </a:p>
          <a:p>
            <a:pPr>
              <a:lnSpc>
                <a:spcPct val="114999"/>
              </a:lnSpc>
            </a:pPr>
            <a:r>
              <a:rPr sz="900">
                <a:latin typeface="宋体"/>
                <a:ea typeface="宋体"/>
                <a:cs typeface="+mn-cs"/>
              </a:rPr>
              <a:t>执行者：用户</a:t>
            </a:r>
            <a:endParaRPr/>
          </a:p>
          <a:p>
            <a:pPr>
              <a:lnSpc>
                <a:spcPct val="114999"/>
              </a:lnSpc>
            </a:pPr>
            <a:r>
              <a:rPr sz="900">
                <a:latin typeface="宋体"/>
                <a:ea typeface="宋体"/>
                <a:cs typeface="+mn-cs"/>
              </a:rPr>
              <a:t>触发条件：用户在小米便签主页面。点击右上角的三个点，进入小米便签</a:t>
            </a:r>
            <a:endParaRPr/>
          </a:p>
          <a:p>
            <a:pPr>
              <a:lnSpc>
                <a:spcPct val="114999"/>
              </a:lnSpc>
            </a:pPr>
            <a:r>
              <a:rPr sz="900">
                <a:latin typeface="宋体"/>
                <a:ea typeface="宋体"/>
                <a:cs typeface="+mn-cs"/>
              </a:rPr>
              <a:t>主页面功能选择，选择设置笔记锁密码，然后进入一个自己需要上锁的便签，选择加入笔记锁，输入对应设置的密码后上锁成功，下次进入时要输入密码。</a:t>
            </a:r>
            <a:endParaRPr/>
          </a:p>
          <a:p>
            <a:pPr>
              <a:lnSpc>
                <a:spcPct val="114999"/>
              </a:lnSpc>
            </a:pPr>
            <a:r>
              <a:rPr sz="900">
                <a:latin typeface="宋体"/>
                <a:ea typeface="宋体"/>
                <a:cs typeface="+mn-cs"/>
              </a:rPr>
              <a:t>基本交互动作：</a:t>
            </a:r>
            <a:endParaRPr/>
          </a:p>
          <a:p>
            <a:pPr>
              <a:lnSpc>
                <a:spcPct val="114999"/>
              </a:lnSpc>
            </a:pPr>
            <a:r>
              <a:rPr sz="900">
                <a:latin typeface="宋体"/>
                <a:ea typeface="宋体"/>
                <a:cs typeface="+mn-cs"/>
              </a:rPr>
              <a:t>1.</a:t>
            </a:r>
            <a:r>
              <a:rPr sz="900">
                <a:latin typeface="Times New Roman"/>
                <a:ea typeface="Times New Roman"/>
                <a:cs typeface="+mn-cs"/>
              </a:rPr>
              <a:t> </a:t>
            </a:r>
            <a:r>
              <a:rPr sz="900">
                <a:latin typeface="宋体"/>
                <a:ea typeface="宋体"/>
                <a:cs typeface="+mn-cs"/>
              </a:rPr>
              <a:t>进入小米便签主页面，点击右上角三个点，进入主页面功能选择模式。</a:t>
            </a:r>
            <a:endParaRPr/>
          </a:p>
          <a:p>
            <a:pPr>
              <a:lnSpc>
                <a:spcPct val="114999"/>
              </a:lnSpc>
            </a:pPr>
            <a:r>
              <a:rPr sz="900">
                <a:latin typeface="宋体"/>
                <a:ea typeface="宋体"/>
                <a:cs typeface="+mn-cs"/>
              </a:rPr>
              <a:t>2.</a:t>
            </a:r>
            <a:r>
              <a:rPr sz="900">
                <a:latin typeface="Times New Roman"/>
                <a:ea typeface="Times New Roman"/>
                <a:cs typeface="+mn-cs"/>
              </a:rPr>
              <a:t> </a:t>
            </a:r>
            <a:r>
              <a:rPr sz="900">
                <a:latin typeface="宋体"/>
                <a:ea typeface="宋体"/>
                <a:cs typeface="+mn-cs"/>
              </a:rPr>
              <a:t>选择“设置笔记锁密码”。</a:t>
            </a:r>
            <a:endParaRPr/>
          </a:p>
          <a:p>
            <a:pPr>
              <a:lnSpc>
                <a:spcPct val="114999"/>
              </a:lnSpc>
            </a:pPr>
            <a:r>
              <a:rPr sz="900">
                <a:latin typeface="宋体"/>
                <a:ea typeface="宋体"/>
                <a:cs typeface="+mn-cs"/>
              </a:rPr>
              <a:t>3.</a:t>
            </a:r>
            <a:r>
              <a:rPr sz="900">
                <a:latin typeface="Times New Roman"/>
                <a:ea typeface="Times New Roman"/>
                <a:cs typeface="+mn-cs"/>
              </a:rPr>
              <a:t> </a:t>
            </a:r>
            <a:r>
              <a:rPr sz="900">
                <a:latin typeface="宋体"/>
                <a:ea typeface="宋体"/>
                <a:cs typeface="+mn-cs"/>
              </a:rPr>
              <a:t>输入自己想要设置的密码，然后点击确认。</a:t>
            </a:r>
            <a:endParaRPr/>
          </a:p>
          <a:p>
            <a:pPr>
              <a:lnSpc>
                <a:spcPct val="114999"/>
              </a:lnSpc>
            </a:pPr>
            <a:r>
              <a:rPr sz="900">
                <a:latin typeface="宋体"/>
                <a:ea typeface="宋体"/>
                <a:cs typeface="+mn-cs"/>
              </a:rPr>
              <a:t>4.</a:t>
            </a:r>
            <a:r>
              <a:rPr sz="900">
                <a:latin typeface="Times New Roman"/>
                <a:ea typeface="Times New Roman"/>
                <a:cs typeface="+mn-cs"/>
              </a:rPr>
              <a:t> </a:t>
            </a:r>
            <a:r>
              <a:rPr sz="900">
                <a:latin typeface="宋体"/>
                <a:ea typeface="宋体"/>
                <a:cs typeface="+mn-cs"/>
              </a:rPr>
              <a:t>进入自己已经存在的便签中，点击右上角，进入便签编辑页面功能选择。</a:t>
            </a:r>
            <a:endParaRPr/>
          </a:p>
          <a:p>
            <a:pPr>
              <a:lnSpc>
                <a:spcPct val="114999"/>
              </a:lnSpc>
            </a:pPr>
            <a:r>
              <a:rPr sz="900">
                <a:latin typeface="宋体"/>
                <a:ea typeface="宋体"/>
                <a:cs typeface="+mn-cs"/>
              </a:rPr>
              <a:t>5.</a:t>
            </a:r>
            <a:r>
              <a:rPr sz="900">
                <a:latin typeface="Times New Roman"/>
                <a:ea typeface="Times New Roman"/>
                <a:cs typeface="+mn-cs"/>
              </a:rPr>
              <a:t> </a:t>
            </a:r>
            <a:r>
              <a:rPr sz="900">
                <a:latin typeface="宋体"/>
                <a:ea typeface="宋体"/>
                <a:cs typeface="+mn-cs"/>
              </a:rPr>
              <a:t>选择“加入笔记锁”。</a:t>
            </a:r>
            <a:endParaRPr/>
          </a:p>
          <a:p>
            <a:pPr>
              <a:lnSpc>
                <a:spcPct val="114999"/>
              </a:lnSpc>
            </a:pPr>
            <a:r>
              <a:rPr sz="900">
                <a:latin typeface="宋体"/>
                <a:ea typeface="宋体"/>
                <a:cs typeface="+mn-cs"/>
              </a:rPr>
              <a:t>6.</a:t>
            </a:r>
            <a:r>
              <a:rPr sz="900">
                <a:latin typeface="Times New Roman"/>
                <a:ea typeface="Times New Roman"/>
                <a:cs typeface="+mn-cs"/>
              </a:rPr>
              <a:t> </a:t>
            </a:r>
            <a:r>
              <a:rPr sz="900">
                <a:latin typeface="宋体"/>
                <a:ea typeface="宋体"/>
                <a:cs typeface="+mn-cs"/>
              </a:rPr>
              <a:t>输入自己设置的笔记锁密码。</a:t>
            </a:r>
            <a:endParaRPr/>
          </a:p>
          <a:p>
            <a:pPr>
              <a:lnSpc>
                <a:spcPct val="114999"/>
              </a:lnSpc>
            </a:pPr>
            <a:r>
              <a:rPr sz="900">
                <a:latin typeface="宋体"/>
                <a:ea typeface="宋体"/>
                <a:cs typeface="+mn-cs"/>
              </a:rPr>
              <a:t>7.</a:t>
            </a:r>
            <a:r>
              <a:rPr sz="900">
                <a:latin typeface="Times New Roman"/>
                <a:ea typeface="Times New Roman"/>
                <a:cs typeface="+mn-cs"/>
              </a:rPr>
              <a:t> </a:t>
            </a:r>
            <a:r>
              <a:rPr sz="900">
                <a:latin typeface="宋体"/>
                <a:ea typeface="宋体"/>
                <a:cs typeface="+mn-cs"/>
              </a:rPr>
              <a:t>系统将笔记上锁。</a:t>
            </a:r>
            <a:endParaRPr/>
          </a:p>
          <a:p>
            <a:pPr>
              <a:lnSpc>
                <a:spcPct val="114999"/>
              </a:lnSpc>
            </a:pPr>
            <a:r>
              <a:rPr sz="900">
                <a:latin typeface="宋体"/>
                <a:ea typeface="宋体"/>
                <a:cs typeface="+mn-cs"/>
              </a:rPr>
              <a:t>8.</a:t>
            </a:r>
            <a:r>
              <a:rPr sz="900">
                <a:latin typeface="Times New Roman"/>
                <a:ea typeface="Times New Roman"/>
                <a:cs typeface="+mn-cs"/>
              </a:rPr>
              <a:t> </a:t>
            </a:r>
            <a:r>
              <a:rPr sz="900">
                <a:latin typeface="宋体"/>
                <a:ea typeface="宋体"/>
                <a:cs typeface="+mn-cs"/>
              </a:rPr>
              <a:t>推出后重新进入。</a:t>
            </a:r>
            <a:endParaRPr/>
          </a:p>
          <a:p>
            <a:pPr>
              <a:lnSpc>
                <a:spcPct val="114999"/>
              </a:lnSpc>
            </a:pPr>
            <a:r>
              <a:rPr sz="900">
                <a:latin typeface="宋体"/>
                <a:ea typeface="宋体"/>
                <a:cs typeface="+mn-cs"/>
              </a:rPr>
              <a:t>9.</a:t>
            </a:r>
            <a:r>
              <a:rPr sz="900">
                <a:latin typeface="Times New Roman"/>
                <a:ea typeface="Times New Roman"/>
                <a:cs typeface="+mn-cs"/>
              </a:rPr>
              <a:t> </a:t>
            </a:r>
            <a:r>
              <a:rPr sz="900">
                <a:latin typeface="宋体"/>
                <a:ea typeface="宋体"/>
                <a:cs typeface="+mn-cs"/>
              </a:rPr>
              <a:t>系统提示请输入密码。</a:t>
            </a:r>
            <a:endParaRPr/>
          </a:p>
          <a:p>
            <a:pPr>
              <a:lnSpc>
                <a:spcPct val="114999"/>
              </a:lnSpc>
            </a:pPr>
            <a:r>
              <a:rPr sz="900">
                <a:latin typeface="宋体"/>
                <a:ea typeface="宋体"/>
                <a:cs typeface="+mn-cs"/>
              </a:rPr>
              <a:t>10.</a:t>
            </a:r>
            <a:r>
              <a:rPr sz="900">
                <a:latin typeface="Times New Roman"/>
                <a:ea typeface="Times New Roman"/>
                <a:cs typeface="+mn-cs"/>
              </a:rPr>
              <a:t> </a:t>
            </a:r>
            <a:r>
              <a:rPr sz="900">
                <a:latin typeface="宋体"/>
                <a:ea typeface="宋体"/>
                <a:cs typeface="+mn-cs"/>
              </a:rPr>
              <a:t>输入正确，进入，否则系统提示错误。</a:t>
            </a:r>
            <a:endParaRPr/>
          </a:p>
          <a:p>
            <a:pPr>
              <a:lnSpc>
                <a:spcPct val="114999"/>
              </a:lnSpc>
            </a:pPr>
            <a:r>
              <a:rPr sz="900">
                <a:latin typeface="宋体"/>
                <a:ea typeface="宋体"/>
                <a:cs typeface="+mn-cs"/>
              </a:rPr>
              <a:t>扩展交互动作：</a:t>
            </a:r>
            <a:endParaRPr/>
          </a:p>
          <a:p>
            <a:pPr>
              <a:lnSpc>
                <a:spcPct val="114999"/>
              </a:lnSpc>
            </a:pPr>
            <a:r>
              <a:rPr sz="900">
                <a:latin typeface="宋体"/>
                <a:ea typeface="宋体"/>
                <a:cs typeface="+mn-cs"/>
              </a:rPr>
              <a:t>3a.</a:t>
            </a:r>
            <a:r>
              <a:rPr sz="900">
                <a:latin typeface="宋体"/>
                <a:ea typeface="宋体"/>
                <a:cs typeface="+mn-cs"/>
              </a:rPr>
              <a:t>密码设置仅有一次，并且没有找回密码功能。</a:t>
            </a:r>
            <a:endParaRPr/>
          </a:p>
          <a:p>
            <a:pPr>
              <a:lnSpc>
                <a:spcPct val="114999"/>
              </a:lnSpc>
            </a:pPr>
            <a:r>
              <a:rPr sz="900">
                <a:latin typeface="宋体"/>
                <a:ea typeface="宋体"/>
                <a:cs typeface="+mn-cs"/>
              </a:rPr>
              <a:t> </a:t>
            </a:r>
            <a:r>
              <a:rPr sz="900">
                <a:latin typeface="宋体"/>
                <a:ea typeface="宋体"/>
                <a:cs typeface="+mn-cs"/>
              </a:rPr>
              <a:t>3a1.</a:t>
            </a:r>
            <a:r>
              <a:rPr sz="900">
                <a:latin typeface="宋体"/>
                <a:ea typeface="宋体"/>
                <a:cs typeface="+mn-cs"/>
              </a:rPr>
              <a:t>忘记密码之后，将无法再进入已经上锁的便签。</a:t>
            </a:r>
            <a:endParaRPr/>
          </a:p>
          <a:p>
            <a:pPr>
              <a:lnSpc>
                <a:spcPct val="114999"/>
              </a:lnSpc>
            </a:pPr>
            <a:r>
              <a:rPr sz="900">
                <a:latin typeface="宋体"/>
                <a:ea typeface="宋体"/>
                <a:cs typeface="+mn-cs"/>
              </a:rPr>
              <a:t>4a.</a:t>
            </a:r>
            <a:r>
              <a:rPr sz="900">
                <a:latin typeface="宋体"/>
                <a:ea typeface="宋体"/>
                <a:cs typeface="+mn-cs"/>
              </a:rPr>
              <a:t>可以选择对已经上锁的便签进行“删除笔记锁”操作。</a:t>
            </a:r>
            <a:endParaRPr/>
          </a:p>
          <a:p>
            <a:pPr>
              <a:lnSpc>
                <a:spcPct val="114999"/>
              </a:lnSpc>
            </a:pPr>
            <a:r>
              <a:rPr sz="900">
                <a:latin typeface="宋体"/>
                <a:ea typeface="宋体"/>
                <a:cs typeface="+mn-cs"/>
              </a:rPr>
              <a:t> </a:t>
            </a:r>
            <a:r>
              <a:rPr sz="900">
                <a:latin typeface="宋体"/>
                <a:ea typeface="宋体"/>
                <a:cs typeface="+mn-cs"/>
              </a:rPr>
              <a:t>4a1.</a:t>
            </a:r>
            <a:r>
              <a:rPr sz="900">
                <a:latin typeface="宋体"/>
                <a:ea typeface="宋体"/>
                <a:cs typeface="+mn-cs"/>
              </a:rPr>
              <a:t>选择“删除笔记锁”之后，下次进入不会有密码要求。</a:t>
            </a:r>
            <a:endParaRPr/>
          </a:p>
          <a:p>
            <a:pPr>
              <a:lnSpc>
                <a:spcPct val="114999"/>
              </a:lnSpc>
            </a:pPr>
            <a:r>
              <a:rPr sz="900">
                <a:latin typeface="宋体"/>
                <a:ea typeface="宋体"/>
                <a:cs typeface="+mn-cs"/>
              </a:rPr>
              <a:t>6a.</a:t>
            </a:r>
            <a:r>
              <a:rPr sz="900">
                <a:latin typeface="宋体"/>
                <a:ea typeface="宋体"/>
                <a:cs typeface="+mn-cs"/>
              </a:rPr>
              <a:t>密码错误。</a:t>
            </a:r>
            <a:endParaRPr/>
          </a:p>
          <a:p>
            <a:pPr>
              <a:lnSpc>
                <a:spcPct val="114999"/>
              </a:lnSpc>
            </a:pPr>
            <a:r>
              <a:rPr sz="900">
                <a:latin typeface="宋体"/>
                <a:ea typeface="宋体"/>
                <a:cs typeface="+mn-cs"/>
              </a:rPr>
              <a:t> </a:t>
            </a:r>
            <a:r>
              <a:rPr sz="900">
                <a:latin typeface="宋体"/>
                <a:ea typeface="宋体"/>
                <a:cs typeface="+mn-cs"/>
              </a:rPr>
              <a:t>6a1.</a:t>
            </a:r>
            <a:r>
              <a:rPr sz="900">
                <a:latin typeface="宋体"/>
                <a:ea typeface="宋体"/>
                <a:cs typeface="+mn-cs"/>
              </a:rPr>
              <a:t>重新点击便签，并且再次输入正确密码。</a:t>
            </a:r>
            <a:endParaRPr/>
          </a:p>
          <a:p>
            <a:pPr>
              <a:lnSpc>
                <a:spcPct val="114999"/>
              </a:lnSpc>
            </a:pPr>
            <a:r>
              <a:rPr sz="900">
                <a:latin typeface="宋体"/>
                <a:ea typeface="宋体"/>
                <a:cs typeface="+mn-cs"/>
              </a:rPr>
              <a:t>后置条件：对选择上锁的便签，进行了上锁，其他便签，不受影响。</a:t>
            </a:r>
            <a:endParaRPr/>
          </a:p>
          <a:p>
            <a:pPr>
              <a:lnSpc>
                <a:spcPct val="114999"/>
              </a:lnSpc>
            </a:pPr>
            <a:r>
              <a:rPr sz="900">
                <a:latin typeface="宋体"/>
                <a:ea typeface="宋体"/>
                <a:cs typeface="+mn-cs"/>
              </a:rPr>
              <a:t>业务规则：密码一旦设置，没有找回功能，对于忘记密码的情况，将无法再进入已经上锁的便签。</a:t>
            </a:r>
            <a:endParaRPr/>
          </a:p>
          <a:p>
            <a:pPr>
              <a:lnSpc>
                <a:spcPct val="114999"/>
              </a:lnSpc>
            </a:pPr>
            <a:r>
              <a:rPr sz="900">
                <a:latin typeface="宋体"/>
                <a:ea typeface="宋体"/>
                <a:cs typeface="+mn-cs"/>
              </a:rPr>
              <a:t>非功能需求：</a:t>
            </a:r>
            <a:endParaRPr/>
          </a:p>
          <a:p>
            <a:pPr>
              <a:lnSpc>
                <a:spcPct val="114999"/>
              </a:lnSpc>
            </a:pPr>
            <a:r>
              <a:rPr sz="900">
                <a:latin typeface="宋体"/>
                <a:ea typeface="宋体"/>
                <a:cs typeface="+mn-cs"/>
              </a:rPr>
              <a:t>1.</a:t>
            </a:r>
            <a:r>
              <a:rPr sz="900">
                <a:latin typeface="Times New Roman"/>
                <a:ea typeface="Times New Roman"/>
                <a:cs typeface="+mn-cs"/>
              </a:rPr>
              <a:t> </a:t>
            </a:r>
            <a:r>
              <a:rPr sz="900">
                <a:latin typeface="宋体"/>
                <a:ea typeface="宋体"/>
                <a:cs typeface="+mn-cs"/>
              </a:rPr>
              <a:t>操作简便。</a:t>
            </a:r>
            <a:endParaRPr/>
          </a:p>
          <a:p>
            <a:pPr>
              <a:lnSpc>
                <a:spcPct val="114999"/>
              </a:lnSpc>
            </a:pPr>
            <a:r>
              <a:rPr sz="900">
                <a:latin typeface="宋体"/>
                <a:ea typeface="宋体"/>
                <a:cs typeface="+mn-cs"/>
              </a:rPr>
              <a:t>2.</a:t>
            </a:r>
            <a:r>
              <a:rPr sz="900">
                <a:latin typeface="Times New Roman"/>
                <a:ea typeface="Times New Roman"/>
                <a:cs typeface="+mn-cs"/>
              </a:rPr>
              <a:t> </a:t>
            </a:r>
            <a:r>
              <a:rPr sz="900">
                <a:latin typeface="宋体"/>
                <a:ea typeface="宋体"/>
                <a:cs typeface="+mn-cs"/>
              </a:rPr>
              <a:t>响应迅速。</a:t>
            </a:r>
            <a:endParaRPr/>
          </a:p>
        </p:txBody>
      </p:sp>
      <p:sp>
        <p:nvSpPr>
          <p:cNvPr id="165" name="文本框 8"/>
          <p:cNvSpPr txBox="true"/>
          <p:nvPr/>
        </p:nvSpPr>
        <p:spPr>
          <a:xfrm>
            <a:off x="7617883" y="6035659"/>
            <a:ext cx="3619500" cy="374650"/>
          </a:xfrm>
          <a:prstGeom prst="rect">
            <a:avLst/>
          </a:prstGeom>
          <a:noFill/>
        </p:spPr>
        <p:txBody>
          <a:bodyPr wrap="square">
            <a:spAutoFit/>
          </a:bodyPr>
          <a:lstStyle>
            <a:defPPr>
              <a:defRPr lang="zh-CN"/>
            </a:defPPr>
            <a:lvl1pPr>
              <a:defRPr b="true"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t>笔记锁用例顺序图</a:t>
            </a:r>
            <a:endParaRPr/>
          </a:p>
        </p:txBody>
      </p:sp>
      <p:sp>
        <p:nvSpPr>
          <p:cNvPr id="166"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lvl="0" indent="0" defTabSz="914400">
              <a:lnSpc>
                <a:spcPct val="100000"/>
              </a:lnSpc>
              <a:spcBef>
                <a:spcPts val="0"/>
              </a:spcBef>
              <a:spcAft>
                <a:spcPts val="0"/>
              </a:spcAft>
              <a:buClrTx/>
              <a:buSzTx/>
              <a:buFontTx/>
              <a:buNone/>
              <a:defRPr sz="1800">
                <a:solidFill>
                  <a:schemeClr val="tx1">
                    <a:alpha val="100000"/>
                  </a:schemeClr>
                </a:solidFill>
                <a:latin typeface="Calibri"/>
                <a:ea typeface="宋体"/>
                <a:cs typeface="+mn-cs"/>
              </a:defRPr>
            </a:pPr>
            <a:r>
              <a:rPr lang="zh-CN">
                <a:solidFill>
                  <a:srgbClr val="FFFFFF">
                    <a:alpha val="100000"/>
                  </a:srgbClr>
                </a:solidFill>
                <a:latin typeface="微软雅黑"/>
                <a:ea typeface="微软雅黑"/>
                <a:cs typeface="+mn-cs"/>
              </a:rPr>
              <a:t>笔记锁用例描述</a:t>
            </a:r>
            <a:endParaRPr/>
          </a:p>
        </p:txBody>
      </p:sp>
      <p:pic>
        <p:nvPicPr>
          <p:cNvPr id="167" name=""/>
          <p:cNvPicPr>
            <a:picLocks noChangeAspect="true"/>
          </p:cNvPicPr>
          <p:nvPr/>
        </p:nvPicPr>
        <p:blipFill>
          <a:blip r:embed="rId1"/>
          <a:stretch>
            <a:fillRect/>
          </a:stretch>
        </p:blipFill>
        <p:spPr>
          <a:xfrm rot="0" flipH="false" flipV="false">
            <a:off x="6417577" y="1018359"/>
            <a:ext cx="5266944" cy="4934514"/>
          </a:xfrm>
          <a:prstGeom prst="rec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68" name=""/>
        <p:cNvGrpSpPr/>
        <p:nvPr/>
      </p:nvGrpSpPr>
      <p:grpSpPr>
        <a:xfrm>
          <a:off x="0" y="0"/>
          <a:ext cx="0" cy="0"/>
          <a:chOff x="0" y="0"/>
          <a:chExt cx="0" cy="0"/>
        </a:xfrm>
      </p:grpSpPr>
      <p:grpSp>
        <p:nvGrpSpPr>
          <p:cNvPr id="169" name="组合 3"/>
          <p:cNvGrpSpPr/>
          <p:nvPr/>
        </p:nvGrpSpPr>
        <p:grpSpPr>
          <a:xfrm>
            <a:off x="335361" y="116633"/>
            <a:ext cx="629872" cy="612768"/>
            <a:chOff x="3070727" y="196457"/>
            <a:chExt cx="692047" cy="673255"/>
          </a:xfrm>
        </p:grpSpPr>
        <p:sp>
          <p:nvSpPr>
            <p:cNvPr id="170"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71"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72"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73" name="文本占位符 5"/>
          <p:cNvSpPr txBox="true"/>
          <p:nvPr/>
        </p:nvSpPr>
        <p:spPr>
          <a:xfrm>
            <a:off x="1127448" y="193957"/>
            <a:ext cx="5040313" cy="612775"/>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开源软件维护需求分析</a:t>
            </a:r>
            <a:endParaRPr/>
          </a:p>
        </p:txBody>
      </p:sp>
      <p:sp>
        <p:nvSpPr>
          <p:cNvPr id="174"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5" name="矩形 1"/>
          <p:cNvSpPr/>
          <p:nvPr/>
        </p:nvSpPr>
        <p:spPr>
          <a:xfrm>
            <a:off x="590047" y="1672852"/>
            <a:ext cx="5835650" cy="80010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endParaRPr lang="zh-CN" sz="1600">
              <a:solidFill>
                <a:srgbClr val="FF0000">
                  <a:alpha val="100000"/>
                </a:srgbClr>
              </a:solidFill>
              <a:latin typeface="微软雅黑"/>
              <a:ea typeface="微软雅黑"/>
              <a:cs typeface="+mn-cs"/>
            </a:endParaRPr>
          </a:p>
          <a:p>
            <a:pPr>
              <a:lnSpc>
                <a:spcPct val="130000"/>
              </a:lnSpc>
              <a:spcBef>
                <a:spcPts val="600"/>
              </a:spcBef>
              <a:defRPr sz="1800">
                <a:solidFill>
                  <a:schemeClr val="tx1">
                    <a:alpha val="100000"/>
                  </a:schemeClr>
                </a:solidFill>
                <a:latin typeface="Calibri"/>
                <a:ea typeface="宋体"/>
                <a:cs typeface="+mn-cs"/>
              </a:defRPr>
            </a:pPr>
            <a:endParaRPr lang="en-US" sz="1600">
              <a:ln>
                <a:noFill/>
              </a:ln>
              <a:solidFill>
                <a:srgbClr val="FF0000">
                  <a:alpha val="100000"/>
                </a:srgbClr>
              </a:solidFill>
              <a:effectLst/>
              <a:latin typeface="微软雅黑"/>
              <a:ea typeface="微软雅黑"/>
              <a:cs typeface="+mn-cs"/>
            </a:endParaRPr>
          </a:p>
        </p:txBody>
      </p:sp>
      <p:sp>
        <p:nvSpPr>
          <p:cNvPr id="176"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分析类图</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7" name=""/>
          <p:cNvSpPr txBox="true"/>
          <p:nvPr/>
        </p:nvSpPr>
        <p:spPr>
          <a:xfrm rot="0">
            <a:off x="571999" y="1545296"/>
            <a:ext cx="6032500" cy="368300"/>
          </a:xfrm>
          <a:prstGeom prst="rect">
            <a:avLst/>
          </a:prstGeom>
          <a:ln w="6350">
            <a:prstDash val="solid"/>
          </a:ln>
        </p:spPr>
        <p:txBody>
          <a:bodyPr wrap="none">
            <a:spAutoFit/>
          </a:bodyPr>
          <a:p>
            <a:pPr/>
            <a:r>
              <a:rPr lang="zh-CN"/>
              <a:t>统计字数和一键删除的分析类图：</a:t>
            </a:r>
            <a:r>
              <a:rPr lang="en-US"/>
              <a:t>(</a:t>
            </a:r>
            <a:r>
              <a:rPr lang="zh-CN"/>
              <a:t>主要涉及到的类的方法</a:t>
            </a:r>
            <a:r>
              <a:rPr lang="en-US"/>
              <a:t>)</a:t>
            </a:r>
            <a:endParaRPr/>
          </a:p>
        </p:txBody>
      </p:sp>
      <p:sp>
        <p:nvSpPr>
          <p:cNvPr id="178" name=""/>
          <p:cNvSpPr txBox="true"/>
          <p:nvPr/>
        </p:nvSpPr>
        <p:spPr>
          <a:xfrm rot="0" flipH="false" flipV="false">
            <a:off x="7954082" y="1560270"/>
            <a:ext cx="2235200" cy="368300"/>
          </a:xfrm>
          <a:prstGeom prst="rect">
            <a:avLst/>
          </a:prstGeom>
          <a:ln w="6350">
            <a:prstDash val="solid"/>
          </a:ln>
        </p:spPr>
        <p:txBody>
          <a:bodyPr wrap="none">
            <a:spAutoFit/>
          </a:bodyPr>
          <a:p>
            <a:pPr/>
            <a:r>
              <a:rPr lang="zh-CN"/>
              <a:t>笔记锁的分析类图：</a:t>
            </a:r>
            <a:endParaRPr/>
          </a:p>
        </p:txBody>
      </p:sp>
      <p:pic>
        <p:nvPicPr>
          <p:cNvPr id="179" name=""/>
          <p:cNvPicPr>
            <a:picLocks noChangeAspect="true"/>
          </p:cNvPicPr>
          <p:nvPr/>
        </p:nvPicPr>
        <p:blipFill>
          <a:blip r:embed="rId1"/>
          <a:stretch>
            <a:fillRect/>
          </a:stretch>
        </p:blipFill>
        <p:spPr>
          <a:xfrm rot="0" flipH="false" flipV="false">
            <a:off x="7741357" y="2472952"/>
            <a:ext cx="3876675" cy="1533525"/>
          </a:xfrm>
          <a:prstGeom prst="rect"/>
        </p:spPr>
      </p:pic>
      <p:pic>
        <p:nvPicPr>
          <p:cNvPr id="180" name=""/>
          <p:cNvPicPr>
            <a:picLocks noChangeAspect="true"/>
          </p:cNvPicPr>
          <p:nvPr/>
        </p:nvPicPr>
        <p:blipFill>
          <a:blip r:embed="rId2"/>
          <a:stretch>
            <a:fillRect/>
          </a:stretch>
        </p:blipFill>
        <p:spPr>
          <a:xfrm rot="0" flipH="false" flipV="false">
            <a:off x="470064" y="2072902"/>
            <a:ext cx="6269030" cy="2738791"/>
          </a:xfrm>
          <a:prstGeom prst="rec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81" name=""/>
        <p:cNvGrpSpPr/>
        <p:nvPr/>
      </p:nvGrpSpPr>
      <p:grpSpPr>
        <a:xfrm>
          <a:off x="0" y="0"/>
          <a:ext cx="0" cy="0"/>
          <a:chOff x="0" y="0"/>
          <a:chExt cx="0" cy="0"/>
        </a:xfrm>
      </p:grpSpPr>
      <p:grpSp>
        <p:nvGrpSpPr>
          <p:cNvPr id="182" name="组合 3"/>
          <p:cNvGrpSpPr/>
          <p:nvPr/>
        </p:nvGrpSpPr>
        <p:grpSpPr>
          <a:xfrm>
            <a:off x="335361" y="116633"/>
            <a:ext cx="629872" cy="612768"/>
            <a:chOff x="3070727" y="196457"/>
            <a:chExt cx="692047" cy="673255"/>
          </a:xfrm>
        </p:grpSpPr>
        <p:sp>
          <p:nvSpPr>
            <p:cNvPr id="183"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84"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85"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86"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开源软件维护设计</a:t>
            </a:r>
            <a:endParaRPr/>
          </a:p>
        </p:txBody>
      </p:sp>
      <p:sp>
        <p:nvSpPr>
          <p:cNvPr id="187"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8" name="矩形 1"/>
          <p:cNvSpPr/>
          <p:nvPr/>
        </p:nvSpPr>
        <p:spPr>
          <a:xfrm>
            <a:off x="590047" y="1672852"/>
            <a:ext cx="5835650" cy="41275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endParaRPr lang="zh-CN" sz="1600">
              <a:solidFill>
                <a:srgbClr val="FF0000">
                  <a:alpha val="100000"/>
                </a:srgbClr>
              </a:solidFill>
              <a:latin typeface="微软雅黑"/>
              <a:ea typeface="微软雅黑"/>
              <a:cs typeface="+mn-cs"/>
            </a:endParaRPr>
          </a:p>
        </p:txBody>
      </p:sp>
      <p:sp>
        <p:nvSpPr>
          <p:cNvPr id="189"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体系结构的设计及调整</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90" name=""/>
          <p:cNvPicPr>
            <a:picLocks noChangeAspect="true"/>
          </p:cNvPicPr>
          <p:nvPr/>
        </p:nvPicPr>
        <p:blipFill>
          <a:blip r:embed="rId1"/>
          <a:stretch>
            <a:fillRect/>
          </a:stretch>
        </p:blipFill>
        <p:spPr>
          <a:xfrm rot="0" flipH="false" flipV="false">
            <a:off x="4256770" y="969747"/>
            <a:ext cx="5900091" cy="5378678"/>
          </a:xfrm>
          <a:prstGeom prst="rec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91" name=""/>
        <p:cNvGrpSpPr/>
        <p:nvPr/>
      </p:nvGrpSpPr>
      <p:grpSpPr>
        <a:xfrm>
          <a:off x="0" y="0"/>
          <a:ext cx="0" cy="0"/>
          <a:chOff x="0" y="0"/>
          <a:chExt cx="0" cy="0"/>
        </a:xfrm>
      </p:grpSpPr>
      <p:grpSp>
        <p:nvGrpSpPr>
          <p:cNvPr id="192" name="组合 3"/>
          <p:cNvGrpSpPr/>
          <p:nvPr/>
        </p:nvGrpSpPr>
        <p:grpSpPr>
          <a:xfrm>
            <a:off x="335361" y="116633"/>
            <a:ext cx="629872" cy="612768"/>
            <a:chOff x="3070727" y="196457"/>
            <a:chExt cx="692047" cy="673255"/>
          </a:xfrm>
        </p:grpSpPr>
        <p:sp>
          <p:nvSpPr>
            <p:cNvPr id="193"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194"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95"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96" name="文本占位符 5"/>
          <p:cNvSpPr txBox="true"/>
          <p:nvPr/>
        </p:nvSpPr>
        <p:spPr>
          <a:xfrm>
            <a:off x="1127448" y="249010"/>
            <a:ext cx="5040313" cy="557722"/>
          </a:xfrm>
          <a:prstGeom prst="rect">
            <a:avLst/>
          </a:prstGeom>
        </p:spPr>
        <p:txBody>
          <a:bodyPr vert="horz" lIns="91440" tIns="45720" rIns="91440" bIns="45720" rtlCol="false">
            <a:normAutofit fontScale="100000"/>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defTabSz="914400">
              <a:lnSpc>
                <a:spcPct val="90000"/>
              </a:lnSpc>
              <a:spcBef>
                <a:spcPts val="1000"/>
              </a:spcBef>
              <a:spcAft>
                <a:spcPts val="0"/>
              </a:spcAft>
              <a:defRPr sz="3200" b="true">
                <a:solidFill>
                  <a:srgbClr val="024282">
                    <a:alpha val="100000"/>
                  </a:srgbClr>
                </a:solidFill>
                <a:latin typeface="微软雅黑"/>
                <a:ea typeface="微软雅黑"/>
                <a:cs typeface="+mn-cs"/>
              </a:defRPr>
            </a:pPr>
            <a:r>
              <a:rPr lang="zh-CN"/>
              <a:t>开源软件维护设计</a:t>
            </a:r>
            <a:endParaRPr/>
          </a:p>
        </p:txBody>
      </p:sp>
      <p:sp>
        <p:nvSpPr>
          <p:cNvPr id="197"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8" name="矩形 1"/>
          <p:cNvSpPr/>
          <p:nvPr/>
        </p:nvSpPr>
        <p:spPr>
          <a:xfrm>
            <a:off x="590047" y="1672852"/>
            <a:ext cx="5835650" cy="41275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endParaRPr lang="zh-CN" sz="1600">
              <a:solidFill>
                <a:srgbClr val="FF0000">
                  <a:alpha val="100000"/>
                </a:srgbClr>
              </a:solidFill>
              <a:latin typeface="微软雅黑"/>
              <a:ea typeface="微软雅黑"/>
              <a:cs typeface="+mn-cs"/>
            </a:endParaRPr>
          </a:p>
        </p:txBody>
      </p:sp>
      <p:sp>
        <p:nvSpPr>
          <p:cNvPr id="199" name="圆角矩形 6"/>
          <p:cNvSpPr/>
          <p:nvPr/>
        </p:nvSpPr>
        <p:spPr>
          <a:xfrm rot="0" flipH="false" flipV="false">
            <a:off x="367840" y="1067203"/>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界面设计</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0" name=""/>
          <p:cNvSpPr txBox="true"/>
          <p:nvPr/>
        </p:nvSpPr>
        <p:spPr>
          <a:xfrm rot="0" flipH="false" flipV="false">
            <a:off x="335361" y="1415324"/>
            <a:ext cx="2545442" cy="368299"/>
          </a:xfrm>
          <a:prstGeom prst="rect">
            <a:avLst/>
          </a:prstGeom>
          <a:ln w="12700">
            <a:prstDash val="solid"/>
            <a:miter lim="800000"/>
          </a:ln>
        </p:spPr>
        <p:txBody>
          <a:bodyPr>
            <a:spAutoFit/>
          </a:bodyPr>
          <a:p>
            <a:pPr/>
            <a:r>
              <a:rPr lang="zh-CN"/>
              <a:t>一键清除功能界面原型</a:t>
            </a:r>
            <a:endParaRPr/>
          </a:p>
        </p:txBody>
      </p:sp>
      <p:pic>
        <p:nvPicPr>
          <p:cNvPr id="201" name=""/>
          <p:cNvPicPr>
            <a:picLocks noChangeAspect="true"/>
          </p:cNvPicPr>
          <p:nvPr/>
        </p:nvPicPr>
        <p:blipFill>
          <a:blip r:embed="rId1"/>
          <a:stretch>
            <a:fillRect/>
          </a:stretch>
        </p:blipFill>
        <p:spPr>
          <a:xfrm rot="0" flipH="false" flipV="false">
            <a:off x="392209" y="1753126"/>
            <a:ext cx="2903220" cy="4420142"/>
          </a:xfrm>
          <a:prstGeom prst="rect"/>
        </p:spPr>
      </p:pic>
      <p:sp>
        <p:nvSpPr>
          <p:cNvPr id="202" name=""/>
          <p:cNvSpPr txBox="true"/>
          <p:nvPr/>
        </p:nvSpPr>
        <p:spPr>
          <a:xfrm rot="0" flipH="false" flipV="false">
            <a:off x="3507872" y="1415324"/>
            <a:ext cx="1778000" cy="368300"/>
          </a:xfrm>
          <a:prstGeom prst="rect">
            <a:avLst/>
          </a:prstGeom>
          <a:ln w="12700">
            <a:prstDash val="solid"/>
            <a:miter lim="800000"/>
          </a:ln>
        </p:spPr>
        <p:txBody>
          <a:bodyPr>
            <a:spAutoFit/>
          </a:bodyPr>
          <a:p>
            <a:pPr/>
            <a:r>
              <a:rPr>
                <a:latin typeface="宋体"/>
                <a:ea typeface="宋体"/>
                <a:cs typeface="+mn-cs"/>
              </a:rPr>
              <a:t>UML</a:t>
            </a:r>
            <a:r>
              <a:rPr>
                <a:latin typeface="宋体"/>
                <a:ea typeface="宋体"/>
                <a:cs typeface="+mn-cs"/>
              </a:rPr>
              <a:t>类图模型</a:t>
            </a:r>
            <a:endParaRPr/>
          </a:p>
        </p:txBody>
      </p:sp>
      <p:pic>
        <p:nvPicPr>
          <p:cNvPr id="203" name=""/>
          <p:cNvPicPr>
            <a:picLocks noChangeAspect="true"/>
          </p:cNvPicPr>
          <p:nvPr/>
        </p:nvPicPr>
        <p:blipFill>
          <a:blip r:embed="rId2"/>
          <a:stretch>
            <a:fillRect/>
          </a:stretch>
        </p:blipFill>
        <p:spPr>
          <a:xfrm rot="0" flipH="false" flipV="false">
            <a:off x="3439798" y="1879227"/>
            <a:ext cx="2672442" cy="4215110"/>
          </a:xfrm>
          <a:prstGeom prst="rec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04" name=""/>
        <p:cNvGrpSpPr/>
        <p:nvPr/>
      </p:nvGrpSpPr>
      <p:grpSpPr>
        <a:xfrm>
          <a:off x="0" y="0"/>
          <a:ext cx="0" cy="0"/>
          <a:chOff x="0" y="0"/>
          <a:chExt cx="0" cy="0"/>
        </a:xfrm>
      </p:grpSpPr>
      <p:grpSp>
        <p:nvGrpSpPr>
          <p:cNvPr id="205" name="组合 3"/>
          <p:cNvGrpSpPr/>
          <p:nvPr/>
        </p:nvGrpSpPr>
        <p:grpSpPr>
          <a:xfrm>
            <a:off x="335361" y="116633"/>
            <a:ext cx="629872" cy="612768"/>
            <a:chOff x="3070727" y="196457"/>
            <a:chExt cx="692047" cy="673255"/>
          </a:xfrm>
        </p:grpSpPr>
        <p:sp>
          <p:nvSpPr>
            <p:cNvPr id="206"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07"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sp>
        <p:nvSpPr>
          <p:cNvPr id="208" name=""/>
          <p:cNvSpPr txBox="true"/>
          <p:nvPr/>
        </p:nvSpPr>
        <p:spPr>
          <a:xfrm rot="0" flipH="false" flipV="false">
            <a:off x="1074964" y="202351"/>
            <a:ext cx="6096000" cy="527050"/>
          </a:xfrm>
        </p:spPr>
        <p:txBody>
          <a:bodyPr>
            <a:spAutoFit/>
          </a:bodyPr>
          <a:p>
            <a:pPr marL="0" lvl="0" indent="0" algn="l" defTabSz="914400">
              <a:lnSpc>
                <a:spcPct val="90000"/>
              </a:lnSpc>
              <a:spcBef>
                <a:spcPts val="1000"/>
              </a:spcBef>
              <a:spcAft>
                <a:spcPts val="0"/>
              </a:spcAft>
              <a:buFont typeface="Arial" panose="020B0604020202020204" pitchFamily="34" charset="0"/>
              <a:buNone/>
              <a:defRPr sz="3200" b="true">
                <a:solidFill>
                  <a:srgbClr val="024282">
                    <a:alpha val="100000"/>
                  </a:srgbClr>
                </a:solidFill>
                <a:latin typeface="微软雅黑"/>
                <a:ea typeface="微软雅黑"/>
                <a:cs typeface="+mn-cs"/>
              </a:defRPr>
            </a:pPr>
            <a:r>
              <a:rPr lang="zh-CN"/>
              <a:t>开源软件维护设计</a:t>
            </a:r>
            <a:endParaRPr/>
          </a:p>
        </p:txBody>
      </p:sp>
      <p:cxnSp>
        <p:nvCxnSpPr>
          <p:cNvPr id="209"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210" name=""/>
          <p:cNvSpPr txBox="true"/>
          <p:nvPr/>
        </p:nvSpPr>
        <p:spPr>
          <a:xfrm>
            <a:off x="3048000" y="3248025"/>
            <a:ext cx="6096000" cy="361950"/>
          </a:xfrm>
        </p:spPr>
        <p:txBody>
          <a:bodyPr>
            <a:spAutoFit/>
          </a:bodyPr>
          <a:p>
            <a:pPr marL="0" lvl="0" indent="0" defTabSz="914400">
              <a:lnSpc>
                <a:spcPct val="100000"/>
              </a:lnSpc>
              <a:spcBef>
                <a:spcPts val="0"/>
              </a:spcBef>
              <a:spcAft>
                <a:spcPts val="0"/>
              </a:spcAft>
              <a:buClrTx/>
              <a:buSzTx/>
              <a:buFontTx/>
              <a:buNone/>
              <a:defRPr sz="1800">
                <a:solidFill>
                  <a:schemeClr val="tx1">
                    <a:alpha val="100000"/>
                  </a:schemeClr>
                </a:solidFill>
                <a:latin typeface="Calibri"/>
                <a:ea typeface="宋体"/>
                <a:cs typeface="+mn-cs"/>
              </a:defRPr>
            </a:pPr>
            <a:r>
              <a:rPr lang="zh-CN">
                <a:solidFill>
                  <a:srgbClr val="FFFFFF">
                    <a:alpha val="100000"/>
                  </a:srgbClr>
                </a:solidFill>
                <a:latin typeface="微软雅黑"/>
                <a:ea typeface="微软雅黑"/>
                <a:cs typeface="+mn-cs"/>
              </a:rPr>
              <a:t>界面设计</a:t>
            </a:r>
            <a:endParaRPr lang="zh-CN" sz="1800" b="false" i="false" u="none" strike="noStrike" spc="0" baseline="0">
              <a:ln>
                <a:noFill/>
              </a:ln>
              <a:solidFill>
                <a:srgbClr val="FFFFFF">
                  <a:alpha val="100000"/>
                </a:srgbClr>
              </a:solidFill>
              <a:effectLst/>
              <a:latin typeface="微软雅黑"/>
              <a:ea typeface="微软雅黑"/>
              <a:cs typeface="+mn-cs"/>
            </a:endParaRPr>
          </a:p>
        </p:txBody>
      </p:sp>
      <p:sp>
        <p:nvSpPr>
          <p:cNvPr id="211" name=""/>
          <p:cNvSpPr txBox="true"/>
          <p:nvPr/>
        </p:nvSpPr>
        <p:spPr>
          <a:xfrm>
            <a:off x="3048000" y="3248025"/>
            <a:ext cx="6096000" cy="368300"/>
          </a:xfrm>
        </p:spPr>
        <p:txBody>
          <a:bodyPr>
            <a:spAutoFit/>
          </a:bodyPr>
          <a:p>
            <a:pPr marL="0" lvl="0" indent="0" defTabSz="914400">
              <a:lnSpc>
                <a:spcPct val="100000"/>
              </a:lnSpc>
              <a:spcBef>
                <a:spcPts val="0"/>
              </a:spcBef>
              <a:spcAft>
                <a:spcPts val="0"/>
              </a:spcAft>
              <a:buClrTx/>
              <a:buSzTx/>
              <a:buFontTx/>
              <a:buNone/>
              <a:defRPr sz="1800">
                <a:solidFill>
                  <a:schemeClr val="tx1">
                    <a:alpha val="100000"/>
                  </a:schemeClr>
                </a:solidFill>
                <a:latin typeface="Calibri"/>
                <a:ea typeface="宋体"/>
                <a:cs typeface="+mn-cs"/>
              </a:defRPr>
            </a:pPr>
            <a:r>
              <a:rPr lang="zh-CN">
                <a:solidFill>
                  <a:srgbClr val="FFFFFF">
                    <a:alpha val="100000"/>
                  </a:srgbClr>
                </a:solidFill>
                <a:latin typeface="微软雅黑"/>
                <a:ea typeface="微软雅黑"/>
                <a:cs typeface="+mn-cs"/>
              </a:rPr>
              <a:t>界面设</a:t>
            </a:r>
            <a:r>
              <a:rPr lang="zh-CN">
                <a:solidFill>
                  <a:srgbClr val="FFFFFF">
                    <a:alpha val="100000"/>
                  </a:srgbClr>
                </a:solidFill>
                <a:latin typeface="微软雅黑"/>
                <a:ea typeface="微软雅黑"/>
                <a:cs typeface="+mn-cs"/>
              </a:rPr>
              <a:t>界面设</a:t>
            </a:r>
            <a:r>
              <a:rPr lang="zh-CN">
                <a:solidFill>
                  <a:srgbClr val="FFFFFF">
                    <a:alpha val="100000"/>
                  </a:srgbClr>
                </a:solidFill>
                <a:latin typeface="微软雅黑"/>
                <a:ea typeface="微软雅黑"/>
                <a:cs typeface="+mn-cs"/>
              </a:rPr>
              <a:t>计</a:t>
            </a:r>
            <a:endParaRPr lang="zh-CN" sz="1800" b="false" i="false" u="none" strike="noStrike" spc="0" baseline="0">
              <a:ln>
                <a:noFill/>
              </a:ln>
              <a:solidFill>
                <a:srgbClr val="FFFFFF">
                  <a:alpha val="100000"/>
                </a:srgbClr>
              </a:solidFill>
              <a:effectLst/>
              <a:latin typeface="微软雅黑"/>
              <a:ea typeface="微软雅黑"/>
              <a:cs typeface="+mn-cs"/>
            </a:endParaRPr>
          </a:p>
        </p:txBody>
      </p:sp>
      <p:sp>
        <p:nvSpPr>
          <p:cNvPr id="212" name="圆角矩形 6"/>
          <p:cNvSpPr/>
          <p:nvPr/>
        </p:nvSpPr>
        <p:spPr>
          <a:xfrm rot="0" flipH="false" flipV="false">
            <a:off x="392209" y="1108279"/>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界面设计</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3"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4" name=""/>
          <p:cNvSpPr txBox="true"/>
          <p:nvPr/>
        </p:nvSpPr>
        <p:spPr>
          <a:xfrm rot="0" flipH="false" flipV="false">
            <a:off x="392209" y="1540329"/>
            <a:ext cx="2463800" cy="368300"/>
          </a:xfrm>
          <a:prstGeom prst="rect">
            <a:avLst/>
          </a:prstGeom>
          <a:ln w="6350">
            <a:prstDash val="solid"/>
          </a:ln>
        </p:spPr>
        <p:txBody>
          <a:bodyPr wrap="none">
            <a:spAutoFit/>
          </a:bodyPr>
          <a:p>
            <a:pPr/>
            <a:r>
              <a:rPr lang="zh-CN"/>
              <a:t>统计字数功能界面设计</a:t>
            </a:r>
            <a:endParaRPr/>
          </a:p>
        </p:txBody>
      </p:sp>
      <p:pic>
        <p:nvPicPr>
          <p:cNvPr id="215" name=""/>
          <p:cNvPicPr>
            <a:picLocks noChangeAspect="true"/>
          </p:cNvPicPr>
          <p:nvPr/>
        </p:nvPicPr>
        <p:blipFill>
          <a:blip r:embed="rId1"/>
          <a:stretch>
            <a:fillRect/>
          </a:stretch>
        </p:blipFill>
        <p:spPr>
          <a:xfrm rot="0" flipH="false" flipV="false">
            <a:off x="367840" y="1890324"/>
            <a:ext cx="2884169" cy="4451750"/>
          </a:xfrm>
          <a:prstGeom prst="rect"/>
        </p:spPr>
      </p:pic>
      <p:sp>
        <p:nvSpPr>
          <p:cNvPr id="216" name=""/>
          <p:cNvSpPr txBox="true"/>
          <p:nvPr/>
        </p:nvSpPr>
        <p:spPr>
          <a:xfrm rot="0" flipH="false" flipV="false">
            <a:off x="3976007" y="1540329"/>
            <a:ext cx="1492250" cy="368300"/>
          </a:xfrm>
          <a:prstGeom prst="rect">
            <a:avLst/>
          </a:prstGeom>
          <a:ln w="6350">
            <a:prstDash val="solid"/>
          </a:ln>
        </p:spPr>
        <p:txBody>
          <a:bodyPr wrap="none">
            <a:spAutoFit/>
          </a:bodyPr>
          <a:p>
            <a:pPr/>
            <a:r>
              <a:rPr lang="en-US"/>
              <a:t>UMl</a:t>
            </a:r>
            <a:r>
              <a:rPr lang="zh-CN"/>
              <a:t>类图模型</a:t>
            </a:r>
            <a:endParaRPr/>
          </a:p>
        </p:txBody>
      </p:sp>
      <p:pic>
        <p:nvPicPr>
          <p:cNvPr id="217" name=""/>
          <p:cNvPicPr>
            <a:picLocks noChangeAspect="true"/>
          </p:cNvPicPr>
          <p:nvPr/>
        </p:nvPicPr>
        <p:blipFill>
          <a:blip r:embed="rId2"/>
          <a:stretch>
            <a:fillRect/>
          </a:stretch>
        </p:blipFill>
        <p:spPr>
          <a:xfrm rot="0" flipH="false" flipV="false">
            <a:off x="3771900" y="1908629"/>
            <a:ext cx="2993787" cy="4433446"/>
          </a:xfrm>
          <a:prstGeom prst="rect"/>
        </p:spPr>
      </p:pic>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18" name=""/>
        <p:cNvGrpSpPr/>
        <p:nvPr/>
      </p:nvGrpSpPr>
      <p:grpSpPr>
        <a:xfrm>
          <a:off x="0" y="0"/>
          <a:ext cx="0" cy="0"/>
          <a:chOff x="0" y="0"/>
          <a:chExt cx="0" cy="0"/>
        </a:xfrm>
      </p:grpSpPr>
      <p:grpSp>
        <p:nvGrpSpPr>
          <p:cNvPr id="219" name="组合 3"/>
          <p:cNvGrpSpPr/>
          <p:nvPr/>
        </p:nvGrpSpPr>
        <p:grpSpPr>
          <a:xfrm>
            <a:off x="335361" y="116633"/>
            <a:ext cx="629872" cy="612768"/>
            <a:chOff x="3070727" y="196457"/>
            <a:chExt cx="692047" cy="673255"/>
          </a:xfrm>
        </p:grpSpPr>
        <p:sp>
          <p:nvSpPr>
            <p:cNvPr id="220"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21"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sp>
        <p:nvSpPr>
          <p:cNvPr id="222" name=""/>
          <p:cNvSpPr txBox="true"/>
          <p:nvPr/>
        </p:nvSpPr>
        <p:spPr>
          <a:xfrm rot="0" flipH="false" flipV="false">
            <a:off x="1101305" y="202351"/>
            <a:ext cx="6096000" cy="527050"/>
          </a:xfrm>
        </p:spPr>
        <p:txBody>
          <a:bodyPr>
            <a:spAutoFit/>
          </a:bodyPr>
          <a:p>
            <a:pPr marL="0" lvl="0" indent="0" algn="l" defTabSz="914400">
              <a:lnSpc>
                <a:spcPct val="90000"/>
              </a:lnSpc>
              <a:spcBef>
                <a:spcPts val="1000"/>
              </a:spcBef>
              <a:spcAft>
                <a:spcPts val="0"/>
              </a:spcAft>
              <a:buFont typeface="Arial" panose="020B0604020202020204" pitchFamily="34" charset="0"/>
              <a:buNone/>
              <a:defRPr sz="3200" b="true">
                <a:solidFill>
                  <a:srgbClr val="024282">
                    <a:alpha val="100000"/>
                  </a:srgbClr>
                </a:solidFill>
                <a:latin typeface="微软雅黑"/>
                <a:ea typeface="微软雅黑"/>
                <a:cs typeface="+mn-cs"/>
              </a:defRPr>
            </a:pPr>
            <a:r>
              <a:rPr lang="zh-CN"/>
              <a:t>开源软件维护设计</a:t>
            </a:r>
            <a:endParaRPr/>
          </a:p>
        </p:txBody>
      </p:sp>
      <p:sp>
        <p:nvSpPr>
          <p:cNvPr id="223" name=""/>
          <p:cNvSpPr txBox="true"/>
          <p:nvPr/>
        </p:nvSpPr>
        <p:spPr>
          <a:xfrm>
            <a:off x="3048000" y="3248025"/>
            <a:ext cx="6096000" cy="368300"/>
          </a:xfrm>
        </p:spPr>
        <p:txBody>
          <a:bodyPr>
            <a:spAutoFit/>
          </a:bodyPr>
          <a:p>
            <a:pPr marL="0" lvl="0" indent="0" defTabSz="914400">
              <a:lnSpc>
                <a:spcPct val="100000"/>
              </a:lnSpc>
              <a:spcBef>
                <a:spcPts val="0"/>
              </a:spcBef>
              <a:spcAft>
                <a:spcPts val="0"/>
              </a:spcAft>
              <a:buClrTx/>
              <a:buSzTx/>
              <a:buFontTx/>
              <a:buNone/>
              <a:defRPr sz="1800">
                <a:solidFill>
                  <a:schemeClr val="tx1">
                    <a:alpha val="100000"/>
                  </a:schemeClr>
                </a:solidFill>
                <a:latin typeface="Calibri"/>
                <a:ea typeface="宋体"/>
                <a:cs typeface="+mn-cs"/>
              </a:defRPr>
            </a:pPr>
            <a:r>
              <a:rPr lang="zh-CN">
                <a:solidFill>
                  <a:srgbClr val="FFFFFF">
                    <a:alpha val="100000"/>
                  </a:srgbClr>
                </a:solidFill>
                <a:latin typeface="微软雅黑"/>
                <a:ea typeface="微软雅黑"/>
                <a:cs typeface="+mn-cs"/>
              </a:rPr>
              <a:t>界面设</a:t>
            </a:r>
            <a:endParaRPr/>
          </a:p>
        </p:txBody>
      </p:sp>
      <p:sp>
        <p:nvSpPr>
          <p:cNvPr id="224" name="圆角矩形 6"/>
          <p:cNvSpPr/>
          <p:nvPr/>
        </p:nvSpPr>
        <p:spPr>
          <a:xfrm rot="0" flipH="false" flipV="false">
            <a:off x="392209" y="1108279"/>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界面设计</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5"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226" name="直接连接符 6"/>
          <p:cNvCxnSpPr/>
          <p:nvPr/>
        </p:nvCxnSpPr>
        <p:spPr>
          <a:xfrm>
            <a:off x="367840" y="809674"/>
            <a:ext cx="11488800" cy="0"/>
          </a:xfrm>
          <a:prstGeom prst="line">
            <a:avLst/>
          </a:prstGeom>
          <a:ln w="9525">
            <a:solidFill>
              <a:srgbClr val="024282"/>
            </a:solidFill>
            <a:prstDash val="solid"/>
            <a:extLst/>
          </a:ln>
        </p:spPr>
        <p:style>
          <a:lnRef idx="1">
            <a:schemeClr val="accent1"/>
          </a:lnRef>
          <a:fillRef idx="0">
            <a:schemeClr val="accent1"/>
          </a:fillRef>
          <a:effectRef idx="0">
            <a:schemeClr val="accent1"/>
          </a:effectRef>
          <a:fontRef idx="minor">
            <a:schemeClr val="tx1"/>
          </a:fontRef>
        </p:style>
      </p:cxnSp>
      <p:sp>
        <p:nvSpPr>
          <p:cNvPr id="227" name=""/>
          <p:cNvSpPr txBox="true"/>
          <p:nvPr/>
        </p:nvSpPr>
        <p:spPr>
          <a:xfrm rot="0">
            <a:off x="451757" y="1567543"/>
            <a:ext cx="2692400" cy="368300"/>
          </a:xfrm>
          <a:prstGeom prst="rect">
            <a:avLst/>
          </a:prstGeom>
          <a:ln w="6350">
            <a:prstDash val="solid"/>
          </a:ln>
        </p:spPr>
        <p:txBody>
          <a:bodyPr wrap="none">
            <a:spAutoFit/>
          </a:bodyPr>
          <a:p>
            <a:pPr/>
            <a:r>
              <a:rPr lang="zh-CN"/>
              <a:t>添加笔记锁功能界面设计</a:t>
            </a:r>
            <a:endParaRPr/>
          </a:p>
        </p:txBody>
      </p:sp>
      <p:pic>
        <p:nvPicPr>
          <p:cNvPr id="228" name=""/>
          <p:cNvPicPr>
            <a:picLocks noChangeAspect="true"/>
          </p:cNvPicPr>
          <p:nvPr/>
        </p:nvPicPr>
        <p:blipFill>
          <a:blip r:embed="rId1"/>
          <a:stretch>
            <a:fillRect/>
          </a:stretch>
        </p:blipFill>
        <p:spPr>
          <a:xfrm rot="0" flipH="false" flipV="false">
            <a:off x="451757" y="1935843"/>
            <a:ext cx="2692400" cy="4406231"/>
          </a:xfrm>
          <a:prstGeom prst="rect"/>
        </p:spPr>
      </p:pic>
      <p:sp>
        <p:nvSpPr>
          <p:cNvPr id="229" name=""/>
          <p:cNvSpPr txBox="true"/>
          <p:nvPr/>
        </p:nvSpPr>
        <p:spPr>
          <a:xfrm rot="0" flipH="false" flipV="false">
            <a:off x="3569749" y="1567543"/>
            <a:ext cx="1536700" cy="368300"/>
          </a:xfrm>
          <a:prstGeom prst="rect">
            <a:avLst/>
          </a:prstGeom>
          <a:ln w="6350">
            <a:prstDash val="solid"/>
          </a:ln>
        </p:spPr>
        <p:txBody>
          <a:bodyPr wrap="none">
            <a:spAutoFit/>
          </a:bodyPr>
          <a:p>
            <a:pPr/>
            <a:r>
              <a:rPr lang="en-US"/>
              <a:t>UML</a:t>
            </a:r>
            <a:r>
              <a:rPr lang="zh-CN"/>
              <a:t>类图模型</a:t>
            </a:r>
            <a:endParaRPr/>
          </a:p>
        </p:txBody>
      </p:sp>
      <p:pic>
        <p:nvPicPr>
          <p:cNvPr id="230" name=""/>
          <p:cNvPicPr>
            <a:picLocks noChangeAspect="true"/>
          </p:cNvPicPr>
          <p:nvPr/>
        </p:nvPicPr>
        <p:blipFill>
          <a:blip r:embed="rId2"/>
          <a:stretch>
            <a:fillRect/>
          </a:stretch>
        </p:blipFill>
        <p:spPr>
          <a:xfrm rot="0" flipH="false" flipV="false">
            <a:off x="3247120" y="1935843"/>
            <a:ext cx="2865120" cy="4406231"/>
          </a:xfrm>
          <a:prstGeom prst="rect"/>
        </p:spPr>
      </p:pic>
      <p:sp>
        <p:nvSpPr>
          <p:cNvPr id="231" name=""/>
          <p:cNvSpPr txBox="true"/>
          <p:nvPr/>
        </p:nvSpPr>
        <p:spPr>
          <a:xfrm rot="0" flipH="false" flipV="false">
            <a:off x="6112240" y="1567543"/>
            <a:ext cx="3835400" cy="368300"/>
          </a:xfrm>
          <a:prstGeom prst="rect">
            <a:avLst/>
          </a:prstGeom>
          <a:ln w="6350">
            <a:prstDash val="solid"/>
          </a:ln>
        </p:spPr>
        <p:txBody>
          <a:bodyPr wrap="none">
            <a:spAutoFit/>
          </a:bodyPr>
          <a:p>
            <a:pPr/>
            <a:r>
              <a:rPr>
                <a:latin typeface="宋体"/>
                <a:ea typeface="宋体"/>
                <a:cs typeface="+mn-cs"/>
              </a:rPr>
              <a:t>笔记锁设置界面跳转的顺序图模型：</a:t>
            </a:r>
            <a:endParaRPr/>
          </a:p>
        </p:txBody>
      </p:sp>
      <p:pic>
        <p:nvPicPr>
          <p:cNvPr id="232" name=""/>
          <p:cNvPicPr>
            <a:picLocks noChangeAspect="true"/>
          </p:cNvPicPr>
          <p:nvPr/>
        </p:nvPicPr>
        <p:blipFill>
          <a:blip r:embed="rId3"/>
          <a:stretch>
            <a:fillRect/>
          </a:stretch>
        </p:blipFill>
        <p:spPr>
          <a:xfrm rot="0" flipH="false" flipV="false">
            <a:off x="6096000" y="2157759"/>
            <a:ext cx="5561722" cy="3750128"/>
          </a:xfrm>
          <a:prstGeom prst="rect"/>
        </p:spPr>
      </p:pic>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268" name=""/>
          <p:cNvSpPr txBox="true"/>
          <p:nvPr/>
        </p:nvSpPr>
        <p:spPr>
          <a:xfrm rot="0" flipH="false" flipV="false">
            <a:off x="1156607" y="202351"/>
            <a:ext cx="6096000" cy="527050"/>
          </a:xfrm>
        </p:spPr>
        <p:txBody>
          <a:bodyPr>
            <a:spAutoFit/>
          </a:bodyPr>
          <a:p>
            <a:pPr marL="0" lvl="0" indent="0" algn="l" defTabSz="914400">
              <a:lnSpc>
                <a:spcPct val="90000"/>
              </a:lnSpc>
              <a:spcBef>
                <a:spcPts val="1000"/>
              </a:spcBef>
              <a:spcAft>
                <a:spcPts val="0"/>
              </a:spcAft>
              <a:buFont typeface="Arial" panose="020B0604020202020204" pitchFamily="34" charset="0"/>
              <a:buNone/>
              <a:defRPr sz="3200" b="true">
                <a:solidFill>
                  <a:srgbClr val="024282">
                    <a:alpha val="100000"/>
                  </a:srgbClr>
                </a:solidFill>
                <a:latin typeface="微软雅黑"/>
                <a:ea typeface="微软雅黑"/>
                <a:cs typeface="+mn-cs"/>
              </a:defRPr>
            </a:pPr>
            <a:r>
              <a:rPr lang="zh-CN"/>
              <a:t>开源软件维护设计</a:t>
            </a:r>
            <a:endParaRPr/>
          </a:p>
        </p:txBody>
      </p:sp>
      <p:grpSp>
        <p:nvGrpSpPr>
          <p:cNvPr id="269" name="组合 3"/>
          <p:cNvGrpSpPr/>
          <p:nvPr/>
        </p:nvGrpSpPr>
        <p:grpSpPr>
          <a:xfrm>
            <a:off x="335361" y="116633"/>
            <a:ext cx="629872" cy="612768"/>
            <a:chOff x="3070727" y="196457"/>
            <a:chExt cx="692047" cy="673255"/>
          </a:xfrm>
        </p:grpSpPr>
        <p:sp>
          <p:nvSpPr>
            <p:cNvPr id="270"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71"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272" name="直接连接符 6"/>
          <p:cNvCxnSpPr/>
          <p:nvPr/>
        </p:nvCxnSpPr>
        <p:spPr>
          <a:xfrm>
            <a:off x="367840" y="809674"/>
            <a:ext cx="11488800" cy="0"/>
          </a:xfrm>
          <a:prstGeom prst="line">
            <a:avLst/>
          </a:prstGeom>
          <a:ln w="9525">
            <a:solidFill>
              <a:srgbClr val="024282"/>
            </a:solidFill>
            <a:prstDash val="solid"/>
            <a:extLst/>
          </a:ln>
        </p:spPr>
        <p:style>
          <a:lnRef idx="1">
            <a:schemeClr val="accent1"/>
          </a:lnRef>
          <a:fillRef idx="0">
            <a:schemeClr val="accent1"/>
          </a:fillRef>
          <a:effectRef idx="0">
            <a:schemeClr val="accent1"/>
          </a:effectRef>
          <a:fontRef idx="minor">
            <a:schemeClr val="tx1"/>
          </a:fontRef>
        </p:style>
      </p:cxnSp>
      <p:sp>
        <p:nvSpPr>
          <p:cNvPr id="273"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4" name="圆角矩形 6"/>
          <p:cNvSpPr/>
          <p:nvPr/>
        </p:nvSpPr>
        <p:spPr>
          <a:xfrm rot="0" flipH="false" flipV="false">
            <a:off x="392209" y="1108279"/>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界面设计</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5" name=""/>
          <p:cNvSpPr txBox="true"/>
          <p:nvPr/>
        </p:nvSpPr>
        <p:spPr>
          <a:xfrm rot="0">
            <a:off x="560614" y="1581150"/>
            <a:ext cx="4292600" cy="368300"/>
          </a:xfrm>
          <a:prstGeom prst="rect">
            <a:avLst/>
          </a:prstGeom>
          <a:ln w="6350">
            <a:prstDash val="solid"/>
          </a:ln>
        </p:spPr>
        <p:txBody>
          <a:bodyPr wrap="none">
            <a:spAutoFit/>
          </a:bodyPr>
          <a:p>
            <a:pPr/>
            <a:r>
              <a:rPr>
                <a:latin typeface="宋体"/>
                <a:ea typeface="宋体"/>
                <a:cs typeface="+mn-cs"/>
              </a:rPr>
              <a:t>便签加入笔记锁界面跳转的顺序图模型：</a:t>
            </a:r>
            <a:endParaRPr/>
          </a:p>
        </p:txBody>
      </p:sp>
      <p:pic>
        <p:nvPicPr>
          <p:cNvPr id="276" name=""/>
          <p:cNvPicPr>
            <a:picLocks noChangeAspect="true"/>
          </p:cNvPicPr>
          <p:nvPr/>
        </p:nvPicPr>
        <p:blipFill>
          <a:blip r:embed="rId1"/>
          <a:stretch>
            <a:fillRect/>
          </a:stretch>
        </p:blipFill>
        <p:spPr>
          <a:xfrm rot="0" flipH="false" flipV="false">
            <a:off x="392209" y="2468871"/>
            <a:ext cx="5002288" cy="2262595"/>
          </a:xfrm>
          <a:prstGeom prst="rect"/>
        </p:spPr>
      </p:pic>
      <p:sp>
        <p:nvSpPr>
          <p:cNvPr id="277" name=""/>
          <p:cNvSpPr txBox="true"/>
          <p:nvPr/>
        </p:nvSpPr>
        <p:spPr>
          <a:xfrm rot="0" flipH="false" flipV="false">
            <a:off x="5129893" y="1581150"/>
            <a:ext cx="6096000" cy="361950"/>
          </a:xfrm>
        </p:spPr>
        <p:txBody>
          <a:bodyPr>
            <a:spAutoFit/>
          </a:bodyPr>
          <a:p>
            <a:pPr/>
            <a:r>
              <a:rPr>
                <a:latin typeface="宋体"/>
                <a:ea typeface="宋体"/>
              </a:rPr>
              <a:t>加入笔记锁进入便签时界面跳转顺序图：</a:t>
            </a:r>
            <a:endParaRPr/>
          </a:p>
        </p:txBody>
      </p:sp>
      <p:pic>
        <p:nvPicPr>
          <p:cNvPr id="278" name=""/>
          <p:cNvPicPr>
            <a:picLocks noChangeAspect="true"/>
          </p:cNvPicPr>
          <p:nvPr/>
        </p:nvPicPr>
        <p:blipFill>
          <a:blip r:embed="rId2"/>
          <a:stretch>
            <a:fillRect/>
          </a:stretch>
        </p:blipFill>
        <p:spPr>
          <a:xfrm rot="0" flipH="false" flipV="false">
            <a:off x="5541373" y="2468871"/>
            <a:ext cx="5273040" cy="2247900"/>
          </a:xfrm>
          <a:prstGeom prst="rect"/>
        </p:spPr>
      </p:pic>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79" name=""/>
        <p:cNvGrpSpPr/>
        <p:nvPr/>
      </p:nvGrpSpPr>
      <p:grpSpPr>
        <a:xfrm>
          <a:off x="0" y="0"/>
          <a:ext cx="0" cy="0"/>
          <a:chOff x="0" y="0"/>
          <a:chExt cx="0" cy="0"/>
        </a:xfrm>
      </p:grpSpPr>
      <p:grpSp>
        <p:nvGrpSpPr>
          <p:cNvPr id="280" name="组合 3"/>
          <p:cNvGrpSpPr/>
          <p:nvPr/>
        </p:nvGrpSpPr>
        <p:grpSpPr>
          <a:xfrm>
            <a:off x="335361" y="116633"/>
            <a:ext cx="629872" cy="612768"/>
            <a:chOff x="3070727" y="196457"/>
            <a:chExt cx="692047" cy="673255"/>
          </a:xfrm>
        </p:grpSpPr>
        <p:sp>
          <p:nvSpPr>
            <p:cNvPr id="281"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82"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283"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284"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开源软件维护设计</a:t>
            </a:r>
            <a:endParaRPr/>
          </a:p>
        </p:txBody>
      </p:sp>
      <p:sp>
        <p:nvSpPr>
          <p:cNvPr id="285"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6" name="矩形 1"/>
          <p:cNvSpPr/>
          <p:nvPr/>
        </p:nvSpPr>
        <p:spPr>
          <a:xfrm>
            <a:off x="590047" y="1672852"/>
            <a:ext cx="5835650" cy="40640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顺序图</a:t>
            </a:r>
            <a:endParaRPr/>
          </a:p>
        </p:txBody>
      </p:sp>
      <p:sp>
        <p:nvSpPr>
          <p:cNvPr id="287"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用例设计</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8" name=""/>
          <p:cNvSpPr txBox="true"/>
          <p:nvPr/>
        </p:nvSpPr>
        <p:spPr>
          <a:xfrm rot="0">
            <a:off x="691789" y="2159222"/>
            <a:ext cx="1320800" cy="368300"/>
          </a:xfrm>
          <a:prstGeom prst="rect">
            <a:avLst/>
          </a:prstGeom>
          <a:ln w="6350">
            <a:prstDash val="solid"/>
          </a:ln>
        </p:spPr>
        <p:txBody>
          <a:bodyPr wrap="none">
            <a:spAutoFit/>
          </a:bodyPr>
          <a:p>
            <a:pPr/>
            <a:r>
              <a:rPr lang="zh-CN"/>
              <a:t>统计字数：</a:t>
            </a:r>
            <a:endParaRPr/>
          </a:p>
        </p:txBody>
      </p:sp>
      <p:sp>
        <p:nvSpPr>
          <p:cNvPr id="289" name=""/>
          <p:cNvSpPr txBox="true"/>
          <p:nvPr/>
        </p:nvSpPr>
        <p:spPr>
          <a:xfrm rot="0" flipH="false" flipV="false">
            <a:off x="8238584" y="2159222"/>
            <a:ext cx="1092200" cy="368300"/>
          </a:xfrm>
          <a:prstGeom prst="rect">
            <a:avLst/>
          </a:prstGeom>
          <a:ln w="6350">
            <a:prstDash val="solid"/>
          </a:ln>
        </p:spPr>
        <p:txBody>
          <a:bodyPr wrap="none">
            <a:spAutoFit/>
          </a:bodyPr>
          <a:p>
            <a:pPr/>
            <a:r>
              <a:rPr lang="zh-CN"/>
              <a:t>笔记锁：</a:t>
            </a:r>
            <a:endParaRPr/>
          </a:p>
        </p:txBody>
      </p:sp>
      <p:pic>
        <p:nvPicPr>
          <p:cNvPr id="290" name=""/>
          <p:cNvPicPr>
            <a:picLocks noChangeAspect="true"/>
          </p:cNvPicPr>
          <p:nvPr/>
        </p:nvPicPr>
        <p:blipFill>
          <a:blip r:embed="rId1"/>
          <a:stretch>
            <a:fillRect/>
          </a:stretch>
        </p:blipFill>
        <p:spPr>
          <a:xfrm rot="0" flipH="false" flipV="false">
            <a:off x="2012589" y="2079252"/>
            <a:ext cx="7187678" cy="3888853"/>
          </a:xfrm>
          <a:prstGeom prst="rec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grpSp>
        <p:nvGrpSpPr>
          <p:cNvPr id="292" name="组合 3"/>
          <p:cNvGrpSpPr/>
          <p:nvPr/>
        </p:nvGrpSpPr>
        <p:grpSpPr>
          <a:xfrm>
            <a:off x="335361" y="116633"/>
            <a:ext cx="629872" cy="612768"/>
            <a:chOff x="3070727" y="196457"/>
            <a:chExt cx="692047" cy="673255"/>
          </a:xfrm>
        </p:grpSpPr>
        <p:sp>
          <p:nvSpPr>
            <p:cNvPr id="293"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294"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295"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296"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开源软件维护设计</a:t>
            </a:r>
            <a:endParaRPr/>
          </a:p>
        </p:txBody>
      </p:sp>
      <p:sp>
        <p:nvSpPr>
          <p:cNvPr id="297"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8" name="矩形 1"/>
          <p:cNvSpPr/>
          <p:nvPr/>
        </p:nvSpPr>
        <p:spPr>
          <a:xfrm>
            <a:off x="590047" y="1672852"/>
            <a:ext cx="5835650" cy="40640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顺序图</a:t>
            </a:r>
            <a:endParaRPr/>
          </a:p>
        </p:txBody>
      </p:sp>
      <p:sp>
        <p:nvSpPr>
          <p:cNvPr id="299"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用例设计</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0" name=""/>
          <p:cNvSpPr txBox="true"/>
          <p:nvPr/>
        </p:nvSpPr>
        <p:spPr>
          <a:xfrm rot="0">
            <a:off x="691789" y="2159222"/>
            <a:ext cx="1320800" cy="368300"/>
          </a:xfrm>
          <a:prstGeom prst="rect">
            <a:avLst/>
          </a:prstGeom>
          <a:ln w="6350">
            <a:prstDash val="solid"/>
          </a:ln>
        </p:spPr>
        <p:txBody>
          <a:bodyPr wrap="none">
            <a:spAutoFit/>
          </a:bodyPr>
          <a:p>
            <a:pPr/>
            <a:r>
              <a:rPr lang="zh-CN"/>
              <a:t>一键删除：</a:t>
            </a:r>
            <a:endParaRPr/>
          </a:p>
        </p:txBody>
      </p:sp>
      <p:pic>
        <p:nvPicPr>
          <p:cNvPr id="301" name=""/>
          <p:cNvPicPr>
            <a:picLocks noChangeAspect="true"/>
          </p:cNvPicPr>
          <p:nvPr/>
        </p:nvPicPr>
        <p:blipFill>
          <a:blip r:embed="rId1"/>
          <a:stretch>
            <a:fillRect/>
          </a:stretch>
        </p:blipFill>
        <p:spPr>
          <a:xfrm rot="0" flipH="false" flipV="false">
            <a:off x="1912203" y="2159222"/>
            <a:ext cx="9535234" cy="4089716"/>
          </a:xfrm>
          <a:prstGeom prst="rect"/>
        </p:spPr>
      </p:pic>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2" name=""/>
        <p:cNvGrpSpPr/>
        <p:nvPr/>
      </p:nvGrpSpPr>
      <p:grpSpPr>
        <a:xfrm>
          <a:off x="0" y="0"/>
          <a:ext cx="0" cy="0"/>
          <a:chOff x="0" y="0"/>
          <a:chExt cx="0" cy="0"/>
        </a:xfrm>
      </p:grpSpPr>
      <p:grpSp>
        <p:nvGrpSpPr>
          <p:cNvPr id="303" name="组合 3"/>
          <p:cNvGrpSpPr/>
          <p:nvPr/>
        </p:nvGrpSpPr>
        <p:grpSpPr>
          <a:xfrm>
            <a:off x="335361" y="116633"/>
            <a:ext cx="629872" cy="612768"/>
            <a:chOff x="3070727" y="196457"/>
            <a:chExt cx="692047" cy="673255"/>
          </a:xfrm>
        </p:grpSpPr>
        <p:sp>
          <p:nvSpPr>
            <p:cNvPr id="304"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05"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06"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307"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开源软件维护设计</a:t>
            </a:r>
            <a:endParaRPr/>
          </a:p>
        </p:txBody>
      </p:sp>
      <p:sp>
        <p:nvSpPr>
          <p:cNvPr id="308"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9" name="矩形 1"/>
          <p:cNvSpPr/>
          <p:nvPr/>
        </p:nvSpPr>
        <p:spPr>
          <a:xfrm>
            <a:off x="590047" y="1672852"/>
            <a:ext cx="5835650" cy="40640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顺序图</a:t>
            </a:r>
            <a:endParaRPr/>
          </a:p>
        </p:txBody>
      </p:sp>
      <p:sp>
        <p:nvSpPr>
          <p:cNvPr id="310"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用例设计</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1" name=""/>
          <p:cNvSpPr txBox="true"/>
          <p:nvPr/>
        </p:nvSpPr>
        <p:spPr>
          <a:xfrm rot="0">
            <a:off x="691789" y="2159222"/>
            <a:ext cx="1092200" cy="368300"/>
          </a:xfrm>
          <a:prstGeom prst="rect">
            <a:avLst/>
          </a:prstGeom>
          <a:ln w="6350">
            <a:prstDash val="solid"/>
          </a:ln>
        </p:spPr>
        <p:txBody>
          <a:bodyPr wrap="none">
            <a:spAutoFit/>
          </a:bodyPr>
          <a:p>
            <a:pPr/>
            <a:r>
              <a:rPr lang="zh-CN"/>
              <a:t>笔记锁：</a:t>
            </a:r>
            <a:endParaRPr/>
          </a:p>
        </p:txBody>
      </p:sp>
      <p:pic>
        <p:nvPicPr>
          <p:cNvPr id="312" name=""/>
          <p:cNvPicPr>
            <a:picLocks noChangeAspect="true"/>
          </p:cNvPicPr>
          <p:nvPr/>
        </p:nvPicPr>
        <p:blipFill>
          <a:blip r:embed="rId1"/>
          <a:stretch>
            <a:fillRect/>
          </a:stretch>
        </p:blipFill>
        <p:spPr>
          <a:xfrm rot="0" flipH="false" flipV="false">
            <a:off x="1668060" y="1876052"/>
            <a:ext cx="9720238" cy="4177302"/>
          </a:xfrm>
          <a:prstGeom prst="rect"/>
        </p:spPr>
      </p:pic>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grpSp>
        <p:nvGrpSpPr>
          <p:cNvPr id="314" name="组合 3"/>
          <p:cNvGrpSpPr/>
          <p:nvPr/>
        </p:nvGrpSpPr>
        <p:grpSpPr>
          <a:xfrm>
            <a:off x="335361" y="116633"/>
            <a:ext cx="629872" cy="612768"/>
            <a:chOff x="3070727" y="196457"/>
            <a:chExt cx="692047" cy="673255"/>
          </a:xfrm>
        </p:grpSpPr>
        <p:sp>
          <p:nvSpPr>
            <p:cNvPr id="31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1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1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318"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开源软件维护设计</a:t>
            </a:r>
            <a:endParaRPr/>
          </a:p>
        </p:txBody>
      </p:sp>
      <p:sp>
        <p:nvSpPr>
          <p:cNvPr id="319"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0" name="矩形 1"/>
          <p:cNvSpPr/>
          <p:nvPr/>
        </p:nvSpPr>
        <p:spPr>
          <a:xfrm>
            <a:off x="590047" y="1672852"/>
            <a:ext cx="5835650" cy="40640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endParaRPr lang="zh-CN" sz="1600">
              <a:solidFill>
                <a:srgbClr val="FF0000">
                  <a:alpha val="100000"/>
                </a:srgbClr>
              </a:solidFill>
              <a:latin typeface="微软雅黑"/>
              <a:ea typeface="微软雅黑"/>
              <a:cs typeface="+mn-cs"/>
            </a:endParaRPr>
          </a:p>
        </p:txBody>
      </p:sp>
      <p:sp>
        <p:nvSpPr>
          <p:cNvPr id="321"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类设计</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22" name=""/>
          <p:cNvPicPr>
            <a:picLocks noChangeAspect="true"/>
          </p:cNvPicPr>
          <p:nvPr/>
        </p:nvPicPr>
        <p:blipFill>
          <a:blip r:embed="rId1"/>
          <a:stretch>
            <a:fillRect/>
          </a:stretch>
        </p:blipFill>
        <p:spPr>
          <a:xfrm rot="0" flipH="false" flipV="false">
            <a:off x="590047" y="2187104"/>
            <a:ext cx="5501640" cy="3665219"/>
          </a:xfrm>
          <a:prstGeom prst="rect"/>
        </p:spPr>
      </p:pic>
      <p:sp>
        <p:nvSpPr>
          <p:cNvPr id="323" name=""/>
          <p:cNvSpPr txBox="true"/>
          <p:nvPr/>
        </p:nvSpPr>
        <p:spPr>
          <a:xfrm rot="0">
            <a:off x="796606" y="1620165"/>
            <a:ext cx="2470150" cy="368300"/>
          </a:xfrm>
          <a:prstGeom prst="rect">
            <a:avLst/>
          </a:prstGeom>
          <a:ln w="6350">
            <a:prstDash val="solid"/>
          </a:ln>
        </p:spPr>
        <p:txBody>
          <a:bodyPr wrap="none">
            <a:spAutoFit/>
          </a:bodyPr>
          <a:p>
            <a:pPr/>
            <a:r>
              <a:rPr lang="zh-CN"/>
              <a:t>统计字数和一键删除：</a:t>
            </a:r>
            <a:endParaRPr/>
          </a:p>
        </p:txBody>
      </p:sp>
      <p:sp>
        <p:nvSpPr>
          <p:cNvPr id="324" name=""/>
          <p:cNvSpPr txBox="true"/>
          <p:nvPr/>
        </p:nvSpPr>
        <p:spPr>
          <a:xfrm rot="0" flipH="false" flipV="false">
            <a:off x="7265287" y="1620165"/>
            <a:ext cx="1073233" cy="368299"/>
          </a:xfrm>
          <a:prstGeom prst="rect">
            <a:avLst/>
          </a:prstGeom>
          <a:ln w="6350">
            <a:prstDash val="solid"/>
          </a:ln>
        </p:spPr>
        <p:txBody>
          <a:bodyPr wrap="square">
            <a:spAutoFit/>
          </a:bodyPr>
          <a:lstStyle/>
          <a:p>
            <a:pPr/>
            <a:r>
              <a:rPr lang="zh-CN"/>
              <a:t>笔记锁：</a:t>
            </a:r>
            <a:endParaRPr/>
          </a:p>
        </p:txBody>
      </p:sp>
      <p:pic>
        <p:nvPicPr>
          <p:cNvPr id="325" name=""/>
          <p:cNvPicPr>
            <a:picLocks noChangeAspect="true"/>
          </p:cNvPicPr>
          <p:nvPr/>
        </p:nvPicPr>
        <p:blipFill>
          <a:blip r:embed="rId2"/>
          <a:stretch>
            <a:fillRect/>
          </a:stretch>
        </p:blipFill>
        <p:spPr>
          <a:xfrm rot="0" flipH="false" flipV="false">
            <a:off x="6425697" y="2079252"/>
            <a:ext cx="4987665" cy="3526820"/>
          </a:xfrm>
          <a:prstGeom prst="rec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26" name=""/>
        <p:cNvGrpSpPr/>
        <p:nvPr/>
      </p:nvGrpSpPr>
      <p:grpSpPr>
        <a:xfrm>
          <a:off x="0" y="0"/>
          <a:ext cx="0" cy="0"/>
          <a:chOff x="0" y="0"/>
          <a:chExt cx="0" cy="0"/>
        </a:xfrm>
      </p:grpSpPr>
      <p:grpSp>
        <p:nvGrpSpPr>
          <p:cNvPr id="327" name="组合 3"/>
          <p:cNvGrpSpPr/>
          <p:nvPr/>
        </p:nvGrpSpPr>
        <p:grpSpPr>
          <a:xfrm>
            <a:off x="335361" y="116633"/>
            <a:ext cx="629872" cy="612768"/>
            <a:chOff x="3070727" y="196457"/>
            <a:chExt cx="692047" cy="673255"/>
          </a:xfrm>
        </p:grpSpPr>
        <p:sp>
          <p:nvSpPr>
            <p:cNvPr id="328"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29"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30"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331"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开源软件维护设计</a:t>
            </a:r>
            <a:endParaRPr/>
          </a:p>
        </p:txBody>
      </p:sp>
      <p:sp>
        <p:nvSpPr>
          <p:cNvPr id="332"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3" name="矩形 1"/>
          <p:cNvSpPr/>
          <p:nvPr/>
        </p:nvSpPr>
        <p:spPr>
          <a:xfrm>
            <a:off x="590047" y="1672852"/>
            <a:ext cx="5835650" cy="41275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endParaRPr lang="zh-CN" sz="1600">
              <a:solidFill>
                <a:srgbClr val="FF0000">
                  <a:alpha val="100000"/>
                </a:srgbClr>
              </a:solidFill>
              <a:latin typeface="微软雅黑"/>
              <a:ea typeface="微软雅黑"/>
              <a:cs typeface="+mn-cs"/>
            </a:endParaRPr>
          </a:p>
        </p:txBody>
      </p:sp>
      <p:sp>
        <p:nvSpPr>
          <p:cNvPr id="334"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false"/>
          </a:gradFill>
          <a:ln w="12700" cap="flat" cmpd="sng" algn="ctr">
            <a:noFill/>
            <a:prstDash val="solid"/>
            <a:miter lim="800000"/>
          </a:ln>
          <a:effectLst/>
        </p:spPr>
        <p:txBody>
          <a:bodyPr rtlCol="false" anchor="ctr"/>
          <a:lstStyle/>
          <a:p>
            <a:pPr marL="0" marR="0" lvl="0" indent="0" defTabSz="914400" rtl="false" eaLnBrk="true" fontAlgn="auto" latinLnBrk="false" hangingPunct="true">
              <a:lnSpc>
                <a:spcPct val="100000"/>
              </a:lnSpc>
              <a:spcBef>
                <a:spcPts val="0"/>
              </a:spcBef>
              <a:spcAft>
                <a:spcPts val="0"/>
              </a:spcAft>
              <a:buClrTx/>
              <a:buSzTx/>
              <a:buFontTx/>
              <a:buNone/>
              <a:defRPr/>
            </a:pPr>
            <a:r>
              <a:rPr lang="zh-CN" altLang="en-US" kern="0" dirty="false">
                <a:solidFill>
                  <a:prstClr val="white"/>
                </a:solidFill>
                <a:latin typeface="微软雅黑" panose="020B0503020204020204" pitchFamily="34" charset="-122"/>
                <a:ea typeface="微软雅黑" panose="020B0503020204020204" pitchFamily="34" charset="-122"/>
              </a:rPr>
              <a:t>类设计</a:t>
            </a: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5" name=""/>
          <p:cNvSpPr txBox="true"/>
          <p:nvPr/>
        </p:nvSpPr>
        <p:spPr>
          <a:xfrm rot="0">
            <a:off x="736711" y="1724982"/>
            <a:ext cx="1320800" cy="368300"/>
          </a:xfrm>
          <a:prstGeom prst="rect">
            <a:avLst/>
          </a:prstGeom>
          <a:ln w="6350">
            <a:prstDash val="solid"/>
          </a:ln>
        </p:spPr>
        <p:txBody>
          <a:bodyPr wrap="none">
            <a:spAutoFit/>
          </a:bodyPr>
          <a:p>
            <a:pPr/>
            <a:r>
              <a:rPr lang="zh-CN"/>
              <a:t>统计字数：</a:t>
            </a:r>
            <a:endParaRPr/>
          </a:p>
        </p:txBody>
      </p:sp>
      <p:sp>
        <p:nvSpPr>
          <p:cNvPr id="336" name=""/>
          <p:cNvSpPr txBox="true"/>
          <p:nvPr/>
        </p:nvSpPr>
        <p:spPr>
          <a:xfrm rot="0" flipH="false" flipV="false">
            <a:off x="4540056" y="1724982"/>
            <a:ext cx="1320800" cy="368300"/>
          </a:xfrm>
          <a:prstGeom prst="rect">
            <a:avLst/>
          </a:prstGeom>
          <a:ln w="6350">
            <a:prstDash val="solid"/>
          </a:ln>
        </p:spPr>
        <p:txBody>
          <a:bodyPr wrap="none">
            <a:spAutoFit/>
          </a:bodyPr>
          <a:p>
            <a:pPr/>
            <a:r>
              <a:rPr lang="zh-CN"/>
              <a:t>一键删除：</a:t>
            </a:r>
            <a:endParaRPr/>
          </a:p>
        </p:txBody>
      </p:sp>
      <p:sp>
        <p:nvSpPr>
          <p:cNvPr id="337" name=""/>
          <p:cNvSpPr txBox="true"/>
          <p:nvPr/>
        </p:nvSpPr>
        <p:spPr>
          <a:xfrm rot="0" flipH="false" flipV="false">
            <a:off x="8478165" y="1724982"/>
            <a:ext cx="1092200" cy="368300"/>
          </a:xfrm>
          <a:prstGeom prst="rect">
            <a:avLst/>
          </a:prstGeom>
          <a:ln w="6350">
            <a:prstDash val="solid"/>
          </a:ln>
        </p:spPr>
        <p:txBody>
          <a:bodyPr wrap="none">
            <a:spAutoFit/>
          </a:bodyPr>
          <a:p>
            <a:pPr/>
            <a:r>
              <a:rPr lang="zh-CN"/>
              <a:t>笔记锁：</a:t>
            </a:r>
            <a:endParaRPr/>
          </a:p>
        </p:txBody>
      </p:sp>
      <p:pic>
        <p:nvPicPr>
          <p:cNvPr id="338" name=""/>
          <p:cNvPicPr>
            <a:picLocks noChangeAspect="true"/>
          </p:cNvPicPr>
          <p:nvPr/>
        </p:nvPicPr>
        <p:blipFill>
          <a:blip r:embed="rId1"/>
          <a:stretch>
            <a:fillRect/>
          </a:stretch>
        </p:blipFill>
        <p:spPr>
          <a:xfrm rot="0" flipH="false" flipV="false">
            <a:off x="335361" y="2005191"/>
            <a:ext cx="4404559" cy="4434840"/>
          </a:xfrm>
          <a:prstGeom prst="rect"/>
        </p:spPr>
      </p:pic>
      <p:pic>
        <p:nvPicPr>
          <p:cNvPr id="339" name=""/>
          <p:cNvPicPr>
            <a:picLocks noChangeAspect="true"/>
          </p:cNvPicPr>
          <p:nvPr/>
        </p:nvPicPr>
        <p:blipFill>
          <a:blip r:embed="rId2"/>
          <a:stretch>
            <a:fillRect/>
          </a:stretch>
        </p:blipFill>
        <p:spPr>
          <a:xfrm rot="0" flipH="false" flipV="false">
            <a:off x="4227523" y="2093282"/>
            <a:ext cx="3880476" cy="4221480"/>
          </a:xfrm>
          <a:prstGeom prst="rect"/>
        </p:spPr>
      </p:pic>
      <p:pic>
        <p:nvPicPr>
          <p:cNvPr id="340" name=""/>
          <p:cNvPicPr>
            <a:picLocks noChangeAspect="true"/>
          </p:cNvPicPr>
          <p:nvPr/>
        </p:nvPicPr>
        <p:blipFill>
          <a:blip r:embed="rId3"/>
          <a:stretch>
            <a:fillRect/>
          </a:stretch>
        </p:blipFill>
        <p:spPr>
          <a:xfrm rot="0" flipH="false" flipV="false">
            <a:off x="7981567" y="2093282"/>
            <a:ext cx="3491156" cy="4111239"/>
          </a:xfrm>
          <a:prstGeom prst="rect"/>
        </p:spPr>
      </p:pic>
      <p:sp>
        <p:nvSpPr>
          <p:cNvPr id="341" name=""/>
          <p:cNvSpPr txBox="true"/>
          <p:nvPr/>
        </p:nvSpPr>
        <p:spPr>
          <a:xfrm rot="0" flipH="false" flipV="false">
            <a:off x="590047" y="1421526"/>
            <a:ext cx="1092200" cy="368300"/>
          </a:xfrm>
          <a:prstGeom prst="rect">
            <a:avLst/>
          </a:prstGeom>
          <a:ln w="6350">
            <a:prstDash val="solid"/>
          </a:ln>
        </p:spPr>
        <p:txBody>
          <a:bodyPr wrap="none">
            <a:spAutoFit/>
          </a:bodyPr>
          <a:p>
            <a:pPr/>
            <a:r>
              <a:rPr lang="zh-CN"/>
              <a:t>活动图：</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42" name=""/>
        <p:cNvGrpSpPr/>
        <p:nvPr/>
      </p:nvGrpSpPr>
      <p:grpSpPr>
        <a:xfrm>
          <a:off x="0" y="0"/>
          <a:ext cx="0" cy="0"/>
          <a:chOff x="0" y="0"/>
          <a:chExt cx="0" cy="0"/>
        </a:xfrm>
      </p:grpSpPr>
      <p:grpSp>
        <p:nvGrpSpPr>
          <p:cNvPr id="343" name="组合 3"/>
          <p:cNvGrpSpPr/>
          <p:nvPr/>
        </p:nvGrpSpPr>
        <p:grpSpPr>
          <a:xfrm>
            <a:off x="335361" y="116633"/>
            <a:ext cx="629872" cy="612768"/>
            <a:chOff x="3070727" y="196457"/>
            <a:chExt cx="692047" cy="673255"/>
          </a:xfrm>
        </p:grpSpPr>
        <p:sp>
          <p:nvSpPr>
            <p:cNvPr id="344"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45"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46"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347"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开源软件维护实现</a:t>
            </a:r>
            <a:endParaRPr/>
          </a:p>
        </p:txBody>
      </p:sp>
      <p:sp>
        <p:nvSpPr>
          <p:cNvPr id="348"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9" name="矩形 1"/>
          <p:cNvSpPr/>
          <p:nvPr/>
        </p:nvSpPr>
        <p:spPr>
          <a:xfrm>
            <a:off x="534278" y="1254613"/>
            <a:ext cx="5835650" cy="41275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endParaRPr lang="zh-CN" sz="1600">
              <a:solidFill>
                <a:srgbClr val="FF0000">
                  <a:alpha val="100000"/>
                </a:srgbClr>
              </a:solidFill>
              <a:latin typeface="微软雅黑"/>
              <a:ea typeface="微软雅黑"/>
              <a:cs typeface="+mn-cs"/>
            </a:endParaRPr>
          </a:p>
        </p:txBody>
      </p:sp>
      <p:sp>
        <p:nvSpPr>
          <p:cNvPr id="350" name=""/>
          <p:cNvSpPr txBox="true"/>
          <p:nvPr/>
        </p:nvSpPr>
        <p:spPr>
          <a:xfrm rot="0">
            <a:off x="550965" y="1294010"/>
            <a:ext cx="2813050" cy="641350"/>
          </a:xfrm>
          <a:prstGeom prst="rect">
            <a:avLst/>
          </a:prstGeom>
          <a:ln w="6350">
            <a:prstDash val="solid"/>
          </a:ln>
        </p:spPr>
        <p:txBody>
          <a:bodyPr wrap="none">
            <a:spAutoFit/>
          </a:bodyPr>
          <a:p>
            <a:pPr/>
            <a:r>
              <a:rPr lang="en-US"/>
              <a:t>1</a:t>
            </a:r>
            <a:r>
              <a:rPr lang="zh-CN"/>
              <a:t>、一键删除（白盒测试）</a:t>
            </a:r>
            <a:endParaRPr/>
          </a:p>
          <a:p>
            <a:pPr/>
            <a:r>
              <a:rPr lang="zh-CN"/>
              <a:t>流图：</a:t>
            </a:r>
            <a:endParaRPr/>
          </a:p>
        </p:txBody>
      </p:sp>
      <p:pic>
        <p:nvPicPr>
          <p:cNvPr id="351" name=""/>
          <p:cNvPicPr>
            <a:picLocks noChangeAspect="true"/>
          </p:cNvPicPr>
          <p:nvPr/>
        </p:nvPicPr>
        <p:blipFill>
          <a:blip r:embed="rId1"/>
          <a:stretch>
            <a:fillRect/>
          </a:stretch>
        </p:blipFill>
        <p:spPr>
          <a:xfrm rot="0" flipH="false" flipV="false">
            <a:off x="1127448" y="1747861"/>
            <a:ext cx="4462219" cy="3362277"/>
          </a:xfrm>
          <a:prstGeom prst="rect"/>
        </p:spPr>
      </p:pic>
      <p:sp>
        <p:nvSpPr>
          <p:cNvPr id="352" name=""/>
          <p:cNvSpPr txBox="true"/>
          <p:nvPr/>
        </p:nvSpPr>
        <p:spPr>
          <a:xfrm rot="10800000" flipH="false" flipV="true">
            <a:off x="6126895" y="3108325"/>
            <a:ext cx="3105150" cy="641350"/>
          </a:xfrm>
          <a:prstGeom prst="rect">
            <a:avLst/>
          </a:prstGeom>
          <a:ln w="6350">
            <a:prstDash val="solid"/>
          </a:ln>
        </p:spPr>
        <p:txBody>
          <a:bodyPr wrap="none">
            <a:spAutoFit/>
          </a:bodyPr>
          <a:p>
            <a:pPr/>
            <a:r>
              <a:rPr lang="zh-CN"/>
              <a:t>测试用例：</a:t>
            </a:r>
            <a:r>
              <a:rPr lang="en-US"/>
              <a:t>1-2-4-5 </a:t>
            </a:r>
            <a:r>
              <a:rPr lang="zh-CN"/>
              <a:t>内容</a:t>
            </a:r>
            <a:r>
              <a:rPr lang="en-US"/>
              <a:t>=NULL</a:t>
            </a:r>
            <a:endParaRPr/>
          </a:p>
          <a:p>
            <a:pPr/>
            <a:r>
              <a:rPr lang="en-US"/>
              <a:t>1-2-3-4-5 </a:t>
            </a:r>
            <a:r>
              <a:rPr lang="zh-CN"/>
              <a:t>内容</a:t>
            </a:r>
            <a:r>
              <a:rPr lang="en-US"/>
              <a:t>=</a:t>
            </a:r>
            <a:r>
              <a:rPr lang="zh-CN"/>
              <a:t>“测试内容”</a:t>
            </a:r>
            <a:endParaRPr/>
          </a:p>
        </p:txBody>
      </p:sp>
    </p:spTree>
  </p:cSld>
  <p:clrMapOvr>
    <a:masterClrMapping/>
  </p:clrMapOvr>
</p:sld>
</file>

<file path=ppt/slides/slide36.xml><?xml version="1.0" encoding="utf-8"?>
<p:sld xmlns:a="http://schemas.openxmlformats.org/drawingml/2006/main" xmlns:p="http://schemas.openxmlformats.org/presentationml/2006/main">
  <p:cSld>
    <p:spTree>
      <p:nvGrpSpPr>
        <p:cNvPr id="353" name=""/>
        <p:cNvGrpSpPr/>
        <p:nvPr/>
      </p:nvGrpSpPr>
      <p:grpSpPr>
        <a:xfrm>
          <a:off x="0" y="0"/>
          <a:ext cx="0" cy="0"/>
          <a:chOff x="0" y="0"/>
          <a:chExt cx="0" cy="0"/>
        </a:xfrm>
      </p:grpSpPr>
      <p:grpSp>
        <p:nvGrpSpPr>
          <p:cNvPr id="354" name="组合 3"/>
          <p:cNvGrpSpPr/>
          <p:nvPr/>
        </p:nvGrpSpPr>
        <p:grpSpPr>
          <a:xfrm>
            <a:off x="335361" y="116633"/>
            <a:ext cx="629872" cy="612768"/>
            <a:chOff x="3070727" y="196457"/>
            <a:chExt cx="692047" cy="673255"/>
          </a:xfrm>
        </p:grpSpPr>
        <p:sp>
          <p:nvSpPr>
            <p:cNvPr id="35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5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5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358"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开源软件维护实现</a:t>
            </a:r>
            <a:endParaRPr/>
          </a:p>
        </p:txBody>
      </p:sp>
      <p:sp>
        <p:nvSpPr>
          <p:cNvPr id="359"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60" name="矩形 1"/>
          <p:cNvSpPr/>
          <p:nvPr/>
        </p:nvSpPr>
        <p:spPr>
          <a:xfrm>
            <a:off x="534278" y="1254613"/>
            <a:ext cx="5835650" cy="41275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endParaRPr lang="zh-CN" sz="1600">
              <a:solidFill>
                <a:srgbClr val="FF0000">
                  <a:alpha val="100000"/>
                </a:srgbClr>
              </a:solidFill>
              <a:latin typeface="微软雅黑"/>
              <a:ea typeface="微软雅黑"/>
              <a:cs typeface="+mn-cs"/>
            </a:endParaRPr>
          </a:p>
        </p:txBody>
      </p:sp>
      <p:sp>
        <p:nvSpPr>
          <p:cNvPr id="361" name=""/>
          <p:cNvSpPr txBox="true"/>
          <p:nvPr/>
        </p:nvSpPr>
        <p:spPr>
          <a:xfrm rot="0">
            <a:off x="550965" y="1294010"/>
            <a:ext cx="2584450" cy="641350"/>
          </a:xfrm>
          <a:prstGeom prst="rect">
            <a:avLst/>
          </a:prstGeom>
          <a:ln w="6350">
            <a:prstDash val="solid"/>
          </a:ln>
        </p:spPr>
        <p:txBody>
          <a:bodyPr wrap="none">
            <a:spAutoFit/>
          </a:bodyPr>
          <a:p>
            <a:pPr/>
            <a:r>
              <a:rPr lang="en-US"/>
              <a:t>2</a:t>
            </a:r>
            <a:r>
              <a:rPr lang="zh-CN"/>
              <a:t>、笔记锁（黑盒测试）</a:t>
            </a:r>
            <a:endParaRPr/>
          </a:p>
          <a:p>
            <a:pPr/>
            <a:r>
              <a:rPr lang="zh-CN"/>
              <a:t>等价类划分</a:t>
            </a:r>
            <a:endParaRPr/>
          </a:p>
        </p:txBody>
      </p:sp>
      <p:graphicFrame>
        <p:nvGraphicFramePr>
          <p:cNvPr id="362" name=""/>
          <p:cNvGraphicFramePr/>
          <p:nvPr/>
        </p:nvGraphicFramePr>
        <p:xfrm>
          <a:off x="1016000" y="2159000"/>
          <a:ext cx="10160000" cy="1143000"/>
        </p:xfrm>
        <a:graphic>
          <a:graphicData uri="http://schemas.openxmlformats.org/drawingml/2006/table">
            <a:tbl>
              <a:tblPr>
                <a:tableStyleId>{58542034-FE4F-4ADA-92B8-4CA66D0F0DF3}</a:tableStyleId>
              </a:tblPr>
              <a:tblGrid>
                <a:gridCol w="3386667"/>
                <a:gridCol w="3386667"/>
                <a:gridCol w="3386667"/>
              </a:tblGrid>
              <a:tr h="381000">
                <a:tc>
                  <a:txBody>
                    <a:bodyPr/>
                    <a:lstStyle/>
                    <a:p>
                      <a:pPr/>
                      <a:r>
                        <a:rPr lang="zh-CN"/>
                        <a:t>输入条件</a:t>
                      </a:r>
                      <a:endParaRPr/>
                    </a:p>
                  </a:txBody>
                  <a:tcPr/>
                </a:tc>
                <a:tc>
                  <a:txBody>
                    <a:bodyPr/>
                    <a:lstStyle/>
                    <a:p>
                      <a:pPr/>
                      <a:r>
                        <a:rPr lang="zh-CN"/>
                        <a:t>有效等价类</a:t>
                      </a:r>
                      <a:endParaRPr/>
                    </a:p>
                  </a:txBody>
                  <a:tcPr/>
                </a:tc>
                <a:tc>
                  <a:txBody>
                    <a:bodyPr/>
                    <a:lstStyle/>
                    <a:p>
                      <a:pPr/>
                      <a:r>
                        <a:rPr lang="zh-CN"/>
                        <a:t>无效等价类</a:t>
                      </a:r>
                      <a:endParaRPr/>
                    </a:p>
                  </a:txBody>
                  <a:tcPr/>
                </a:tc>
              </a:tr>
              <a:tr h="381000">
                <a:tc>
                  <a:txBody>
                    <a:bodyPr/>
                    <a:lstStyle/>
                    <a:p>
                      <a:pPr/>
                      <a:r>
                        <a:rPr lang="zh-CN"/>
                        <a:t>设置密码锁时填入的字符串</a:t>
                      </a:r>
                      <a:endParaRPr/>
                    </a:p>
                  </a:txBody>
                  <a:tcPr/>
                </a:tc>
                <a:tc>
                  <a:txBody>
                    <a:bodyPr/>
                    <a:lstStyle/>
                    <a:p>
                      <a:pPr/>
                      <a:r>
                        <a:rPr lang="zh-CN"/>
                        <a:t>密码字符串</a:t>
                      </a:r>
                      <a:r>
                        <a:rPr lang="en-US"/>
                        <a:t>1</a:t>
                      </a:r>
                      <a:endParaRPr/>
                    </a:p>
                  </a:txBody>
                  <a:tcPr/>
                </a:tc>
                <a:tc>
                  <a:txBody>
                    <a:bodyPr/>
                    <a:lstStyle/>
                    <a:p>
                      <a:pPr/>
                      <a:r>
                        <a:rPr lang="zh-CN"/>
                        <a:t>空白</a:t>
                      </a:r>
                      <a:r>
                        <a:rPr lang="en-US"/>
                        <a:t>2</a:t>
                      </a:r>
                      <a:endParaRPr/>
                    </a:p>
                  </a:txBody>
                  <a:tcPr/>
                </a:tc>
              </a:tr>
              <a:tr h="381000">
                <a:tc>
                  <a:txBody>
                    <a:bodyPr/>
                    <a:lstStyle/>
                    <a:p>
                      <a:pPr/>
                      <a:endParaRPr/>
                    </a:p>
                  </a:txBody>
                  <a:tcPr/>
                </a:tc>
                <a:tc>
                  <a:txBody>
                    <a:bodyPr/>
                    <a:lstStyle/>
                    <a:p>
                      <a:pPr/>
                      <a:endParaRPr/>
                    </a:p>
                  </a:txBody>
                  <a:tcPr/>
                </a:tc>
                <a:tc>
                  <a:txBody>
                    <a:bodyPr/>
                    <a:lstStyle/>
                    <a:p>
                      <a:pPr/>
                      <a:r>
                        <a:rPr lang="zh-CN"/>
                        <a:t>非密码字符串</a:t>
                      </a:r>
                      <a:r>
                        <a:rPr lang="en-US"/>
                        <a:t>3</a:t>
                      </a:r>
                      <a:endParaRPr/>
                    </a:p>
                  </a:txBody>
                  <a:tcPr/>
                </a:tc>
              </a:tr>
            </a:tbl>
          </a:graphicData>
        </a:graphic>
      </p:graphicFrame>
      <p:sp>
        <p:nvSpPr>
          <p:cNvPr id="363" name=""/>
          <p:cNvSpPr txBox="true"/>
          <p:nvPr/>
        </p:nvSpPr>
        <p:spPr>
          <a:xfrm rot="0" flipH="false" flipV="false">
            <a:off x="908385" y="3661401"/>
            <a:ext cx="1092200" cy="641350"/>
          </a:xfrm>
          <a:prstGeom prst="rect">
            <a:avLst/>
          </a:prstGeom>
          <a:ln w="6350">
            <a:prstDash val="solid"/>
          </a:ln>
        </p:spPr>
        <p:txBody>
          <a:bodyPr wrap="none">
            <a:spAutoFit/>
          </a:bodyPr>
          <a:p>
            <a:pPr/>
            <a:r>
              <a:rPr lang="zh-CN"/>
              <a:t>测试结果</a:t>
            </a:r>
            <a:endParaRPr/>
          </a:p>
          <a:p>
            <a:pPr/>
            <a:endParaRPr lang="en-US"/>
          </a:p>
        </p:txBody>
      </p:sp>
      <p:graphicFrame>
        <p:nvGraphicFramePr>
          <p:cNvPr id="364" name=""/>
          <p:cNvGraphicFramePr/>
          <p:nvPr/>
        </p:nvGraphicFramePr>
        <p:xfrm rot="0" flipH="false" flipV="false">
          <a:off x="965233" y="4316136"/>
          <a:ext cx="10160000" cy="1524000"/>
        </p:xfrm>
        <a:graphic>
          <a:graphicData uri="http://schemas.openxmlformats.org/drawingml/2006/table">
            <a:tbl>
              <a:tblPr>
                <a:tableStyleId>{58542034-FE4F-4ADA-92B8-4CA66D0F0DF3}</a:tableStyleId>
              </a:tblPr>
              <a:tblGrid>
                <a:gridCol w="3386667"/>
                <a:gridCol w="3386667"/>
                <a:gridCol w="3386667"/>
              </a:tblGrid>
              <a:tr h="381000">
                <a:tc>
                  <a:txBody>
                    <a:bodyPr/>
                    <a:lstStyle/>
                    <a:p>
                      <a:pPr/>
                      <a:r>
                        <a:rPr lang="zh-CN"/>
                        <a:t>输入数据</a:t>
                      </a:r>
                      <a:endParaRPr/>
                    </a:p>
                  </a:txBody>
                  <a:tcPr/>
                </a:tc>
                <a:tc>
                  <a:txBody>
                    <a:bodyPr/>
                    <a:lstStyle/>
                    <a:p>
                      <a:pPr/>
                      <a:r>
                        <a:rPr lang="zh-CN"/>
                        <a:t>预期输出</a:t>
                      </a:r>
                      <a:endParaRPr/>
                    </a:p>
                  </a:txBody>
                  <a:tcPr/>
                </a:tc>
                <a:tc>
                  <a:txBody>
                    <a:bodyPr/>
                    <a:lstStyle/>
                    <a:p>
                      <a:pPr/>
                      <a:r>
                        <a:rPr lang="zh-CN"/>
                        <a:t>覆盖类</a:t>
                      </a:r>
                      <a:endParaRPr/>
                    </a:p>
                  </a:txBody>
                  <a:tcPr/>
                </a:tc>
              </a:tr>
              <a:tr h="381000">
                <a:tc>
                  <a:txBody>
                    <a:bodyPr/>
                    <a:lstStyle/>
                    <a:p>
                      <a:pPr/>
                      <a:r>
                        <a:rPr lang="en-US"/>
                        <a:t>1234h(</a:t>
                      </a:r>
                      <a:r>
                        <a:rPr lang="zh-CN"/>
                        <a:t>密码</a:t>
                      </a:r>
                      <a:r>
                        <a:rPr lang="en-US"/>
                        <a:t>)</a:t>
                      </a:r>
                      <a:endParaRPr/>
                    </a:p>
                  </a:txBody>
                  <a:tcPr/>
                </a:tc>
                <a:tc>
                  <a:txBody>
                    <a:bodyPr/>
                    <a:lstStyle/>
                    <a:p>
                      <a:pPr/>
                      <a:r>
                        <a:rPr lang="zh-CN"/>
                        <a:t>进入笔记内容</a:t>
                      </a:r>
                      <a:endParaRPr/>
                    </a:p>
                  </a:txBody>
                  <a:tcPr/>
                </a:tc>
                <a:tc>
                  <a:txBody>
                    <a:bodyPr/>
                    <a:lstStyle/>
                    <a:p>
                      <a:pPr/>
                      <a:r>
                        <a:rPr lang="en-US"/>
                        <a:t>1</a:t>
                      </a:r>
                      <a:endParaRPr/>
                    </a:p>
                  </a:txBody>
                  <a:tcPr/>
                </a:tc>
              </a:tr>
              <a:tr h="381000">
                <a:tc>
                  <a:txBody>
                    <a:bodyPr/>
                    <a:lstStyle/>
                    <a:p>
                      <a:pPr/>
                      <a:r>
                        <a:rPr lang="en-US"/>
                        <a:t>(</a:t>
                      </a:r>
                      <a:r>
                        <a:rPr lang="zh-CN"/>
                        <a:t>空白</a:t>
                      </a:r>
                      <a:r>
                        <a:rPr lang="en-US"/>
                        <a:t>)</a:t>
                      </a:r>
                      <a:endParaRPr/>
                    </a:p>
                  </a:txBody>
                  <a:tcPr/>
                </a:tc>
                <a:tc>
                  <a:txBody>
                    <a:bodyPr/>
                    <a:lstStyle/>
                    <a:p>
                      <a:pPr/>
                      <a:r>
                        <a:rPr lang="zh-CN"/>
                        <a:t>密码错误</a:t>
                      </a:r>
                      <a:endParaRPr/>
                    </a:p>
                  </a:txBody>
                  <a:tcPr/>
                </a:tc>
                <a:tc>
                  <a:txBody>
                    <a:bodyPr/>
                    <a:lstStyle/>
                    <a:p>
                      <a:pPr/>
                      <a:r>
                        <a:rPr lang="en-US"/>
                        <a:t>2</a:t>
                      </a:r>
                      <a:endParaRPr/>
                    </a:p>
                  </a:txBody>
                  <a:tcPr/>
                </a:tc>
              </a:tr>
              <a:tr h="381000">
                <a:tc>
                  <a:txBody>
                    <a:bodyPr/>
                    <a:lstStyle/>
                    <a:p>
                      <a:pPr/>
                      <a:r>
                        <a:rPr lang="en-US"/>
                        <a:t>1245</a:t>
                      </a:r>
                      <a:endParaRPr/>
                    </a:p>
                  </a:txBody>
                  <a:tcPr/>
                </a:tc>
                <a:tc>
                  <a:txBody>
                    <a:bodyPr/>
                    <a:lstStyle/>
                    <a:p>
                      <a:pPr/>
                      <a:r>
                        <a:rPr lang="zh-CN"/>
                        <a:t>密码错误</a:t>
                      </a:r>
                      <a:endParaRPr/>
                    </a:p>
                  </a:txBody>
                  <a:tcPr/>
                </a:tc>
                <a:tc>
                  <a:txBody>
                    <a:bodyPr/>
                    <a:lstStyle/>
                    <a:p>
                      <a:pPr/>
                      <a:r>
                        <a:rPr lang="en-US"/>
                        <a:t>3</a:t>
                      </a:r>
                      <a:endParaRPr/>
                    </a:p>
                  </a:txBody>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65" name=""/>
        <p:cNvGrpSpPr/>
        <p:nvPr/>
      </p:nvGrpSpPr>
      <p:grpSpPr>
        <a:xfrm>
          <a:off x="0" y="0"/>
          <a:ext cx="0" cy="0"/>
          <a:chOff x="0" y="0"/>
          <a:chExt cx="0" cy="0"/>
        </a:xfrm>
      </p:grpSpPr>
      <p:grpSp>
        <p:nvGrpSpPr>
          <p:cNvPr id="366" name="组合 3"/>
          <p:cNvGrpSpPr/>
          <p:nvPr/>
        </p:nvGrpSpPr>
        <p:grpSpPr>
          <a:xfrm>
            <a:off x="335361" y="116633"/>
            <a:ext cx="629872" cy="612768"/>
            <a:chOff x="3070727" y="196457"/>
            <a:chExt cx="692047" cy="673255"/>
          </a:xfrm>
        </p:grpSpPr>
        <p:sp>
          <p:nvSpPr>
            <p:cNvPr id="367"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68"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69"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370"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开源软件维护实现</a:t>
            </a:r>
            <a:endParaRPr/>
          </a:p>
        </p:txBody>
      </p:sp>
      <p:sp>
        <p:nvSpPr>
          <p:cNvPr id="371"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72" name="矩形 1"/>
          <p:cNvSpPr/>
          <p:nvPr/>
        </p:nvSpPr>
        <p:spPr>
          <a:xfrm>
            <a:off x="534278" y="1254613"/>
            <a:ext cx="5835650" cy="41275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endParaRPr lang="zh-CN" sz="1600">
              <a:solidFill>
                <a:srgbClr val="FF0000">
                  <a:alpha val="100000"/>
                </a:srgbClr>
              </a:solidFill>
              <a:latin typeface="微软雅黑"/>
              <a:ea typeface="微软雅黑"/>
              <a:cs typeface="+mn-cs"/>
            </a:endParaRPr>
          </a:p>
        </p:txBody>
      </p:sp>
      <p:sp>
        <p:nvSpPr>
          <p:cNvPr id="373" name=""/>
          <p:cNvSpPr txBox="true"/>
          <p:nvPr/>
        </p:nvSpPr>
        <p:spPr>
          <a:xfrm rot="0">
            <a:off x="550965" y="1294010"/>
            <a:ext cx="2813050" cy="641350"/>
          </a:xfrm>
          <a:prstGeom prst="rect">
            <a:avLst/>
          </a:prstGeom>
          <a:ln w="6350">
            <a:prstDash val="solid"/>
          </a:ln>
        </p:spPr>
        <p:txBody>
          <a:bodyPr wrap="none">
            <a:spAutoFit/>
          </a:bodyPr>
          <a:p>
            <a:pPr/>
            <a:r>
              <a:rPr lang="en-US"/>
              <a:t>3</a:t>
            </a:r>
            <a:r>
              <a:rPr lang="zh-CN"/>
              <a:t>、显示字数</a:t>
            </a:r>
            <a:r>
              <a:rPr lang="zh-CN"/>
              <a:t>（白盒测试）</a:t>
            </a:r>
            <a:endParaRPr/>
          </a:p>
          <a:p>
            <a:pPr/>
            <a:endParaRPr lang="zh-CN"/>
          </a:p>
        </p:txBody>
      </p:sp>
      <p:sp>
        <p:nvSpPr>
          <p:cNvPr id="374" name=""/>
          <p:cNvSpPr txBox="true"/>
          <p:nvPr/>
        </p:nvSpPr>
        <p:spPr>
          <a:xfrm rot="0">
            <a:off x="672279" y="1915741"/>
            <a:ext cx="863600" cy="368300"/>
          </a:xfrm>
          <a:prstGeom prst="rect">
            <a:avLst/>
          </a:prstGeom>
          <a:ln w="6350">
            <a:prstDash val="solid"/>
          </a:ln>
        </p:spPr>
        <p:txBody>
          <a:bodyPr wrap="none">
            <a:spAutoFit/>
          </a:bodyPr>
          <a:p>
            <a:pPr/>
            <a:r>
              <a:rPr lang="zh-CN"/>
              <a:t>流图：</a:t>
            </a:r>
            <a:endParaRPr/>
          </a:p>
        </p:txBody>
      </p:sp>
      <p:pic>
        <p:nvPicPr>
          <p:cNvPr id="375" name=""/>
          <p:cNvPicPr>
            <a:picLocks noChangeAspect="true"/>
          </p:cNvPicPr>
          <p:nvPr/>
        </p:nvPicPr>
        <p:blipFill>
          <a:blip r:embed="rId1"/>
          <a:stretch>
            <a:fillRect/>
          </a:stretch>
        </p:blipFill>
        <p:spPr>
          <a:xfrm rot="0" flipH="false" flipV="false">
            <a:off x="1535879" y="2099891"/>
            <a:ext cx="3175136" cy="3526998"/>
          </a:xfrm>
          <a:prstGeom prst="rect"/>
        </p:spPr>
      </p:pic>
      <p:sp>
        <p:nvSpPr>
          <p:cNvPr id="376" name=""/>
          <p:cNvSpPr txBox="true"/>
          <p:nvPr/>
        </p:nvSpPr>
        <p:spPr>
          <a:xfrm rot="0">
            <a:off x="5600637" y="2128040"/>
            <a:ext cx="4159250" cy="641350"/>
          </a:xfrm>
          <a:prstGeom prst="rect">
            <a:avLst/>
          </a:prstGeom>
          <a:ln w="6350">
            <a:prstDash val="solid"/>
          </a:ln>
        </p:spPr>
        <p:txBody>
          <a:bodyPr wrap="none">
            <a:spAutoFit/>
          </a:bodyPr>
          <a:p>
            <a:pPr/>
            <a:r>
              <a:rPr lang="zh-CN"/>
              <a:t>测试用例：</a:t>
            </a:r>
            <a:r>
              <a:rPr lang="en-US"/>
              <a:t>1-2-4-5 </a:t>
            </a:r>
            <a:r>
              <a:rPr lang="zh-CN"/>
              <a:t>内容</a:t>
            </a:r>
            <a:r>
              <a:rPr lang="en-US"/>
              <a:t>=NULL</a:t>
            </a:r>
            <a:endParaRPr/>
          </a:p>
          <a:p>
            <a:pPr/>
            <a:r>
              <a:rPr lang="en-US"/>
              <a:t>1-2-3-5 </a:t>
            </a:r>
            <a:r>
              <a:rPr lang="zh-CN"/>
              <a:t>内容</a:t>
            </a:r>
            <a:r>
              <a:rPr lang="en-US"/>
              <a:t>=</a:t>
            </a:r>
            <a:r>
              <a:rPr lang="zh-CN"/>
              <a:t>“测试内容”</a:t>
            </a:r>
            <a:r>
              <a:rPr lang="en-US"/>
              <a:t> </a:t>
            </a:r>
            <a:r>
              <a:rPr lang="zh-CN"/>
              <a:t>字数显示为</a:t>
            </a:r>
            <a:r>
              <a:rPr lang="en-US"/>
              <a:t>4</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grpSp>
        <p:nvGrpSpPr>
          <p:cNvPr id="378" name="组合 3"/>
          <p:cNvGrpSpPr/>
          <p:nvPr/>
        </p:nvGrpSpPr>
        <p:grpSpPr>
          <a:xfrm>
            <a:off x="335361" y="116633"/>
            <a:ext cx="629872" cy="612768"/>
            <a:chOff x="3070727" y="196457"/>
            <a:chExt cx="692047" cy="673255"/>
          </a:xfrm>
        </p:grpSpPr>
        <p:sp>
          <p:nvSpPr>
            <p:cNvPr id="379"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380"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81"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382"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开源软件维护安装部署</a:t>
            </a:r>
            <a:endParaRPr/>
          </a:p>
        </p:txBody>
      </p:sp>
      <p:sp>
        <p:nvSpPr>
          <p:cNvPr id="383"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84" name="矩形 1"/>
          <p:cNvSpPr/>
          <p:nvPr/>
        </p:nvSpPr>
        <p:spPr>
          <a:xfrm>
            <a:off x="501963" y="1396015"/>
            <a:ext cx="5835650" cy="80010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r>
              <a:rPr lang="en-US" sz="1600">
                <a:solidFill>
                  <a:schemeClr val="tx1">
                    <a:alpha val="100000"/>
                  </a:schemeClr>
                </a:solidFill>
                <a:latin typeface="微软雅黑"/>
                <a:ea typeface="微软雅黑"/>
                <a:cs typeface="+mn-cs"/>
              </a:rPr>
              <a:t>1</a:t>
            </a:r>
            <a:r>
              <a:rPr lang="zh-CN" sz="1600">
                <a:solidFill>
                  <a:schemeClr val="tx1">
                    <a:alpha val="100000"/>
                  </a:schemeClr>
                </a:solidFill>
                <a:latin typeface="微软雅黑"/>
                <a:ea typeface="微软雅黑"/>
                <a:cs typeface="+mn-cs"/>
              </a:rPr>
              <a:t>、一键删除和实时显示字数</a:t>
            </a:r>
            <a:endParaRPr/>
          </a:p>
          <a:p>
            <a:pPr>
              <a:lnSpc>
                <a:spcPct val="130000"/>
              </a:lnSpc>
              <a:spcBef>
                <a:spcPts val="600"/>
              </a:spcBef>
              <a:defRPr sz="1800">
                <a:solidFill>
                  <a:schemeClr val="tx1">
                    <a:alpha val="100000"/>
                  </a:schemeClr>
                </a:solidFill>
                <a:latin typeface="Calibri"/>
                <a:ea typeface="宋体"/>
                <a:cs typeface="+mn-cs"/>
              </a:defRPr>
            </a:pPr>
            <a:endParaRPr lang="en-US" sz="1600">
              <a:solidFill>
                <a:schemeClr val="tx1">
                  <a:alpha val="100000"/>
                </a:schemeClr>
              </a:solidFill>
              <a:latin typeface="微软雅黑"/>
              <a:ea typeface="微软雅黑"/>
              <a:cs typeface="+mn-cs"/>
            </a:endParaRPr>
          </a:p>
        </p:txBody>
      </p:sp>
      <p:pic>
        <p:nvPicPr>
          <p:cNvPr id="385" name=""/>
          <p:cNvPicPr>
            <a:picLocks noChangeAspect="true"/>
          </p:cNvPicPr>
          <p:nvPr/>
        </p:nvPicPr>
        <p:blipFill>
          <a:blip r:embed="rId1"/>
          <a:stretch>
            <a:fillRect/>
          </a:stretch>
        </p:blipFill>
        <p:spPr>
          <a:xfrm rot="0" flipH="false" flipV="false">
            <a:off x="766616" y="2196115"/>
            <a:ext cx="4662795" cy="2659762"/>
          </a:xfrm>
          <a:prstGeom prst="rect"/>
        </p:spPr>
      </p:pic>
      <p:sp>
        <p:nvSpPr>
          <p:cNvPr id="386" name=""/>
          <p:cNvSpPr txBox="true"/>
          <p:nvPr/>
        </p:nvSpPr>
        <p:spPr>
          <a:xfrm rot="0" flipH="false" flipV="false">
            <a:off x="2234414" y="5336756"/>
            <a:ext cx="863600" cy="368300"/>
          </a:xfrm>
          <a:prstGeom prst="rect">
            <a:avLst/>
          </a:prstGeom>
          <a:ln w="6350">
            <a:prstDash val="solid"/>
          </a:ln>
        </p:spPr>
        <p:txBody>
          <a:bodyPr wrap="none">
            <a:spAutoFit/>
          </a:bodyPr>
          <a:p>
            <a:pPr/>
            <a:r>
              <a:rPr lang="zh-CN"/>
              <a:t>删除前</a:t>
            </a:r>
            <a:endParaRPr/>
          </a:p>
        </p:txBody>
      </p:sp>
      <p:pic>
        <p:nvPicPr>
          <p:cNvPr id="387" name=""/>
          <p:cNvPicPr>
            <a:picLocks noChangeAspect="true"/>
          </p:cNvPicPr>
          <p:nvPr/>
        </p:nvPicPr>
        <p:blipFill>
          <a:blip r:embed="rId2"/>
          <a:stretch>
            <a:fillRect/>
          </a:stretch>
        </p:blipFill>
        <p:spPr>
          <a:xfrm rot="0" flipH="false" flipV="false">
            <a:off x="6096000" y="2196115"/>
            <a:ext cx="4887144" cy="2659762"/>
          </a:xfrm>
          <a:prstGeom prst="rect"/>
        </p:spPr>
      </p:pic>
      <p:sp>
        <p:nvSpPr>
          <p:cNvPr id="388" name=""/>
          <p:cNvSpPr txBox="true"/>
          <p:nvPr/>
        </p:nvSpPr>
        <p:spPr>
          <a:xfrm rot="0">
            <a:off x="7668228" y="5423566"/>
            <a:ext cx="863600" cy="368300"/>
          </a:xfrm>
          <a:prstGeom prst="rect">
            <a:avLst/>
          </a:prstGeom>
          <a:ln w="6350">
            <a:prstDash val="solid"/>
          </a:ln>
        </p:spPr>
        <p:txBody>
          <a:bodyPr wrap="none">
            <a:spAutoFit/>
          </a:bodyPr>
          <a:p>
            <a:pPr/>
            <a:r>
              <a:rPr lang="zh-CN"/>
              <a:t>删除后</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402" name=""/>
        <p:cNvGrpSpPr/>
        <p:nvPr/>
      </p:nvGrpSpPr>
      <p:grpSpPr>
        <a:xfrm>
          <a:off x="0" y="0"/>
          <a:ext cx="0" cy="0"/>
          <a:chOff x="0" y="0"/>
          <a:chExt cx="0" cy="0"/>
        </a:xfrm>
      </p:grpSpPr>
      <p:grpSp>
        <p:nvGrpSpPr>
          <p:cNvPr id="403" name="组合 3"/>
          <p:cNvGrpSpPr/>
          <p:nvPr/>
        </p:nvGrpSpPr>
        <p:grpSpPr>
          <a:xfrm>
            <a:off x="335361" y="116633"/>
            <a:ext cx="629872" cy="612768"/>
            <a:chOff x="3070727" y="196457"/>
            <a:chExt cx="692047" cy="673255"/>
          </a:xfrm>
        </p:grpSpPr>
        <p:sp>
          <p:nvSpPr>
            <p:cNvPr id="404"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05"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06"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407" name="文本占位符 5"/>
          <p:cNvSpPr txBox="true"/>
          <p:nvPr/>
        </p:nvSpPr>
        <p:spPr>
          <a:xfrm>
            <a:off x="1127448" y="249010"/>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开源软件维护安装部署</a:t>
            </a:r>
            <a:endParaRPr/>
          </a:p>
        </p:txBody>
      </p:sp>
      <p:sp>
        <p:nvSpPr>
          <p:cNvPr id="408"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9" name="矩形 1"/>
          <p:cNvSpPr/>
          <p:nvPr/>
        </p:nvSpPr>
        <p:spPr>
          <a:xfrm>
            <a:off x="501963" y="1396015"/>
            <a:ext cx="5835650" cy="80010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r>
              <a:rPr lang="en-US" sz="1600">
                <a:solidFill>
                  <a:schemeClr val="tx1">
                    <a:alpha val="100000"/>
                  </a:schemeClr>
                </a:solidFill>
                <a:latin typeface="微软雅黑"/>
                <a:ea typeface="微软雅黑"/>
                <a:cs typeface="+mn-cs"/>
              </a:rPr>
              <a:t>2</a:t>
            </a:r>
            <a:r>
              <a:rPr lang="zh-CN" sz="1600">
                <a:solidFill>
                  <a:schemeClr val="tx1">
                    <a:alpha val="100000"/>
                  </a:schemeClr>
                </a:solidFill>
                <a:latin typeface="微软雅黑"/>
                <a:ea typeface="微软雅黑"/>
                <a:cs typeface="+mn-cs"/>
              </a:rPr>
              <a:t>、笔记锁</a:t>
            </a:r>
            <a:endParaRPr/>
          </a:p>
          <a:p>
            <a:pPr>
              <a:lnSpc>
                <a:spcPct val="130000"/>
              </a:lnSpc>
              <a:spcBef>
                <a:spcPts val="600"/>
              </a:spcBef>
              <a:defRPr sz="1800">
                <a:solidFill>
                  <a:schemeClr val="tx1">
                    <a:alpha val="100000"/>
                  </a:schemeClr>
                </a:solidFill>
                <a:latin typeface="Calibri"/>
                <a:ea typeface="宋体"/>
                <a:cs typeface="+mn-cs"/>
              </a:defRPr>
            </a:pPr>
            <a:endParaRPr lang="en-US" sz="1600">
              <a:solidFill>
                <a:schemeClr val="tx1">
                  <a:alpha val="100000"/>
                </a:schemeClr>
              </a:solidFill>
              <a:latin typeface="微软雅黑"/>
              <a:ea typeface="微软雅黑"/>
              <a:cs typeface="+mn-cs"/>
            </a:endParaRPr>
          </a:p>
        </p:txBody>
      </p:sp>
      <p:pic>
        <p:nvPicPr>
          <p:cNvPr id="410" name=""/>
          <p:cNvPicPr>
            <a:picLocks noChangeAspect="true"/>
          </p:cNvPicPr>
          <p:nvPr/>
        </p:nvPicPr>
        <p:blipFill>
          <a:blip r:embed="rId1"/>
          <a:stretch>
            <a:fillRect/>
          </a:stretch>
        </p:blipFill>
        <p:spPr>
          <a:xfrm rot="0" flipH="false" flipV="false">
            <a:off x="740088" y="1927851"/>
            <a:ext cx="2679700" cy="3467100"/>
          </a:xfrm>
          <a:prstGeom prst="rect"/>
        </p:spPr>
      </p:pic>
      <p:sp>
        <p:nvSpPr>
          <p:cNvPr id="411" name=""/>
          <p:cNvSpPr txBox="true"/>
          <p:nvPr/>
        </p:nvSpPr>
        <p:spPr>
          <a:xfrm rot="0" flipH="false" flipV="false">
            <a:off x="1076638" y="5661293"/>
            <a:ext cx="2006600" cy="368300"/>
          </a:xfrm>
          <a:prstGeom prst="rect">
            <a:avLst/>
          </a:prstGeom>
          <a:ln w="6350">
            <a:prstDash val="solid"/>
          </a:ln>
        </p:spPr>
        <p:txBody>
          <a:bodyPr wrap="none">
            <a:spAutoFit/>
          </a:bodyPr>
          <a:p>
            <a:pPr/>
            <a:r>
              <a:rPr lang="zh-CN"/>
              <a:t>添加和删除笔记锁</a:t>
            </a:r>
            <a:endParaRPr/>
          </a:p>
        </p:txBody>
      </p:sp>
      <p:pic>
        <p:nvPicPr>
          <p:cNvPr id="412" name=""/>
          <p:cNvPicPr>
            <a:picLocks noChangeAspect="true"/>
          </p:cNvPicPr>
          <p:nvPr/>
        </p:nvPicPr>
        <p:blipFill>
          <a:blip r:embed="rId2"/>
          <a:stretch>
            <a:fillRect/>
          </a:stretch>
        </p:blipFill>
        <p:spPr>
          <a:xfrm rot="0" flipH="false" flipV="false">
            <a:off x="4124183" y="2025650"/>
            <a:ext cx="2730500" cy="2806700"/>
          </a:xfrm>
          <a:prstGeom prst="rect"/>
        </p:spPr>
      </p:pic>
      <p:sp>
        <p:nvSpPr>
          <p:cNvPr id="413" name=""/>
          <p:cNvSpPr txBox="true"/>
          <p:nvPr/>
        </p:nvSpPr>
        <p:spPr>
          <a:xfrm rot="0">
            <a:off x="4432995" y="5706786"/>
            <a:ext cx="1778000" cy="368300"/>
          </a:xfrm>
          <a:prstGeom prst="rect">
            <a:avLst/>
          </a:prstGeom>
          <a:ln w="6350">
            <a:prstDash val="solid"/>
          </a:ln>
        </p:spPr>
        <p:txBody>
          <a:bodyPr wrap="none">
            <a:spAutoFit/>
          </a:bodyPr>
          <a:p>
            <a:pPr/>
            <a:r>
              <a:rPr lang="zh-CN"/>
              <a:t>设置笔记锁密码</a:t>
            </a:r>
            <a:endParaRPr/>
          </a:p>
        </p:txBody>
      </p:sp>
      <p:pic>
        <p:nvPicPr>
          <p:cNvPr id="414" name=""/>
          <p:cNvPicPr>
            <a:picLocks noChangeAspect="true"/>
          </p:cNvPicPr>
          <p:nvPr/>
        </p:nvPicPr>
        <p:blipFill>
          <a:blip r:embed="rId3"/>
          <a:stretch>
            <a:fillRect/>
          </a:stretch>
        </p:blipFill>
        <p:spPr>
          <a:xfrm rot="0" flipH="false" flipV="false">
            <a:off x="7559078" y="2383335"/>
            <a:ext cx="2870200" cy="2273300"/>
          </a:xfrm>
          <a:prstGeom prst="rect"/>
        </p:spPr>
      </p:pic>
      <p:sp>
        <p:nvSpPr>
          <p:cNvPr id="415" name=""/>
          <p:cNvSpPr txBox="true"/>
          <p:nvPr/>
        </p:nvSpPr>
        <p:spPr>
          <a:xfrm rot="0">
            <a:off x="8421174" y="5843264"/>
            <a:ext cx="2235200" cy="368300"/>
          </a:xfrm>
          <a:prstGeom prst="rect">
            <a:avLst/>
          </a:prstGeom>
          <a:ln w="6350">
            <a:prstDash val="solid"/>
          </a:ln>
        </p:spPr>
        <p:txBody>
          <a:bodyPr wrap="none">
            <a:spAutoFit/>
          </a:bodyPr>
          <a:p>
            <a:pPr/>
            <a:r>
              <a:rPr lang="zh-CN"/>
              <a:t>进入笔记锁输入密码</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416" name=""/>
        <p:cNvGrpSpPr/>
        <p:nvPr/>
      </p:nvGrpSpPr>
      <p:grpSpPr>
        <a:xfrm>
          <a:off x="0" y="0"/>
          <a:ext cx="0" cy="0"/>
          <a:chOff x="0" y="0"/>
          <a:chExt cx="0" cy="0"/>
        </a:xfrm>
      </p:grpSpPr>
      <p:pic>
        <p:nvPicPr>
          <p:cNvPr id="417" name="图片 9"/>
          <p:cNvPicPr>
            <a:picLocks noChangeAspect="true"/>
          </p:cNvPicPr>
          <p:nvPr/>
        </p:nvPicPr>
        <p:blipFill rotWithShape="true">
          <a:blip r:embed="rId1">
            <a:alphaModFix amt="10000"/>
            <a:extLst>
              <a:ext uri="{28A0092B-C50C-407E-A947-70E740481C1C}"/>
            </a:extLst>
          </a:blip>
          <a:srcRect r="74109"/>
          <a:stretch>
            <a:fillRect/>
          </a:stretch>
        </p:blipFill>
        <p:spPr>
          <a:xfrm>
            <a:off x="319337" y="779207"/>
            <a:ext cx="5433538" cy="5370342"/>
          </a:xfrm>
          <a:prstGeom prst="rect">
            <a:avLst/>
          </a:prstGeom>
        </p:spPr>
      </p:pic>
      <p:sp>
        <p:nvSpPr>
          <p:cNvPr id="418" name="文本占位符 3"/>
          <p:cNvSpPr txBox="true"/>
          <p:nvPr/>
        </p:nvSpPr>
        <p:spPr>
          <a:xfrm>
            <a:off x="6436079" y="779207"/>
            <a:ext cx="4256684" cy="1612900"/>
          </a:xfrm>
          <a:prstGeom prst="rect">
            <a:avLst/>
          </a:prstGeom>
        </p:spPr>
        <p:txBody>
          <a:bodyPr vert="horz" lIns="91440" tIns="45720" rIns="91440" bIns="45720" rtlCol="false">
            <a:noAutofit/>
          </a:bodyPr>
          <a:lstStyle>
            <a:lvl1pPr marL="0" indent="0" algn="l" defTabSz="914400" rtl="false" eaLnBrk="true" latinLnBrk="false" hangingPunct="true">
              <a:lnSpc>
                <a:spcPct val="90000"/>
              </a:lnSpc>
              <a:spcBef>
                <a:spcPts val="1000"/>
              </a:spcBef>
              <a:buFont typeface="Arial" panose="020B0604020202020204" pitchFamily="34" charset="0"/>
              <a:buNone/>
              <a:defRPr sz="6000" b="true" kern="1200">
                <a:gradFill>
                  <a:gsLst>
                    <a:gs pos="36000">
                      <a:srgbClr val="024282"/>
                    </a:gs>
                    <a:gs pos="100000">
                      <a:srgbClr val="2764A7">
                        <a:lumMod val="15000"/>
                        <a:lumOff val="85000"/>
                        <a:alpha val="27000"/>
                      </a:srgbClr>
                    </a:gs>
                  </a:gsLst>
                  <a:lin ang="5400000" scaled="false"/>
                </a:gra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kumimoji="false" lang="en-US" altLang="zh-CN" sz="19900" b="true" i="false" u="none" strike="noStrike" kern="1200" cap="none" spc="0" normalizeH="false" baseline="0" noProof="false" dirty="false">
                <a:ln>
                  <a:noFill/>
                </a:ln>
                <a:gradFill>
                  <a:gsLst>
                    <a:gs pos="36000">
                      <a:srgbClr val="024282"/>
                    </a:gs>
                    <a:gs pos="100000">
                      <a:srgbClr val="2764A7">
                        <a:lumMod val="15000"/>
                        <a:lumOff val="85000"/>
                        <a:alpha val="27000"/>
                      </a:srgbClr>
                    </a:gs>
                  </a:gsLst>
                  <a:lin ang="5400000" scaled="false"/>
                </a:gradFill>
                <a:effectLst/>
                <a:uLnTx/>
                <a:uFillTx/>
                <a:latin typeface="Arial Black" panose="020B0A04020102020204" pitchFamily="34" charset="0"/>
                <a:ea typeface="微软雅黑" panose="020B0503020204020204" pitchFamily="34" charset="-122"/>
                <a:cs typeface="+mn-cs"/>
              </a:rPr>
              <a:t>04</a:t>
            </a:r>
            <a:endParaRPr kumimoji="false" lang="zh-CN" altLang="en-US" sz="19900" b="true" i="false" u="none" strike="noStrike" kern="1200" cap="none" spc="0" normalizeH="false" baseline="0" noProof="false" dirty="false">
              <a:ln>
                <a:noFill/>
              </a:ln>
              <a:gradFill>
                <a:gsLst>
                  <a:gs pos="36000">
                    <a:srgbClr val="024282"/>
                  </a:gs>
                  <a:gs pos="100000">
                    <a:srgbClr val="2764A7">
                      <a:lumMod val="15000"/>
                      <a:lumOff val="85000"/>
                      <a:alpha val="27000"/>
                    </a:srgbClr>
                  </a:gs>
                </a:gsLst>
                <a:lin ang="5400000" scaled="false"/>
              </a:gradFill>
              <a:effectLst/>
              <a:uLnTx/>
              <a:uFillTx/>
              <a:latin typeface="Arial Black" panose="020B0A04020102020204" pitchFamily="34" charset="0"/>
              <a:ea typeface="微软雅黑" panose="020B0503020204020204" pitchFamily="34" charset="-122"/>
              <a:cs typeface="+mn-cs"/>
            </a:endParaRPr>
          </a:p>
        </p:txBody>
      </p:sp>
      <p:sp>
        <p:nvSpPr>
          <p:cNvPr id="419" name="文本占位符 4"/>
          <p:cNvSpPr txBox="true"/>
          <p:nvPr/>
        </p:nvSpPr>
        <p:spPr>
          <a:xfrm>
            <a:off x="2156110" y="3246897"/>
            <a:ext cx="6999783" cy="1046193"/>
          </a:xfrm>
          <a:prstGeom prst="rect">
            <a:avLst/>
          </a:prstGeom>
        </p:spPr>
        <p:txBody>
          <a:bodyPr vert="horz" lIns="91440" tIns="45720" rIns="91440" bIns="45720" rtlCol="false">
            <a:noAutofit/>
          </a:bodyPr>
          <a:lstStyle>
            <a:lvl1pPr marL="0" indent="0" algn="l" defTabSz="914400" rtl="false" eaLnBrk="true" latinLnBrk="false" hangingPunct="true">
              <a:lnSpc>
                <a:spcPct val="90000"/>
              </a:lnSpc>
              <a:spcBef>
                <a:spcPts val="1000"/>
              </a:spcBef>
              <a:buFont typeface="Arial" panose="020B0604020202020204" pitchFamily="34" charset="0"/>
              <a:buNone/>
              <a:defRPr sz="44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kumimoji="false" lang="zh-CN" altLang="en-US" sz="6600" b="true" i="false" u="none" strike="noStrike" kern="1200" cap="none" spc="0" normalizeH="false" baseline="0" noProof="false" dirty="false">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a:p>
        </p:txBody>
      </p:sp>
      <p:grpSp>
        <p:nvGrpSpPr>
          <p:cNvPr id="420" name="组合 3"/>
          <p:cNvGrpSpPr/>
          <p:nvPr/>
        </p:nvGrpSpPr>
        <p:grpSpPr>
          <a:xfrm>
            <a:off x="-3049556" y="-2033814"/>
            <a:ext cx="7489372" cy="4795157"/>
            <a:chOff x="-3802743" y="-2148114"/>
            <a:chExt cx="7489372" cy="4795157"/>
          </a:xfrm>
        </p:grpSpPr>
        <p:sp>
          <p:nvSpPr>
            <p:cNvPr id="421"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22"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423" name="组合 6"/>
          <p:cNvGrpSpPr/>
          <p:nvPr/>
        </p:nvGrpSpPr>
        <p:grpSpPr>
          <a:xfrm flipH="true" flipV="true">
            <a:off x="7824192" y="4149080"/>
            <a:ext cx="7489372" cy="4651141"/>
            <a:chOff x="-3802743" y="-2004098"/>
            <a:chExt cx="7489372" cy="4651141"/>
          </a:xfrm>
        </p:grpSpPr>
        <p:sp>
          <p:nvSpPr>
            <p:cNvPr id="424"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25"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2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427" name="矩形 16"/>
          <p:cNvSpPr/>
          <p:nvPr/>
        </p:nvSpPr>
        <p:spPr>
          <a:xfrm>
            <a:off x="2156110" y="4424107"/>
            <a:ext cx="6088997" cy="645160"/>
          </a:xfrm>
          <a:prstGeom prst="rect">
            <a:avLst/>
          </a:prstGeom>
        </p:spPr>
        <p:txBody>
          <a:bodyPr wrap="square">
            <a:spAutoFit/>
          </a:bodyPr>
          <a:lstStyle/>
          <a:p>
            <a:pPr marL="0" marR="0" lvl="0" indent="0" defTabSz="914400" rtl="false" eaLnBrk="true" fontAlgn="base" latinLnBrk="false" hangingPunct="true">
              <a:lnSpc>
                <a:spcPct val="100000"/>
              </a:lnSpc>
              <a:spcBef>
                <a:spcPct val="1"/>
              </a:spcBef>
              <a:spcAft>
                <a:spcPct val="1"/>
              </a:spcAft>
              <a:buClrTx/>
              <a:buSzTx/>
              <a:buFontTx/>
              <a:buNone/>
              <a:defRPr/>
            </a:pPr>
            <a:r>
              <a:rPr lang="en-US" altLang="zh-CN" sz="3600" noProof="false" dirty="false">
                <a:ln>
                  <a:noFill/>
                </a:ln>
                <a:solidFill>
                  <a:srgbClr val="024282"/>
                </a:solidFill>
                <a:effectLst/>
                <a:uLnTx/>
                <a:uFillTx/>
                <a:latin typeface="Calibri Light" panose="020F0302020204030204" pitchFamily="34" charset="0"/>
                <a:ea typeface="方正兰亭黑_GBK"/>
                <a:sym typeface="+mn-ea"/>
              </a:rPr>
              <a:t>Summary</a:t>
            </a:r>
            <a:endParaRPr kumimoji="false" lang="en-US" altLang="zh-CN" sz="1800" b="false" i="false" u="none" strike="noStrike" kern="1200" cap="none" spc="0" normalizeH="false" baseline="0" noProof="false" dirty="false">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41.xml><?xml version="1.0" encoding="utf-8"?>
<p:sld xmlns:a="http://schemas.openxmlformats.org/drawingml/2006/main" xmlns:p="http://schemas.openxmlformats.org/presentationml/2006/main">
  <p:cSld>
    <p:spTree>
      <p:nvGrpSpPr>
        <p:cNvPr id="428" name=""/>
        <p:cNvGrpSpPr/>
        <p:nvPr/>
      </p:nvGrpSpPr>
      <p:grpSpPr>
        <a:xfrm>
          <a:off x="0" y="0"/>
          <a:ext cx="0" cy="0"/>
          <a:chOff x="0" y="0"/>
          <a:chExt cx="0" cy="0"/>
        </a:xfrm>
      </p:grpSpPr>
      <p:grpSp>
        <p:nvGrpSpPr>
          <p:cNvPr id="429" name="组合 3"/>
          <p:cNvGrpSpPr/>
          <p:nvPr/>
        </p:nvGrpSpPr>
        <p:grpSpPr>
          <a:xfrm>
            <a:off x="335361" y="116633"/>
            <a:ext cx="629872" cy="612768"/>
            <a:chOff x="3070727" y="196457"/>
            <a:chExt cx="692047" cy="673255"/>
          </a:xfrm>
        </p:grpSpPr>
        <p:sp>
          <p:nvSpPr>
            <p:cNvPr id="430"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sp>
          <p:nvSpPr>
            <p:cNvPr id="431"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32"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433" name="文本占位符 5"/>
          <p:cNvSpPr txBox="true"/>
          <p:nvPr/>
        </p:nvSpPr>
        <p:spPr>
          <a:xfrm>
            <a:off x="1127447" y="257681"/>
            <a:ext cx="5040313" cy="557722"/>
          </a:xfrm>
          <a:prstGeom prst="rect">
            <a:avLst/>
          </a:prstGeom>
        </p:spPr>
        <p:txBody>
          <a:bodyPr vert="horz" lIns="91440" tIns="45720" rIns="91440" bIns="45720" rtlCol="false">
            <a:normAutofit/>
          </a:bodyPr>
          <a:lstStyle>
            <a:lvl1pPr marL="0" indent="0" algn="l" defTabSz="914400" rtl="false" eaLnBrk="true" latinLnBrk="false" hangingPunct="true">
              <a:lnSpc>
                <a:spcPct val="90000"/>
              </a:lnSpc>
              <a:spcBef>
                <a:spcPts val="1000"/>
              </a:spcBef>
              <a:buFont typeface="Arial" panose="020B0604020202020204" pitchFamily="34" charset="0"/>
              <a:buNone/>
              <a:defRPr sz="3200" b="true"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false" eaLnBrk="true" fontAlgn="auto" latinLnBrk="false" hangingPunct="true">
              <a:lnSpc>
                <a:spcPct val="90000"/>
              </a:lnSpc>
              <a:spcBef>
                <a:spcPts val="1000"/>
              </a:spcBef>
              <a:spcAft>
                <a:spcPts val="0"/>
              </a:spcAft>
              <a:buClrTx/>
              <a:buSzTx/>
              <a:buFont typeface="Arial" panose="020B0604020202020204" pitchFamily="34" charset="0"/>
              <a:buNone/>
              <a:defRPr/>
            </a:pPr>
            <a:r>
              <a:rPr lang="zh-CN" altLang="en-US" dirty="false"/>
              <a:t>总结</a:t>
            </a:r>
            <a:endParaRPr/>
          </a:p>
        </p:txBody>
      </p:sp>
      <p:sp>
        <p:nvSpPr>
          <p:cNvPr id="434" name="矩形 47"/>
          <p:cNvSpPr/>
          <p:nvPr/>
        </p:nvSpPr>
        <p:spPr>
          <a:xfrm>
            <a:off x="335361" y="980727"/>
            <a:ext cx="11322361" cy="5361348"/>
          </a:xfrm>
          <a:prstGeom prst="rect">
            <a:avLst/>
          </a:prstGeom>
          <a:noFill/>
          <a:ln w="12700" cap="flat" cmpd="sng" algn="ctr">
            <a:solidFill>
              <a:srgbClr val="024282"/>
            </a:solidFill>
            <a:prstDash val="solid"/>
            <a:miter lim="800000"/>
          </a:ln>
          <a:effectLst/>
        </p:spPr>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0" cap="none" spc="0" normalizeH="false" baseline="0" noProof="false" dirty="false">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5" name="矩形 1"/>
          <p:cNvSpPr/>
          <p:nvPr/>
        </p:nvSpPr>
        <p:spPr>
          <a:xfrm>
            <a:off x="555592" y="1281394"/>
            <a:ext cx="10883900" cy="5765800"/>
          </a:xfrm>
          <a:prstGeom prst="rect">
            <a:avLst/>
          </a:prstGeom>
        </p:spPr>
        <p:txBody>
          <a:bodyPr wrap="square">
            <a:spAutoFit/>
          </a:bodyPr>
          <a:lstStyle/>
          <a:p>
            <a:pPr>
              <a:lnSpc>
                <a:spcPct val="130000"/>
              </a:lnSpc>
              <a:spcBef>
                <a:spcPts val="600"/>
              </a:spcBef>
              <a:defRPr sz="1800">
                <a:solidFill>
                  <a:schemeClr val="tx1">
                    <a:alpha val="100000"/>
                  </a:schemeClr>
                </a:solidFill>
                <a:latin typeface="Calibri"/>
                <a:ea typeface="宋体"/>
                <a:cs typeface="+mn-cs"/>
              </a:defRPr>
            </a:pPr>
            <a:r>
              <a:rPr lang="zh-CN" sz="1600">
                <a:solidFill>
                  <a:schemeClr val="tx1">
                    <a:alpha val="100000"/>
                  </a:schemeClr>
                </a:solidFill>
                <a:latin typeface="微软雅黑"/>
                <a:ea typeface="微软雅黑"/>
                <a:cs typeface="+mn-cs"/>
              </a:rPr>
              <a:t>一</a:t>
            </a:r>
            <a:r>
              <a:rPr lang="en-US" sz="1800">
                <a:solidFill>
                  <a:schemeClr val="tx1">
                    <a:alpha val="100000"/>
                  </a:schemeClr>
                </a:solidFill>
                <a:latin typeface="微软雅黑"/>
                <a:ea typeface="微软雅黑"/>
                <a:cs typeface="+mn-cs"/>
              </a:rPr>
              <a:t>.</a:t>
            </a:r>
            <a:r>
              <a:rPr lang="zh-CN" sz="1800">
                <a:solidFill>
                  <a:schemeClr val="tx1">
                    <a:alpha val="100000"/>
                  </a:schemeClr>
                </a:solidFill>
                <a:latin typeface="微软雅黑"/>
                <a:ea typeface="微软雅黑"/>
                <a:cs typeface="+mn-cs"/>
              </a:rPr>
              <a:t>收获与总结</a:t>
            </a:r>
            <a:endParaRPr/>
          </a:p>
          <a:p>
            <a:pPr/>
            <a:r>
              <a:rPr b="true">
                <a:latin typeface="宋体"/>
                <a:ea typeface="宋体"/>
                <a:cs typeface="+mn-cs"/>
              </a:rPr>
              <a:t>1.</a:t>
            </a:r>
            <a:r>
              <a:rPr b="true">
                <a:latin typeface="宋体"/>
                <a:ea typeface="宋体"/>
                <a:cs typeface="+mn-cs"/>
              </a:rPr>
              <a:t> </a:t>
            </a:r>
            <a:r>
              <a:rPr b="true">
                <a:latin typeface="宋体"/>
                <a:ea typeface="宋体"/>
                <a:cs typeface="+mn-cs"/>
              </a:rPr>
              <a:t>在用例描述的时候，需要描述出用户与系统之间交互的过程，对于用例进行描述，可以很好地帮助我们了解小米便签的功能，大大提高了对于小米便签开发的能力。</a:t>
            </a:r>
            <a:endParaRPr/>
          </a:p>
          <a:p>
            <a:pPr/>
            <a:r>
              <a:rPr b="true">
                <a:latin typeface="宋体"/>
                <a:ea typeface="宋体"/>
                <a:cs typeface="+mn-cs"/>
              </a:rPr>
              <a:t>2.</a:t>
            </a:r>
            <a:r>
              <a:rPr b="true">
                <a:latin typeface="宋体"/>
                <a:ea typeface="宋体"/>
                <a:cs typeface="+mn-cs"/>
              </a:rPr>
              <a:t> </a:t>
            </a:r>
            <a:r>
              <a:rPr b="true">
                <a:latin typeface="宋体"/>
                <a:ea typeface="宋体"/>
                <a:cs typeface="+mn-cs"/>
              </a:rPr>
              <a:t>画完了包间的关系类图，让我对小米便签的整个体系框架有了初步的认识与理解，对</a:t>
            </a:r>
            <a:r>
              <a:rPr b="true">
                <a:latin typeface="宋体"/>
                <a:ea typeface="宋体"/>
                <a:cs typeface="+mn-cs"/>
              </a:rPr>
              <a:t>j</a:t>
            </a:r>
            <a:r>
              <a:rPr b="true">
                <a:latin typeface="宋体"/>
                <a:ea typeface="宋体"/>
                <a:cs typeface="+mn-cs"/>
              </a:rPr>
              <a:t>ava</a:t>
            </a:r>
            <a:r>
              <a:rPr b="true">
                <a:latin typeface="宋体"/>
                <a:ea typeface="宋体"/>
                <a:cs typeface="+mn-cs"/>
              </a:rPr>
              <a:t>语言的开发模式有了浅显的认识。</a:t>
            </a:r>
            <a:endParaRPr/>
          </a:p>
          <a:p>
            <a:pPr/>
            <a:r>
              <a:rPr b="true">
                <a:latin typeface="宋体"/>
                <a:ea typeface="宋体"/>
                <a:cs typeface="+mn-cs"/>
              </a:rPr>
              <a:t>3.</a:t>
            </a:r>
            <a:r>
              <a:rPr b="true">
                <a:latin typeface="宋体"/>
                <a:ea typeface="宋体"/>
                <a:cs typeface="+mn-cs"/>
              </a:rPr>
              <a:t> </a:t>
            </a:r>
            <a:r>
              <a:rPr b="true">
                <a:latin typeface="宋体"/>
                <a:ea typeface="宋体"/>
                <a:cs typeface="+mn-cs"/>
              </a:rPr>
              <a:t>我们在进行小米便签的使用的时候，我们具体去写了很多的用例描述，包括画了很多用例图、类图、包间关系，这对我们阅读小米便签的源代码也是具有一定帮助的。</a:t>
            </a:r>
            <a:endParaRPr/>
          </a:p>
          <a:p>
            <a:pPr/>
            <a:r>
              <a:rPr b="true">
                <a:latin typeface="宋体"/>
                <a:ea typeface="宋体"/>
                <a:cs typeface="+mn-cs"/>
              </a:rPr>
              <a:t>4.</a:t>
            </a:r>
            <a:r>
              <a:rPr b="true">
                <a:latin typeface="宋体"/>
                <a:ea typeface="宋体"/>
                <a:cs typeface="+mn-cs"/>
              </a:rPr>
              <a:t> </a:t>
            </a:r>
            <a:r>
              <a:rPr b="true">
                <a:latin typeface="宋体"/>
                <a:ea typeface="宋体"/>
                <a:cs typeface="+mn-cs"/>
              </a:rPr>
              <a:t>阅读小米便签源码，使我开始认识和熟悉</a:t>
            </a:r>
            <a:r>
              <a:rPr b="true">
                <a:latin typeface="宋体"/>
                <a:ea typeface="宋体"/>
                <a:cs typeface="+mn-cs"/>
              </a:rPr>
              <a:t>java</a:t>
            </a:r>
            <a:r>
              <a:rPr b="true">
                <a:latin typeface="宋体"/>
                <a:ea typeface="宋体"/>
                <a:cs typeface="+mn-cs"/>
              </a:rPr>
              <a:t>类之间的调用，熟悉</a:t>
            </a:r>
            <a:r>
              <a:rPr b="true">
                <a:latin typeface="宋体"/>
                <a:ea typeface="宋体"/>
                <a:cs typeface="+mn-cs"/>
              </a:rPr>
              <a:t>java</a:t>
            </a:r>
            <a:r>
              <a:rPr b="true">
                <a:latin typeface="宋体"/>
                <a:ea typeface="宋体"/>
                <a:cs typeface="+mn-cs"/>
              </a:rPr>
              <a:t>安卓开发的一些具体代码流程。</a:t>
            </a:r>
            <a:endParaRPr/>
          </a:p>
          <a:p>
            <a:pPr>
              <a:lnSpc>
                <a:spcPct val="150000"/>
              </a:lnSpc>
            </a:pPr>
            <a:r>
              <a:rPr lang="zh-CN">
                <a:latin typeface="宋体"/>
                <a:ea typeface="宋体"/>
                <a:cs typeface="+mn-cs"/>
              </a:rPr>
              <a:t>二</a:t>
            </a:r>
            <a:r>
              <a:rPr>
                <a:latin typeface="宋体"/>
                <a:ea typeface="宋体"/>
                <a:cs typeface="+mn-cs"/>
              </a:rPr>
              <a:t>.</a:t>
            </a:r>
            <a:r>
              <a:rPr b="true">
                <a:latin typeface="宋体"/>
                <a:ea typeface="宋体"/>
                <a:cs typeface="+mn-cs"/>
              </a:rPr>
              <a:t>存在的问题</a:t>
            </a:r>
            <a:endParaRPr/>
          </a:p>
          <a:p>
            <a:pPr/>
            <a:r>
              <a:rPr>
                <a:latin typeface="宋体"/>
                <a:ea typeface="宋体"/>
                <a:cs typeface="+mn-cs"/>
              </a:rPr>
              <a:t>1.</a:t>
            </a:r>
            <a:r>
              <a:rPr>
                <a:latin typeface="宋体"/>
                <a:ea typeface="宋体"/>
                <a:cs typeface="+mn-cs"/>
              </a:rPr>
              <a:t> </a:t>
            </a:r>
            <a:r>
              <a:rPr b="true">
                <a:latin typeface="宋体"/>
                <a:ea typeface="宋体"/>
                <a:cs typeface="+mn-cs"/>
              </a:rPr>
              <a:t>对于</a:t>
            </a:r>
            <a:r>
              <a:rPr b="true">
                <a:latin typeface="宋体"/>
                <a:ea typeface="宋体"/>
                <a:cs typeface="+mn-cs"/>
              </a:rPr>
              <a:t>java</a:t>
            </a:r>
            <a:r>
              <a:rPr b="true">
                <a:latin typeface="宋体"/>
                <a:ea typeface="宋体"/>
                <a:cs typeface="+mn-cs"/>
              </a:rPr>
              <a:t>语言开发还存在一定的不熟悉，对于类与类之间的调用还需要依靠类间关系仔细阅读才能又较好的对整个架构的理解。</a:t>
            </a:r>
            <a:endParaRPr/>
          </a:p>
          <a:p>
            <a:pPr/>
            <a:r>
              <a:rPr>
                <a:latin typeface="宋体"/>
                <a:ea typeface="宋体"/>
                <a:cs typeface="+mn-cs"/>
              </a:rPr>
              <a:t>2.</a:t>
            </a:r>
            <a:r>
              <a:rPr>
                <a:latin typeface="宋体"/>
                <a:ea typeface="宋体"/>
                <a:cs typeface="+mn-cs"/>
              </a:rPr>
              <a:t> </a:t>
            </a:r>
            <a:r>
              <a:rPr b="true">
                <a:latin typeface="宋体"/>
                <a:ea typeface="宋体"/>
                <a:cs typeface="+mn-cs"/>
              </a:rPr>
              <a:t>对于小米便签的一些功能其实能勉强使用，如果涉及到复杂场景的情况下，其实我们还是不能完全熟悉的去使用。而且对于</a:t>
            </a:r>
            <a:r>
              <a:rPr b="true">
                <a:latin typeface="宋体"/>
                <a:ea typeface="宋体"/>
                <a:cs typeface="+mn-cs"/>
              </a:rPr>
              <a:t>Java</a:t>
            </a:r>
            <a:r>
              <a:rPr b="true">
                <a:latin typeface="宋体"/>
                <a:ea typeface="宋体"/>
                <a:cs typeface="+mn-cs"/>
              </a:rPr>
              <a:t>语言代码的精读的话，难度还是很大。</a:t>
            </a:r>
            <a:endParaRPr/>
          </a:p>
          <a:p>
            <a:pPr/>
            <a:r>
              <a:rPr>
                <a:latin typeface="宋体"/>
                <a:ea typeface="宋体"/>
                <a:cs typeface="+mn-cs"/>
              </a:rPr>
              <a:t>3.</a:t>
            </a:r>
            <a:r>
              <a:rPr>
                <a:latin typeface="宋体"/>
                <a:ea typeface="宋体"/>
                <a:cs typeface="+mn-cs"/>
              </a:rPr>
              <a:t> </a:t>
            </a:r>
            <a:r>
              <a:rPr b="true">
                <a:latin typeface="宋体"/>
                <a:ea typeface="宋体"/>
                <a:cs typeface="+mn-cs"/>
              </a:rPr>
              <a:t>第一次接触一个完整的项目，看到小米便签的源码有点无从下手的感觉，各种类之间的继承关系与相互调用关系有点复杂，不能很好的厘清其中的逻辑关系。</a:t>
            </a:r>
            <a:endParaRPr/>
          </a:p>
          <a:p>
            <a:pPr/>
            <a:r>
              <a:rPr>
                <a:latin typeface="宋体"/>
                <a:ea typeface="宋体"/>
                <a:cs typeface="+mn-cs"/>
              </a:rPr>
              <a:t>4.</a:t>
            </a:r>
            <a:r>
              <a:rPr>
                <a:latin typeface="宋体"/>
                <a:ea typeface="宋体"/>
                <a:cs typeface="+mn-cs"/>
              </a:rPr>
              <a:t> </a:t>
            </a:r>
            <a:r>
              <a:rPr b="true">
                <a:latin typeface="宋体"/>
                <a:ea typeface="宋体"/>
                <a:cs typeface="+mn-cs"/>
              </a:rPr>
              <a:t>对</a:t>
            </a:r>
            <a:r>
              <a:rPr b="true">
                <a:latin typeface="宋体"/>
                <a:ea typeface="宋体"/>
                <a:cs typeface="+mn-cs"/>
              </a:rPr>
              <a:t>java</a:t>
            </a:r>
            <a:r>
              <a:rPr b="true">
                <a:latin typeface="宋体"/>
                <a:ea typeface="宋体"/>
                <a:cs typeface="+mn-cs"/>
              </a:rPr>
              <a:t>语法和框架开发不熟悉，对于一些语句还是不能理解。</a:t>
            </a:r>
            <a:endParaRPr/>
          </a:p>
          <a:p>
            <a:pPr>
              <a:lnSpc>
                <a:spcPct val="130000"/>
              </a:lnSpc>
              <a:spcBef>
                <a:spcPts val="600"/>
              </a:spcBef>
              <a:defRPr sz="1800">
                <a:solidFill>
                  <a:schemeClr val="tx1">
                    <a:alpha val="100000"/>
                  </a:schemeClr>
                </a:solidFill>
                <a:latin typeface="Calibri"/>
                <a:ea typeface="宋体"/>
                <a:cs typeface="+mn-cs"/>
              </a:defRPr>
            </a:pPr>
            <a:endParaRPr lang="en-US" sz="1600">
              <a:solidFill>
                <a:srgbClr val="FF0000">
                  <a:alpha val="100000"/>
                </a:srgbClr>
              </a:solidFill>
              <a:latin typeface="微软雅黑"/>
              <a:ea typeface="微软雅黑"/>
              <a:cs typeface="+mn-cs"/>
            </a:endParaRPr>
          </a:p>
          <a:p>
            <a:pPr>
              <a:lnSpc>
                <a:spcPct val="130000"/>
              </a:lnSpc>
              <a:spcBef>
                <a:spcPts val="600"/>
              </a:spcBef>
              <a:defRPr sz="1800">
                <a:solidFill>
                  <a:schemeClr val="tx1">
                    <a:alpha val="100000"/>
                  </a:schemeClr>
                </a:solidFill>
                <a:latin typeface="Calibri"/>
                <a:ea typeface="宋体"/>
                <a:cs typeface="+mn-cs"/>
              </a:defRPr>
            </a:pPr>
            <a:endParaRPr lang="zh-CN" sz="1600">
              <a:ln>
                <a:noFill/>
              </a:ln>
              <a:solidFill>
                <a:srgbClr val="FF0000">
                  <a:alpha val="100000"/>
                </a:srgbClr>
              </a:solidFill>
              <a:effectLst/>
              <a:latin typeface="微软雅黑"/>
              <a:ea typeface="微软雅黑"/>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436" name=""/>
        <p:cNvGrpSpPr/>
        <p:nvPr/>
      </p:nvGrpSpPr>
      <p:grpSpPr>
        <a:xfrm>
          <a:off x="0" y="0"/>
          <a:ext cx="0" cy="0"/>
          <a:chOff x="0" y="0"/>
          <a:chExt cx="0" cy="0"/>
        </a:xfrm>
      </p:grpSpPr>
      <p:pic>
        <p:nvPicPr>
          <p:cNvPr id="437" name="图片 1"/>
          <p:cNvPicPr>
            <a:picLocks noChangeAspect="true"/>
          </p:cNvPicPr>
          <p:nvPr/>
        </p:nvPicPr>
        <p:blipFill>
          <a:blip r:embed="rId2">
            <a:extLst>
              <a:ext uri="{28A0092B-C50C-407E-A947-70E740481C1C}"/>
            </a:extLst>
          </a:blip>
          <a:stretch>
            <a:fillRect/>
          </a:stretch>
        </p:blipFill>
        <p:spPr>
          <a:xfrm>
            <a:off x="191347" y="198849"/>
            <a:ext cx="11809308" cy="5526019"/>
          </a:xfrm>
          <a:prstGeom prst="rect">
            <a:avLst/>
          </a:prstGeom>
        </p:spPr>
      </p:pic>
      <p:sp>
        <p:nvSpPr>
          <p:cNvPr id="438"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0" marR="0" lvl="0" indent="0" algn="ctr" defTabSz="914400" rtl="false" eaLnBrk="true" fontAlgn="auto" latinLnBrk="false" hangingPunct="true">
              <a:lnSpc>
                <a:spcPct val="100000"/>
              </a:lnSpc>
              <a:spcBef>
                <a:spcPts val="0"/>
              </a:spcBef>
              <a:spcAft>
                <a:spcPts val="0"/>
              </a:spcAft>
              <a:buClrTx/>
              <a:buSzTx/>
              <a:buFontTx/>
              <a:buNone/>
              <a:defRPr/>
            </a:pPr>
            <a:endParaRPr kumimoji="false" lang="zh-CN" altLang="en-US" sz="1800" b="false" i="false" u="none" strike="noStrike" kern="1200" cap="none" spc="0" normalizeH="false" baseline="0" noProof="false" dirty="false">
              <a:ln>
                <a:noFill/>
              </a:ln>
              <a:solidFill>
                <a:prstClr val="white"/>
              </a:solidFill>
              <a:effectLst/>
              <a:uLnTx/>
              <a:uFillTx/>
              <a:latin typeface="Calibri" panose="020F0502020204030204"/>
              <a:ea typeface="宋体" panose="02010600030101010101" pitchFamily="2" charset="-122"/>
              <a:cs typeface="+mn-cs"/>
            </a:endParaRPr>
          </a:p>
        </p:txBody>
      </p:sp>
      <p:sp>
        <p:nvSpPr>
          <p:cNvPr id="439" name="文本占位符 24"/>
          <p:cNvSpPr txBox="true"/>
          <p:nvPr/>
        </p:nvSpPr>
        <p:spPr>
          <a:xfrm>
            <a:off x="191348" y="2311737"/>
            <a:ext cx="11809308" cy="1415608"/>
          </a:xfrm>
          <a:prstGeom prst="rect">
            <a:avLst/>
          </a:prstGeom>
        </p:spPr>
        <p:txBody>
          <a:bodyPr vert="horz" lIns="91440" tIns="45720" rIns="91440" bIns="45720" rtlCol="false">
            <a:noAutofit/>
          </a:bodyPr>
          <a:lstStyle>
            <a:lvl1pPr marL="0" indent="0" algn="ctr" defTabSz="914400" rtl="false" eaLnBrk="true" latinLnBrk="false" hangingPunct="true">
              <a:lnSpc>
                <a:spcPct val="90000"/>
              </a:lnSpc>
              <a:spcBef>
                <a:spcPts val="1000"/>
              </a:spcBef>
              <a:buFont typeface="Arial" panose="020B0604020202020204" pitchFamily="34" charset="0"/>
              <a:buNone/>
              <a:defRPr sz="5400" b="true"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false" eaLnBrk="true" fontAlgn="auto" latinLnBrk="false" hangingPunct="true">
              <a:lnSpc>
                <a:spcPct val="125000"/>
              </a:lnSpc>
              <a:spcBef>
                <a:spcPts val="1000"/>
              </a:spcBef>
              <a:spcAft>
                <a:spcPts val="0"/>
              </a:spcAft>
              <a:buClrTx/>
              <a:buSzTx/>
              <a:buFont typeface="Arial" panose="020B0604020202020204" pitchFamily="34" charset="0"/>
              <a:buNone/>
              <a:defRPr/>
            </a:pPr>
            <a:r>
              <a:rPr kumimoji="false" lang="en-US" altLang="zh-CN" sz="7200" b="true" i="false" u="none" strike="noStrike" kern="1200" cap="none" spc="0" normalizeH="false" baseline="0" noProof="false" dirty="false">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false">
                <a:solidFill>
                  <a:sysClr val="window" lastClr="FFFFFF"/>
                </a:solidFill>
              </a:rPr>
              <a:t>!</a:t>
            </a:r>
            <a:endParaRPr kumimoji="false" lang="zh-CN" altLang="en-US" sz="4800" b="true" i="true" u="none" strike="noStrike" kern="1200" cap="none" spc="0" normalizeH="false" baseline="0" noProof="false" dirty="false">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440"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41" name="图片 3"/>
          <p:cNvPicPr>
            <a:picLocks noChangeAspect="true"/>
          </p:cNvPicPr>
          <p:nvPr/>
        </p:nvPicPr>
        <p:blipFill>
          <a:blip r:embed="rId3">
            <a:extLst>
              <a:ext uri="{28A0092B-C50C-407E-A947-70E740481C1C}"/>
            </a:extLst>
          </a:blip>
          <a:stretch>
            <a:fillRect/>
          </a:stretch>
        </p:blipFill>
        <p:spPr>
          <a:xfrm>
            <a:off x="3880911" y="663016"/>
            <a:ext cx="4430178" cy="1160285"/>
          </a:xfrm>
          <a:prstGeom prst="rect">
            <a:avLst/>
          </a:prstGeom>
        </p:spPr>
      </p:pic>
    </p:spTree>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false">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false">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theme>
</file>

<file path=docProps/app.xml><?xml version="1.0" encoding="utf-8"?>
<Properties xmlns:vt="http://schemas.openxmlformats.org/officeDocument/2006/docPropsVTypes" xmlns="http://schemas.openxmlformats.org/officeDocument/2006/extended-properties">
  <Application>Tencent office</Application>
</Properties>
</file>

<file path=docProps/core.xml><?xml version="1.0" encoding="utf-8"?>
<cp:coreProperties xmlns:xsi="http://www.w3.org/2001/XMLSchema-instance" xmlns:cp="http://schemas.openxmlformats.org/package/2006/metadata/core-properties" xmlns:dcmitype="http://purl.org/dc/dcmitype/" xmlns:dc="http://purl.org/dc/elements/1.1/" xmlns:dcterms="http://purl.org/dc/terms/">
  <dcterms:created xsi:type="dcterms:W3CDTF">2024-06-04T22:48:32Z</dcterms:created>
  <dcterms:modified xsi:type="dcterms:W3CDTF">2024-06-04T22:48:32Z</dcterms:modified>
</cp:coreProperties>
</file>