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7" r:id="rId3"/>
    <p:sldId id="319" r:id="rId5"/>
    <p:sldId id="320" r:id="rId6"/>
    <p:sldId id="323" r:id="rId7"/>
    <p:sldId id="324" r:id="rId8"/>
    <p:sldId id="355" r:id="rId9"/>
    <p:sldId id="289" r:id="rId10"/>
    <p:sldId id="357" r:id="rId11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66B4"/>
    <a:srgbClr val="2BA939"/>
    <a:srgbClr val="FAFBFD"/>
    <a:srgbClr val="4B7FB1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9" autoAdjust="0"/>
    <p:restoredTop sz="96412" autoAdjust="0"/>
  </p:normalViewPr>
  <p:slideViewPr>
    <p:cSldViewPr snapToGrid="0" showGuides="1">
      <p:cViewPr varScale="1">
        <p:scale>
          <a:sx n="107" d="100"/>
          <a:sy n="107" d="100"/>
        </p:scale>
        <p:origin x="84" y="132"/>
      </p:cViewPr>
      <p:guideLst>
        <p:guide orient="horz" pos="2160"/>
        <p:guide pos="384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gs" Target="tags/tag4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9EBE1B-14DF-454F-8704-A37C6511FD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3ECC8E-713B-43DB-9E98-DADAF6EED59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3ECC8E-713B-43DB-9E98-DADAF6EED5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3ECC8E-713B-43DB-9E98-DADAF6EED5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3ECC8E-713B-43DB-9E98-DADAF6EED5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AEFDA-ABF5-4D7B-974B-B6EB1B314E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4B9C-8245-4DA3-AD90-A01B8FB10F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alphaModFix amt="35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4" r="9044" b="23467"/>
          <a:stretch>
            <a:fillRect/>
          </a:stretch>
        </p:blipFill>
        <p:spPr>
          <a:xfrm>
            <a:off x="0" y="1847526"/>
            <a:ext cx="12192000" cy="5010474"/>
          </a:xfrm>
          <a:custGeom>
            <a:avLst/>
            <a:gdLst>
              <a:gd name="connsiteX0" fmla="*/ 0 w 12192000"/>
              <a:gd name="connsiteY0" fmla="*/ 0 h 5010474"/>
              <a:gd name="connsiteX1" fmla="*/ 12192000 w 12192000"/>
              <a:gd name="connsiteY1" fmla="*/ 0 h 5010474"/>
              <a:gd name="connsiteX2" fmla="*/ 12192000 w 12192000"/>
              <a:gd name="connsiteY2" fmla="*/ 5010474 h 5010474"/>
              <a:gd name="connsiteX3" fmla="*/ 0 w 12192000"/>
              <a:gd name="connsiteY3" fmla="*/ 5010474 h 501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010474">
                <a:moveTo>
                  <a:pt x="0" y="0"/>
                </a:moveTo>
                <a:lnTo>
                  <a:pt x="12192000" y="0"/>
                </a:lnTo>
                <a:lnTo>
                  <a:pt x="12192000" y="5010474"/>
                </a:lnTo>
                <a:lnTo>
                  <a:pt x="0" y="5010474"/>
                </a:lnTo>
                <a:close/>
              </a:path>
            </a:pathLst>
          </a:custGeom>
        </p:spPr>
      </p:pic>
      <p:sp>
        <p:nvSpPr>
          <p:cNvPr id="6" name="任意多边形: 形状 5"/>
          <p:cNvSpPr/>
          <p:nvPr userDrawn="1"/>
        </p:nvSpPr>
        <p:spPr>
          <a:xfrm>
            <a:off x="292100" y="674718"/>
            <a:ext cx="11607800" cy="5899896"/>
          </a:xfrm>
          <a:custGeom>
            <a:avLst/>
            <a:gdLst>
              <a:gd name="connsiteX0" fmla="*/ 1977946 w 11607800"/>
              <a:gd name="connsiteY0" fmla="*/ 0 h 5899896"/>
              <a:gd name="connsiteX1" fmla="*/ 4067909 w 11607800"/>
              <a:gd name="connsiteY1" fmla="*/ 0 h 5899896"/>
              <a:gd name="connsiteX2" fmla="*/ 6858011 w 11607800"/>
              <a:gd name="connsiteY2" fmla="*/ 0 h 5899896"/>
              <a:gd name="connsiteX3" fmla="*/ 11607800 w 11607800"/>
              <a:gd name="connsiteY3" fmla="*/ 0 h 5899896"/>
              <a:gd name="connsiteX4" fmla="*/ 11607800 w 11607800"/>
              <a:gd name="connsiteY4" fmla="*/ 74050 h 5899896"/>
              <a:gd name="connsiteX5" fmla="*/ 11607800 w 11607800"/>
              <a:gd name="connsiteY5" fmla="*/ 783708 h 5899896"/>
              <a:gd name="connsiteX6" fmla="*/ 11607800 w 11607800"/>
              <a:gd name="connsiteY6" fmla="*/ 857758 h 5899896"/>
              <a:gd name="connsiteX7" fmla="*/ 11607800 w 11607800"/>
              <a:gd name="connsiteY7" fmla="*/ 1107919 h 5899896"/>
              <a:gd name="connsiteX8" fmla="*/ 11607800 w 11607800"/>
              <a:gd name="connsiteY8" fmla="*/ 1181969 h 5899896"/>
              <a:gd name="connsiteX9" fmla="*/ 11607800 w 11607800"/>
              <a:gd name="connsiteY9" fmla="*/ 5825846 h 5899896"/>
              <a:gd name="connsiteX10" fmla="*/ 11607800 w 11607800"/>
              <a:gd name="connsiteY10" fmla="*/ 5899896 h 5899896"/>
              <a:gd name="connsiteX11" fmla="*/ 0 w 11607800"/>
              <a:gd name="connsiteY11" fmla="*/ 5899896 h 5899896"/>
              <a:gd name="connsiteX12" fmla="*/ 0 w 11607800"/>
              <a:gd name="connsiteY12" fmla="*/ 5825846 h 5899896"/>
              <a:gd name="connsiteX13" fmla="*/ 0 w 11607800"/>
              <a:gd name="connsiteY13" fmla="*/ 857758 h 5899896"/>
              <a:gd name="connsiteX14" fmla="*/ 0 w 11607800"/>
              <a:gd name="connsiteY14" fmla="*/ 783708 h 5899896"/>
              <a:gd name="connsiteX15" fmla="*/ 1 w 11607800"/>
              <a:gd name="connsiteY15" fmla="*/ 783708 h 5899896"/>
              <a:gd name="connsiteX16" fmla="*/ 1 w 11607800"/>
              <a:gd name="connsiteY16" fmla="*/ 91415 h 5899896"/>
              <a:gd name="connsiteX17" fmla="*/ 1 w 11607800"/>
              <a:gd name="connsiteY17" fmla="*/ 17365 h 5899896"/>
              <a:gd name="connsiteX18" fmla="*/ 126929 w 11607800"/>
              <a:gd name="connsiteY18" fmla="*/ 17365 h 5899896"/>
              <a:gd name="connsiteX19" fmla="*/ 999397 w 11607800"/>
              <a:gd name="connsiteY19" fmla="*/ 508536 h 5899896"/>
              <a:gd name="connsiteX20" fmla="*/ 1052438 w 11607800"/>
              <a:gd name="connsiteY20" fmla="*/ 612146 h 5899896"/>
              <a:gd name="connsiteX21" fmla="*/ 1052438 w 11607800"/>
              <a:gd name="connsiteY21" fmla="*/ 594782 h 5899896"/>
              <a:gd name="connsiteX22" fmla="*/ 1105478 w 11607800"/>
              <a:gd name="connsiteY22" fmla="*/ 491171 h 5899896"/>
              <a:gd name="connsiteX23" fmla="*/ 1977946 w 11607800"/>
              <a:gd name="connsiteY23" fmla="*/ 0 h 5899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607800" h="5899896">
                <a:moveTo>
                  <a:pt x="1977946" y="0"/>
                </a:moveTo>
                <a:lnTo>
                  <a:pt x="4067909" y="0"/>
                </a:lnTo>
                <a:lnTo>
                  <a:pt x="6858011" y="0"/>
                </a:lnTo>
                <a:lnTo>
                  <a:pt x="11607800" y="0"/>
                </a:lnTo>
                <a:lnTo>
                  <a:pt x="11607800" y="74050"/>
                </a:lnTo>
                <a:lnTo>
                  <a:pt x="11607800" y="783708"/>
                </a:lnTo>
                <a:lnTo>
                  <a:pt x="11607800" y="857758"/>
                </a:lnTo>
                <a:lnTo>
                  <a:pt x="11607800" y="1107919"/>
                </a:lnTo>
                <a:lnTo>
                  <a:pt x="11607800" y="1181969"/>
                </a:lnTo>
                <a:lnTo>
                  <a:pt x="11607800" y="5825846"/>
                </a:lnTo>
                <a:lnTo>
                  <a:pt x="11607800" y="5899896"/>
                </a:lnTo>
                <a:lnTo>
                  <a:pt x="0" y="5899896"/>
                </a:lnTo>
                <a:lnTo>
                  <a:pt x="0" y="5825846"/>
                </a:lnTo>
                <a:lnTo>
                  <a:pt x="0" y="857758"/>
                </a:lnTo>
                <a:lnTo>
                  <a:pt x="0" y="783708"/>
                </a:lnTo>
                <a:lnTo>
                  <a:pt x="1" y="783708"/>
                </a:lnTo>
                <a:lnTo>
                  <a:pt x="1" y="91415"/>
                </a:lnTo>
                <a:lnTo>
                  <a:pt x="1" y="17365"/>
                </a:lnTo>
                <a:lnTo>
                  <a:pt x="126929" y="17365"/>
                </a:lnTo>
                <a:cubicBezTo>
                  <a:pt x="496673" y="17365"/>
                  <a:pt x="820473" y="214067"/>
                  <a:pt x="999397" y="508536"/>
                </a:cubicBezTo>
                <a:lnTo>
                  <a:pt x="1052438" y="612146"/>
                </a:lnTo>
                <a:lnTo>
                  <a:pt x="1052438" y="594782"/>
                </a:lnTo>
                <a:lnTo>
                  <a:pt x="1105478" y="491171"/>
                </a:lnTo>
                <a:cubicBezTo>
                  <a:pt x="1284402" y="196702"/>
                  <a:pt x="1608203" y="0"/>
                  <a:pt x="1977946" y="0"/>
                </a:cubicBezTo>
                <a:close/>
              </a:path>
            </a:pathLst>
          </a:custGeom>
          <a:solidFill>
            <a:srgbClr val="FAFBFD">
              <a:alpha val="74000"/>
            </a:srgbClr>
          </a:solidFill>
          <a:ln w="63500"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0366B4"/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 userDrawn="1"/>
        </p:nvGrpSpPr>
        <p:grpSpPr>
          <a:xfrm>
            <a:off x="889776" y="85500"/>
            <a:ext cx="891914" cy="686026"/>
            <a:chOff x="998346" y="169008"/>
            <a:chExt cx="674773" cy="519009"/>
          </a:xfrm>
          <a:solidFill>
            <a:srgbClr val="0366B4"/>
          </a:solidFill>
        </p:grpSpPr>
        <p:sp>
          <p:nvSpPr>
            <p:cNvPr id="13" name="任意多边形: 形状 12"/>
            <p:cNvSpPr/>
            <p:nvPr/>
          </p:nvSpPr>
          <p:spPr>
            <a:xfrm>
              <a:off x="1352359" y="169008"/>
              <a:ext cx="228967" cy="480935"/>
            </a:xfrm>
            <a:custGeom>
              <a:avLst/>
              <a:gdLst>
                <a:gd name="connsiteX0" fmla="*/ 0 w 2186791"/>
                <a:gd name="connsiteY0" fmla="*/ 891264 h 4593245"/>
                <a:gd name="connsiteX1" fmla="*/ 905537 w 2186791"/>
                <a:gd name="connsiteY1" fmla="*/ 172781 h 4593245"/>
                <a:gd name="connsiteX2" fmla="*/ 2186791 w 2186791"/>
                <a:gd name="connsiteY2" fmla="*/ -28 h 4593245"/>
                <a:gd name="connsiteX3" fmla="*/ 2186791 w 2186791"/>
                <a:gd name="connsiteY3" fmla="*/ 3701885 h 4593245"/>
                <a:gd name="connsiteX4" fmla="*/ 989052 w 2186791"/>
                <a:gd name="connsiteY4" fmla="*/ 3892885 h 4593245"/>
                <a:gd name="connsiteX5" fmla="*/ 0 w 2186791"/>
                <a:gd name="connsiteY5" fmla="*/ 4593218 h 4593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86791" h="4593245">
                  <a:moveTo>
                    <a:pt x="0" y="891264"/>
                  </a:moveTo>
                  <a:cubicBezTo>
                    <a:pt x="0" y="891264"/>
                    <a:pt x="541092" y="321306"/>
                    <a:pt x="905537" y="172781"/>
                  </a:cubicBezTo>
                  <a:cubicBezTo>
                    <a:pt x="1270003" y="24229"/>
                    <a:pt x="2186791" y="-28"/>
                    <a:pt x="2186791" y="-28"/>
                  </a:cubicBezTo>
                  <a:lnTo>
                    <a:pt x="2186791" y="3701885"/>
                  </a:lnTo>
                  <a:cubicBezTo>
                    <a:pt x="2186791" y="3701885"/>
                    <a:pt x="1353518" y="3744329"/>
                    <a:pt x="989052" y="3892885"/>
                  </a:cubicBezTo>
                  <a:cubicBezTo>
                    <a:pt x="624587" y="4041437"/>
                    <a:pt x="0" y="4593218"/>
                    <a:pt x="0" y="4593218"/>
                  </a:cubicBezTo>
                  <a:close/>
                </a:path>
              </a:pathLst>
            </a:custGeom>
            <a:solidFill>
              <a:srgbClr val="0366B4">
                <a:alpha val="21000"/>
              </a:srgbClr>
            </a:solidFill>
            <a:ln w="66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4" name="任意多边形: 形状 13"/>
            <p:cNvSpPr/>
            <p:nvPr/>
          </p:nvSpPr>
          <p:spPr>
            <a:xfrm>
              <a:off x="1369837" y="197564"/>
              <a:ext cx="259572" cy="480931"/>
            </a:xfrm>
            <a:custGeom>
              <a:avLst/>
              <a:gdLst>
                <a:gd name="connsiteX0" fmla="*/ 2479094 w 2479093"/>
                <a:gd name="connsiteY0" fmla="*/ -28 h 4593207"/>
                <a:gd name="connsiteX1" fmla="*/ 2145148 w 2479093"/>
                <a:gd name="connsiteY1" fmla="*/ 17400 h 4593207"/>
                <a:gd name="connsiteX2" fmla="*/ 2145148 w 2479093"/>
                <a:gd name="connsiteY2" fmla="*/ 3574719 h 4593207"/>
                <a:gd name="connsiteX3" fmla="*/ 947342 w 2479093"/>
                <a:gd name="connsiteY3" fmla="*/ 3765558 h 4593207"/>
                <a:gd name="connsiteX4" fmla="*/ 104357 w 2479093"/>
                <a:gd name="connsiteY4" fmla="*/ 4263132 h 4593207"/>
                <a:gd name="connsiteX5" fmla="*/ 0 w 2479093"/>
                <a:gd name="connsiteY5" fmla="*/ 4593180 h 4593207"/>
                <a:gd name="connsiteX6" fmla="*/ 1072567 w 2479093"/>
                <a:gd name="connsiteY6" fmla="*/ 4056608 h 4593207"/>
                <a:gd name="connsiteX7" fmla="*/ 2479060 w 2479093"/>
                <a:gd name="connsiteY7" fmla="*/ 3701941 h 4593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79093" h="4593207">
                  <a:moveTo>
                    <a:pt x="2479094" y="-28"/>
                  </a:moveTo>
                  <a:cubicBezTo>
                    <a:pt x="2479094" y="-28"/>
                    <a:pt x="2337868" y="3979"/>
                    <a:pt x="2145148" y="17400"/>
                  </a:cubicBezTo>
                  <a:lnTo>
                    <a:pt x="2145148" y="3574719"/>
                  </a:lnTo>
                  <a:cubicBezTo>
                    <a:pt x="2145148" y="3574719"/>
                    <a:pt x="1311807" y="3617006"/>
                    <a:pt x="947342" y="3765558"/>
                  </a:cubicBezTo>
                  <a:cubicBezTo>
                    <a:pt x="757655" y="3842871"/>
                    <a:pt x="310251" y="4102009"/>
                    <a:pt x="104357" y="4263132"/>
                  </a:cubicBezTo>
                  <a:lnTo>
                    <a:pt x="0" y="4593180"/>
                  </a:lnTo>
                  <a:cubicBezTo>
                    <a:pt x="0" y="4593180"/>
                    <a:pt x="708102" y="4205160"/>
                    <a:pt x="1072567" y="4056608"/>
                  </a:cubicBezTo>
                  <a:cubicBezTo>
                    <a:pt x="1437032" y="3908056"/>
                    <a:pt x="2479060" y="3701941"/>
                    <a:pt x="2479060" y="3701941"/>
                  </a:cubicBezTo>
                  <a:close/>
                </a:path>
              </a:pathLst>
            </a:custGeom>
            <a:solidFill>
              <a:srgbClr val="0366B4">
                <a:alpha val="34000"/>
              </a:srgbClr>
            </a:solidFill>
            <a:ln w="66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" name="任意多边形: 形状 14"/>
            <p:cNvSpPr/>
            <p:nvPr/>
          </p:nvSpPr>
          <p:spPr>
            <a:xfrm>
              <a:off x="1406994" y="229941"/>
              <a:ext cx="266125" cy="458076"/>
            </a:xfrm>
            <a:custGeom>
              <a:avLst/>
              <a:gdLst>
                <a:gd name="connsiteX0" fmla="*/ 2541659 w 2541679"/>
                <a:gd name="connsiteY0" fmla="*/ -28 h 4374922"/>
                <a:gd name="connsiteX1" fmla="*/ 2291202 w 2541679"/>
                <a:gd name="connsiteY1" fmla="*/ 11954 h 4374922"/>
                <a:gd name="connsiteX2" fmla="*/ 2291202 w 2541679"/>
                <a:gd name="connsiteY2" fmla="*/ 3538332 h 4374922"/>
                <a:gd name="connsiteX3" fmla="*/ 1093396 w 2541679"/>
                <a:gd name="connsiteY3" fmla="*/ 3729171 h 4374922"/>
                <a:gd name="connsiteX4" fmla="*/ 166963 w 2541679"/>
                <a:gd name="connsiteY4" fmla="*/ 4165638 h 4374922"/>
                <a:gd name="connsiteX5" fmla="*/ 0 w 2541679"/>
                <a:gd name="connsiteY5" fmla="*/ 4374894 h 4374922"/>
                <a:gd name="connsiteX6" fmla="*/ 1343873 w 2541679"/>
                <a:gd name="connsiteY6" fmla="*/ 3892992 h 4374922"/>
                <a:gd name="connsiteX7" fmla="*/ 2541679 w 2541679"/>
                <a:gd name="connsiteY7" fmla="*/ 3701933 h 4374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41679" h="4374922">
                  <a:moveTo>
                    <a:pt x="2541659" y="-28"/>
                  </a:moveTo>
                  <a:cubicBezTo>
                    <a:pt x="2541659" y="-28"/>
                    <a:pt x="2439452" y="2954"/>
                    <a:pt x="2291202" y="11954"/>
                  </a:cubicBezTo>
                  <a:lnTo>
                    <a:pt x="2291202" y="3538332"/>
                  </a:lnTo>
                  <a:cubicBezTo>
                    <a:pt x="2291202" y="3538332"/>
                    <a:pt x="1457861" y="3580619"/>
                    <a:pt x="1093396" y="3729171"/>
                  </a:cubicBezTo>
                  <a:cubicBezTo>
                    <a:pt x="876906" y="3817407"/>
                    <a:pt x="381543" y="3993016"/>
                    <a:pt x="166963" y="4165638"/>
                  </a:cubicBezTo>
                  <a:lnTo>
                    <a:pt x="0" y="4374894"/>
                  </a:lnTo>
                  <a:cubicBezTo>
                    <a:pt x="0" y="4374894"/>
                    <a:pt x="979408" y="4041551"/>
                    <a:pt x="1343873" y="3892992"/>
                  </a:cubicBezTo>
                  <a:cubicBezTo>
                    <a:pt x="1708339" y="3744441"/>
                    <a:pt x="2541679" y="3701933"/>
                    <a:pt x="2541679" y="3701933"/>
                  </a:cubicBezTo>
                  <a:close/>
                </a:path>
              </a:pathLst>
            </a:custGeom>
            <a:grpFill/>
            <a:ln w="66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6" name="任意多边形: 形状 15"/>
            <p:cNvSpPr/>
            <p:nvPr/>
          </p:nvSpPr>
          <p:spPr>
            <a:xfrm>
              <a:off x="1090140" y="169008"/>
              <a:ext cx="228967" cy="480935"/>
            </a:xfrm>
            <a:custGeom>
              <a:avLst/>
              <a:gdLst>
                <a:gd name="connsiteX0" fmla="*/ 2186791 w 2186791"/>
                <a:gd name="connsiteY0" fmla="*/ 891264 h 4593245"/>
                <a:gd name="connsiteX1" fmla="*/ 1281254 w 2186791"/>
                <a:gd name="connsiteY1" fmla="*/ 172781 h 4593245"/>
                <a:gd name="connsiteX2" fmla="*/ 0 w 2186791"/>
                <a:gd name="connsiteY2" fmla="*/ -28 h 4593245"/>
                <a:gd name="connsiteX3" fmla="*/ 0 w 2186791"/>
                <a:gd name="connsiteY3" fmla="*/ 3701885 h 4593245"/>
                <a:gd name="connsiteX4" fmla="*/ 1197739 w 2186791"/>
                <a:gd name="connsiteY4" fmla="*/ 3892885 h 4593245"/>
                <a:gd name="connsiteX5" fmla="*/ 2186791 w 2186791"/>
                <a:gd name="connsiteY5" fmla="*/ 4593218 h 4593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86791" h="4593245">
                  <a:moveTo>
                    <a:pt x="2186791" y="891264"/>
                  </a:moveTo>
                  <a:cubicBezTo>
                    <a:pt x="2186791" y="891264"/>
                    <a:pt x="1645699" y="321306"/>
                    <a:pt x="1281254" y="172781"/>
                  </a:cubicBezTo>
                  <a:cubicBezTo>
                    <a:pt x="916789" y="24229"/>
                    <a:pt x="0" y="-28"/>
                    <a:pt x="0" y="-28"/>
                  </a:cubicBezTo>
                  <a:lnTo>
                    <a:pt x="0" y="3701885"/>
                  </a:lnTo>
                  <a:cubicBezTo>
                    <a:pt x="0" y="3701885"/>
                    <a:pt x="833274" y="3744329"/>
                    <a:pt x="1197739" y="3892885"/>
                  </a:cubicBezTo>
                  <a:cubicBezTo>
                    <a:pt x="1562204" y="4041437"/>
                    <a:pt x="2186791" y="4593218"/>
                    <a:pt x="2186791" y="4593218"/>
                  </a:cubicBezTo>
                  <a:close/>
                </a:path>
              </a:pathLst>
            </a:custGeom>
            <a:solidFill>
              <a:srgbClr val="0366B4">
                <a:alpha val="21000"/>
              </a:srgbClr>
            </a:solidFill>
            <a:ln w="66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7" name="任意多边形: 形状 16"/>
            <p:cNvSpPr/>
            <p:nvPr/>
          </p:nvSpPr>
          <p:spPr>
            <a:xfrm>
              <a:off x="1042050" y="197564"/>
              <a:ext cx="259572" cy="480931"/>
            </a:xfrm>
            <a:custGeom>
              <a:avLst/>
              <a:gdLst>
                <a:gd name="connsiteX0" fmla="*/ 0 w 2479093"/>
                <a:gd name="connsiteY0" fmla="*/ -28 h 4593207"/>
                <a:gd name="connsiteX1" fmla="*/ 333946 w 2479093"/>
                <a:gd name="connsiteY1" fmla="*/ 17400 h 4593207"/>
                <a:gd name="connsiteX2" fmla="*/ 333946 w 2479093"/>
                <a:gd name="connsiteY2" fmla="*/ 3574719 h 4593207"/>
                <a:gd name="connsiteX3" fmla="*/ 1531752 w 2479093"/>
                <a:gd name="connsiteY3" fmla="*/ 3765558 h 4593207"/>
                <a:gd name="connsiteX4" fmla="*/ 2374737 w 2479093"/>
                <a:gd name="connsiteY4" fmla="*/ 4263132 h 4593207"/>
                <a:gd name="connsiteX5" fmla="*/ 2479093 w 2479093"/>
                <a:gd name="connsiteY5" fmla="*/ 4593180 h 4593207"/>
                <a:gd name="connsiteX6" fmla="*/ 1406526 w 2479093"/>
                <a:gd name="connsiteY6" fmla="*/ 4056608 h 4593207"/>
                <a:gd name="connsiteX7" fmla="*/ 33 w 2479093"/>
                <a:gd name="connsiteY7" fmla="*/ 3701988 h 4593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79093" h="4593207">
                  <a:moveTo>
                    <a:pt x="0" y="-28"/>
                  </a:moveTo>
                  <a:cubicBezTo>
                    <a:pt x="0" y="-28"/>
                    <a:pt x="141225" y="3979"/>
                    <a:pt x="333946" y="17400"/>
                  </a:cubicBezTo>
                  <a:lnTo>
                    <a:pt x="333946" y="3574719"/>
                  </a:lnTo>
                  <a:cubicBezTo>
                    <a:pt x="333946" y="3574719"/>
                    <a:pt x="1167287" y="3617006"/>
                    <a:pt x="1531752" y="3765558"/>
                  </a:cubicBezTo>
                  <a:cubicBezTo>
                    <a:pt x="1721438" y="3842871"/>
                    <a:pt x="2168843" y="4102009"/>
                    <a:pt x="2374737" y="4263132"/>
                  </a:cubicBezTo>
                  <a:lnTo>
                    <a:pt x="2479093" y="4593180"/>
                  </a:lnTo>
                  <a:cubicBezTo>
                    <a:pt x="2479093" y="4593180"/>
                    <a:pt x="1770992" y="4205160"/>
                    <a:pt x="1406526" y="4056608"/>
                  </a:cubicBezTo>
                  <a:cubicBezTo>
                    <a:pt x="1042061" y="3908063"/>
                    <a:pt x="33" y="3701988"/>
                    <a:pt x="33" y="3701988"/>
                  </a:cubicBezTo>
                  <a:close/>
                </a:path>
              </a:pathLst>
            </a:custGeom>
            <a:solidFill>
              <a:srgbClr val="0366B4">
                <a:alpha val="34000"/>
              </a:srgbClr>
            </a:solidFill>
            <a:ln w="66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8" name="任意多边形: 形状 17"/>
            <p:cNvSpPr/>
            <p:nvPr/>
          </p:nvSpPr>
          <p:spPr>
            <a:xfrm>
              <a:off x="998346" y="229941"/>
              <a:ext cx="266123" cy="458076"/>
            </a:xfrm>
            <a:custGeom>
              <a:avLst/>
              <a:gdLst>
                <a:gd name="connsiteX0" fmla="*/ 0 w 2541659"/>
                <a:gd name="connsiteY0" fmla="*/ -28 h 4374922"/>
                <a:gd name="connsiteX1" fmla="*/ 250458 w 2541659"/>
                <a:gd name="connsiteY1" fmla="*/ 11954 h 4374922"/>
                <a:gd name="connsiteX2" fmla="*/ 250458 w 2541659"/>
                <a:gd name="connsiteY2" fmla="*/ 3538332 h 4374922"/>
                <a:gd name="connsiteX3" fmla="*/ 1448264 w 2541659"/>
                <a:gd name="connsiteY3" fmla="*/ 3729171 h 4374922"/>
                <a:gd name="connsiteX4" fmla="*/ 2374696 w 2541659"/>
                <a:gd name="connsiteY4" fmla="*/ 4165638 h 4374922"/>
                <a:gd name="connsiteX5" fmla="*/ 2541659 w 2541659"/>
                <a:gd name="connsiteY5" fmla="*/ 4374894 h 4374922"/>
                <a:gd name="connsiteX6" fmla="*/ 1197786 w 2541659"/>
                <a:gd name="connsiteY6" fmla="*/ 3892992 h 4374922"/>
                <a:gd name="connsiteX7" fmla="*/ 47 w 2541659"/>
                <a:gd name="connsiteY7" fmla="*/ 3701987 h 4374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41659" h="4374922">
                  <a:moveTo>
                    <a:pt x="0" y="-28"/>
                  </a:moveTo>
                  <a:cubicBezTo>
                    <a:pt x="0" y="-28"/>
                    <a:pt x="102207" y="2954"/>
                    <a:pt x="250458" y="11954"/>
                  </a:cubicBezTo>
                  <a:lnTo>
                    <a:pt x="250458" y="3538332"/>
                  </a:lnTo>
                  <a:cubicBezTo>
                    <a:pt x="250458" y="3538332"/>
                    <a:pt x="1083798" y="3580619"/>
                    <a:pt x="1448264" y="3729171"/>
                  </a:cubicBezTo>
                  <a:cubicBezTo>
                    <a:pt x="1664753" y="3817407"/>
                    <a:pt x="2160116" y="3993016"/>
                    <a:pt x="2374696" y="4165638"/>
                  </a:cubicBezTo>
                  <a:lnTo>
                    <a:pt x="2541659" y="4374894"/>
                  </a:lnTo>
                  <a:cubicBezTo>
                    <a:pt x="2541659" y="4374894"/>
                    <a:pt x="1562251" y="4041551"/>
                    <a:pt x="1197786" y="3892992"/>
                  </a:cubicBezTo>
                  <a:cubicBezTo>
                    <a:pt x="833388" y="3744514"/>
                    <a:pt x="47" y="3701987"/>
                    <a:pt x="47" y="3701987"/>
                  </a:cubicBezTo>
                  <a:close/>
                </a:path>
              </a:pathLst>
            </a:custGeom>
            <a:grpFill/>
            <a:ln w="66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9AEFDA-ABF5-4D7B-974B-B6EB1B314E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64B9C-8245-4DA3-AD90-A01B8FB10F3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图片 60"/>
          <p:cNvPicPr>
            <a:picLocks noChangeAspect="1"/>
          </p:cNvPicPr>
          <p:nvPr/>
        </p:nvPicPr>
        <p:blipFill>
          <a:blip r:embed="rId1">
            <a:alphaModFix amt="35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4" r="9044" b="23467"/>
          <a:stretch>
            <a:fillRect/>
          </a:stretch>
        </p:blipFill>
        <p:spPr>
          <a:xfrm>
            <a:off x="0" y="1847526"/>
            <a:ext cx="12192000" cy="5010474"/>
          </a:xfrm>
          <a:custGeom>
            <a:avLst/>
            <a:gdLst>
              <a:gd name="connsiteX0" fmla="*/ 0 w 12192000"/>
              <a:gd name="connsiteY0" fmla="*/ 0 h 5010474"/>
              <a:gd name="connsiteX1" fmla="*/ 12192000 w 12192000"/>
              <a:gd name="connsiteY1" fmla="*/ 0 h 5010474"/>
              <a:gd name="connsiteX2" fmla="*/ 12192000 w 12192000"/>
              <a:gd name="connsiteY2" fmla="*/ 5010474 h 5010474"/>
              <a:gd name="connsiteX3" fmla="*/ 0 w 12192000"/>
              <a:gd name="connsiteY3" fmla="*/ 5010474 h 501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010474">
                <a:moveTo>
                  <a:pt x="0" y="0"/>
                </a:moveTo>
                <a:lnTo>
                  <a:pt x="12192000" y="0"/>
                </a:lnTo>
                <a:lnTo>
                  <a:pt x="12192000" y="5010474"/>
                </a:lnTo>
                <a:lnTo>
                  <a:pt x="0" y="5010474"/>
                </a:lnTo>
                <a:close/>
              </a:path>
            </a:pathLst>
          </a:custGeom>
        </p:spPr>
      </p:pic>
      <p:sp>
        <p:nvSpPr>
          <p:cNvPr id="46" name="任意多边形: 形状 45"/>
          <p:cNvSpPr/>
          <p:nvPr/>
        </p:nvSpPr>
        <p:spPr>
          <a:xfrm>
            <a:off x="326686" y="1283371"/>
            <a:ext cx="11535114" cy="4484774"/>
          </a:xfrm>
          <a:custGeom>
            <a:avLst/>
            <a:gdLst>
              <a:gd name="connsiteX0" fmla="*/ 6624535 w 11535114"/>
              <a:gd name="connsiteY0" fmla="*/ 0 h 4484774"/>
              <a:gd name="connsiteX1" fmla="*/ 11535114 w 11535114"/>
              <a:gd name="connsiteY1" fmla="*/ 0 h 4484774"/>
              <a:gd name="connsiteX2" fmla="*/ 10791286 w 11535114"/>
              <a:gd name="connsiteY2" fmla="*/ 3972651 h 4484774"/>
              <a:gd name="connsiteX3" fmla="*/ 6624535 w 11535114"/>
              <a:gd name="connsiteY3" fmla="*/ 3972651 h 4484774"/>
              <a:gd name="connsiteX4" fmla="*/ 5816670 w 11535114"/>
              <a:gd name="connsiteY4" fmla="*/ 4383566 h 4484774"/>
              <a:gd name="connsiteX5" fmla="*/ 5767557 w 11535114"/>
              <a:gd name="connsiteY5" fmla="*/ 4470247 h 4484774"/>
              <a:gd name="connsiteX6" fmla="*/ 5767557 w 11535114"/>
              <a:gd name="connsiteY6" fmla="*/ 4484774 h 4484774"/>
              <a:gd name="connsiteX7" fmla="*/ 5718443 w 11535114"/>
              <a:gd name="connsiteY7" fmla="*/ 4398093 h 4484774"/>
              <a:gd name="connsiteX8" fmla="*/ 4910579 w 11535114"/>
              <a:gd name="connsiteY8" fmla="*/ 3987178 h 4484774"/>
              <a:gd name="connsiteX9" fmla="*/ 743828 w 11535114"/>
              <a:gd name="connsiteY9" fmla="*/ 3987178 h 4484774"/>
              <a:gd name="connsiteX10" fmla="*/ 0 w 11535114"/>
              <a:gd name="connsiteY10" fmla="*/ 14527 h 4484774"/>
              <a:gd name="connsiteX11" fmla="*/ 4910579 w 11535114"/>
              <a:gd name="connsiteY11" fmla="*/ 14527 h 4484774"/>
              <a:gd name="connsiteX12" fmla="*/ 5718443 w 11535114"/>
              <a:gd name="connsiteY12" fmla="*/ 425442 h 4484774"/>
              <a:gd name="connsiteX13" fmla="*/ 5767557 w 11535114"/>
              <a:gd name="connsiteY13" fmla="*/ 512123 h 4484774"/>
              <a:gd name="connsiteX14" fmla="*/ 5767557 w 11535114"/>
              <a:gd name="connsiteY14" fmla="*/ 497596 h 4484774"/>
              <a:gd name="connsiteX15" fmla="*/ 5816670 w 11535114"/>
              <a:gd name="connsiteY15" fmla="*/ 410915 h 4484774"/>
              <a:gd name="connsiteX16" fmla="*/ 6624535 w 11535114"/>
              <a:gd name="connsiteY16" fmla="*/ 0 h 448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535114" h="4484774">
                <a:moveTo>
                  <a:pt x="6624535" y="0"/>
                </a:moveTo>
                <a:lnTo>
                  <a:pt x="11535114" y="0"/>
                </a:lnTo>
                <a:lnTo>
                  <a:pt x="10791286" y="3972651"/>
                </a:lnTo>
                <a:lnTo>
                  <a:pt x="6624535" y="3972651"/>
                </a:lnTo>
                <a:cubicBezTo>
                  <a:pt x="6282170" y="3972651"/>
                  <a:pt x="5982345" y="4137213"/>
                  <a:pt x="5816670" y="4383566"/>
                </a:cubicBezTo>
                <a:lnTo>
                  <a:pt x="5767557" y="4470247"/>
                </a:lnTo>
                <a:lnTo>
                  <a:pt x="5767557" y="4484774"/>
                </a:lnTo>
                <a:lnTo>
                  <a:pt x="5718443" y="4398093"/>
                </a:lnTo>
                <a:cubicBezTo>
                  <a:pt x="5552769" y="4151740"/>
                  <a:pt x="5252944" y="3987178"/>
                  <a:pt x="4910579" y="3987178"/>
                </a:cubicBezTo>
                <a:lnTo>
                  <a:pt x="743828" y="3987178"/>
                </a:lnTo>
                <a:lnTo>
                  <a:pt x="0" y="14527"/>
                </a:lnTo>
                <a:lnTo>
                  <a:pt x="4910579" y="14527"/>
                </a:lnTo>
                <a:cubicBezTo>
                  <a:pt x="5252944" y="14527"/>
                  <a:pt x="5552769" y="179089"/>
                  <a:pt x="5718443" y="425442"/>
                </a:cubicBezTo>
                <a:lnTo>
                  <a:pt x="5767557" y="512123"/>
                </a:lnTo>
                <a:lnTo>
                  <a:pt x="5767557" y="497596"/>
                </a:lnTo>
                <a:lnTo>
                  <a:pt x="5816670" y="410915"/>
                </a:lnTo>
                <a:cubicBezTo>
                  <a:pt x="5982345" y="164562"/>
                  <a:pt x="6282170" y="0"/>
                  <a:pt x="6624535" y="0"/>
                </a:cubicBezTo>
                <a:close/>
              </a:path>
            </a:pathLst>
          </a:custGeom>
          <a:noFill/>
          <a:ln w="12700"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0366B4"/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2" name="任意多边形: 形状 41"/>
          <p:cNvSpPr/>
          <p:nvPr/>
        </p:nvSpPr>
        <p:spPr>
          <a:xfrm>
            <a:off x="504486" y="1030568"/>
            <a:ext cx="11179514" cy="5033381"/>
          </a:xfrm>
          <a:custGeom>
            <a:avLst/>
            <a:gdLst>
              <a:gd name="connsiteX0" fmla="*/ 6420316 w 11179514"/>
              <a:gd name="connsiteY0" fmla="*/ 0 h 5033381"/>
              <a:gd name="connsiteX1" fmla="*/ 11179514 w 11179514"/>
              <a:gd name="connsiteY1" fmla="*/ 0 h 5033381"/>
              <a:gd name="connsiteX2" fmla="*/ 10420952 w 11179514"/>
              <a:gd name="connsiteY2" fmla="*/ 4484036 h 5033381"/>
              <a:gd name="connsiteX3" fmla="*/ 6420316 w 11179514"/>
              <a:gd name="connsiteY3" fmla="*/ 4484036 h 5033381"/>
              <a:gd name="connsiteX4" fmla="*/ 5637356 w 11179514"/>
              <a:gd name="connsiteY4" fmla="*/ 4924817 h 5033381"/>
              <a:gd name="connsiteX5" fmla="*/ 5589757 w 11179514"/>
              <a:gd name="connsiteY5" fmla="*/ 5017798 h 5033381"/>
              <a:gd name="connsiteX6" fmla="*/ 5589757 w 11179514"/>
              <a:gd name="connsiteY6" fmla="*/ 5033381 h 5033381"/>
              <a:gd name="connsiteX7" fmla="*/ 5542157 w 11179514"/>
              <a:gd name="connsiteY7" fmla="*/ 4940400 h 5033381"/>
              <a:gd name="connsiteX8" fmla="*/ 4759197 w 11179514"/>
              <a:gd name="connsiteY8" fmla="*/ 4499619 h 5033381"/>
              <a:gd name="connsiteX9" fmla="*/ 758563 w 11179514"/>
              <a:gd name="connsiteY9" fmla="*/ 4499619 h 5033381"/>
              <a:gd name="connsiteX10" fmla="*/ 0 w 11179514"/>
              <a:gd name="connsiteY10" fmla="*/ 15583 h 5033381"/>
              <a:gd name="connsiteX11" fmla="*/ 4759197 w 11179514"/>
              <a:gd name="connsiteY11" fmla="*/ 15583 h 5033381"/>
              <a:gd name="connsiteX12" fmla="*/ 5542157 w 11179514"/>
              <a:gd name="connsiteY12" fmla="*/ 456364 h 5033381"/>
              <a:gd name="connsiteX13" fmla="*/ 5589757 w 11179514"/>
              <a:gd name="connsiteY13" fmla="*/ 549345 h 5033381"/>
              <a:gd name="connsiteX14" fmla="*/ 5589757 w 11179514"/>
              <a:gd name="connsiteY14" fmla="*/ 533762 h 5033381"/>
              <a:gd name="connsiteX15" fmla="*/ 5637356 w 11179514"/>
              <a:gd name="connsiteY15" fmla="*/ 440781 h 5033381"/>
              <a:gd name="connsiteX16" fmla="*/ 6420316 w 11179514"/>
              <a:gd name="connsiteY16" fmla="*/ 0 h 5033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179514" h="5033381">
                <a:moveTo>
                  <a:pt x="6420316" y="0"/>
                </a:moveTo>
                <a:lnTo>
                  <a:pt x="11179514" y="0"/>
                </a:lnTo>
                <a:lnTo>
                  <a:pt x="10420952" y="4484036"/>
                </a:lnTo>
                <a:lnTo>
                  <a:pt x="6420316" y="4484036"/>
                </a:lnTo>
                <a:cubicBezTo>
                  <a:pt x="6088506" y="4484036"/>
                  <a:pt x="5797923" y="4660559"/>
                  <a:pt x="5637356" y="4924817"/>
                </a:cubicBezTo>
                <a:lnTo>
                  <a:pt x="5589757" y="5017798"/>
                </a:lnTo>
                <a:lnTo>
                  <a:pt x="5589757" y="5033381"/>
                </a:lnTo>
                <a:lnTo>
                  <a:pt x="5542157" y="4940400"/>
                </a:lnTo>
                <a:cubicBezTo>
                  <a:pt x="5381590" y="4676141"/>
                  <a:pt x="5091008" y="4499619"/>
                  <a:pt x="4759197" y="4499619"/>
                </a:cubicBezTo>
                <a:lnTo>
                  <a:pt x="758563" y="4499619"/>
                </a:lnTo>
                <a:lnTo>
                  <a:pt x="0" y="15583"/>
                </a:lnTo>
                <a:lnTo>
                  <a:pt x="4759197" y="15583"/>
                </a:lnTo>
                <a:cubicBezTo>
                  <a:pt x="5091008" y="15583"/>
                  <a:pt x="5381590" y="192105"/>
                  <a:pt x="5542157" y="456364"/>
                </a:cubicBezTo>
                <a:lnTo>
                  <a:pt x="5589757" y="549345"/>
                </a:lnTo>
                <a:lnTo>
                  <a:pt x="5589757" y="533762"/>
                </a:lnTo>
                <a:lnTo>
                  <a:pt x="5637356" y="440781"/>
                </a:lnTo>
                <a:cubicBezTo>
                  <a:pt x="5797923" y="176522"/>
                  <a:pt x="6088506" y="0"/>
                  <a:pt x="6420316" y="0"/>
                </a:cubicBezTo>
                <a:close/>
              </a:path>
            </a:pathLst>
          </a:custGeom>
          <a:solidFill>
            <a:schemeClr val="bg1"/>
          </a:solidFill>
          <a:ln w="63500"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0366B4"/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2" name="卷形: 水平 61"/>
          <p:cNvSpPr/>
          <p:nvPr/>
        </p:nvSpPr>
        <p:spPr>
          <a:xfrm>
            <a:off x="3065293" y="3015208"/>
            <a:ext cx="6057900" cy="762000"/>
          </a:xfrm>
          <a:prstGeom prst="horizontalScroll">
            <a:avLst>
              <a:gd name="adj" fmla="val 17461"/>
            </a:avLst>
          </a:prstGeom>
          <a:solidFill>
            <a:srgbClr val="0366B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2066586" y="1816890"/>
            <a:ext cx="8055314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rgbClr val="0366B4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阿里巴巴普惠体 2.0 55 Regular" panose="00020600040101010101" pitchFamily="18" charset="-122"/>
                <a:sym typeface="HarmonyOS Sans SC Light" panose="00000400000000000000" pitchFamily="2" charset="-122"/>
              </a:rPr>
              <a:t>职工管理系统</a:t>
            </a:r>
            <a:endParaRPr lang="zh-CN" altLang="en-US" sz="6600" dirty="0">
              <a:solidFill>
                <a:srgbClr val="0366B4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阿里巴巴普惠体 2.0 55 Regular" panose="00020600040101010101" pitchFamily="18" charset="-122"/>
              <a:sym typeface="HarmonyOS Sans SC Light" panose="00000400000000000000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3196886" y="3226931"/>
            <a:ext cx="5794714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阿里巴巴普惠体 2.0 55 Regular" panose="00020600040101010101" pitchFamily="18" charset="-122"/>
                <a:ea typeface="阿里巴巴普惠体 2.0 55 Regular" panose="00020600040101010101" pitchFamily="18" charset="-122"/>
                <a:cs typeface="阿里巴巴普惠体 2.0 55 Regular" panose="00020600040101010101" pitchFamily="18" charset="-122"/>
                <a:sym typeface="HarmonyOS Sans SC Light" panose="00000400000000000000" pitchFamily="2" charset="-122"/>
              </a:rPr>
              <a:t>段亦柯</a:t>
            </a:r>
            <a:r>
              <a:rPr lang="en-US" altLang="zh-CN" sz="1600" b="1" dirty="0">
                <a:solidFill>
                  <a:schemeClr val="bg1"/>
                </a:solidFill>
                <a:latin typeface="阿里巴巴普惠体 2.0 55 Regular" panose="00020600040101010101" pitchFamily="18" charset="-122"/>
                <a:ea typeface="阿里巴巴普惠体 2.0 55 Regular" panose="00020600040101010101" pitchFamily="18" charset="-122"/>
                <a:cs typeface="阿里巴巴普惠体 2.0 55 Regular" panose="00020600040101010101" pitchFamily="18" charset="-122"/>
                <a:sym typeface="HarmonyOS Sans SC Light" panose="00000400000000000000" pitchFamily="2" charset="-122"/>
              </a:rPr>
              <a:t> / </a:t>
            </a:r>
            <a:r>
              <a:rPr lang="zh-CN" altLang="en-US" sz="1600" b="1" dirty="0">
                <a:solidFill>
                  <a:schemeClr val="bg1"/>
                </a:solidFill>
                <a:latin typeface="阿里巴巴普惠体 2.0 55 Regular" panose="00020600040101010101" pitchFamily="18" charset="-122"/>
                <a:ea typeface="阿里巴巴普惠体 2.0 55 Regular" panose="00020600040101010101" pitchFamily="18" charset="-122"/>
                <a:cs typeface="阿里巴巴普惠体 2.0 55 Regular" panose="00020600040101010101" pitchFamily="18" charset="-122"/>
                <a:sym typeface="HarmonyOS Sans SC Light" panose="00000400000000000000" pitchFamily="2" charset="-122"/>
              </a:rPr>
              <a:t>苏笑南</a:t>
            </a:r>
            <a:r>
              <a:rPr lang="en-US" altLang="zh-CN" sz="1600" b="1" dirty="0">
                <a:solidFill>
                  <a:schemeClr val="bg1"/>
                </a:solidFill>
                <a:latin typeface="阿里巴巴普惠体 2.0 55 Regular" panose="00020600040101010101" pitchFamily="18" charset="-122"/>
                <a:ea typeface="阿里巴巴普惠体 2.0 55 Regular" panose="00020600040101010101" pitchFamily="18" charset="-122"/>
                <a:cs typeface="阿里巴巴普惠体 2.0 55 Regular" panose="00020600040101010101" pitchFamily="18" charset="-122"/>
                <a:sym typeface="HarmonyOS Sans SC Light" panose="00000400000000000000" pitchFamily="2" charset="-122"/>
              </a:rPr>
              <a:t> / </a:t>
            </a:r>
            <a:r>
              <a:rPr lang="zh-CN" altLang="en-US" sz="1600" b="1" dirty="0">
                <a:solidFill>
                  <a:schemeClr val="bg1"/>
                </a:solidFill>
                <a:latin typeface="阿里巴巴普惠体 2.0 55 Regular" panose="00020600040101010101" pitchFamily="18" charset="-122"/>
                <a:ea typeface="阿里巴巴普惠体 2.0 55 Regular" panose="00020600040101010101" pitchFamily="18" charset="-122"/>
                <a:cs typeface="阿里巴巴普惠体 2.0 55 Regular" panose="00020600040101010101" pitchFamily="18" charset="-122"/>
                <a:sym typeface="HarmonyOS Sans SC Light" panose="00000400000000000000" pitchFamily="2" charset="-122"/>
              </a:rPr>
              <a:t>刘天源</a:t>
            </a:r>
            <a:endParaRPr lang="zh-CN" altLang="en-US" sz="1600" b="1" dirty="0">
              <a:solidFill>
                <a:schemeClr val="bg1"/>
              </a:solidFill>
              <a:latin typeface="阿里巴巴普惠体 2.0 55 Regular" panose="00020600040101010101" pitchFamily="18" charset="-122"/>
              <a:ea typeface="阿里巴巴普惠体 2.0 55 Regular" panose="00020600040101010101" pitchFamily="18" charset="-122"/>
              <a:cs typeface="阿里巴巴普惠体 2.0 55 Regular" panose="00020600040101010101" pitchFamily="18" charset="-122"/>
              <a:sym typeface="HarmonyOS Sans SC Light" panose="00000400000000000000" pitchFamily="2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5493325" y="834457"/>
            <a:ext cx="1205350" cy="632900"/>
            <a:chOff x="4440421" y="-1445088"/>
            <a:chExt cx="3153509" cy="1655830"/>
          </a:xfrm>
        </p:grpSpPr>
        <p:sp>
          <p:nvSpPr>
            <p:cNvPr id="27" name="任意多边形: 形状 26"/>
            <p:cNvSpPr/>
            <p:nvPr/>
          </p:nvSpPr>
          <p:spPr>
            <a:xfrm>
              <a:off x="4440421" y="-1445088"/>
              <a:ext cx="3153509" cy="1655830"/>
            </a:xfrm>
            <a:custGeom>
              <a:avLst/>
              <a:gdLst>
                <a:gd name="connsiteX0" fmla="*/ 2862117 w 3153509"/>
                <a:gd name="connsiteY0" fmla="*/ 1305391 h 1655830"/>
                <a:gd name="connsiteX1" fmla="*/ 2862117 w 3153509"/>
                <a:gd name="connsiteY1" fmla="*/ 1003136 h 1655830"/>
                <a:gd name="connsiteX2" fmla="*/ 3153509 w 3153509"/>
                <a:gd name="connsiteY2" fmla="*/ 842106 h 1655830"/>
                <a:gd name="connsiteX3" fmla="*/ 1576827 w 3153509"/>
                <a:gd name="connsiteY3" fmla="*/ 0 h 1655830"/>
                <a:gd name="connsiteX4" fmla="*/ 0 w 3153509"/>
                <a:gd name="connsiteY4" fmla="*/ 842178 h 1655830"/>
                <a:gd name="connsiteX5" fmla="*/ 628603 w 3153509"/>
                <a:gd name="connsiteY5" fmla="*/ 1207250 h 1655830"/>
                <a:gd name="connsiteX6" fmla="*/ 628604 w 3153509"/>
                <a:gd name="connsiteY6" fmla="*/ 1422229 h 1655830"/>
                <a:gd name="connsiteX7" fmla="*/ 628604 w 3153509"/>
                <a:gd name="connsiteY7" fmla="*/ 1439152 h 1655830"/>
                <a:gd name="connsiteX8" fmla="*/ 634294 w 3153509"/>
                <a:gd name="connsiteY8" fmla="*/ 1436566 h 1655830"/>
                <a:gd name="connsiteX9" fmla="*/ 623209 w 3153509"/>
                <a:gd name="connsiteY9" fmla="*/ 1464279 h 1655830"/>
                <a:gd name="connsiteX10" fmla="*/ 1576828 w 3153509"/>
                <a:gd name="connsiteY10" fmla="*/ 1655831 h 1655830"/>
                <a:gd name="connsiteX11" fmla="*/ 2530596 w 3153509"/>
                <a:gd name="connsiteY11" fmla="*/ 1464280 h 1655830"/>
                <a:gd name="connsiteX12" fmla="*/ 2519511 w 3153509"/>
                <a:gd name="connsiteY12" fmla="*/ 1436567 h 1655830"/>
                <a:gd name="connsiteX13" fmla="*/ 2525127 w 3153509"/>
                <a:gd name="connsiteY13" fmla="*/ 1439153 h 1655830"/>
                <a:gd name="connsiteX14" fmla="*/ 2525127 w 3153509"/>
                <a:gd name="connsiteY14" fmla="*/ 1422230 h 1655830"/>
                <a:gd name="connsiteX15" fmla="*/ 2525127 w 3153509"/>
                <a:gd name="connsiteY15" fmla="*/ 1206660 h 1655830"/>
                <a:gd name="connsiteX16" fmla="*/ 2799374 w 3153509"/>
                <a:gd name="connsiteY16" fmla="*/ 1037943 h 1655830"/>
                <a:gd name="connsiteX17" fmla="*/ 2799374 w 3153509"/>
                <a:gd name="connsiteY17" fmla="*/ 1305392 h 1655830"/>
                <a:gd name="connsiteX18" fmla="*/ 2748382 w 3153509"/>
                <a:gd name="connsiteY18" fmla="*/ 1381806 h 1655830"/>
                <a:gd name="connsiteX19" fmla="*/ 2830709 w 3153509"/>
                <a:gd name="connsiteY19" fmla="*/ 1464280 h 1655830"/>
                <a:gd name="connsiteX20" fmla="*/ 2913405 w 3153509"/>
                <a:gd name="connsiteY20" fmla="*/ 1381806 h 1655830"/>
                <a:gd name="connsiteX21" fmla="*/ 2862117 w 3153509"/>
                <a:gd name="connsiteY21" fmla="*/ 1305391 h 1655830"/>
                <a:gd name="connsiteX22" fmla="*/ 1576828 w 3153509"/>
                <a:gd name="connsiteY22" fmla="*/ 1583186 h 1655830"/>
                <a:gd name="connsiteX23" fmla="*/ 730440 w 3153509"/>
                <a:gd name="connsiteY23" fmla="*/ 1464353 h 1655830"/>
                <a:gd name="connsiteX24" fmla="*/ 1576829 w 3153509"/>
                <a:gd name="connsiteY24" fmla="*/ 1345668 h 1655830"/>
                <a:gd name="connsiteX25" fmla="*/ 2423144 w 3153509"/>
                <a:gd name="connsiteY25" fmla="*/ 1464353 h 1655830"/>
                <a:gd name="connsiteX26" fmla="*/ 1576828 w 3153509"/>
                <a:gd name="connsiteY26" fmla="*/ 1583186 h 1655830"/>
                <a:gd name="connsiteX27" fmla="*/ 2504508 w 3153509"/>
                <a:gd name="connsiteY27" fmla="*/ 1031070 h 1655830"/>
                <a:gd name="connsiteX28" fmla="*/ 1576828 w 3153509"/>
                <a:gd name="connsiteY28" fmla="*/ 787566 h 1655830"/>
                <a:gd name="connsiteX29" fmla="*/ 649221 w 3153509"/>
                <a:gd name="connsiteY29" fmla="*/ 1031290 h 1655830"/>
                <a:gd name="connsiteX30" fmla="*/ 649221 w 3153509"/>
                <a:gd name="connsiteY30" fmla="*/ 967440 h 1655830"/>
                <a:gd name="connsiteX31" fmla="*/ 1576828 w 3153509"/>
                <a:gd name="connsiteY31" fmla="*/ 692750 h 1655830"/>
                <a:gd name="connsiteX32" fmla="*/ 2504508 w 3153509"/>
                <a:gd name="connsiteY32" fmla="*/ 967441 h 1655830"/>
                <a:gd name="connsiteX33" fmla="*/ 2504508 w 3153509"/>
                <a:gd name="connsiteY33" fmla="*/ 1031070 h 165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153509" h="1655830">
                  <a:moveTo>
                    <a:pt x="2862117" y="1305391"/>
                  </a:moveTo>
                  <a:lnTo>
                    <a:pt x="2862117" y="1003136"/>
                  </a:lnTo>
                  <a:lnTo>
                    <a:pt x="3153509" y="842106"/>
                  </a:lnTo>
                  <a:lnTo>
                    <a:pt x="1576827" y="0"/>
                  </a:lnTo>
                  <a:lnTo>
                    <a:pt x="0" y="842178"/>
                  </a:lnTo>
                  <a:lnTo>
                    <a:pt x="628603" y="1207250"/>
                  </a:lnTo>
                  <a:lnTo>
                    <a:pt x="628604" y="1422229"/>
                  </a:lnTo>
                  <a:lnTo>
                    <a:pt x="628604" y="1439152"/>
                  </a:lnTo>
                  <a:cubicBezTo>
                    <a:pt x="630303" y="1438266"/>
                    <a:pt x="632447" y="1437452"/>
                    <a:pt x="634294" y="1436566"/>
                  </a:cubicBezTo>
                  <a:cubicBezTo>
                    <a:pt x="627569" y="1445803"/>
                    <a:pt x="623209" y="1454819"/>
                    <a:pt x="623209" y="1464279"/>
                  </a:cubicBezTo>
                  <a:cubicBezTo>
                    <a:pt x="623208" y="1569810"/>
                    <a:pt x="1049914" y="1655831"/>
                    <a:pt x="1576828" y="1655831"/>
                  </a:cubicBezTo>
                  <a:cubicBezTo>
                    <a:pt x="2103446" y="1655831"/>
                    <a:pt x="2530595" y="1569811"/>
                    <a:pt x="2530596" y="1464280"/>
                  </a:cubicBezTo>
                  <a:cubicBezTo>
                    <a:pt x="2530596" y="1454820"/>
                    <a:pt x="2526014" y="1445804"/>
                    <a:pt x="2519511" y="1436567"/>
                  </a:cubicBezTo>
                  <a:cubicBezTo>
                    <a:pt x="2521358" y="1437676"/>
                    <a:pt x="2523501" y="1438267"/>
                    <a:pt x="2525127" y="1439153"/>
                  </a:cubicBezTo>
                  <a:lnTo>
                    <a:pt x="2525127" y="1422230"/>
                  </a:lnTo>
                  <a:lnTo>
                    <a:pt x="2525127" y="1206660"/>
                  </a:lnTo>
                  <a:lnTo>
                    <a:pt x="2799374" y="1037943"/>
                  </a:lnTo>
                  <a:lnTo>
                    <a:pt x="2799374" y="1305392"/>
                  </a:lnTo>
                  <a:cubicBezTo>
                    <a:pt x="2769445" y="1317659"/>
                    <a:pt x="2748382" y="1347368"/>
                    <a:pt x="2748382" y="1381806"/>
                  </a:cubicBezTo>
                  <a:cubicBezTo>
                    <a:pt x="2748382" y="1427328"/>
                    <a:pt x="2785259" y="1464280"/>
                    <a:pt x="2830709" y="1464280"/>
                  </a:cubicBezTo>
                  <a:cubicBezTo>
                    <a:pt x="2876601" y="1464280"/>
                    <a:pt x="2913405" y="1427329"/>
                    <a:pt x="2913405" y="1381806"/>
                  </a:cubicBezTo>
                  <a:cubicBezTo>
                    <a:pt x="2913405" y="1347368"/>
                    <a:pt x="2892416" y="1317660"/>
                    <a:pt x="2862117" y="1305391"/>
                  </a:cubicBezTo>
                  <a:close/>
                  <a:moveTo>
                    <a:pt x="1576828" y="1583186"/>
                  </a:moveTo>
                  <a:cubicBezTo>
                    <a:pt x="1109256" y="1583186"/>
                    <a:pt x="730439" y="1529829"/>
                    <a:pt x="730440" y="1464353"/>
                  </a:cubicBezTo>
                  <a:cubicBezTo>
                    <a:pt x="730440" y="1398876"/>
                    <a:pt x="1109256" y="1345668"/>
                    <a:pt x="1576829" y="1345668"/>
                  </a:cubicBezTo>
                  <a:cubicBezTo>
                    <a:pt x="2044178" y="1345668"/>
                    <a:pt x="2423144" y="1398877"/>
                    <a:pt x="2423144" y="1464353"/>
                  </a:cubicBezTo>
                  <a:cubicBezTo>
                    <a:pt x="2423143" y="1529830"/>
                    <a:pt x="2044177" y="1583187"/>
                    <a:pt x="1576828" y="1583186"/>
                  </a:cubicBezTo>
                  <a:close/>
                  <a:moveTo>
                    <a:pt x="2504508" y="1031070"/>
                  </a:moveTo>
                  <a:cubicBezTo>
                    <a:pt x="2441692" y="963893"/>
                    <a:pt x="2215703" y="787566"/>
                    <a:pt x="1576828" y="787566"/>
                  </a:cubicBezTo>
                  <a:cubicBezTo>
                    <a:pt x="937583" y="787565"/>
                    <a:pt x="711963" y="964041"/>
                    <a:pt x="649221" y="1031290"/>
                  </a:cubicBezTo>
                  <a:lnTo>
                    <a:pt x="649221" y="967440"/>
                  </a:lnTo>
                  <a:cubicBezTo>
                    <a:pt x="649221" y="967440"/>
                    <a:pt x="832200" y="692750"/>
                    <a:pt x="1576828" y="692750"/>
                  </a:cubicBezTo>
                  <a:cubicBezTo>
                    <a:pt x="2321382" y="692751"/>
                    <a:pt x="2504508" y="967441"/>
                    <a:pt x="2504508" y="967441"/>
                  </a:cubicBezTo>
                  <a:lnTo>
                    <a:pt x="2504508" y="103107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481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33" name="任意多边形: 形状 32"/>
            <p:cNvSpPr/>
            <p:nvPr/>
          </p:nvSpPr>
          <p:spPr>
            <a:xfrm>
              <a:off x="5168817" y="-101465"/>
              <a:ext cx="1696792" cy="241606"/>
            </a:xfrm>
            <a:custGeom>
              <a:avLst/>
              <a:gdLst>
                <a:gd name="connsiteX0" fmla="*/ 848434 w 1696792"/>
                <a:gd name="connsiteY0" fmla="*/ 0 h 241606"/>
                <a:gd name="connsiteX1" fmla="*/ 0 w 1696792"/>
                <a:gd name="connsiteY1" fmla="*/ 120729 h 241606"/>
                <a:gd name="connsiteX2" fmla="*/ 848433 w 1696792"/>
                <a:gd name="connsiteY2" fmla="*/ 241606 h 241606"/>
                <a:gd name="connsiteX3" fmla="*/ 1696792 w 1696792"/>
                <a:gd name="connsiteY3" fmla="*/ 120730 h 241606"/>
                <a:gd name="connsiteX4" fmla="*/ 848434 w 1696792"/>
                <a:gd name="connsiteY4" fmla="*/ 0 h 241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96792" h="241606">
                  <a:moveTo>
                    <a:pt x="848434" y="0"/>
                  </a:moveTo>
                  <a:cubicBezTo>
                    <a:pt x="382829" y="0"/>
                    <a:pt x="0" y="52580"/>
                    <a:pt x="0" y="120729"/>
                  </a:cubicBezTo>
                  <a:cubicBezTo>
                    <a:pt x="-1" y="188876"/>
                    <a:pt x="382827" y="241606"/>
                    <a:pt x="848433" y="241606"/>
                  </a:cubicBezTo>
                  <a:cubicBezTo>
                    <a:pt x="1313817" y="241607"/>
                    <a:pt x="1696792" y="188877"/>
                    <a:pt x="1696792" y="120730"/>
                  </a:cubicBezTo>
                  <a:cubicBezTo>
                    <a:pt x="1696792" y="52581"/>
                    <a:pt x="1313816" y="0"/>
                    <a:pt x="848434" y="0"/>
                  </a:cubicBezTo>
                  <a:close/>
                </a:path>
              </a:pathLst>
            </a:custGeom>
            <a:solidFill>
              <a:srgbClr val="FFFFFF"/>
            </a:solidFill>
            <a:ln w="481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34" name="任意多边形: 形状 33"/>
            <p:cNvSpPr/>
            <p:nvPr/>
          </p:nvSpPr>
          <p:spPr>
            <a:xfrm>
              <a:off x="5088329" y="-753652"/>
              <a:ext cx="1857913" cy="341168"/>
            </a:xfrm>
            <a:custGeom>
              <a:avLst/>
              <a:gdLst>
                <a:gd name="connsiteX0" fmla="*/ 928921 w 1857913"/>
                <a:gd name="connsiteY0" fmla="*/ 0 h 341168"/>
                <a:gd name="connsiteX1" fmla="*/ 220 w 1857913"/>
                <a:gd name="connsiteY1" fmla="*/ 275275 h 341168"/>
                <a:gd name="connsiteX2" fmla="*/ 0 w 1857913"/>
                <a:gd name="connsiteY2" fmla="*/ 276004 h 341168"/>
                <a:gd name="connsiteX3" fmla="*/ 0 w 1857913"/>
                <a:gd name="connsiteY3" fmla="*/ 339854 h 341168"/>
                <a:gd name="connsiteX4" fmla="*/ 832 w 1857913"/>
                <a:gd name="connsiteY4" fmla="*/ 341076 h 341168"/>
                <a:gd name="connsiteX5" fmla="*/ 1314 w 1857913"/>
                <a:gd name="connsiteY5" fmla="*/ 341168 h 341168"/>
                <a:gd name="connsiteX6" fmla="*/ 2274 w 1857913"/>
                <a:gd name="connsiteY6" fmla="*/ 340750 h 341168"/>
                <a:gd name="connsiteX7" fmla="*/ 928921 w 1857913"/>
                <a:gd name="connsiteY7" fmla="*/ 97443 h 341168"/>
                <a:gd name="connsiteX8" fmla="*/ 1855641 w 1857913"/>
                <a:gd name="connsiteY8" fmla="*/ 340531 h 341168"/>
                <a:gd name="connsiteX9" fmla="*/ 1856601 w 1857913"/>
                <a:gd name="connsiteY9" fmla="*/ 340948 h 341168"/>
                <a:gd name="connsiteX10" fmla="*/ 1857083 w 1857913"/>
                <a:gd name="connsiteY10" fmla="*/ 340856 h 341168"/>
                <a:gd name="connsiteX11" fmla="*/ 1857914 w 1857913"/>
                <a:gd name="connsiteY11" fmla="*/ 339634 h 341168"/>
                <a:gd name="connsiteX12" fmla="*/ 1857914 w 1857913"/>
                <a:gd name="connsiteY12" fmla="*/ 276005 h 341168"/>
                <a:gd name="connsiteX13" fmla="*/ 1857693 w 1857913"/>
                <a:gd name="connsiteY13" fmla="*/ 275276 h 341168"/>
                <a:gd name="connsiteX14" fmla="*/ 928921 w 1857913"/>
                <a:gd name="connsiteY14" fmla="*/ 0 h 341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57913" h="341168">
                  <a:moveTo>
                    <a:pt x="928921" y="0"/>
                  </a:moveTo>
                  <a:cubicBezTo>
                    <a:pt x="183919" y="0"/>
                    <a:pt x="499" y="274858"/>
                    <a:pt x="220" y="275275"/>
                  </a:cubicBezTo>
                  <a:cubicBezTo>
                    <a:pt x="77" y="275491"/>
                    <a:pt x="0" y="275745"/>
                    <a:pt x="0" y="276004"/>
                  </a:cubicBezTo>
                  <a:lnTo>
                    <a:pt x="0" y="339854"/>
                  </a:lnTo>
                  <a:cubicBezTo>
                    <a:pt x="0" y="340394"/>
                    <a:pt x="330" y="340879"/>
                    <a:pt x="832" y="341076"/>
                  </a:cubicBezTo>
                  <a:cubicBezTo>
                    <a:pt x="988" y="341138"/>
                    <a:pt x="1151" y="341168"/>
                    <a:pt x="1314" y="341168"/>
                  </a:cubicBezTo>
                  <a:cubicBezTo>
                    <a:pt x="1670" y="341168"/>
                    <a:pt x="2021" y="341022"/>
                    <a:pt x="2274" y="340750"/>
                  </a:cubicBezTo>
                  <a:cubicBezTo>
                    <a:pt x="64695" y="273845"/>
                    <a:pt x="289915" y="97443"/>
                    <a:pt x="928921" y="97443"/>
                  </a:cubicBezTo>
                  <a:cubicBezTo>
                    <a:pt x="1567555" y="97443"/>
                    <a:pt x="1793147" y="273699"/>
                    <a:pt x="1855641" y="340531"/>
                  </a:cubicBezTo>
                  <a:cubicBezTo>
                    <a:pt x="1855895" y="340802"/>
                    <a:pt x="1856244" y="340948"/>
                    <a:pt x="1856601" y="340948"/>
                  </a:cubicBezTo>
                  <a:cubicBezTo>
                    <a:pt x="1856763" y="340948"/>
                    <a:pt x="1856926" y="340918"/>
                    <a:pt x="1857083" y="340856"/>
                  </a:cubicBezTo>
                  <a:cubicBezTo>
                    <a:pt x="1857584" y="340658"/>
                    <a:pt x="1857914" y="340173"/>
                    <a:pt x="1857914" y="339634"/>
                  </a:cubicBezTo>
                  <a:lnTo>
                    <a:pt x="1857914" y="276005"/>
                  </a:lnTo>
                  <a:cubicBezTo>
                    <a:pt x="1857914" y="275746"/>
                    <a:pt x="1857837" y="275492"/>
                    <a:pt x="1857693" y="275276"/>
                  </a:cubicBezTo>
                  <a:cubicBezTo>
                    <a:pt x="1857416" y="274860"/>
                    <a:pt x="1673846" y="0"/>
                    <a:pt x="928921" y="0"/>
                  </a:cubicBezTo>
                  <a:close/>
                </a:path>
              </a:pathLst>
            </a:custGeom>
            <a:solidFill>
              <a:srgbClr val="FFFFFF"/>
            </a:solidFill>
            <a:ln w="481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35" name="任意多边形: 形状 34"/>
            <p:cNvSpPr/>
            <p:nvPr/>
          </p:nvSpPr>
          <p:spPr>
            <a:xfrm>
              <a:off x="7460924" y="-548397"/>
              <a:ext cx="41541" cy="41543"/>
            </a:xfrm>
            <a:custGeom>
              <a:avLst/>
              <a:gdLst>
                <a:gd name="connsiteX0" fmla="*/ 41542 w 41541"/>
                <a:gd name="connsiteY0" fmla="*/ 20771 h 41543"/>
                <a:gd name="connsiteX1" fmla="*/ 41542 w 41541"/>
                <a:gd name="connsiteY1" fmla="*/ 20771 h 41543"/>
                <a:gd name="connsiteX2" fmla="*/ 41542 w 41541"/>
                <a:gd name="connsiteY2" fmla="*/ 20773 h 41543"/>
                <a:gd name="connsiteX3" fmla="*/ 20771 w 41541"/>
                <a:gd name="connsiteY3" fmla="*/ 41544 h 41543"/>
                <a:gd name="connsiteX4" fmla="*/ 0 w 41541"/>
                <a:gd name="connsiteY4" fmla="*/ 20773 h 41543"/>
                <a:gd name="connsiteX5" fmla="*/ 0 w 41541"/>
                <a:gd name="connsiteY5" fmla="*/ 20773 h 41543"/>
                <a:gd name="connsiteX6" fmla="*/ 0 w 41541"/>
                <a:gd name="connsiteY6" fmla="*/ 20771 h 41543"/>
                <a:gd name="connsiteX7" fmla="*/ 20771 w 41541"/>
                <a:gd name="connsiteY7" fmla="*/ 0 h 41543"/>
                <a:gd name="connsiteX8" fmla="*/ 41542 w 41541"/>
                <a:gd name="connsiteY8" fmla="*/ 20771 h 4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541" h="41543">
                  <a:moveTo>
                    <a:pt x="41542" y="20771"/>
                  </a:moveTo>
                  <a:lnTo>
                    <a:pt x="41542" y="20771"/>
                  </a:lnTo>
                  <a:lnTo>
                    <a:pt x="41542" y="20773"/>
                  </a:lnTo>
                  <a:cubicBezTo>
                    <a:pt x="41542" y="32244"/>
                    <a:pt x="32242" y="41544"/>
                    <a:pt x="20771" y="41544"/>
                  </a:cubicBezTo>
                  <a:cubicBezTo>
                    <a:pt x="9300" y="41544"/>
                    <a:pt x="0" y="32244"/>
                    <a:pt x="0" y="20773"/>
                  </a:cubicBezTo>
                  <a:lnTo>
                    <a:pt x="0" y="20773"/>
                  </a:lnTo>
                  <a:lnTo>
                    <a:pt x="0" y="20771"/>
                  </a:lnTo>
                  <a:cubicBezTo>
                    <a:pt x="0" y="9300"/>
                    <a:pt x="9300" y="0"/>
                    <a:pt x="20771" y="0"/>
                  </a:cubicBezTo>
                  <a:cubicBezTo>
                    <a:pt x="32242" y="0"/>
                    <a:pt x="41542" y="9300"/>
                    <a:pt x="41542" y="20771"/>
                  </a:cubicBezTo>
                  <a:close/>
                </a:path>
              </a:pathLst>
            </a:custGeom>
            <a:solidFill>
              <a:srgbClr val="FFFFFF"/>
            </a:solidFill>
            <a:ln w="481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07506" y="1056443"/>
            <a:ext cx="11176987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b="0" i="0" dirty="0">
                <a:solidFill>
                  <a:srgbClr val="24292F"/>
                </a:solidFill>
                <a:effectLst/>
                <a:latin typeface="+mj-ea"/>
                <a:ea typeface="+mj-ea"/>
              </a:rPr>
              <a:t>1</a:t>
            </a:r>
            <a:r>
              <a:rPr lang="en-US" altLang="zh-CN" b="0" i="0" dirty="0">
                <a:solidFill>
                  <a:srgbClr val="24292F"/>
                </a:solidFill>
                <a:effectLst/>
                <a:latin typeface="-apple-system"/>
              </a:rPr>
              <a:t>.</a:t>
            </a:r>
            <a:r>
              <a:rPr lang="zh-CN" altLang="en-US" b="0" i="0" dirty="0">
                <a:solidFill>
                  <a:srgbClr val="24292F"/>
                </a:solidFill>
                <a:effectLst/>
                <a:latin typeface="-apple-system"/>
              </a:rPr>
              <a:t>文件管理：</a:t>
            </a:r>
            <a:endParaRPr lang="zh-CN" altLang="en-US" b="0" i="0" dirty="0">
              <a:solidFill>
                <a:srgbClr val="24292F"/>
              </a:solidFill>
              <a:effectLst/>
              <a:latin typeface="-apple-system"/>
            </a:endParaRPr>
          </a:p>
          <a:p>
            <a:pPr algn="l"/>
            <a:endParaRPr lang="zh-CN" altLang="en-US" b="0" i="0" dirty="0">
              <a:solidFill>
                <a:srgbClr val="24292F"/>
              </a:solidFill>
              <a:effectLst/>
              <a:latin typeface="-apple-system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24292F"/>
                </a:solidFill>
                <a:effectLst/>
                <a:latin typeface="-apple-system"/>
              </a:rPr>
              <a:t>系统能够处理三种文件状态：文件不存在、文件为空和文件包含数据。</a:t>
            </a:r>
            <a:endParaRPr lang="zh-CN" altLang="en-US" b="0" i="0" dirty="0">
              <a:solidFill>
                <a:srgbClr val="24292F"/>
              </a:solidFill>
              <a:effectLst/>
              <a:latin typeface="-apple-system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zh-CN" altLang="en-US" b="0" i="0" dirty="0">
              <a:solidFill>
                <a:srgbClr val="24292F"/>
              </a:solidFill>
              <a:effectLst/>
              <a:latin typeface="-apple-system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24292F"/>
                </a:solidFill>
                <a:effectLst/>
                <a:latin typeface="-apple-system"/>
              </a:rPr>
              <a:t>如果文件不存在或者为空，系统能够正确初始化并显示相应的信息。</a:t>
            </a:r>
            <a:endParaRPr lang="zh-CN" altLang="en-US" b="0" i="0" dirty="0">
              <a:solidFill>
                <a:srgbClr val="24292F"/>
              </a:solidFill>
              <a:effectLst/>
              <a:latin typeface="-apple-system"/>
            </a:endParaRPr>
          </a:p>
        </p:txBody>
      </p:sp>
      <p:sp>
        <p:nvSpPr>
          <p:cNvPr id="3" name="卷形: 水平 2"/>
          <p:cNvSpPr/>
          <p:nvPr/>
        </p:nvSpPr>
        <p:spPr>
          <a:xfrm>
            <a:off x="1950975" y="0"/>
            <a:ext cx="3208507" cy="762000"/>
          </a:xfrm>
          <a:prstGeom prst="horizontalScroll">
            <a:avLst>
              <a:gd name="adj" fmla="val 17461"/>
            </a:avLst>
          </a:prstGeom>
          <a:solidFill>
            <a:srgbClr val="0366B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2605316" y="119390"/>
            <a:ext cx="275207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+mj-ea"/>
                <a:ea typeface="+mj-ea"/>
              </a:rPr>
              <a:t>项目</a:t>
            </a:r>
            <a:r>
              <a:rPr lang="zh-CN" altLang="en-US" sz="2800" dirty="0">
                <a:solidFill>
                  <a:schemeClr val="bg1"/>
                </a:solidFill>
                <a:latin typeface="+mj-ea"/>
                <a:ea typeface="+mj-ea"/>
              </a:rPr>
              <a:t>目标</a:t>
            </a:r>
            <a:endParaRPr lang="zh-CN" altLang="en-US" sz="2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7365" y="3061970"/>
            <a:ext cx="918083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2.</a:t>
            </a:r>
            <a:r>
              <a:rPr lang="zh-CN" altLang="en-US"/>
              <a:t>数据管理：</a:t>
            </a:r>
            <a:endParaRPr lang="zh-CN" altLang="en-US"/>
          </a:p>
          <a:p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系统通过动态分配内存管理职工数据，确保能够有效地存储和操作大量的职工信息。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能够从文件中读取现有的职工信息，并将其正确地存储到系统中。</a:t>
            </a:r>
            <a:endParaRPr lang="zh-CN" altLang="en-US"/>
          </a:p>
        </p:txBody>
      </p:sp>
    </p:spTree>
  </p:cSld>
  <p:clrMapOvr>
    <a:masterClrMapping/>
  </p:clrMapOvr>
  <p:transition spd="slow">
    <p:comb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00833" y="973451"/>
            <a:ext cx="10715348" cy="535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b="0" i="0" dirty="0">
                <a:solidFill>
                  <a:srgbClr val="24292F"/>
                </a:solidFill>
                <a:effectLst/>
                <a:latin typeface="+mj-ea"/>
                <a:ea typeface="+mj-ea"/>
              </a:rPr>
              <a:t>3.</a:t>
            </a:r>
            <a:r>
              <a:rPr lang="zh-CN" altLang="en-US" b="0" i="0" dirty="0">
                <a:solidFill>
                  <a:srgbClr val="24292F"/>
                </a:solidFill>
                <a:effectLst/>
                <a:latin typeface="-apple-system"/>
              </a:rPr>
              <a:t>基本功能：</a:t>
            </a:r>
            <a:endParaRPr lang="zh-CN" altLang="en-US" b="0" i="0" dirty="0">
              <a:solidFill>
                <a:srgbClr val="24292F"/>
              </a:solidFill>
              <a:effectLst/>
              <a:latin typeface="-apple-system"/>
            </a:endParaRPr>
          </a:p>
          <a:p>
            <a:pPr algn="l"/>
            <a:endParaRPr lang="zh-CN" altLang="en-US" b="0" i="0" dirty="0">
              <a:solidFill>
                <a:srgbClr val="24292F"/>
              </a:solidFill>
              <a:effectLst/>
              <a:latin typeface="-apple-system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24292F"/>
                </a:solidFill>
                <a:effectLst/>
                <a:latin typeface="-apple-system"/>
              </a:rPr>
              <a:t>显示菜单：系统能够展示一个简单的操作菜单，让用户选择需要执行的操作。</a:t>
            </a:r>
            <a:endParaRPr lang="zh-CN" altLang="en-US" b="0" i="0" dirty="0">
              <a:solidFill>
                <a:srgbClr val="24292F"/>
              </a:solidFill>
              <a:effectLst/>
              <a:latin typeface="-apple-system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zh-CN" altLang="en-US" b="0" i="0" dirty="0">
              <a:solidFill>
                <a:srgbClr val="24292F"/>
              </a:solidFill>
              <a:effectLst/>
              <a:latin typeface="-apple-system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24292F"/>
                </a:solidFill>
                <a:effectLst/>
                <a:latin typeface="-apple-system"/>
              </a:rPr>
              <a:t>退出系统：能够让用户退出系统，并给予友好的退出提示。</a:t>
            </a:r>
            <a:endParaRPr lang="zh-CN" altLang="en-US" b="0" i="0" dirty="0">
              <a:solidFill>
                <a:srgbClr val="24292F"/>
              </a:solidFill>
              <a:effectLst/>
              <a:latin typeface="-apple-system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zh-CN" altLang="en-US" b="0" i="0" dirty="0">
              <a:solidFill>
                <a:srgbClr val="24292F"/>
              </a:solidFill>
              <a:effectLst/>
              <a:latin typeface="-apple-system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24292F"/>
                </a:solidFill>
                <a:effectLst/>
                <a:latin typeface="-apple-system"/>
              </a:rPr>
              <a:t>添加员工信息：能够根据用户输入的数量，动态扩展内存空间，以添加新的职工信息。</a:t>
            </a:r>
            <a:endParaRPr lang="zh-CN" altLang="en-US" b="0" i="0" dirty="0">
              <a:solidFill>
                <a:srgbClr val="24292F"/>
              </a:solidFill>
              <a:effectLst/>
              <a:latin typeface="-apple-system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zh-CN" altLang="en-US" b="0" i="0" dirty="0">
              <a:solidFill>
                <a:srgbClr val="24292F"/>
              </a:solidFill>
              <a:effectLst/>
              <a:latin typeface="-apple-system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24292F"/>
                </a:solidFill>
                <a:effectLst/>
                <a:latin typeface="-apple-system"/>
              </a:rPr>
              <a:t>显示员工信息：能够展示当前系统中所有员工的基本信息。</a:t>
            </a:r>
            <a:endParaRPr lang="zh-CN" altLang="en-US" b="0" i="0" dirty="0">
              <a:solidFill>
                <a:srgbClr val="24292F"/>
              </a:solidFill>
              <a:effectLst/>
              <a:latin typeface="-apple-system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zh-CN" altLang="en-US" b="0" i="0" dirty="0">
              <a:solidFill>
                <a:srgbClr val="24292F"/>
              </a:solidFill>
              <a:effectLst/>
              <a:latin typeface="-apple-system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24292F"/>
                </a:solidFill>
                <a:effectLst/>
                <a:latin typeface="-apple-system"/>
              </a:rPr>
              <a:t>删除离职员工信息：系统能够删除指定的离职员工信息，并自动调整存储空间。</a:t>
            </a:r>
            <a:endParaRPr lang="zh-CN" altLang="en-US" b="0" i="0" dirty="0">
              <a:solidFill>
                <a:srgbClr val="24292F"/>
              </a:solidFill>
              <a:effectLst/>
              <a:latin typeface="-apple-system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zh-CN" altLang="en-US" b="0" i="0" dirty="0">
              <a:solidFill>
                <a:srgbClr val="24292F"/>
              </a:solidFill>
              <a:effectLst/>
              <a:latin typeface="-apple-system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24292F"/>
                </a:solidFill>
                <a:effectLst/>
                <a:latin typeface="-apple-system"/>
              </a:rPr>
              <a:t>修改员工信息：允许用户修改已有员工的基本信息。</a:t>
            </a:r>
            <a:endParaRPr lang="zh-CN" altLang="en-US" b="0" i="0" dirty="0">
              <a:solidFill>
                <a:srgbClr val="24292F"/>
              </a:solidFill>
              <a:effectLst/>
              <a:latin typeface="-apple-system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zh-CN" altLang="en-US" b="0" i="0" dirty="0">
              <a:solidFill>
                <a:srgbClr val="24292F"/>
              </a:solidFill>
              <a:effectLst/>
              <a:latin typeface="-apple-system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24292F"/>
                </a:solidFill>
                <a:effectLst/>
                <a:latin typeface="-apple-system"/>
              </a:rPr>
              <a:t>查找员工信息：能够根据关键字查找指定员工的信息，并展示结果。</a:t>
            </a:r>
            <a:endParaRPr lang="zh-CN" altLang="en-US" b="0" i="0" dirty="0">
              <a:solidFill>
                <a:srgbClr val="24292F"/>
              </a:solidFill>
              <a:effectLst/>
              <a:latin typeface="-apple-system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zh-CN" altLang="en-US" b="0" i="0" dirty="0">
              <a:solidFill>
                <a:srgbClr val="24292F"/>
              </a:solidFill>
              <a:effectLst/>
              <a:latin typeface="-apple-system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24292F"/>
                </a:solidFill>
                <a:effectLst/>
                <a:latin typeface="-apple-system"/>
              </a:rPr>
              <a:t>按照编号排序：能够对员工信息按照编号进行排序，以便更方便地管理和查看。</a:t>
            </a:r>
            <a:endParaRPr lang="zh-CN" altLang="en-US" b="0" i="0" dirty="0">
              <a:solidFill>
                <a:srgbClr val="24292F"/>
              </a:solidFill>
              <a:effectLst/>
              <a:latin typeface="-apple-system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zh-CN" altLang="en-US" b="0" i="0" dirty="0">
              <a:solidFill>
                <a:srgbClr val="24292F"/>
              </a:solidFill>
              <a:effectLst/>
              <a:latin typeface="-apple-system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24292F"/>
                </a:solidFill>
                <a:effectLst/>
                <a:latin typeface="-apple-system"/>
              </a:rPr>
              <a:t>清空所有文档：提供功能以清空系统中的所有员工信息，包括文件内容。</a:t>
            </a:r>
            <a:endParaRPr lang="zh-CN" altLang="en-US" b="0" i="0" dirty="0">
              <a:solidFill>
                <a:srgbClr val="24292F"/>
              </a:solidFill>
              <a:effectLst/>
              <a:latin typeface="-apple-syste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gallery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卷形: 水平 4"/>
          <p:cNvSpPr/>
          <p:nvPr/>
        </p:nvSpPr>
        <p:spPr>
          <a:xfrm>
            <a:off x="1950975" y="0"/>
            <a:ext cx="3208507" cy="762000"/>
          </a:xfrm>
          <a:prstGeom prst="horizontalScroll">
            <a:avLst>
              <a:gd name="adj" fmla="val 17461"/>
            </a:avLst>
          </a:prstGeom>
          <a:solidFill>
            <a:srgbClr val="0366B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602713" y="119390"/>
            <a:ext cx="2556769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+mj-ea"/>
                <a:ea typeface="+mj-ea"/>
              </a:rPr>
              <a:t>期待代码实现</a:t>
            </a:r>
            <a:endParaRPr lang="zh-CN" altLang="en-US" sz="2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2" name="图片 1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5400" y="843280"/>
            <a:ext cx="3543300" cy="5486400"/>
          </a:xfrm>
          <a:prstGeom prst="rect">
            <a:avLst/>
          </a:prstGeom>
        </p:spPr>
      </p:pic>
      <p:pic>
        <p:nvPicPr>
          <p:cNvPr id="4" name="图片 3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9905" y="1574800"/>
            <a:ext cx="5397500" cy="3797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gallery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2440" y="1021715"/>
            <a:ext cx="8571865" cy="5385435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33095" y="1447800"/>
            <a:ext cx="9866630" cy="3692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WorkerManager::WorkerManager()：构造函数，用于初始化职工管理系统。在该函数中，首先检查文件是否存在，如果文件不存在，则输出"文件不存在"并进行初始化操作；如果文件存在但数据为空，则输出"文件为空"并进行初始化操作；如果文件存在且有记录数据，则获取记录人数并进行相应的初始化操作。</a:t>
            </a:r>
            <a:endParaRPr lang="zh-CN" altLang="en-US"/>
          </a:p>
          <a:p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WorkerManager::Show_Menu()：展示菜单函数，用于显示职工管理系统的操作菜单。</a:t>
            </a:r>
            <a:endParaRPr lang="zh-CN" altLang="en-US"/>
          </a:p>
          <a:p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WorkerManager::ExitSystem()：退出系统函数，用于退出职工管理系统。</a:t>
            </a:r>
            <a:endParaRPr lang="zh-CN" altLang="en-US"/>
          </a:p>
          <a:p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WorkerManager::Add_Emp()：添加职工信息函数，用于向系统中添加职工信息。在该函数中，首先要求用户输入需要添加的职工数量，然后根据用户输入的数量进行相应的添加操作。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4" name="卷形: 水平 2"/>
          <p:cNvSpPr/>
          <p:nvPr/>
        </p:nvSpPr>
        <p:spPr>
          <a:xfrm>
            <a:off x="1950975" y="0"/>
            <a:ext cx="3208507" cy="762000"/>
          </a:xfrm>
          <a:prstGeom prst="horizontalScroll">
            <a:avLst>
              <a:gd name="adj" fmla="val 17461"/>
            </a:avLst>
          </a:prstGeom>
          <a:solidFill>
            <a:srgbClr val="0366B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dirty="0"/>
              <a:t>运行步骤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1991681" y="189183"/>
            <a:ext cx="3158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zh-CN" altLang="en-US" sz="32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br>
              <a:rPr lang="zh-CN" altLang="en-US" sz="2000" dirty="0"/>
            </a:br>
            <a:endParaRPr lang="zh-CN" altLang="en-US" sz="2000" b="1" dirty="0">
              <a:solidFill>
                <a:srgbClr val="0366B4"/>
              </a:solidFill>
              <a:latin typeface="阿里巴巴普惠体 2.0 55 Regular" panose="00020600040101010101" pitchFamily="18" charset="-122"/>
              <a:ea typeface="阿里巴巴普惠体 2.0 55 Regular" panose="00020600040101010101" pitchFamily="18" charset="-122"/>
              <a:cs typeface="阿里巴巴普惠体 2.0 55 Regular" panose="00020600040101010101" pitchFamily="18" charset="-122"/>
              <a:sym typeface="HarmonyOS Sans SC Light" panose="000004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19175" y="17965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0366B4"/>
                </a:solidFill>
                <a:latin typeface="MiSans Demibold" panose="00000700000000000000" pitchFamily="2" charset="-122"/>
                <a:ea typeface="MiSans Demibold" panose="00000700000000000000" pitchFamily="2" charset="-122"/>
                <a:cs typeface="阿里巴巴普惠体 2.0 65 Medium" panose="00020600040101010101" pitchFamily="18" charset="-122"/>
              </a:rPr>
              <a:t>01</a:t>
            </a:r>
            <a:endParaRPr lang="zh-CN" altLang="en-US" sz="2800" dirty="0">
              <a:solidFill>
                <a:srgbClr val="0366B4"/>
              </a:solidFill>
              <a:latin typeface="MiSans Demibold" panose="00000700000000000000" pitchFamily="2" charset="-122"/>
              <a:ea typeface="MiSans Demibold" panose="00000700000000000000" pitchFamily="2" charset="-122"/>
              <a:cs typeface="阿里巴巴普惠体 2.0 65 Medium" panose="00020600040101010101" pitchFamily="18" charset="-122"/>
            </a:endParaRPr>
          </a:p>
        </p:txBody>
      </p:sp>
      <p:sp>
        <p:nvSpPr>
          <p:cNvPr id="32" name="AutoShape 43"/>
          <p:cNvSpPr/>
          <p:nvPr/>
        </p:nvSpPr>
        <p:spPr bwMode="auto">
          <a:xfrm>
            <a:off x="6642102" y="2076392"/>
            <a:ext cx="433628" cy="3115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951" y="9367"/>
                </a:moveTo>
                <a:cubicBezTo>
                  <a:pt x="10901" y="9383"/>
                  <a:pt x="10851" y="9391"/>
                  <a:pt x="10800" y="9391"/>
                </a:cubicBezTo>
                <a:cubicBezTo>
                  <a:pt x="10748" y="9391"/>
                  <a:pt x="10698" y="9383"/>
                  <a:pt x="10648" y="9367"/>
                </a:cubicBezTo>
                <a:lnTo>
                  <a:pt x="1873" y="6550"/>
                </a:lnTo>
                <a:cubicBezTo>
                  <a:pt x="1566" y="6452"/>
                  <a:pt x="1349" y="6072"/>
                  <a:pt x="1349" y="5634"/>
                </a:cubicBezTo>
                <a:cubicBezTo>
                  <a:pt x="1349" y="5197"/>
                  <a:pt x="1566" y="4817"/>
                  <a:pt x="1873" y="4719"/>
                </a:cubicBezTo>
                <a:lnTo>
                  <a:pt x="10648" y="1902"/>
                </a:lnTo>
                <a:cubicBezTo>
                  <a:pt x="10698" y="1886"/>
                  <a:pt x="10748" y="1878"/>
                  <a:pt x="10800" y="1878"/>
                </a:cubicBezTo>
                <a:cubicBezTo>
                  <a:pt x="10851" y="1878"/>
                  <a:pt x="10901" y="1886"/>
                  <a:pt x="10951" y="1902"/>
                </a:cubicBezTo>
                <a:lnTo>
                  <a:pt x="19726" y="4719"/>
                </a:lnTo>
                <a:cubicBezTo>
                  <a:pt x="20033" y="4817"/>
                  <a:pt x="20249" y="5197"/>
                  <a:pt x="20249" y="5634"/>
                </a:cubicBezTo>
                <a:cubicBezTo>
                  <a:pt x="20249" y="6072"/>
                  <a:pt x="20033" y="6452"/>
                  <a:pt x="19726" y="6550"/>
                </a:cubicBezTo>
                <a:cubicBezTo>
                  <a:pt x="19726" y="6550"/>
                  <a:pt x="10951" y="9367"/>
                  <a:pt x="10951" y="9367"/>
                </a:cubicBezTo>
                <a:close/>
                <a:moveTo>
                  <a:pt x="16874" y="16904"/>
                </a:moveTo>
                <a:cubicBezTo>
                  <a:pt x="16874" y="17942"/>
                  <a:pt x="14849" y="19721"/>
                  <a:pt x="10800" y="19721"/>
                </a:cubicBezTo>
                <a:cubicBezTo>
                  <a:pt x="6749" y="19721"/>
                  <a:pt x="4724" y="17942"/>
                  <a:pt x="4724" y="16904"/>
                </a:cubicBezTo>
                <a:lnTo>
                  <a:pt x="4724" y="9394"/>
                </a:lnTo>
                <a:lnTo>
                  <a:pt x="10353" y="11200"/>
                </a:lnTo>
                <a:cubicBezTo>
                  <a:pt x="10501" y="11246"/>
                  <a:pt x="10651" y="11269"/>
                  <a:pt x="10800" y="11269"/>
                </a:cubicBezTo>
                <a:cubicBezTo>
                  <a:pt x="10949" y="11269"/>
                  <a:pt x="11098" y="11246"/>
                  <a:pt x="11255" y="11198"/>
                </a:cubicBezTo>
                <a:lnTo>
                  <a:pt x="16874" y="9394"/>
                </a:lnTo>
                <a:cubicBezTo>
                  <a:pt x="16874" y="9394"/>
                  <a:pt x="16874" y="16904"/>
                  <a:pt x="16874" y="16904"/>
                </a:cubicBezTo>
                <a:close/>
                <a:moveTo>
                  <a:pt x="21600" y="5634"/>
                </a:moveTo>
                <a:cubicBezTo>
                  <a:pt x="21600" y="4314"/>
                  <a:pt x="20954" y="3185"/>
                  <a:pt x="20030" y="2888"/>
                </a:cubicBezTo>
                <a:lnTo>
                  <a:pt x="11246" y="68"/>
                </a:lnTo>
                <a:cubicBezTo>
                  <a:pt x="11098" y="22"/>
                  <a:pt x="10949" y="0"/>
                  <a:pt x="10800" y="0"/>
                </a:cubicBezTo>
                <a:cubicBezTo>
                  <a:pt x="10651" y="0"/>
                  <a:pt x="10501" y="22"/>
                  <a:pt x="10344" y="71"/>
                </a:cubicBezTo>
                <a:lnTo>
                  <a:pt x="1570" y="2888"/>
                </a:lnTo>
                <a:cubicBezTo>
                  <a:pt x="645" y="3185"/>
                  <a:pt x="0" y="4314"/>
                  <a:pt x="0" y="5634"/>
                </a:cubicBezTo>
                <a:cubicBezTo>
                  <a:pt x="0" y="6955"/>
                  <a:pt x="645" y="8084"/>
                  <a:pt x="1569" y="8380"/>
                </a:cubicBezTo>
                <a:lnTo>
                  <a:pt x="3374" y="8960"/>
                </a:lnTo>
                <a:lnTo>
                  <a:pt x="3374" y="16904"/>
                </a:lnTo>
                <a:cubicBezTo>
                  <a:pt x="3374" y="19397"/>
                  <a:pt x="5425" y="21600"/>
                  <a:pt x="10800" y="21600"/>
                </a:cubicBezTo>
                <a:cubicBezTo>
                  <a:pt x="16174" y="21600"/>
                  <a:pt x="18224" y="19397"/>
                  <a:pt x="18224" y="16904"/>
                </a:cubicBezTo>
                <a:lnTo>
                  <a:pt x="18224" y="8960"/>
                </a:lnTo>
                <a:lnTo>
                  <a:pt x="20030" y="8380"/>
                </a:lnTo>
                <a:cubicBezTo>
                  <a:pt x="20954" y="8084"/>
                  <a:pt x="21600" y="6955"/>
                  <a:pt x="21600" y="5634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4B7FB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armonyOS Sans SC Light" panose="00000400000000000000" pitchFamily="2" charset="-122"/>
              <a:ea typeface="阿里巴巴普惠体 2.0 55 Regular" panose="00020600040101010101" pitchFamily="18" charset="-122"/>
              <a:cs typeface="阿里巴巴普惠体 2.0 55 Regular" panose="00020600040101010101" pitchFamily="18" charset="-122"/>
              <a:sym typeface="HarmonyOS Sans SC Light" panose="00000400000000000000" pitchFamily="2" charset="-122"/>
            </a:endParaRPr>
          </a:p>
        </p:txBody>
      </p:sp>
      <p:sp>
        <p:nvSpPr>
          <p:cNvPr id="36" name="AutoShape 44"/>
          <p:cNvSpPr/>
          <p:nvPr/>
        </p:nvSpPr>
        <p:spPr bwMode="auto">
          <a:xfrm>
            <a:off x="7049098" y="2183672"/>
            <a:ext cx="26639" cy="1487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963"/>
                </a:moveTo>
                <a:lnTo>
                  <a:pt x="0" y="19636"/>
                </a:lnTo>
                <a:cubicBezTo>
                  <a:pt x="0" y="20721"/>
                  <a:pt x="4841" y="21599"/>
                  <a:pt x="10800" y="21599"/>
                </a:cubicBezTo>
                <a:cubicBezTo>
                  <a:pt x="16758" y="21599"/>
                  <a:pt x="21600" y="20721"/>
                  <a:pt x="21600" y="19636"/>
                </a:cubicBezTo>
                <a:lnTo>
                  <a:pt x="21600" y="1963"/>
                </a:lnTo>
                <a:cubicBezTo>
                  <a:pt x="21600" y="878"/>
                  <a:pt x="16758" y="0"/>
                  <a:pt x="10800" y="0"/>
                </a:cubicBezTo>
                <a:cubicBezTo>
                  <a:pt x="4841" y="0"/>
                  <a:pt x="0" y="878"/>
                  <a:pt x="0" y="196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4B7FB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armonyOS Sans SC Light" panose="00000400000000000000" pitchFamily="2" charset="-122"/>
              <a:ea typeface="阿里巴巴普惠体 2.0 55 Regular" panose="00020600040101010101" pitchFamily="18" charset="-122"/>
              <a:cs typeface="阿里巴巴普惠体 2.0 55 Regular" panose="00020600040101010101" pitchFamily="18" charset="-122"/>
              <a:sym typeface="HarmonyOS Sans SC Light" panose="00000400000000000000" pitchFamily="2" charset="-122"/>
            </a:endParaRPr>
          </a:p>
        </p:txBody>
      </p:sp>
      <p:sp>
        <p:nvSpPr>
          <p:cNvPr id="37" name="AutoShape 45"/>
          <p:cNvSpPr/>
          <p:nvPr/>
        </p:nvSpPr>
        <p:spPr bwMode="auto">
          <a:xfrm>
            <a:off x="7035039" y="2345727"/>
            <a:ext cx="54759" cy="813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38" y="0"/>
                  <a:pt x="0" y="10427"/>
                  <a:pt x="0" y="14400"/>
                </a:cubicBezTo>
                <a:cubicBezTo>
                  <a:pt x="0" y="18372"/>
                  <a:pt x="4838" y="21599"/>
                  <a:pt x="10800" y="21599"/>
                </a:cubicBezTo>
                <a:cubicBezTo>
                  <a:pt x="16761" y="21599"/>
                  <a:pt x="21600" y="18372"/>
                  <a:pt x="21600" y="14400"/>
                </a:cubicBezTo>
                <a:cubicBezTo>
                  <a:pt x="21600" y="10427"/>
                  <a:pt x="16761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4B7FB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armonyOS Sans SC Light" panose="00000400000000000000" pitchFamily="2" charset="-122"/>
              <a:ea typeface="阿里巴巴普惠体 2.0 55 Regular" panose="00020600040101010101" pitchFamily="18" charset="-122"/>
              <a:cs typeface="阿里巴巴普惠体 2.0 55 Regular" panose="00020600040101010101" pitchFamily="18" charset="-122"/>
              <a:sym typeface="HarmonyOS Sans SC Light" panose="00000400000000000000" pitchFamily="2" charset="-122"/>
            </a:endParaRPr>
          </a:p>
        </p:txBody>
      </p:sp>
      <p:sp>
        <p:nvSpPr>
          <p:cNvPr id="39" name="AutoShape 147"/>
          <p:cNvSpPr/>
          <p:nvPr/>
        </p:nvSpPr>
        <p:spPr bwMode="auto">
          <a:xfrm>
            <a:off x="5114899" y="2064180"/>
            <a:ext cx="427811" cy="375157"/>
          </a:xfrm>
          <a:custGeom>
            <a:avLst/>
            <a:gdLst>
              <a:gd name="T0" fmla="+- 0 10800 597"/>
              <a:gd name="T1" fmla="*/ T0 w 20407"/>
              <a:gd name="T2" fmla="+- 0 11028 672"/>
              <a:gd name="T3" fmla="*/ 11028 h 20712"/>
              <a:gd name="T4" fmla="+- 0 10800 597"/>
              <a:gd name="T5" fmla="*/ T4 w 20407"/>
              <a:gd name="T6" fmla="+- 0 11028 672"/>
              <a:gd name="T7" fmla="*/ 11028 h 20712"/>
              <a:gd name="T8" fmla="+- 0 10800 597"/>
              <a:gd name="T9" fmla="*/ T8 w 20407"/>
              <a:gd name="T10" fmla="+- 0 11028 672"/>
              <a:gd name="T11" fmla="*/ 11028 h 20712"/>
              <a:gd name="T12" fmla="+- 0 10800 597"/>
              <a:gd name="T13" fmla="*/ T12 w 20407"/>
              <a:gd name="T14" fmla="+- 0 11028 672"/>
              <a:gd name="T15" fmla="*/ 11028 h 20712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407" h="20712">
                <a:moveTo>
                  <a:pt x="17706" y="10922"/>
                </a:moveTo>
                <a:lnTo>
                  <a:pt x="10657" y="19017"/>
                </a:lnTo>
                <a:cubicBezTo>
                  <a:pt x="10407" y="19305"/>
                  <a:pt x="9998" y="19305"/>
                  <a:pt x="9748" y="19017"/>
                </a:cubicBezTo>
                <a:lnTo>
                  <a:pt x="2699" y="10922"/>
                </a:lnTo>
                <a:cubicBezTo>
                  <a:pt x="817" y="8762"/>
                  <a:pt x="817" y="5247"/>
                  <a:pt x="2699" y="3087"/>
                </a:cubicBezTo>
                <a:cubicBezTo>
                  <a:pt x="4512" y="1004"/>
                  <a:pt x="7429" y="931"/>
                  <a:pt x="9338" y="2923"/>
                </a:cubicBezTo>
                <a:lnTo>
                  <a:pt x="10202" y="3825"/>
                </a:lnTo>
                <a:lnTo>
                  <a:pt x="11067" y="2923"/>
                </a:lnTo>
                <a:cubicBezTo>
                  <a:pt x="12976" y="931"/>
                  <a:pt x="15893" y="1004"/>
                  <a:pt x="17706" y="3087"/>
                </a:cubicBezTo>
                <a:cubicBezTo>
                  <a:pt x="19588" y="5247"/>
                  <a:pt x="19588" y="8762"/>
                  <a:pt x="17706" y="10922"/>
                </a:cubicBezTo>
                <a:moveTo>
                  <a:pt x="18616" y="2043"/>
                </a:moveTo>
                <a:cubicBezTo>
                  <a:pt x="16301" y="-617"/>
                  <a:pt x="12601" y="-672"/>
                  <a:pt x="10202" y="1830"/>
                </a:cubicBezTo>
                <a:cubicBezTo>
                  <a:pt x="7805" y="-672"/>
                  <a:pt x="4104" y="-617"/>
                  <a:pt x="1789" y="2043"/>
                </a:cubicBezTo>
                <a:cubicBezTo>
                  <a:pt x="-597" y="4783"/>
                  <a:pt x="-597" y="9226"/>
                  <a:pt x="1789" y="11967"/>
                </a:cubicBezTo>
                <a:cubicBezTo>
                  <a:pt x="2470" y="12750"/>
                  <a:pt x="8838" y="20061"/>
                  <a:pt x="8838" y="20061"/>
                </a:cubicBezTo>
                <a:cubicBezTo>
                  <a:pt x="9592" y="20928"/>
                  <a:pt x="10812" y="20928"/>
                  <a:pt x="11567" y="20061"/>
                </a:cubicBezTo>
                <a:cubicBezTo>
                  <a:pt x="11567" y="20061"/>
                  <a:pt x="18539" y="12056"/>
                  <a:pt x="18616" y="11967"/>
                </a:cubicBezTo>
                <a:cubicBezTo>
                  <a:pt x="21003" y="9226"/>
                  <a:pt x="21003" y="4783"/>
                  <a:pt x="18616" y="204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4B7FB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armonyOS Sans SC Light" panose="00000400000000000000" pitchFamily="2" charset="-122"/>
              <a:ea typeface="阿里巴巴普惠体 2.0 55 Regular" panose="00020600040101010101" pitchFamily="18" charset="-122"/>
              <a:cs typeface="阿里巴巴普惠体 2.0 55 Regular" panose="00020600040101010101" pitchFamily="18" charset="-122"/>
              <a:sym typeface="HarmonyOS Sans SC Light" panose="00000400000000000000" pitchFamily="2" charset="-122"/>
            </a:endParaRPr>
          </a:p>
        </p:txBody>
      </p:sp>
      <p:sp>
        <p:nvSpPr>
          <p:cNvPr id="40" name="AutoShape 148"/>
          <p:cNvSpPr/>
          <p:nvPr/>
        </p:nvSpPr>
        <p:spPr bwMode="auto">
          <a:xfrm>
            <a:off x="5181447" y="2131460"/>
            <a:ext cx="63623" cy="636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326" y="0"/>
                </a:moveTo>
                <a:cubicBezTo>
                  <a:pt x="19317" y="0"/>
                  <a:pt x="19317" y="4"/>
                  <a:pt x="19308" y="4"/>
                </a:cubicBezTo>
                <a:cubicBezTo>
                  <a:pt x="8643" y="13"/>
                  <a:pt x="0" y="8659"/>
                  <a:pt x="0" y="19326"/>
                </a:cubicBezTo>
                <a:cubicBezTo>
                  <a:pt x="0" y="20580"/>
                  <a:pt x="1019" y="21600"/>
                  <a:pt x="2273" y="21600"/>
                </a:cubicBezTo>
                <a:cubicBezTo>
                  <a:pt x="3528" y="21600"/>
                  <a:pt x="4547" y="20580"/>
                  <a:pt x="4547" y="19326"/>
                </a:cubicBezTo>
                <a:lnTo>
                  <a:pt x="4547" y="19321"/>
                </a:lnTo>
                <a:cubicBezTo>
                  <a:pt x="4547" y="11164"/>
                  <a:pt x="11164" y="4547"/>
                  <a:pt x="19321" y="4547"/>
                </a:cubicBezTo>
                <a:lnTo>
                  <a:pt x="19326" y="4547"/>
                </a:lnTo>
                <a:cubicBezTo>
                  <a:pt x="20580" y="4547"/>
                  <a:pt x="21599" y="3528"/>
                  <a:pt x="21599" y="2273"/>
                </a:cubicBezTo>
                <a:cubicBezTo>
                  <a:pt x="21599" y="1019"/>
                  <a:pt x="20580" y="0"/>
                  <a:pt x="19326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4B7FB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armonyOS Sans SC Light" panose="00000400000000000000" pitchFamily="2" charset="-122"/>
              <a:ea typeface="阿里巴巴普惠体 2.0 55 Regular" panose="00020600040101010101" pitchFamily="18" charset="-122"/>
              <a:cs typeface="阿里巴巴普惠体 2.0 55 Regular" panose="00020600040101010101" pitchFamily="18" charset="-122"/>
              <a:sym typeface="HarmonyOS Sans SC Light" panose="00000400000000000000" pitchFamily="2" charset="-122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2360930" y="4258310"/>
            <a:ext cx="2090420" cy="31496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endParaRPr lang="en-US" sz="1400" b="1" dirty="0">
              <a:solidFill>
                <a:srgbClr val="4B7FB1"/>
              </a:solidFill>
              <a:latin typeface="HarmonyOS Sans SC Light" panose="00000400000000000000" pitchFamily="2" charset="-122"/>
              <a:ea typeface="阿里巴巴普惠体 2.0 55 Regular" panose="00020600040101010101" pitchFamily="18" charset="-122"/>
              <a:cs typeface="阿里巴巴普惠体 2.0 55 Regular" panose="00020600040101010101" pitchFamily="18" charset="-122"/>
              <a:sym typeface="HarmonyOS Sans SC Light" panose="00000400000000000000" pitchFamily="2" charset="-122"/>
            </a:endParaRPr>
          </a:p>
        </p:txBody>
      </p:sp>
      <p:sp>
        <p:nvSpPr>
          <p:cNvPr id="48" name="AutoShape 110"/>
          <p:cNvSpPr/>
          <p:nvPr/>
        </p:nvSpPr>
        <p:spPr bwMode="auto">
          <a:xfrm>
            <a:off x="5167785" y="3411390"/>
            <a:ext cx="320310" cy="21427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99" y="20255"/>
                </a:moveTo>
                <a:lnTo>
                  <a:pt x="899" y="20255"/>
                </a:lnTo>
                <a:lnTo>
                  <a:pt x="899" y="1350"/>
                </a:lnTo>
                <a:lnTo>
                  <a:pt x="20699" y="1350"/>
                </a:lnTo>
                <a:cubicBezTo>
                  <a:pt x="20699" y="1350"/>
                  <a:pt x="20699" y="20255"/>
                  <a:pt x="20699" y="20255"/>
                </a:cubicBezTo>
                <a:close/>
                <a:moveTo>
                  <a:pt x="20699" y="0"/>
                </a:moveTo>
                <a:lnTo>
                  <a:pt x="899" y="5"/>
                </a:lnTo>
                <a:cubicBezTo>
                  <a:pt x="402" y="5"/>
                  <a:pt x="0" y="603"/>
                  <a:pt x="0" y="1350"/>
                </a:cubicBezTo>
                <a:lnTo>
                  <a:pt x="0" y="20249"/>
                </a:lnTo>
                <a:cubicBezTo>
                  <a:pt x="0" y="20996"/>
                  <a:pt x="402" y="21599"/>
                  <a:pt x="899" y="21599"/>
                </a:cubicBezTo>
                <a:lnTo>
                  <a:pt x="20699" y="21599"/>
                </a:lnTo>
                <a:cubicBezTo>
                  <a:pt x="21197" y="21599"/>
                  <a:pt x="21600" y="20996"/>
                  <a:pt x="21600" y="20249"/>
                </a:cubicBezTo>
                <a:lnTo>
                  <a:pt x="21600" y="1350"/>
                </a:lnTo>
                <a:cubicBezTo>
                  <a:pt x="21600" y="603"/>
                  <a:pt x="21197" y="0"/>
                  <a:pt x="20699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4B7FB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armonyOS Sans SC Light" panose="00000400000000000000" pitchFamily="2" charset="-122"/>
              <a:ea typeface="阿里巴巴普惠体 2.0 55 Regular" panose="00020600040101010101" pitchFamily="18" charset="-122"/>
              <a:cs typeface="阿里巴巴普惠体 2.0 55 Regular" panose="00020600040101010101" pitchFamily="18" charset="-122"/>
              <a:sym typeface="HarmonyOS Sans SC Light" panose="00000400000000000000" pitchFamily="2" charset="-122"/>
            </a:endParaRPr>
          </a:p>
        </p:txBody>
      </p:sp>
      <p:sp>
        <p:nvSpPr>
          <p:cNvPr id="51" name="AutoShape 139"/>
          <p:cNvSpPr/>
          <p:nvPr/>
        </p:nvSpPr>
        <p:spPr bwMode="auto">
          <a:xfrm>
            <a:off x="6682815" y="3351423"/>
            <a:ext cx="427811" cy="414648"/>
          </a:xfrm>
          <a:custGeom>
            <a:avLst/>
            <a:gdLst>
              <a:gd name="T0" fmla="+- 0 10800 104"/>
              <a:gd name="T1" fmla="*/ T0 w 21392"/>
              <a:gd name="T2" fmla="*/ 10800 h 21600"/>
              <a:gd name="T3" fmla="+- 0 10800 104"/>
              <a:gd name="T4" fmla="*/ T3 w 21392"/>
              <a:gd name="T5" fmla="*/ 10800 h 21600"/>
              <a:gd name="T6" fmla="+- 0 10800 104"/>
              <a:gd name="T7" fmla="*/ T6 w 21392"/>
              <a:gd name="T8" fmla="*/ 10800 h 21600"/>
              <a:gd name="T9" fmla="+- 0 10800 104"/>
              <a:gd name="T10" fmla="*/ T9 w 2139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92" h="21600">
                <a:moveTo>
                  <a:pt x="15768" y="12794"/>
                </a:moveTo>
                <a:cubicBezTo>
                  <a:pt x="15426" y="13150"/>
                  <a:pt x="15271" y="13651"/>
                  <a:pt x="15350" y="14142"/>
                </a:cubicBezTo>
                <a:lnTo>
                  <a:pt x="16296" y="20031"/>
                </a:lnTo>
                <a:lnTo>
                  <a:pt x="11443" y="17309"/>
                </a:lnTo>
                <a:cubicBezTo>
                  <a:pt x="11210" y="17178"/>
                  <a:pt x="10953" y="17112"/>
                  <a:pt x="10696" y="17112"/>
                </a:cubicBezTo>
                <a:cubicBezTo>
                  <a:pt x="10439" y="17112"/>
                  <a:pt x="10182" y="17178"/>
                  <a:pt x="9949" y="17309"/>
                </a:cubicBezTo>
                <a:lnTo>
                  <a:pt x="5095" y="20031"/>
                </a:lnTo>
                <a:lnTo>
                  <a:pt x="6042" y="14142"/>
                </a:lnTo>
                <a:cubicBezTo>
                  <a:pt x="6121" y="13651"/>
                  <a:pt x="5966" y="13150"/>
                  <a:pt x="5624" y="12794"/>
                </a:cubicBezTo>
                <a:lnTo>
                  <a:pt x="1545" y="8550"/>
                </a:lnTo>
                <a:lnTo>
                  <a:pt x="7111" y="7685"/>
                </a:lnTo>
                <a:cubicBezTo>
                  <a:pt x="7619" y="7607"/>
                  <a:pt x="8057" y="7275"/>
                  <a:pt x="8276" y="6802"/>
                </a:cubicBezTo>
                <a:lnTo>
                  <a:pt x="10696" y="1568"/>
                </a:lnTo>
                <a:lnTo>
                  <a:pt x="13116" y="6802"/>
                </a:lnTo>
                <a:cubicBezTo>
                  <a:pt x="13334" y="7275"/>
                  <a:pt x="13772" y="7607"/>
                  <a:pt x="14280" y="7685"/>
                </a:cubicBezTo>
                <a:lnTo>
                  <a:pt x="19847" y="8550"/>
                </a:lnTo>
                <a:cubicBezTo>
                  <a:pt x="19847" y="8550"/>
                  <a:pt x="15768" y="12794"/>
                  <a:pt x="15768" y="12794"/>
                </a:cubicBezTo>
                <a:close/>
                <a:moveTo>
                  <a:pt x="21312" y="8051"/>
                </a:moveTo>
                <a:cubicBezTo>
                  <a:pt x="21127" y="7495"/>
                  <a:pt x="20652" y="7088"/>
                  <a:pt x="20080" y="6999"/>
                </a:cubicBezTo>
                <a:lnTo>
                  <a:pt x="14514" y="6136"/>
                </a:lnTo>
                <a:lnTo>
                  <a:pt x="12094" y="901"/>
                </a:lnTo>
                <a:cubicBezTo>
                  <a:pt x="11840" y="351"/>
                  <a:pt x="11295" y="0"/>
                  <a:pt x="10696" y="0"/>
                </a:cubicBezTo>
                <a:cubicBezTo>
                  <a:pt x="10097" y="0"/>
                  <a:pt x="9552" y="351"/>
                  <a:pt x="9297" y="901"/>
                </a:cubicBezTo>
                <a:lnTo>
                  <a:pt x="6878" y="6136"/>
                </a:lnTo>
                <a:lnTo>
                  <a:pt x="1311" y="6999"/>
                </a:lnTo>
                <a:cubicBezTo>
                  <a:pt x="739" y="7088"/>
                  <a:pt x="264" y="7495"/>
                  <a:pt x="80" y="8051"/>
                </a:cubicBezTo>
                <a:cubicBezTo>
                  <a:pt x="-104" y="8609"/>
                  <a:pt x="35" y="9224"/>
                  <a:pt x="439" y="9644"/>
                </a:cubicBezTo>
                <a:lnTo>
                  <a:pt x="4518" y="13889"/>
                </a:lnTo>
                <a:lnTo>
                  <a:pt x="3572" y="19777"/>
                </a:lnTo>
                <a:cubicBezTo>
                  <a:pt x="3476" y="20370"/>
                  <a:pt x="3722" y="20966"/>
                  <a:pt x="4206" y="21313"/>
                </a:cubicBezTo>
                <a:cubicBezTo>
                  <a:pt x="4471" y="21503"/>
                  <a:pt x="4783" y="21600"/>
                  <a:pt x="5095" y="21600"/>
                </a:cubicBezTo>
                <a:cubicBezTo>
                  <a:pt x="5352" y="21600"/>
                  <a:pt x="5609" y="21534"/>
                  <a:pt x="5843" y="21404"/>
                </a:cubicBezTo>
                <a:lnTo>
                  <a:pt x="10696" y="18681"/>
                </a:lnTo>
                <a:lnTo>
                  <a:pt x="15549" y="21404"/>
                </a:lnTo>
                <a:cubicBezTo>
                  <a:pt x="15782" y="21534"/>
                  <a:pt x="16040" y="21600"/>
                  <a:pt x="16296" y="21600"/>
                </a:cubicBezTo>
                <a:cubicBezTo>
                  <a:pt x="16608" y="21600"/>
                  <a:pt x="16920" y="21503"/>
                  <a:pt x="17186" y="21313"/>
                </a:cubicBezTo>
                <a:cubicBezTo>
                  <a:pt x="17669" y="20966"/>
                  <a:pt x="17915" y="20370"/>
                  <a:pt x="17820" y="19777"/>
                </a:cubicBezTo>
                <a:lnTo>
                  <a:pt x="16873" y="13889"/>
                </a:lnTo>
                <a:lnTo>
                  <a:pt x="20953" y="9644"/>
                </a:lnTo>
                <a:cubicBezTo>
                  <a:pt x="21357" y="9224"/>
                  <a:pt x="21496" y="8609"/>
                  <a:pt x="21312" y="805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4B7FB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armonyOS Sans SC Light" panose="00000400000000000000" pitchFamily="2" charset="-122"/>
              <a:ea typeface="阿里巴巴普惠体 2.0 55 Regular" panose="00020600040101010101" pitchFamily="18" charset="-122"/>
              <a:cs typeface="阿里巴巴普惠体 2.0 55 Regular" panose="00020600040101010101" pitchFamily="18" charset="-122"/>
              <a:sym typeface="HarmonyOS Sans SC Light" panose="00000400000000000000" pitchFamily="2" charset="-122"/>
            </a:endParaRPr>
          </a:p>
        </p:txBody>
      </p:sp>
      <p:sp>
        <p:nvSpPr>
          <p:cNvPr id="58" name="AutoShape 113"/>
          <p:cNvSpPr/>
          <p:nvPr/>
        </p:nvSpPr>
        <p:spPr bwMode="auto">
          <a:xfrm>
            <a:off x="6729667" y="4648922"/>
            <a:ext cx="297472" cy="43362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5386" y="14175"/>
                </a:moveTo>
                <a:lnTo>
                  <a:pt x="6223" y="14175"/>
                </a:lnTo>
                <a:cubicBezTo>
                  <a:pt x="5734" y="13446"/>
                  <a:pt x="5147" y="12716"/>
                  <a:pt x="4568" y="12003"/>
                </a:cubicBezTo>
                <a:cubicBezTo>
                  <a:pt x="3287" y="10427"/>
                  <a:pt x="1963" y="8797"/>
                  <a:pt x="1963" y="7425"/>
                </a:cubicBezTo>
                <a:cubicBezTo>
                  <a:pt x="1963" y="4075"/>
                  <a:pt x="5927" y="1350"/>
                  <a:pt x="10800" y="1350"/>
                </a:cubicBezTo>
                <a:cubicBezTo>
                  <a:pt x="15672" y="1350"/>
                  <a:pt x="19636" y="4075"/>
                  <a:pt x="19636" y="7425"/>
                </a:cubicBezTo>
                <a:cubicBezTo>
                  <a:pt x="19636" y="8787"/>
                  <a:pt x="18312" y="10425"/>
                  <a:pt x="17029" y="12011"/>
                </a:cubicBezTo>
                <a:cubicBezTo>
                  <a:pt x="16455" y="12723"/>
                  <a:pt x="15873" y="13449"/>
                  <a:pt x="15386" y="14175"/>
                </a:cubicBezTo>
                <a:moveTo>
                  <a:pt x="10800" y="20249"/>
                </a:moveTo>
                <a:cubicBezTo>
                  <a:pt x="9805" y="20249"/>
                  <a:pt x="9347" y="20171"/>
                  <a:pt x="8839" y="19406"/>
                </a:cubicBezTo>
                <a:lnTo>
                  <a:pt x="13000" y="19048"/>
                </a:lnTo>
                <a:cubicBezTo>
                  <a:pt x="12398" y="20164"/>
                  <a:pt x="11959" y="20249"/>
                  <a:pt x="10800" y="20249"/>
                </a:cubicBezTo>
                <a:moveTo>
                  <a:pt x="7595" y="16813"/>
                </a:moveTo>
                <a:cubicBezTo>
                  <a:pt x="7417" y="16407"/>
                  <a:pt x="7215" y="15978"/>
                  <a:pt x="6991" y="15525"/>
                </a:cubicBezTo>
                <a:lnTo>
                  <a:pt x="14616" y="15525"/>
                </a:lnTo>
                <a:cubicBezTo>
                  <a:pt x="14496" y="15767"/>
                  <a:pt x="14375" y="16010"/>
                  <a:pt x="14270" y="16239"/>
                </a:cubicBezTo>
                <a:cubicBezTo>
                  <a:pt x="14270" y="16239"/>
                  <a:pt x="7595" y="16813"/>
                  <a:pt x="7595" y="16813"/>
                </a:cubicBezTo>
                <a:close/>
                <a:moveTo>
                  <a:pt x="13345" y="18343"/>
                </a:moveTo>
                <a:lnTo>
                  <a:pt x="8476" y="18762"/>
                </a:lnTo>
                <a:cubicBezTo>
                  <a:pt x="8303" y="18416"/>
                  <a:pt x="8116" y="18011"/>
                  <a:pt x="7890" y="17483"/>
                </a:cubicBezTo>
                <a:cubicBezTo>
                  <a:pt x="7887" y="17477"/>
                  <a:pt x="7883" y="17469"/>
                  <a:pt x="7881" y="17462"/>
                </a:cubicBezTo>
                <a:lnTo>
                  <a:pt x="13957" y="16941"/>
                </a:lnTo>
                <a:cubicBezTo>
                  <a:pt x="13871" y="17140"/>
                  <a:pt x="13778" y="17350"/>
                  <a:pt x="13698" y="17537"/>
                </a:cubicBezTo>
                <a:cubicBezTo>
                  <a:pt x="13569" y="17841"/>
                  <a:pt x="13453" y="18104"/>
                  <a:pt x="13345" y="18343"/>
                </a:cubicBezTo>
                <a:moveTo>
                  <a:pt x="10800" y="0"/>
                </a:moveTo>
                <a:cubicBezTo>
                  <a:pt x="4835" y="0"/>
                  <a:pt x="0" y="3324"/>
                  <a:pt x="0" y="7425"/>
                </a:cubicBezTo>
                <a:cubicBezTo>
                  <a:pt x="0" y="10146"/>
                  <a:pt x="3621" y="13029"/>
                  <a:pt x="4939" y="15562"/>
                </a:cubicBezTo>
                <a:cubicBezTo>
                  <a:pt x="6906" y="19339"/>
                  <a:pt x="6688" y="21599"/>
                  <a:pt x="10800" y="21599"/>
                </a:cubicBezTo>
                <a:cubicBezTo>
                  <a:pt x="14972" y="21599"/>
                  <a:pt x="14692" y="19349"/>
                  <a:pt x="16660" y="15577"/>
                </a:cubicBezTo>
                <a:cubicBezTo>
                  <a:pt x="17983" y="13039"/>
                  <a:pt x="21600" y="10124"/>
                  <a:pt x="21600" y="7425"/>
                </a:cubicBezTo>
                <a:cubicBezTo>
                  <a:pt x="21600" y="3324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4B7FB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armonyOS Sans SC Light" panose="00000400000000000000" pitchFamily="2" charset="-122"/>
              <a:ea typeface="阿里巴巴普惠体 2.0 55 Regular" panose="00020600040101010101" pitchFamily="18" charset="-122"/>
              <a:cs typeface="阿里巴巴普惠体 2.0 55 Regular" panose="00020600040101010101" pitchFamily="18" charset="-122"/>
              <a:sym typeface="HarmonyOS Sans SC Light" panose="00000400000000000000" pitchFamily="2" charset="-122"/>
            </a:endParaRPr>
          </a:p>
        </p:txBody>
      </p:sp>
      <p:sp>
        <p:nvSpPr>
          <p:cNvPr id="59" name="AutoShape 114"/>
          <p:cNvSpPr/>
          <p:nvPr/>
        </p:nvSpPr>
        <p:spPr bwMode="auto">
          <a:xfrm>
            <a:off x="6797005" y="4717000"/>
            <a:ext cx="88057" cy="8805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938" y="0"/>
                </a:moveTo>
                <a:cubicBezTo>
                  <a:pt x="8943" y="0"/>
                  <a:pt x="0" y="8942"/>
                  <a:pt x="0" y="19938"/>
                </a:cubicBezTo>
                <a:cubicBezTo>
                  <a:pt x="0" y="20855"/>
                  <a:pt x="743" y="21600"/>
                  <a:pt x="1661" y="21600"/>
                </a:cubicBezTo>
                <a:cubicBezTo>
                  <a:pt x="2579" y="21600"/>
                  <a:pt x="3323" y="20855"/>
                  <a:pt x="3323" y="19938"/>
                </a:cubicBezTo>
                <a:cubicBezTo>
                  <a:pt x="3323" y="10777"/>
                  <a:pt x="10777" y="3323"/>
                  <a:pt x="19938" y="3323"/>
                </a:cubicBezTo>
                <a:cubicBezTo>
                  <a:pt x="20856" y="3323"/>
                  <a:pt x="21600" y="2578"/>
                  <a:pt x="21600" y="1661"/>
                </a:cubicBezTo>
                <a:cubicBezTo>
                  <a:pt x="21600" y="744"/>
                  <a:pt x="20856" y="0"/>
                  <a:pt x="19938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4B7FB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armonyOS Sans SC Light" panose="00000400000000000000" pitchFamily="2" charset="-122"/>
              <a:ea typeface="阿里巴巴普惠体 2.0 55 Regular" panose="00020600040101010101" pitchFamily="18" charset="-122"/>
              <a:cs typeface="阿里巴巴普惠体 2.0 55 Regular" panose="00020600040101010101" pitchFamily="18" charset="-122"/>
              <a:sym typeface="HarmonyOS Sans SC Light" panose="00000400000000000000" pitchFamily="2" charset="-122"/>
            </a:endParaRPr>
          </a:p>
        </p:txBody>
      </p:sp>
      <p:sp>
        <p:nvSpPr>
          <p:cNvPr id="61" name="AutoShape 32"/>
          <p:cNvSpPr/>
          <p:nvPr/>
        </p:nvSpPr>
        <p:spPr bwMode="auto">
          <a:xfrm>
            <a:off x="5113669" y="4678524"/>
            <a:ext cx="427810" cy="374425"/>
          </a:xfrm>
          <a:custGeom>
            <a:avLst/>
            <a:gdLst>
              <a:gd name="T0" fmla="+- 0 10800 108"/>
              <a:gd name="T1" fmla="*/ T0 w 21384"/>
              <a:gd name="T2" fmla="*/ 10800 h 21600"/>
              <a:gd name="T3" fmla="+- 0 10800 108"/>
              <a:gd name="T4" fmla="*/ T3 w 21384"/>
              <a:gd name="T5" fmla="*/ 10800 h 21600"/>
              <a:gd name="T6" fmla="+- 0 10800 108"/>
              <a:gd name="T7" fmla="*/ T6 w 21384"/>
              <a:gd name="T8" fmla="*/ 10800 h 21600"/>
              <a:gd name="T9" fmla="+- 0 10800 108"/>
              <a:gd name="T10" fmla="*/ T9 w 21384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84" h="21600">
                <a:moveTo>
                  <a:pt x="18710" y="9257"/>
                </a:moveTo>
                <a:lnTo>
                  <a:pt x="16706" y="7714"/>
                </a:lnTo>
                <a:lnTo>
                  <a:pt x="16706" y="20057"/>
                </a:lnTo>
                <a:lnTo>
                  <a:pt x="4677" y="20057"/>
                </a:lnTo>
                <a:lnTo>
                  <a:pt x="4677" y="7714"/>
                </a:lnTo>
                <a:lnTo>
                  <a:pt x="2673" y="9257"/>
                </a:lnTo>
                <a:lnTo>
                  <a:pt x="1336" y="4628"/>
                </a:lnTo>
                <a:lnTo>
                  <a:pt x="4677" y="1542"/>
                </a:lnTo>
                <a:lnTo>
                  <a:pt x="7468" y="1542"/>
                </a:lnTo>
                <a:cubicBezTo>
                  <a:pt x="7841" y="2871"/>
                  <a:pt x="9136" y="3857"/>
                  <a:pt x="10691" y="3857"/>
                </a:cubicBezTo>
                <a:cubicBezTo>
                  <a:pt x="12247" y="3857"/>
                  <a:pt x="13542" y="2871"/>
                  <a:pt x="13915" y="1542"/>
                </a:cubicBezTo>
                <a:lnTo>
                  <a:pt x="16706" y="1542"/>
                </a:lnTo>
                <a:lnTo>
                  <a:pt x="20047" y="4628"/>
                </a:lnTo>
                <a:cubicBezTo>
                  <a:pt x="20047" y="4628"/>
                  <a:pt x="18710" y="9257"/>
                  <a:pt x="18710" y="9257"/>
                </a:cubicBezTo>
                <a:close/>
                <a:moveTo>
                  <a:pt x="13200" y="1542"/>
                </a:moveTo>
                <a:cubicBezTo>
                  <a:pt x="12831" y="2438"/>
                  <a:pt x="11852" y="3085"/>
                  <a:pt x="10691" y="3085"/>
                </a:cubicBezTo>
                <a:cubicBezTo>
                  <a:pt x="9531" y="3085"/>
                  <a:pt x="8552" y="2438"/>
                  <a:pt x="8183" y="1542"/>
                </a:cubicBezTo>
                <a:cubicBezTo>
                  <a:pt x="8183" y="1542"/>
                  <a:pt x="13200" y="1542"/>
                  <a:pt x="13200" y="1542"/>
                </a:cubicBezTo>
                <a:close/>
                <a:moveTo>
                  <a:pt x="20882" y="3423"/>
                </a:moveTo>
                <a:lnTo>
                  <a:pt x="17541" y="338"/>
                </a:lnTo>
                <a:cubicBezTo>
                  <a:pt x="17303" y="119"/>
                  <a:pt x="17009" y="0"/>
                  <a:pt x="16706" y="0"/>
                </a:cubicBezTo>
                <a:lnTo>
                  <a:pt x="4677" y="0"/>
                </a:lnTo>
                <a:cubicBezTo>
                  <a:pt x="4374" y="0"/>
                  <a:pt x="4080" y="119"/>
                  <a:pt x="3842" y="338"/>
                </a:cubicBezTo>
                <a:lnTo>
                  <a:pt x="501" y="3423"/>
                </a:lnTo>
                <a:cubicBezTo>
                  <a:pt x="64" y="3827"/>
                  <a:pt x="-108" y="4503"/>
                  <a:pt x="68" y="5116"/>
                </a:cubicBezTo>
                <a:lnTo>
                  <a:pt x="1405" y="9745"/>
                </a:lnTo>
                <a:cubicBezTo>
                  <a:pt x="1537" y="10201"/>
                  <a:pt x="1845" y="10560"/>
                  <a:pt x="2239" y="10716"/>
                </a:cubicBezTo>
                <a:cubicBezTo>
                  <a:pt x="2380" y="10772"/>
                  <a:pt x="2527" y="10800"/>
                  <a:pt x="2673" y="10800"/>
                </a:cubicBezTo>
                <a:cubicBezTo>
                  <a:pt x="2905" y="10800"/>
                  <a:pt x="3136" y="10729"/>
                  <a:pt x="3341" y="10593"/>
                </a:cubicBezTo>
                <a:lnTo>
                  <a:pt x="3341" y="20057"/>
                </a:lnTo>
                <a:cubicBezTo>
                  <a:pt x="3341" y="20908"/>
                  <a:pt x="3940" y="21600"/>
                  <a:pt x="4677" y="21600"/>
                </a:cubicBezTo>
                <a:lnTo>
                  <a:pt x="16706" y="21600"/>
                </a:lnTo>
                <a:cubicBezTo>
                  <a:pt x="17443" y="21600"/>
                  <a:pt x="18042" y="20908"/>
                  <a:pt x="18042" y="20057"/>
                </a:cubicBezTo>
                <a:lnTo>
                  <a:pt x="18042" y="10593"/>
                </a:lnTo>
                <a:cubicBezTo>
                  <a:pt x="18247" y="10729"/>
                  <a:pt x="18478" y="10800"/>
                  <a:pt x="18710" y="10800"/>
                </a:cubicBezTo>
                <a:cubicBezTo>
                  <a:pt x="18856" y="10800"/>
                  <a:pt x="19002" y="10772"/>
                  <a:pt x="19144" y="10716"/>
                </a:cubicBezTo>
                <a:cubicBezTo>
                  <a:pt x="19538" y="10560"/>
                  <a:pt x="19846" y="10201"/>
                  <a:pt x="19978" y="9745"/>
                </a:cubicBezTo>
                <a:lnTo>
                  <a:pt x="21315" y="5116"/>
                </a:lnTo>
                <a:cubicBezTo>
                  <a:pt x="21491" y="4503"/>
                  <a:pt x="21319" y="3827"/>
                  <a:pt x="20882" y="342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4B7FB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armonyOS Sans SC Light" panose="00000400000000000000" pitchFamily="2" charset="-122"/>
              <a:ea typeface="阿里巴巴普惠体 2.0 55 Regular" panose="00020600040101010101" pitchFamily="18" charset="-122"/>
              <a:cs typeface="阿里巴巴普惠体 2.0 55 Regular" panose="00020600040101010101" pitchFamily="18" charset="-122"/>
              <a:sym typeface="HarmonyOS Sans SC Light" panose="00000400000000000000" pitchFamily="2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7606366" y="1873611"/>
            <a:ext cx="2738347" cy="492310"/>
            <a:chOff x="1733550" y="1873611"/>
            <a:chExt cx="2738347" cy="492310"/>
          </a:xfrm>
        </p:grpSpPr>
        <p:sp>
          <p:nvSpPr>
            <p:cNvPr id="68" name="TextBox 13"/>
            <p:cNvSpPr txBox="1"/>
            <p:nvPr/>
          </p:nvSpPr>
          <p:spPr>
            <a:xfrm>
              <a:off x="1733550" y="1873611"/>
              <a:ext cx="2090647" cy="244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endParaRPr lang="en-US" sz="1400" b="1" dirty="0">
                <a:solidFill>
                  <a:srgbClr val="4B7FB1"/>
                </a:solidFill>
                <a:latin typeface="HarmonyOS Sans SC Light" panose="00000400000000000000" pitchFamily="2" charset="-122"/>
                <a:ea typeface="阿里巴巴普惠体 2.0 55 Regular" panose="00020600040101010101" pitchFamily="18" charset="-122"/>
                <a:cs typeface="阿里巴巴普惠体 2.0 55 Regular" panose="00020600040101010101" pitchFamily="18" charset="-122"/>
                <a:sym typeface="HarmonyOS Sans SC Light" panose="00000400000000000000" pitchFamily="2" charset="-122"/>
              </a:endParaRPr>
            </a:p>
          </p:txBody>
        </p:sp>
        <p:sp>
          <p:nvSpPr>
            <p:cNvPr id="69" name="TextBox 13"/>
            <p:cNvSpPr txBox="1"/>
            <p:nvPr/>
          </p:nvSpPr>
          <p:spPr>
            <a:xfrm>
              <a:off x="1733550" y="2182666"/>
              <a:ext cx="2738347" cy="18325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50000"/>
                </a:lnSpc>
                <a:spcBef>
                  <a:spcPct val="20000"/>
                </a:spcBef>
                <a:defRPr/>
              </a:pP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HarmonyOS Sans SC Light" panose="00000400000000000000" pitchFamily="2" charset="-122"/>
                <a:ea typeface="阿里巴巴普惠体 2.0 55 Regular" panose="00020600040101010101" pitchFamily="18" charset="-122"/>
                <a:cs typeface="阿里巴巴普惠体 2.0 55 Regular" panose="00020600040101010101" pitchFamily="18" charset="-122"/>
                <a:sym typeface="HarmonyOS Sans SC Light" panose="00000400000000000000" pitchFamily="2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1604813" y="2605948"/>
            <a:ext cx="2738347" cy="492310"/>
            <a:chOff x="1733550" y="1873611"/>
            <a:chExt cx="2738347" cy="492310"/>
          </a:xfrm>
        </p:grpSpPr>
        <p:sp>
          <p:nvSpPr>
            <p:cNvPr id="71" name="TextBox 13"/>
            <p:cNvSpPr txBox="1"/>
            <p:nvPr/>
          </p:nvSpPr>
          <p:spPr>
            <a:xfrm>
              <a:off x="2381250" y="1873611"/>
              <a:ext cx="2090647" cy="244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endParaRPr lang="en-US" sz="1400" b="1" dirty="0">
                <a:solidFill>
                  <a:srgbClr val="4B7FB1"/>
                </a:solidFill>
                <a:latin typeface="HarmonyOS Sans SC Light" panose="00000400000000000000" pitchFamily="2" charset="-122"/>
                <a:ea typeface="阿里巴巴普惠体 2.0 55 Regular" panose="00020600040101010101" pitchFamily="18" charset="-122"/>
                <a:cs typeface="阿里巴巴普惠体 2.0 55 Regular" panose="00020600040101010101" pitchFamily="18" charset="-122"/>
                <a:sym typeface="HarmonyOS Sans SC Light" panose="00000400000000000000" pitchFamily="2" charset="-122"/>
              </a:endParaRPr>
            </a:p>
          </p:txBody>
        </p:sp>
        <p:sp>
          <p:nvSpPr>
            <p:cNvPr id="72" name="TextBox 13"/>
            <p:cNvSpPr txBox="1"/>
            <p:nvPr/>
          </p:nvSpPr>
          <p:spPr>
            <a:xfrm>
              <a:off x="1733550" y="2182666"/>
              <a:ext cx="2738347" cy="18325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1216660">
                <a:lnSpc>
                  <a:spcPct val="150000"/>
                </a:lnSpc>
                <a:spcBef>
                  <a:spcPct val="20000"/>
                </a:spcBef>
                <a:defRPr/>
              </a:pP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HarmonyOS Sans SC Light" panose="00000400000000000000" pitchFamily="2" charset="-122"/>
                <a:ea typeface="阿里巴巴普惠体 2.0 55 Regular" panose="00020600040101010101" pitchFamily="18" charset="-122"/>
                <a:cs typeface="阿里巴巴普惠体 2.0 55 Regular" panose="00020600040101010101" pitchFamily="18" charset="-122"/>
                <a:sym typeface="HarmonyOS Sans SC Light" panose="00000400000000000000" pitchFamily="2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7606366" y="3198403"/>
            <a:ext cx="2738347" cy="492310"/>
            <a:chOff x="1733550" y="1873611"/>
            <a:chExt cx="2738347" cy="492310"/>
          </a:xfrm>
        </p:grpSpPr>
        <p:sp>
          <p:nvSpPr>
            <p:cNvPr id="74" name="TextBox 13"/>
            <p:cNvSpPr txBox="1"/>
            <p:nvPr/>
          </p:nvSpPr>
          <p:spPr>
            <a:xfrm>
              <a:off x="1733550" y="1873611"/>
              <a:ext cx="2090647" cy="244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endParaRPr lang="en-US" sz="1400" b="1" dirty="0">
                <a:solidFill>
                  <a:srgbClr val="4B7FB1"/>
                </a:solidFill>
                <a:latin typeface="HarmonyOS Sans SC Light" panose="00000400000000000000" pitchFamily="2" charset="-122"/>
                <a:ea typeface="阿里巴巴普惠体 2.0 55 Regular" panose="00020600040101010101" pitchFamily="18" charset="-122"/>
                <a:cs typeface="阿里巴巴普惠体 2.0 55 Regular" panose="00020600040101010101" pitchFamily="18" charset="-122"/>
                <a:sym typeface="HarmonyOS Sans SC Light" panose="00000400000000000000" pitchFamily="2" charset="-122"/>
              </a:endParaRPr>
            </a:p>
          </p:txBody>
        </p:sp>
        <p:sp>
          <p:nvSpPr>
            <p:cNvPr id="75" name="TextBox 13"/>
            <p:cNvSpPr txBox="1"/>
            <p:nvPr/>
          </p:nvSpPr>
          <p:spPr>
            <a:xfrm>
              <a:off x="1733550" y="2182666"/>
              <a:ext cx="2738347" cy="18325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660">
                <a:lnSpc>
                  <a:spcPct val="150000"/>
                </a:lnSpc>
                <a:spcBef>
                  <a:spcPct val="20000"/>
                </a:spcBef>
                <a:defRPr sz="900">
                  <a:solidFill>
                    <a:schemeClr val="bg1">
                      <a:lumMod val="50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endParaRPr lang="en-US" altLang="zh-CN" dirty="0">
                <a:sym typeface="HarmonyOS Sans SC Light" panose="00000400000000000000" pitchFamily="2" charset="-122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1828968" y="4573058"/>
            <a:ext cx="2738347" cy="492310"/>
            <a:chOff x="1733550" y="1873611"/>
            <a:chExt cx="2738347" cy="492310"/>
          </a:xfrm>
        </p:grpSpPr>
        <p:sp>
          <p:nvSpPr>
            <p:cNvPr id="77" name="TextBox 13"/>
            <p:cNvSpPr txBox="1"/>
            <p:nvPr/>
          </p:nvSpPr>
          <p:spPr>
            <a:xfrm>
              <a:off x="2381250" y="1873611"/>
              <a:ext cx="2090647" cy="244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endParaRPr lang="en-US" sz="1400" b="1" dirty="0">
                <a:solidFill>
                  <a:srgbClr val="4B7FB1"/>
                </a:solidFill>
                <a:latin typeface="HarmonyOS Sans SC Light" panose="00000400000000000000" pitchFamily="2" charset="-122"/>
                <a:ea typeface="阿里巴巴普惠体 2.0 55 Regular" panose="00020600040101010101" pitchFamily="18" charset="-122"/>
                <a:cs typeface="阿里巴巴普惠体 2.0 55 Regular" panose="00020600040101010101" pitchFamily="18" charset="-122"/>
                <a:sym typeface="HarmonyOS Sans SC Light" panose="00000400000000000000" pitchFamily="2" charset="-122"/>
              </a:endParaRPr>
            </a:p>
          </p:txBody>
        </p:sp>
        <p:sp>
          <p:nvSpPr>
            <p:cNvPr id="78" name="TextBox 13"/>
            <p:cNvSpPr txBox="1"/>
            <p:nvPr/>
          </p:nvSpPr>
          <p:spPr>
            <a:xfrm>
              <a:off x="1733550" y="2182666"/>
              <a:ext cx="2738347" cy="18325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660">
                <a:lnSpc>
                  <a:spcPct val="150000"/>
                </a:lnSpc>
                <a:spcBef>
                  <a:spcPct val="20000"/>
                </a:spcBef>
                <a:defRPr sz="900">
                  <a:solidFill>
                    <a:schemeClr val="bg1">
                      <a:lumMod val="50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endParaRPr lang="en-US" altLang="zh-CN" dirty="0">
                <a:sym typeface="HarmonyOS Sans SC Light" panose="00000400000000000000" pitchFamily="2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7606366" y="4524798"/>
            <a:ext cx="2738347" cy="492310"/>
            <a:chOff x="1733550" y="1873611"/>
            <a:chExt cx="2738347" cy="492310"/>
          </a:xfrm>
        </p:grpSpPr>
        <p:sp>
          <p:nvSpPr>
            <p:cNvPr id="80" name="TextBox 13"/>
            <p:cNvSpPr txBox="1"/>
            <p:nvPr/>
          </p:nvSpPr>
          <p:spPr>
            <a:xfrm>
              <a:off x="1733550" y="1873611"/>
              <a:ext cx="2090647" cy="244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endParaRPr lang="en-US" sz="1400" b="1" dirty="0">
                <a:solidFill>
                  <a:srgbClr val="4B7FB1"/>
                </a:solidFill>
                <a:latin typeface="HarmonyOS Sans SC Light" panose="00000400000000000000" pitchFamily="2" charset="-122"/>
                <a:ea typeface="阿里巴巴普惠体 2.0 55 Regular" panose="00020600040101010101" pitchFamily="18" charset="-122"/>
                <a:cs typeface="阿里巴巴普惠体 2.0 55 Regular" panose="00020600040101010101" pitchFamily="18" charset="-122"/>
                <a:sym typeface="HarmonyOS Sans SC Light" panose="00000400000000000000" pitchFamily="2" charset="-122"/>
              </a:endParaRPr>
            </a:p>
          </p:txBody>
        </p:sp>
        <p:sp>
          <p:nvSpPr>
            <p:cNvPr id="81" name="TextBox 13"/>
            <p:cNvSpPr txBox="1"/>
            <p:nvPr/>
          </p:nvSpPr>
          <p:spPr>
            <a:xfrm>
              <a:off x="1733550" y="2182666"/>
              <a:ext cx="2738347" cy="18325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660">
                <a:lnSpc>
                  <a:spcPct val="150000"/>
                </a:lnSpc>
                <a:spcBef>
                  <a:spcPct val="20000"/>
                </a:spcBef>
                <a:defRPr sz="900">
                  <a:solidFill>
                    <a:schemeClr val="bg1">
                      <a:lumMod val="50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endParaRPr lang="en-US" altLang="zh-CN" dirty="0">
                <a:sym typeface="HarmonyOS Sans SC Light" panose="00000400000000000000" pitchFamily="2" charset="-122"/>
              </a:endParaRPr>
            </a:p>
          </p:txBody>
        </p:sp>
      </p:grpSp>
      <p:pic>
        <p:nvPicPr>
          <p:cNvPr id="4" name="图片 3" descr="微信图片_202406172040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7390" y="1143000"/>
            <a:ext cx="8237220" cy="4572000"/>
          </a:xfrm>
          <a:prstGeom prst="rect">
            <a:avLst/>
          </a:prstGeom>
        </p:spPr>
      </p:pic>
      <p:sp>
        <p:nvSpPr>
          <p:cNvPr id="5" name="卷形: 水平 2"/>
          <p:cNvSpPr/>
          <p:nvPr/>
        </p:nvSpPr>
        <p:spPr>
          <a:xfrm>
            <a:off x="1950975" y="0"/>
            <a:ext cx="3208507" cy="762000"/>
          </a:xfrm>
          <a:prstGeom prst="horizontalScroll">
            <a:avLst>
              <a:gd name="adj" fmla="val 17461"/>
            </a:avLst>
          </a:prstGeom>
          <a:solidFill>
            <a:srgbClr val="0366B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800" dirty="0"/>
              <a:t>UML</a:t>
            </a:r>
            <a:r>
              <a:rPr lang="zh-CN" altLang="en-US" sz="2800" dirty="0"/>
              <a:t>图</a:t>
            </a:r>
            <a:endParaRPr lang="zh-CN" altLang="en-US" sz="2800" dirty="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图片 60"/>
          <p:cNvPicPr>
            <a:picLocks noChangeAspect="1"/>
          </p:cNvPicPr>
          <p:nvPr/>
        </p:nvPicPr>
        <p:blipFill>
          <a:blip r:embed="rId1">
            <a:alphaModFix amt="35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4" r="9044" b="23467"/>
          <a:stretch>
            <a:fillRect/>
          </a:stretch>
        </p:blipFill>
        <p:spPr>
          <a:xfrm>
            <a:off x="0" y="1847526"/>
            <a:ext cx="12192000" cy="5010474"/>
          </a:xfrm>
          <a:custGeom>
            <a:avLst/>
            <a:gdLst>
              <a:gd name="connsiteX0" fmla="*/ 0 w 12192000"/>
              <a:gd name="connsiteY0" fmla="*/ 0 h 5010474"/>
              <a:gd name="connsiteX1" fmla="*/ 12192000 w 12192000"/>
              <a:gd name="connsiteY1" fmla="*/ 0 h 5010474"/>
              <a:gd name="connsiteX2" fmla="*/ 12192000 w 12192000"/>
              <a:gd name="connsiteY2" fmla="*/ 5010474 h 5010474"/>
              <a:gd name="connsiteX3" fmla="*/ 0 w 12192000"/>
              <a:gd name="connsiteY3" fmla="*/ 5010474 h 501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010474">
                <a:moveTo>
                  <a:pt x="0" y="0"/>
                </a:moveTo>
                <a:lnTo>
                  <a:pt x="12192000" y="0"/>
                </a:lnTo>
                <a:lnTo>
                  <a:pt x="12192000" y="5010474"/>
                </a:lnTo>
                <a:lnTo>
                  <a:pt x="0" y="5010474"/>
                </a:lnTo>
                <a:close/>
              </a:path>
            </a:pathLst>
          </a:custGeom>
        </p:spPr>
      </p:pic>
      <p:sp>
        <p:nvSpPr>
          <p:cNvPr id="46" name="任意多边形: 形状 45"/>
          <p:cNvSpPr/>
          <p:nvPr/>
        </p:nvSpPr>
        <p:spPr>
          <a:xfrm>
            <a:off x="326686" y="1283371"/>
            <a:ext cx="11535114" cy="4484774"/>
          </a:xfrm>
          <a:custGeom>
            <a:avLst/>
            <a:gdLst>
              <a:gd name="connsiteX0" fmla="*/ 6624535 w 11535114"/>
              <a:gd name="connsiteY0" fmla="*/ 0 h 4484774"/>
              <a:gd name="connsiteX1" fmla="*/ 11535114 w 11535114"/>
              <a:gd name="connsiteY1" fmla="*/ 0 h 4484774"/>
              <a:gd name="connsiteX2" fmla="*/ 10791286 w 11535114"/>
              <a:gd name="connsiteY2" fmla="*/ 3972651 h 4484774"/>
              <a:gd name="connsiteX3" fmla="*/ 6624535 w 11535114"/>
              <a:gd name="connsiteY3" fmla="*/ 3972651 h 4484774"/>
              <a:gd name="connsiteX4" fmla="*/ 5816670 w 11535114"/>
              <a:gd name="connsiteY4" fmla="*/ 4383566 h 4484774"/>
              <a:gd name="connsiteX5" fmla="*/ 5767557 w 11535114"/>
              <a:gd name="connsiteY5" fmla="*/ 4470247 h 4484774"/>
              <a:gd name="connsiteX6" fmla="*/ 5767557 w 11535114"/>
              <a:gd name="connsiteY6" fmla="*/ 4484774 h 4484774"/>
              <a:gd name="connsiteX7" fmla="*/ 5718443 w 11535114"/>
              <a:gd name="connsiteY7" fmla="*/ 4398093 h 4484774"/>
              <a:gd name="connsiteX8" fmla="*/ 4910579 w 11535114"/>
              <a:gd name="connsiteY8" fmla="*/ 3987178 h 4484774"/>
              <a:gd name="connsiteX9" fmla="*/ 743828 w 11535114"/>
              <a:gd name="connsiteY9" fmla="*/ 3987178 h 4484774"/>
              <a:gd name="connsiteX10" fmla="*/ 0 w 11535114"/>
              <a:gd name="connsiteY10" fmla="*/ 14527 h 4484774"/>
              <a:gd name="connsiteX11" fmla="*/ 4910579 w 11535114"/>
              <a:gd name="connsiteY11" fmla="*/ 14527 h 4484774"/>
              <a:gd name="connsiteX12" fmla="*/ 5718443 w 11535114"/>
              <a:gd name="connsiteY12" fmla="*/ 425442 h 4484774"/>
              <a:gd name="connsiteX13" fmla="*/ 5767557 w 11535114"/>
              <a:gd name="connsiteY13" fmla="*/ 512123 h 4484774"/>
              <a:gd name="connsiteX14" fmla="*/ 5767557 w 11535114"/>
              <a:gd name="connsiteY14" fmla="*/ 497596 h 4484774"/>
              <a:gd name="connsiteX15" fmla="*/ 5816670 w 11535114"/>
              <a:gd name="connsiteY15" fmla="*/ 410915 h 4484774"/>
              <a:gd name="connsiteX16" fmla="*/ 6624535 w 11535114"/>
              <a:gd name="connsiteY16" fmla="*/ 0 h 448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535114" h="4484774">
                <a:moveTo>
                  <a:pt x="6624535" y="0"/>
                </a:moveTo>
                <a:lnTo>
                  <a:pt x="11535114" y="0"/>
                </a:lnTo>
                <a:lnTo>
                  <a:pt x="10791286" y="3972651"/>
                </a:lnTo>
                <a:lnTo>
                  <a:pt x="6624535" y="3972651"/>
                </a:lnTo>
                <a:cubicBezTo>
                  <a:pt x="6282170" y="3972651"/>
                  <a:pt x="5982345" y="4137213"/>
                  <a:pt x="5816670" y="4383566"/>
                </a:cubicBezTo>
                <a:lnTo>
                  <a:pt x="5767557" y="4470247"/>
                </a:lnTo>
                <a:lnTo>
                  <a:pt x="5767557" y="4484774"/>
                </a:lnTo>
                <a:lnTo>
                  <a:pt x="5718443" y="4398093"/>
                </a:lnTo>
                <a:cubicBezTo>
                  <a:pt x="5552769" y="4151740"/>
                  <a:pt x="5252944" y="3987178"/>
                  <a:pt x="4910579" y="3987178"/>
                </a:cubicBezTo>
                <a:lnTo>
                  <a:pt x="743828" y="3987178"/>
                </a:lnTo>
                <a:lnTo>
                  <a:pt x="0" y="14527"/>
                </a:lnTo>
                <a:lnTo>
                  <a:pt x="4910579" y="14527"/>
                </a:lnTo>
                <a:cubicBezTo>
                  <a:pt x="5252944" y="14527"/>
                  <a:pt x="5552769" y="179089"/>
                  <a:pt x="5718443" y="425442"/>
                </a:cubicBezTo>
                <a:lnTo>
                  <a:pt x="5767557" y="512123"/>
                </a:lnTo>
                <a:lnTo>
                  <a:pt x="5767557" y="497596"/>
                </a:lnTo>
                <a:lnTo>
                  <a:pt x="5816670" y="410915"/>
                </a:lnTo>
                <a:cubicBezTo>
                  <a:pt x="5982345" y="164562"/>
                  <a:pt x="6282170" y="0"/>
                  <a:pt x="6624535" y="0"/>
                </a:cubicBezTo>
                <a:close/>
              </a:path>
            </a:pathLst>
          </a:custGeom>
          <a:noFill/>
          <a:ln w="12700"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0366B4"/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2" name="任意多边形: 形状 41"/>
          <p:cNvSpPr/>
          <p:nvPr/>
        </p:nvSpPr>
        <p:spPr>
          <a:xfrm>
            <a:off x="504486" y="1030568"/>
            <a:ext cx="11179514" cy="5033381"/>
          </a:xfrm>
          <a:custGeom>
            <a:avLst/>
            <a:gdLst>
              <a:gd name="connsiteX0" fmla="*/ 6420316 w 11179514"/>
              <a:gd name="connsiteY0" fmla="*/ 0 h 5033381"/>
              <a:gd name="connsiteX1" fmla="*/ 11179514 w 11179514"/>
              <a:gd name="connsiteY1" fmla="*/ 0 h 5033381"/>
              <a:gd name="connsiteX2" fmla="*/ 10420952 w 11179514"/>
              <a:gd name="connsiteY2" fmla="*/ 4484036 h 5033381"/>
              <a:gd name="connsiteX3" fmla="*/ 6420316 w 11179514"/>
              <a:gd name="connsiteY3" fmla="*/ 4484036 h 5033381"/>
              <a:gd name="connsiteX4" fmla="*/ 5637356 w 11179514"/>
              <a:gd name="connsiteY4" fmla="*/ 4924817 h 5033381"/>
              <a:gd name="connsiteX5" fmla="*/ 5589757 w 11179514"/>
              <a:gd name="connsiteY5" fmla="*/ 5017798 h 5033381"/>
              <a:gd name="connsiteX6" fmla="*/ 5589757 w 11179514"/>
              <a:gd name="connsiteY6" fmla="*/ 5033381 h 5033381"/>
              <a:gd name="connsiteX7" fmla="*/ 5542157 w 11179514"/>
              <a:gd name="connsiteY7" fmla="*/ 4940400 h 5033381"/>
              <a:gd name="connsiteX8" fmla="*/ 4759197 w 11179514"/>
              <a:gd name="connsiteY8" fmla="*/ 4499619 h 5033381"/>
              <a:gd name="connsiteX9" fmla="*/ 758563 w 11179514"/>
              <a:gd name="connsiteY9" fmla="*/ 4499619 h 5033381"/>
              <a:gd name="connsiteX10" fmla="*/ 0 w 11179514"/>
              <a:gd name="connsiteY10" fmla="*/ 15583 h 5033381"/>
              <a:gd name="connsiteX11" fmla="*/ 4759197 w 11179514"/>
              <a:gd name="connsiteY11" fmla="*/ 15583 h 5033381"/>
              <a:gd name="connsiteX12" fmla="*/ 5542157 w 11179514"/>
              <a:gd name="connsiteY12" fmla="*/ 456364 h 5033381"/>
              <a:gd name="connsiteX13" fmla="*/ 5589757 w 11179514"/>
              <a:gd name="connsiteY13" fmla="*/ 549345 h 5033381"/>
              <a:gd name="connsiteX14" fmla="*/ 5589757 w 11179514"/>
              <a:gd name="connsiteY14" fmla="*/ 533762 h 5033381"/>
              <a:gd name="connsiteX15" fmla="*/ 5637356 w 11179514"/>
              <a:gd name="connsiteY15" fmla="*/ 440781 h 5033381"/>
              <a:gd name="connsiteX16" fmla="*/ 6420316 w 11179514"/>
              <a:gd name="connsiteY16" fmla="*/ 0 h 5033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179514" h="5033381">
                <a:moveTo>
                  <a:pt x="6420316" y="0"/>
                </a:moveTo>
                <a:lnTo>
                  <a:pt x="11179514" y="0"/>
                </a:lnTo>
                <a:lnTo>
                  <a:pt x="10420952" y="4484036"/>
                </a:lnTo>
                <a:lnTo>
                  <a:pt x="6420316" y="4484036"/>
                </a:lnTo>
                <a:cubicBezTo>
                  <a:pt x="6088506" y="4484036"/>
                  <a:pt x="5797923" y="4660559"/>
                  <a:pt x="5637356" y="4924817"/>
                </a:cubicBezTo>
                <a:lnTo>
                  <a:pt x="5589757" y="5017798"/>
                </a:lnTo>
                <a:lnTo>
                  <a:pt x="5589757" y="5033381"/>
                </a:lnTo>
                <a:lnTo>
                  <a:pt x="5542157" y="4940400"/>
                </a:lnTo>
                <a:cubicBezTo>
                  <a:pt x="5381590" y="4676141"/>
                  <a:pt x="5091008" y="4499619"/>
                  <a:pt x="4759197" y="4499619"/>
                </a:cubicBezTo>
                <a:lnTo>
                  <a:pt x="758563" y="4499619"/>
                </a:lnTo>
                <a:lnTo>
                  <a:pt x="0" y="15583"/>
                </a:lnTo>
                <a:lnTo>
                  <a:pt x="4759197" y="15583"/>
                </a:lnTo>
                <a:cubicBezTo>
                  <a:pt x="5091008" y="15583"/>
                  <a:pt x="5381590" y="192105"/>
                  <a:pt x="5542157" y="456364"/>
                </a:cubicBezTo>
                <a:lnTo>
                  <a:pt x="5589757" y="549345"/>
                </a:lnTo>
                <a:lnTo>
                  <a:pt x="5589757" y="533762"/>
                </a:lnTo>
                <a:lnTo>
                  <a:pt x="5637356" y="440781"/>
                </a:lnTo>
                <a:cubicBezTo>
                  <a:pt x="5797923" y="176522"/>
                  <a:pt x="6088506" y="0"/>
                  <a:pt x="6420316" y="0"/>
                </a:cubicBezTo>
                <a:close/>
              </a:path>
            </a:pathLst>
          </a:custGeom>
          <a:solidFill>
            <a:schemeClr val="bg1"/>
          </a:solidFill>
          <a:ln w="63500"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0366B4"/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2" name="卷形: 水平 61"/>
          <p:cNvSpPr/>
          <p:nvPr/>
        </p:nvSpPr>
        <p:spPr>
          <a:xfrm>
            <a:off x="3065293" y="3015208"/>
            <a:ext cx="6057900" cy="762000"/>
          </a:xfrm>
          <a:prstGeom prst="horizontalScroll">
            <a:avLst>
              <a:gd name="adj" fmla="val 17461"/>
            </a:avLst>
          </a:prstGeom>
          <a:solidFill>
            <a:srgbClr val="0366B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职工管理系统</a:t>
            </a:r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2066586" y="1816890"/>
            <a:ext cx="8055314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rgbClr val="0366B4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阿里巴巴普惠体 2.0 55 Regular" panose="00020600040101010101" pitchFamily="18" charset="-122"/>
                <a:sym typeface="HarmonyOS Sans SC Light" panose="00000400000000000000" pitchFamily="2" charset="-122"/>
              </a:rPr>
              <a:t>感谢您的</a:t>
            </a:r>
            <a:r>
              <a:rPr lang="zh-CN" altLang="en-US" sz="6600" dirty="0">
                <a:solidFill>
                  <a:srgbClr val="0366B4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阿里巴巴普惠体 2.0 55 Regular" panose="00020600040101010101" pitchFamily="18" charset="-122"/>
                <a:sym typeface="HarmonyOS Sans SC Light" panose="00000400000000000000" pitchFamily="2" charset="-122"/>
              </a:rPr>
              <a:t>聆听</a:t>
            </a:r>
            <a:endParaRPr lang="zh-CN" altLang="en-US" sz="6600" dirty="0">
              <a:solidFill>
                <a:srgbClr val="0366B4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阿里巴巴普惠体 2.0 55 Regular" panose="00020600040101010101" pitchFamily="18" charset="-122"/>
              <a:sym typeface="HarmonyOS Sans SC Light" panose="00000400000000000000" pitchFamily="2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5493325" y="834457"/>
            <a:ext cx="1205350" cy="632900"/>
            <a:chOff x="4440421" y="-1445088"/>
            <a:chExt cx="3153509" cy="1655830"/>
          </a:xfrm>
        </p:grpSpPr>
        <p:sp>
          <p:nvSpPr>
            <p:cNvPr id="27" name="任意多边形: 形状 26"/>
            <p:cNvSpPr/>
            <p:nvPr/>
          </p:nvSpPr>
          <p:spPr>
            <a:xfrm>
              <a:off x="4440421" y="-1445088"/>
              <a:ext cx="3153509" cy="1655830"/>
            </a:xfrm>
            <a:custGeom>
              <a:avLst/>
              <a:gdLst>
                <a:gd name="connsiteX0" fmla="*/ 2862117 w 3153509"/>
                <a:gd name="connsiteY0" fmla="*/ 1305391 h 1655830"/>
                <a:gd name="connsiteX1" fmla="*/ 2862117 w 3153509"/>
                <a:gd name="connsiteY1" fmla="*/ 1003136 h 1655830"/>
                <a:gd name="connsiteX2" fmla="*/ 3153509 w 3153509"/>
                <a:gd name="connsiteY2" fmla="*/ 842106 h 1655830"/>
                <a:gd name="connsiteX3" fmla="*/ 1576827 w 3153509"/>
                <a:gd name="connsiteY3" fmla="*/ 0 h 1655830"/>
                <a:gd name="connsiteX4" fmla="*/ 0 w 3153509"/>
                <a:gd name="connsiteY4" fmla="*/ 842178 h 1655830"/>
                <a:gd name="connsiteX5" fmla="*/ 628603 w 3153509"/>
                <a:gd name="connsiteY5" fmla="*/ 1207250 h 1655830"/>
                <a:gd name="connsiteX6" fmla="*/ 628604 w 3153509"/>
                <a:gd name="connsiteY6" fmla="*/ 1422229 h 1655830"/>
                <a:gd name="connsiteX7" fmla="*/ 628604 w 3153509"/>
                <a:gd name="connsiteY7" fmla="*/ 1439152 h 1655830"/>
                <a:gd name="connsiteX8" fmla="*/ 634294 w 3153509"/>
                <a:gd name="connsiteY8" fmla="*/ 1436566 h 1655830"/>
                <a:gd name="connsiteX9" fmla="*/ 623209 w 3153509"/>
                <a:gd name="connsiteY9" fmla="*/ 1464279 h 1655830"/>
                <a:gd name="connsiteX10" fmla="*/ 1576828 w 3153509"/>
                <a:gd name="connsiteY10" fmla="*/ 1655831 h 1655830"/>
                <a:gd name="connsiteX11" fmla="*/ 2530596 w 3153509"/>
                <a:gd name="connsiteY11" fmla="*/ 1464280 h 1655830"/>
                <a:gd name="connsiteX12" fmla="*/ 2519511 w 3153509"/>
                <a:gd name="connsiteY12" fmla="*/ 1436567 h 1655830"/>
                <a:gd name="connsiteX13" fmla="*/ 2525127 w 3153509"/>
                <a:gd name="connsiteY13" fmla="*/ 1439153 h 1655830"/>
                <a:gd name="connsiteX14" fmla="*/ 2525127 w 3153509"/>
                <a:gd name="connsiteY14" fmla="*/ 1422230 h 1655830"/>
                <a:gd name="connsiteX15" fmla="*/ 2525127 w 3153509"/>
                <a:gd name="connsiteY15" fmla="*/ 1206660 h 1655830"/>
                <a:gd name="connsiteX16" fmla="*/ 2799374 w 3153509"/>
                <a:gd name="connsiteY16" fmla="*/ 1037943 h 1655830"/>
                <a:gd name="connsiteX17" fmla="*/ 2799374 w 3153509"/>
                <a:gd name="connsiteY17" fmla="*/ 1305392 h 1655830"/>
                <a:gd name="connsiteX18" fmla="*/ 2748382 w 3153509"/>
                <a:gd name="connsiteY18" fmla="*/ 1381806 h 1655830"/>
                <a:gd name="connsiteX19" fmla="*/ 2830709 w 3153509"/>
                <a:gd name="connsiteY19" fmla="*/ 1464280 h 1655830"/>
                <a:gd name="connsiteX20" fmla="*/ 2913405 w 3153509"/>
                <a:gd name="connsiteY20" fmla="*/ 1381806 h 1655830"/>
                <a:gd name="connsiteX21" fmla="*/ 2862117 w 3153509"/>
                <a:gd name="connsiteY21" fmla="*/ 1305391 h 1655830"/>
                <a:gd name="connsiteX22" fmla="*/ 1576828 w 3153509"/>
                <a:gd name="connsiteY22" fmla="*/ 1583186 h 1655830"/>
                <a:gd name="connsiteX23" fmla="*/ 730440 w 3153509"/>
                <a:gd name="connsiteY23" fmla="*/ 1464353 h 1655830"/>
                <a:gd name="connsiteX24" fmla="*/ 1576829 w 3153509"/>
                <a:gd name="connsiteY24" fmla="*/ 1345668 h 1655830"/>
                <a:gd name="connsiteX25" fmla="*/ 2423144 w 3153509"/>
                <a:gd name="connsiteY25" fmla="*/ 1464353 h 1655830"/>
                <a:gd name="connsiteX26" fmla="*/ 1576828 w 3153509"/>
                <a:gd name="connsiteY26" fmla="*/ 1583186 h 1655830"/>
                <a:gd name="connsiteX27" fmla="*/ 2504508 w 3153509"/>
                <a:gd name="connsiteY27" fmla="*/ 1031070 h 1655830"/>
                <a:gd name="connsiteX28" fmla="*/ 1576828 w 3153509"/>
                <a:gd name="connsiteY28" fmla="*/ 787566 h 1655830"/>
                <a:gd name="connsiteX29" fmla="*/ 649221 w 3153509"/>
                <a:gd name="connsiteY29" fmla="*/ 1031290 h 1655830"/>
                <a:gd name="connsiteX30" fmla="*/ 649221 w 3153509"/>
                <a:gd name="connsiteY30" fmla="*/ 967440 h 1655830"/>
                <a:gd name="connsiteX31" fmla="*/ 1576828 w 3153509"/>
                <a:gd name="connsiteY31" fmla="*/ 692750 h 1655830"/>
                <a:gd name="connsiteX32" fmla="*/ 2504508 w 3153509"/>
                <a:gd name="connsiteY32" fmla="*/ 967441 h 1655830"/>
                <a:gd name="connsiteX33" fmla="*/ 2504508 w 3153509"/>
                <a:gd name="connsiteY33" fmla="*/ 1031070 h 165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153509" h="1655830">
                  <a:moveTo>
                    <a:pt x="2862117" y="1305391"/>
                  </a:moveTo>
                  <a:lnTo>
                    <a:pt x="2862117" y="1003136"/>
                  </a:lnTo>
                  <a:lnTo>
                    <a:pt x="3153509" y="842106"/>
                  </a:lnTo>
                  <a:lnTo>
                    <a:pt x="1576827" y="0"/>
                  </a:lnTo>
                  <a:lnTo>
                    <a:pt x="0" y="842178"/>
                  </a:lnTo>
                  <a:lnTo>
                    <a:pt x="628603" y="1207250"/>
                  </a:lnTo>
                  <a:lnTo>
                    <a:pt x="628604" y="1422229"/>
                  </a:lnTo>
                  <a:lnTo>
                    <a:pt x="628604" y="1439152"/>
                  </a:lnTo>
                  <a:cubicBezTo>
                    <a:pt x="630303" y="1438266"/>
                    <a:pt x="632447" y="1437452"/>
                    <a:pt x="634294" y="1436566"/>
                  </a:cubicBezTo>
                  <a:cubicBezTo>
                    <a:pt x="627569" y="1445803"/>
                    <a:pt x="623209" y="1454819"/>
                    <a:pt x="623209" y="1464279"/>
                  </a:cubicBezTo>
                  <a:cubicBezTo>
                    <a:pt x="623208" y="1569810"/>
                    <a:pt x="1049914" y="1655831"/>
                    <a:pt x="1576828" y="1655831"/>
                  </a:cubicBezTo>
                  <a:cubicBezTo>
                    <a:pt x="2103446" y="1655831"/>
                    <a:pt x="2530595" y="1569811"/>
                    <a:pt x="2530596" y="1464280"/>
                  </a:cubicBezTo>
                  <a:cubicBezTo>
                    <a:pt x="2530596" y="1454820"/>
                    <a:pt x="2526014" y="1445804"/>
                    <a:pt x="2519511" y="1436567"/>
                  </a:cubicBezTo>
                  <a:cubicBezTo>
                    <a:pt x="2521358" y="1437676"/>
                    <a:pt x="2523501" y="1438267"/>
                    <a:pt x="2525127" y="1439153"/>
                  </a:cubicBezTo>
                  <a:lnTo>
                    <a:pt x="2525127" y="1422230"/>
                  </a:lnTo>
                  <a:lnTo>
                    <a:pt x="2525127" y="1206660"/>
                  </a:lnTo>
                  <a:lnTo>
                    <a:pt x="2799374" y="1037943"/>
                  </a:lnTo>
                  <a:lnTo>
                    <a:pt x="2799374" y="1305392"/>
                  </a:lnTo>
                  <a:cubicBezTo>
                    <a:pt x="2769445" y="1317659"/>
                    <a:pt x="2748382" y="1347368"/>
                    <a:pt x="2748382" y="1381806"/>
                  </a:cubicBezTo>
                  <a:cubicBezTo>
                    <a:pt x="2748382" y="1427328"/>
                    <a:pt x="2785259" y="1464280"/>
                    <a:pt x="2830709" y="1464280"/>
                  </a:cubicBezTo>
                  <a:cubicBezTo>
                    <a:pt x="2876601" y="1464280"/>
                    <a:pt x="2913405" y="1427329"/>
                    <a:pt x="2913405" y="1381806"/>
                  </a:cubicBezTo>
                  <a:cubicBezTo>
                    <a:pt x="2913405" y="1347368"/>
                    <a:pt x="2892416" y="1317660"/>
                    <a:pt x="2862117" y="1305391"/>
                  </a:cubicBezTo>
                  <a:close/>
                  <a:moveTo>
                    <a:pt x="1576828" y="1583186"/>
                  </a:moveTo>
                  <a:cubicBezTo>
                    <a:pt x="1109256" y="1583186"/>
                    <a:pt x="730439" y="1529829"/>
                    <a:pt x="730440" y="1464353"/>
                  </a:cubicBezTo>
                  <a:cubicBezTo>
                    <a:pt x="730440" y="1398876"/>
                    <a:pt x="1109256" y="1345668"/>
                    <a:pt x="1576829" y="1345668"/>
                  </a:cubicBezTo>
                  <a:cubicBezTo>
                    <a:pt x="2044178" y="1345668"/>
                    <a:pt x="2423144" y="1398877"/>
                    <a:pt x="2423144" y="1464353"/>
                  </a:cubicBezTo>
                  <a:cubicBezTo>
                    <a:pt x="2423143" y="1529830"/>
                    <a:pt x="2044177" y="1583187"/>
                    <a:pt x="1576828" y="1583186"/>
                  </a:cubicBezTo>
                  <a:close/>
                  <a:moveTo>
                    <a:pt x="2504508" y="1031070"/>
                  </a:moveTo>
                  <a:cubicBezTo>
                    <a:pt x="2441692" y="963893"/>
                    <a:pt x="2215703" y="787566"/>
                    <a:pt x="1576828" y="787566"/>
                  </a:cubicBezTo>
                  <a:cubicBezTo>
                    <a:pt x="937583" y="787565"/>
                    <a:pt x="711963" y="964041"/>
                    <a:pt x="649221" y="1031290"/>
                  </a:cubicBezTo>
                  <a:lnTo>
                    <a:pt x="649221" y="967440"/>
                  </a:lnTo>
                  <a:cubicBezTo>
                    <a:pt x="649221" y="967440"/>
                    <a:pt x="832200" y="692750"/>
                    <a:pt x="1576828" y="692750"/>
                  </a:cubicBezTo>
                  <a:cubicBezTo>
                    <a:pt x="2321382" y="692751"/>
                    <a:pt x="2504508" y="967441"/>
                    <a:pt x="2504508" y="967441"/>
                  </a:cubicBezTo>
                  <a:lnTo>
                    <a:pt x="2504508" y="103107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481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33" name="任意多边形: 形状 32"/>
            <p:cNvSpPr/>
            <p:nvPr/>
          </p:nvSpPr>
          <p:spPr>
            <a:xfrm>
              <a:off x="5168817" y="-101465"/>
              <a:ext cx="1696792" cy="241606"/>
            </a:xfrm>
            <a:custGeom>
              <a:avLst/>
              <a:gdLst>
                <a:gd name="connsiteX0" fmla="*/ 848434 w 1696792"/>
                <a:gd name="connsiteY0" fmla="*/ 0 h 241606"/>
                <a:gd name="connsiteX1" fmla="*/ 0 w 1696792"/>
                <a:gd name="connsiteY1" fmla="*/ 120729 h 241606"/>
                <a:gd name="connsiteX2" fmla="*/ 848433 w 1696792"/>
                <a:gd name="connsiteY2" fmla="*/ 241606 h 241606"/>
                <a:gd name="connsiteX3" fmla="*/ 1696792 w 1696792"/>
                <a:gd name="connsiteY3" fmla="*/ 120730 h 241606"/>
                <a:gd name="connsiteX4" fmla="*/ 848434 w 1696792"/>
                <a:gd name="connsiteY4" fmla="*/ 0 h 241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96792" h="241606">
                  <a:moveTo>
                    <a:pt x="848434" y="0"/>
                  </a:moveTo>
                  <a:cubicBezTo>
                    <a:pt x="382829" y="0"/>
                    <a:pt x="0" y="52580"/>
                    <a:pt x="0" y="120729"/>
                  </a:cubicBezTo>
                  <a:cubicBezTo>
                    <a:pt x="-1" y="188876"/>
                    <a:pt x="382827" y="241606"/>
                    <a:pt x="848433" y="241606"/>
                  </a:cubicBezTo>
                  <a:cubicBezTo>
                    <a:pt x="1313817" y="241607"/>
                    <a:pt x="1696792" y="188877"/>
                    <a:pt x="1696792" y="120730"/>
                  </a:cubicBezTo>
                  <a:cubicBezTo>
                    <a:pt x="1696792" y="52581"/>
                    <a:pt x="1313816" y="0"/>
                    <a:pt x="848434" y="0"/>
                  </a:cubicBezTo>
                  <a:close/>
                </a:path>
              </a:pathLst>
            </a:custGeom>
            <a:solidFill>
              <a:srgbClr val="FFFFFF"/>
            </a:solidFill>
            <a:ln w="481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34" name="任意多边形: 形状 33"/>
            <p:cNvSpPr/>
            <p:nvPr/>
          </p:nvSpPr>
          <p:spPr>
            <a:xfrm>
              <a:off x="5088329" y="-753652"/>
              <a:ext cx="1857913" cy="341168"/>
            </a:xfrm>
            <a:custGeom>
              <a:avLst/>
              <a:gdLst>
                <a:gd name="connsiteX0" fmla="*/ 928921 w 1857913"/>
                <a:gd name="connsiteY0" fmla="*/ 0 h 341168"/>
                <a:gd name="connsiteX1" fmla="*/ 220 w 1857913"/>
                <a:gd name="connsiteY1" fmla="*/ 275275 h 341168"/>
                <a:gd name="connsiteX2" fmla="*/ 0 w 1857913"/>
                <a:gd name="connsiteY2" fmla="*/ 276004 h 341168"/>
                <a:gd name="connsiteX3" fmla="*/ 0 w 1857913"/>
                <a:gd name="connsiteY3" fmla="*/ 339854 h 341168"/>
                <a:gd name="connsiteX4" fmla="*/ 832 w 1857913"/>
                <a:gd name="connsiteY4" fmla="*/ 341076 h 341168"/>
                <a:gd name="connsiteX5" fmla="*/ 1314 w 1857913"/>
                <a:gd name="connsiteY5" fmla="*/ 341168 h 341168"/>
                <a:gd name="connsiteX6" fmla="*/ 2274 w 1857913"/>
                <a:gd name="connsiteY6" fmla="*/ 340750 h 341168"/>
                <a:gd name="connsiteX7" fmla="*/ 928921 w 1857913"/>
                <a:gd name="connsiteY7" fmla="*/ 97443 h 341168"/>
                <a:gd name="connsiteX8" fmla="*/ 1855641 w 1857913"/>
                <a:gd name="connsiteY8" fmla="*/ 340531 h 341168"/>
                <a:gd name="connsiteX9" fmla="*/ 1856601 w 1857913"/>
                <a:gd name="connsiteY9" fmla="*/ 340948 h 341168"/>
                <a:gd name="connsiteX10" fmla="*/ 1857083 w 1857913"/>
                <a:gd name="connsiteY10" fmla="*/ 340856 h 341168"/>
                <a:gd name="connsiteX11" fmla="*/ 1857914 w 1857913"/>
                <a:gd name="connsiteY11" fmla="*/ 339634 h 341168"/>
                <a:gd name="connsiteX12" fmla="*/ 1857914 w 1857913"/>
                <a:gd name="connsiteY12" fmla="*/ 276005 h 341168"/>
                <a:gd name="connsiteX13" fmla="*/ 1857693 w 1857913"/>
                <a:gd name="connsiteY13" fmla="*/ 275276 h 341168"/>
                <a:gd name="connsiteX14" fmla="*/ 928921 w 1857913"/>
                <a:gd name="connsiteY14" fmla="*/ 0 h 341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57913" h="341168">
                  <a:moveTo>
                    <a:pt x="928921" y="0"/>
                  </a:moveTo>
                  <a:cubicBezTo>
                    <a:pt x="183919" y="0"/>
                    <a:pt x="499" y="274858"/>
                    <a:pt x="220" y="275275"/>
                  </a:cubicBezTo>
                  <a:cubicBezTo>
                    <a:pt x="77" y="275491"/>
                    <a:pt x="0" y="275745"/>
                    <a:pt x="0" y="276004"/>
                  </a:cubicBezTo>
                  <a:lnTo>
                    <a:pt x="0" y="339854"/>
                  </a:lnTo>
                  <a:cubicBezTo>
                    <a:pt x="0" y="340394"/>
                    <a:pt x="330" y="340879"/>
                    <a:pt x="832" y="341076"/>
                  </a:cubicBezTo>
                  <a:cubicBezTo>
                    <a:pt x="988" y="341138"/>
                    <a:pt x="1151" y="341168"/>
                    <a:pt x="1314" y="341168"/>
                  </a:cubicBezTo>
                  <a:cubicBezTo>
                    <a:pt x="1670" y="341168"/>
                    <a:pt x="2021" y="341022"/>
                    <a:pt x="2274" y="340750"/>
                  </a:cubicBezTo>
                  <a:cubicBezTo>
                    <a:pt x="64695" y="273845"/>
                    <a:pt x="289915" y="97443"/>
                    <a:pt x="928921" y="97443"/>
                  </a:cubicBezTo>
                  <a:cubicBezTo>
                    <a:pt x="1567555" y="97443"/>
                    <a:pt x="1793147" y="273699"/>
                    <a:pt x="1855641" y="340531"/>
                  </a:cubicBezTo>
                  <a:cubicBezTo>
                    <a:pt x="1855895" y="340802"/>
                    <a:pt x="1856244" y="340948"/>
                    <a:pt x="1856601" y="340948"/>
                  </a:cubicBezTo>
                  <a:cubicBezTo>
                    <a:pt x="1856763" y="340948"/>
                    <a:pt x="1856926" y="340918"/>
                    <a:pt x="1857083" y="340856"/>
                  </a:cubicBezTo>
                  <a:cubicBezTo>
                    <a:pt x="1857584" y="340658"/>
                    <a:pt x="1857914" y="340173"/>
                    <a:pt x="1857914" y="339634"/>
                  </a:cubicBezTo>
                  <a:lnTo>
                    <a:pt x="1857914" y="276005"/>
                  </a:lnTo>
                  <a:cubicBezTo>
                    <a:pt x="1857914" y="275746"/>
                    <a:pt x="1857837" y="275492"/>
                    <a:pt x="1857693" y="275276"/>
                  </a:cubicBezTo>
                  <a:cubicBezTo>
                    <a:pt x="1857416" y="274860"/>
                    <a:pt x="1673846" y="0"/>
                    <a:pt x="928921" y="0"/>
                  </a:cubicBezTo>
                  <a:close/>
                </a:path>
              </a:pathLst>
            </a:custGeom>
            <a:solidFill>
              <a:srgbClr val="FFFFFF"/>
            </a:solidFill>
            <a:ln w="481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35" name="任意多边形: 形状 34"/>
            <p:cNvSpPr/>
            <p:nvPr/>
          </p:nvSpPr>
          <p:spPr>
            <a:xfrm>
              <a:off x="7460924" y="-548397"/>
              <a:ext cx="41541" cy="41543"/>
            </a:xfrm>
            <a:custGeom>
              <a:avLst/>
              <a:gdLst>
                <a:gd name="connsiteX0" fmla="*/ 41542 w 41541"/>
                <a:gd name="connsiteY0" fmla="*/ 20771 h 41543"/>
                <a:gd name="connsiteX1" fmla="*/ 41542 w 41541"/>
                <a:gd name="connsiteY1" fmla="*/ 20771 h 41543"/>
                <a:gd name="connsiteX2" fmla="*/ 41542 w 41541"/>
                <a:gd name="connsiteY2" fmla="*/ 20773 h 41543"/>
                <a:gd name="connsiteX3" fmla="*/ 20771 w 41541"/>
                <a:gd name="connsiteY3" fmla="*/ 41544 h 41543"/>
                <a:gd name="connsiteX4" fmla="*/ 0 w 41541"/>
                <a:gd name="connsiteY4" fmla="*/ 20773 h 41543"/>
                <a:gd name="connsiteX5" fmla="*/ 0 w 41541"/>
                <a:gd name="connsiteY5" fmla="*/ 20773 h 41543"/>
                <a:gd name="connsiteX6" fmla="*/ 0 w 41541"/>
                <a:gd name="connsiteY6" fmla="*/ 20771 h 41543"/>
                <a:gd name="connsiteX7" fmla="*/ 20771 w 41541"/>
                <a:gd name="connsiteY7" fmla="*/ 0 h 41543"/>
                <a:gd name="connsiteX8" fmla="*/ 41542 w 41541"/>
                <a:gd name="connsiteY8" fmla="*/ 20771 h 4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541" h="41543">
                  <a:moveTo>
                    <a:pt x="41542" y="20771"/>
                  </a:moveTo>
                  <a:lnTo>
                    <a:pt x="41542" y="20771"/>
                  </a:lnTo>
                  <a:lnTo>
                    <a:pt x="41542" y="20773"/>
                  </a:lnTo>
                  <a:cubicBezTo>
                    <a:pt x="41542" y="32244"/>
                    <a:pt x="32242" y="41544"/>
                    <a:pt x="20771" y="41544"/>
                  </a:cubicBezTo>
                  <a:cubicBezTo>
                    <a:pt x="9300" y="41544"/>
                    <a:pt x="0" y="32244"/>
                    <a:pt x="0" y="20773"/>
                  </a:cubicBezTo>
                  <a:lnTo>
                    <a:pt x="0" y="20773"/>
                  </a:lnTo>
                  <a:lnTo>
                    <a:pt x="0" y="20771"/>
                  </a:lnTo>
                  <a:cubicBezTo>
                    <a:pt x="0" y="9300"/>
                    <a:pt x="9300" y="0"/>
                    <a:pt x="20771" y="0"/>
                  </a:cubicBezTo>
                  <a:cubicBezTo>
                    <a:pt x="32242" y="0"/>
                    <a:pt x="41542" y="9300"/>
                    <a:pt x="41542" y="20771"/>
                  </a:cubicBezTo>
                  <a:close/>
                </a:path>
              </a:pathLst>
            </a:custGeom>
            <a:solidFill>
              <a:srgbClr val="FFFFFF"/>
            </a:solidFill>
            <a:ln w="481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ISLIDE.ICON" val="#35668;#23551;"/>
</p:tagLst>
</file>

<file path=ppt/tags/tag2.xml><?xml version="1.0" encoding="utf-8"?>
<p:tagLst xmlns:p="http://schemas.openxmlformats.org/presentationml/2006/main">
  <p:tag name="ISLIDE.ICON" val="#35668;#23551;"/>
</p:tagLst>
</file>

<file path=ppt/tags/tag3.xml><?xml version="1.0" encoding="utf-8"?>
<p:tagLst xmlns:p="http://schemas.openxmlformats.org/presentationml/2006/main">
  <p:tag name="ISLIDE.ICON" val="#35668;#23551;"/>
</p:tagLst>
</file>

<file path=ppt/tags/tag4.xml><?xml version="1.0" encoding="utf-8"?>
<p:tagLst xmlns:p="http://schemas.openxmlformats.org/presentationml/2006/main">
  <p:tag name="commondata" val="eyJoZGlkIjoiNWJjODEzOTc5YzJmOGQ2YjZlYmU4YmM4YmVmNWYzYTEifQ=="/>
</p:tagLst>
</file>

<file path=ppt/theme/theme1.xml><?xml version="1.0" encoding="utf-8"?>
<a:theme xmlns:a="http://schemas.openxmlformats.org/drawingml/2006/main" name="51PPT模板网，www.51pptmoban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824</Words>
  <Application>WPS 演示</Application>
  <PresentationFormat>宽屏</PresentationFormat>
  <Paragraphs>62</Paragraphs>
  <Slides>8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30" baseType="lpstr">
      <vt:lpstr>Arial</vt:lpstr>
      <vt:lpstr>宋体</vt:lpstr>
      <vt:lpstr>Wingdings</vt:lpstr>
      <vt:lpstr>思源宋体 CN Heavy</vt:lpstr>
      <vt:lpstr>阿里巴巴普惠体 2.0 55 Regular</vt:lpstr>
      <vt:lpstr>HarmonyOS Sans SC Light</vt:lpstr>
      <vt:lpstr>楷体</vt:lpstr>
      <vt:lpstr>华文行楷</vt:lpstr>
      <vt:lpstr>华文新魏</vt:lpstr>
      <vt:lpstr>-apple-system</vt:lpstr>
      <vt:lpstr>Segoe Print</vt:lpstr>
      <vt:lpstr>得意黑</vt:lpstr>
      <vt:lpstr>Helvetica Neue</vt:lpstr>
      <vt:lpstr>MiSans Demibold</vt:lpstr>
      <vt:lpstr>阿里巴巴普惠体 2.0 65 Medium</vt:lpstr>
      <vt:lpstr>微软雅黑</vt:lpstr>
      <vt:lpstr>Arial Unicode MS</vt:lpstr>
      <vt:lpstr>等线</vt:lpstr>
      <vt:lpstr>Calibri</vt:lpstr>
      <vt:lpstr>黑体</vt:lpstr>
      <vt:lpstr>华文隶书</vt:lpstr>
      <vt:lpstr>51PPT模板网，www.51pptmoban.com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  <Manager>51PPT模板网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书籍线条创意学术蓝毕业答辩ppt模板</dc:title>
  <dc:creator>51PPT模板网</dc:creator>
  <cp:keywords>www.51pptmoban.com</cp:keywords>
  <dc:description>51PPT模板网 唯一访问网址：www.51pptmoban.com</dc:description>
  <cp:lastModifiedBy>LTY</cp:lastModifiedBy>
  <cp:revision>173</cp:revision>
  <dcterms:created xsi:type="dcterms:W3CDTF">2017-03-12T01:40:00Z</dcterms:created>
  <dcterms:modified xsi:type="dcterms:W3CDTF">2024-06-17T12:51:41Z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2052-12.1.0.17133</vt:lpwstr>
  </property>
  <property fmtid="{D5CDD505-2E9C-101B-9397-08002B2CF9AE}" pid="3" name="ICV">
    <vt:lpwstr>8D1B154372F44B6B89AE68C42FED463F_13</vt:lpwstr>
  </property>
</Properties>
</file>