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  <p:sldMasterId id="2147483652" r:id="rId2"/>
  </p:sldMasterIdLst>
  <p:notesMasterIdLst>
    <p:notesMasterId r:id="rId26"/>
  </p:notesMasterIdLst>
  <p:handoutMasterIdLst>
    <p:handoutMasterId r:id="rId27"/>
  </p:handoutMasterIdLst>
  <p:sldIdLst>
    <p:sldId id="3192" r:id="rId3"/>
    <p:sldId id="3338" r:id="rId4"/>
    <p:sldId id="3337" r:id="rId5"/>
    <p:sldId id="3334" r:id="rId6"/>
    <p:sldId id="3335" r:id="rId7"/>
    <p:sldId id="3278" r:id="rId8"/>
    <p:sldId id="3234" r:id="rId9"/>
    <p:sldId id="3339" r:id="rId10"/>
    <p:sldId id="3231" r:id="rId11"/>
    <p:sldId id="3342" r:id="rId12"/>
    <p:sldId id="3225" r:id="rId13"/>
    <p:sldId id="3309" r:id="rId14"/>
    <p:sldId id="3265" r:id="rId15"/>
    <p:sldId id="3340" r:id="rId16"/>
    <p:sldId id="3271" r:id="rId17"/>
    <p:sldId id="3269" r:id="rId18"/>
    <p:sldId id="3312" r:id="rId19"/>
    <p:sldId id="3313" r:id="rId20"/>
    <p:sldId id="3306" r:id="rId21"/>
    <p:sldId id="3341" r:id="rId22"/>
    <p:sldId id="3314" r:id="rId23"/>
    <p:sldId id="3272" r:id="rId24"/>
    <p:sldId id="3220" r:id="rId25"/>
  </p:sldIdLst>
  <p:sldSz cx="9644063" cy="7232650"/>
  <p:notesSz cx="6858000" cy="9144000"/>
  <p:embeddedFontLst>
    <p:embeddedFont>
      <p:font typeface="Arial Black" panose="020B0A04020102020204" pitchFamily="34" charset="0"/>
      <p:bold r:id="rId28"/>
    </p:embeddedFont>
    <p:embeddedFont>
      <p:font typeface="微软雅黑" panose="020B0503020204020204" pitchFamily="34" charset="-122"/>
      <p:regular r:id="rId29"/>
      <p:bold r:id="rId30"/>
    </p:embeddedFont>
    <p:embeddedFont>
      <p:font typeface="微软雅黑" panose="020B0503020204020204" pitchFamily="34" charset="-122"/>
      <p:regular r:id="rId29"/>
      <p:bold r:id="rId30"/>
    </p:embeddedFont>
  </p:embeddedFontLst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" userDrawn="1">
          <p15:clr>
            <a:srgbClr val="A4A3A4"/>
          </p15:clr>
        </p15:guide>
        <p15:guide id="2" pos="2983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orient="horz" pos="4194" userDrawn="1">
          <p15:clr>
            <a:srgbClr val="A4A3A4"/>
          </p15:clr>
        </p15:guide>
        <p15:guide id="5" pos="5659" userDrawn="1">
          <p15:clr>
            <a:srgbClr val="A4A3A4"/>
          </p15:clr>
        </p15:guide>
        <p15:guide id="6" pos="51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E5817"/>
    <a:srgbClr val="ED7D31"/>
    <a:srgbClr val="F59817"/>
    <a:srgbClr val="FFC000"/>
    <a:srgbClr val="3B5C94"/>
    <a:srgbClr val="BFBFBF"/>
    <a:srgbClr val="CED2DC"/>
    <a:srgbClr val="5ED1E5"/>
    <a:srgbClr val="067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0" autoAdjust="0"/>
    <p:restoredTop sz="95289" autoAdjust="0"/>
  </p:normalViewPr>
  <p:slideViewPr>
    <p:cSldViewPr showGuides="1">
      <p:cViewPr varScale="1">
        <p:scale>
          <a:sx n="80" d="100"/>
          <a:sy n="80" d="100"/>
        </p:scale>
        <p:origin x="1269" y="39"/>
      </p:cViewPr>
      <p:guideLst>
        <p:guide orient="horz" pos="287"/>
        <p:guide pos="2983"/>
        <p:guide pos="432"/>
        <p:guide orient="horz" pos="4194"/>
        <p:guide pos="5659"/>
        <p:guide pos="5124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5227F1-C833-4EF0-9CC7-57EACBB603F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2F9C665-3736-4BA7-8589-D86A6F48DFA2}">
      <dgm:prSet/>
      <dgm:spPr/>
      <dgm:t>
        <a:bodyPr/>
        <a:lstStyle/>
        <a:p>
          <a:r>
            <a:rPr lang="zh-CN"/>
            <a:t>验证了</a:t>
          </a:r>
          <a:r>
            <a:rPr lang="en-US"/>
            <a:t>LwM2M</a:t>
          </a:r>
          <a:r>
            <a:rPr lang="zh-CN"/>
            <a:t>协议在智能场景的可行性</a:t>
          </a:r>
          <a:endParaRPr lang="en-US"/>
        </a:p>
      </dgm:t>
    </dgm:pt>
    <dgm:pt modelId="{0B95F48E-8ED2-4E39-8E08-D90C4E0F5650}" type="parTrans" cxnId="{E3586550-D5E1-4103-AE46-4C6F1837DEA9}">
      <dgm:prSet/>
      <dgm:spPr/>
      <dgm:t>
        <a:bodyPr/>
        <a:lstStyle/>
        <a:p>
          <a:endParaRPr lang="en-US"/>
        </a:p>
      </dgm:t>
    </dgm:pt>
    <dgm:pt modelId="{C198609C-731A-46D9-857D-ACDA01932F10}" type="sibTrans" cxnId="{E3586550-D5E1-4103-AE46-4C6F1837DEA9}">
      <dgm:prSet/>
      <dgm:spPr/>
      <dgm:t>
        <a:bodyPr/>
        <a:lstStyle/>
        <a:p>
          <a:endParaRPr lang="en-US"/>
        </a:p>
      </dgm:t>
    </dgm:pt>
    <dgm:pt modelId="{3CD0DEDA-1221-4FBF-A551-530D0BDA3939}">
      <dgm:prSet/>
      <dgm:spPr/>
      <dgm:t>
        <a:bodyPr/>
        <a:lstStyle/>
        <a:p>
          <a:r>
            <a:rPr lang="zh-CN"/>
            <a:t>发现并一定程度上改善了</a:t>
          </a:r>
          <a:r>
            <a:rPr lang="en-US"/>
            <a:t>LwM2M</a:t>
          </a:r>
          <a:r>
            <a:rPr lang="zh-CN"/>
            <a:t>协议的缺陷</a:t>
          </a:r>
          <a:endParaRPr lang="en-US"/>
        </a:p>
      </dgm:t>
    </dgm:pt>
    <dgm:pt modelId="{2EFD60A6-195E-45A0-A402-5B6524E17C2C}" type="parTrans" cxnId="{7C2FA177-78F5-4C15-9232-FF0DA825FCC3}">
      <dgm:prSet/>
      <dgm:spPr/>
      <dgm:t>
        <a:bodyPr/>
        <a:lstStyle/>
        <a:p>
          <a:endParaRPr lang="en-US"/>
        </a:p>
      </dgm:t>
    </dgm:pt>
    <dgm:pt modelId="{ABD39591-0033-4983-9E9A-24AE991E9B35}" type="sibTrans" cxnId="{7C2FA177-78F5-4C15-9232-FF0DA825FCC3}">
      <dgm:prSet/>
      <dgm:spPr/>
      <dgm:t>
        <a:bodyPr/>
        <a:lstStyle/>
        <a:p>
          <a:endParaRPr lang="en-US"/>
        </a:p>
      </dgm:t>
    </dgm:pt>
    <dgm:pt modelId="{CFE7E491-467C-4C2C-9961-B07CFAB5AABC}" type="pres">
      <dgm:prSet presAssocID="{675227F1-C833-4EF0-9CC7-57EACBB603F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49C8F4F-831C-4660-A8E2-4F52EFDD94A8}" type="pres">
      <dgm:prSet presAssocID="{92F9C665-3736-4BA7-8589-D86A6F48DFA2}" presName="hierRoot1" presStyleCnt="0"/>
      <dgm:spPr/>
    </dgm:pt>
    <dgm:pt modelId="{EED6EA81-A442-4F67-9BDA-09F3EE7C0ABB}" type="pres">
      <dgm:prSet presAssocID="{92F9C665-3736-4BA7-8589-D86A6F48DFA2}" presName="composite" presStyleCnt="0"/>
      <dgm:spPr/>
    </dgm:pt>
    <dgm:pt modelId="{AF25E723-CE8E-4353-A810-B7256F933FDE}" type="pres">
      <dgm:prSet presAssocID="{92F9C665-3736-4BA7-8589-D86A6F48DFA2}" presName="background" presStyleLbl="node0" presStyleIdx="0" presStyleCnt="2"/>
      <dgm:spPr/>
    </dgm:pt>
    <dgm:pt modelId="{82E0BA77-1FE2-46AD-A772-AED362183A01}" type="pres">
      <dgm:prSet presAssocID="{92F9C665-3736-4BA7-8589-D86A6F48DFA2}" presName="text" presStyleLbl="fgAcc0" presStyleIdx="0" presStyleCnt="2">
        <dgm:presLayoutVars>
          <dgm:chPref val="3"/>
        </dgm:presLayoutVars>
      </dgm:prSet>
      <dgm:spPr/>
    </dgm:pt>
    <dgm:pt modelId="{11D7BC35-39AD-4A69-8985-826AF3C70CB6}" type="pres">
      <dgm:prSet presAssocID="{92F9C665-3736-4BA7-8589-D86A6F48DFA2}" presName="hierChild2" presStyleCnt="0"/>
      <dgm:spPr/>
    </dgm:pt>
    <dgm:pt modelId="{61D7B501-3725-49D8-BBB7-ED88A0FB206E}" type="pres">
      <dgm:prSet presAssocID="{3CD0DEDA-1221-4FBF-A551-530D0BDA3939}" presName="hierRoot1" presStyleCnt="0"/>
      <dgm:spPr/>
    </dgm:pt>
    <dgm:pt modelId="{D3AB9749-ECCE-4979-8D85-D069D83BC38B}" type="pres">
      <dgm:prSet presAssocID="{3CD0DEDA-1221-4FBF-A551-530D0BDA3939}" presName="composite" presStyleCnt="0"/>
      <dgm:spPr/>
    </dgm:pt>
    <dgm:pt modelId="{8CC73613-DC2A-4A8D-A201-0803FF07A858}" type="pres">
      <dgm:prSet presAssocID="{3CD0DEDA-1221-4FBF-A551-530D0BDA3939}" presName="background" presStyleLbl="node0" presStyleIdx="1" presStyleCnt="2"/>
      <dgm:spPr/>
    </dgm:pt>
    <dgm:pt modelId="{B1409209-7FB3-454B-9085-1EB625DBFE10}" type="pres">
      <dgm:prSet presAssocID="{3CD0DEDA-1221-4FBF-A551-530D0BDA3939}" presName="text" presStyleLbl="fgAcc0" presStyleIdx="1" presStyleCnt="2">
        <dgm:presLayoutVars>
          <dgm:chPref val="3"/>
        </dgm:presLayoutVars>
      </dgm:prSet>
      <dgm:spPr/>
    </dgm:pt>
    <dgm:pt modelId="{2DF01C50-18A9-42FF-B2EE-E7C037B952BC}" type="pres">
      <dgm:prSet presAssocID="{3CD0DEDA-1221-4FBF-A551-530D0BDA3939}" presName="hierChild2" presStyleCnt="0"/>
      <dgm:spPr/>
    </dgm:pt>
  </dgm:ptLst>
  <dgm:cxnLst>
    <dgm:cxn modelId="{9529DB24-415C-49A4-81AF-8F2AB939A1AB}" type="presOf" srcId="{92F9C665-3736-4BA7-8589-D86A6F48DFA2}" destId="{82E0BA77-1FE2-46AD-A772-AED362183A01}" srcOrd="0" destOrd="0" presId="urn:microsoft.com/office/officeart/2005/8/layout/hierarchy1"/>
    <dgm:cxn modelId="{3CEFDB25-E708-4927-8AEC-4D3F905255D4}" type="presOf" srcId="{3CD0DEDA-1221-4FBF-A551-530D0BDA3939}" destId="{B1409209-7FB3-454B-9085-1EB625DBFE10}" srcOrd="0" destOrd="0" presId="urn:microsoft.com/office/officeart/2005/8/layout/hierarchy1"/>
    <dgm:cxn modelId="{E3586550-D5E1-4103-AE46-4C6F1837DEA9}" srcId="{675227F1-C833-4EF0-9CC7-57EACBB603FC}" destId="{92F9C665-3736-4BA7-8589-D86A6F48DFA2}" srcOrd="0" destOrd="0" parTransId="{0B95F48E-8ED2-4E39-8E08-D90C4E0F5650}" sibTransId="{C198609C-731A-46D9-857D-ACDA01932F10}"/>
    <dgm:cxn modelId="{7C2FA177-78F5-4C15-9232-FF0DA825FCC3}" srcId="{675227F1-C833-4EF0-9CC7-57EACBB603FC}" destId="{3CD0DEDA-1221-4FBF-A551-530D0BDA3939}" srcOrd="1" destOrd="0" parTransId="{2EFD60A6-195E-45A0-A402-5B6524E17C2C}" sibTransId="{ABD39591-0033-4983-9E9A-24AE991E9B35}"/>
    <dgm:cxn modelId="{C1A9FAAA-D89A-42FC-A42B-DD0E163E384B}" type="presOf" srcId="{675227F1-C833-4EF0-9CC7-57EACBB603FC}" destId="{CFE7E491-467C-4C2C-9961-B07CFAB5AABC}" srcOrd="0" destOrd="0" presId="urn:microsoft.com/office/officeart/2005/8/layout/hierarchy1"/>
    <dgm:cxn modelId="{EC04149F-A782-4E26-B26E-BFE9EF58982E}" type="presParOf" srcId="{CFE7E491-467C-4C2C-9961-B07CFAB5AABC}" destId="{349C8F4F-831C-4660-A8E2-4F52EFDD94A8}" srcOrd="0" destOrd="0" presId="urn:microsoft.com/office/officeart/2005/8/layout/hierarchy1"/>
    <dgm:cxn modelId="{007CF5C9-F2F5-46ED-B691-072C48498720}" type="presParOf" srcId="{349C8F4F-831C-4660-A8E2-4F52EFDD94A8}" destId="{EED6EA81-A442-4F67-9BDA-09F3EE7C0ABB}" srcOrd="0" destOrd="0" presId="urn:microsoft.com/office/officeart/2005/8/layout/hierarchy1"/>
    <dgm:cxn modelId="{5053B3DB-F9BB-413C-B975-BD43BCE322D9}" type="presParOf" srcId="{EED6EA81-A442-4F67-9BDA-09F3EE7C0ABB}" destId="{AF25E723-CE8E-4353-A810-B7256F933FDE}" srcOrd="0" destOrd="0" presId="urn:microsoft.com/office/officeart/2005/8/layout/hierarchy1"/>
    <dgm:cxn modelId="{5A35A768-07E8-40A9-A751-55700102B3F7}" type="presParOf" srcId="{EED6EA81-A442-4F67-9BDA-09F3EE7C0ABB}" destId="{82E0BA77-1FE2-46AD-A772-AED362183A01}" srcOrd="1" destOrd="0" presId="urn:microsoft.com/office/officeart/2005/8/layout/hierarchy1"/>
    <dgm:cxn modelId="{A2B44917-CF8E-403F-921D-28252E8B4974}" type="presParOf" srcId="{349C8F4F-831C-4660-A8E2-4F52EFDD94A8}" destId="{11D7BC35-39AD-4A69-8985-826AF3C70CB6}" srcOrd="1" destOrd="0" presId="urn:microsoft.com/office/officeart/2005/8/layout/hierarchy1"/>
    <dgm:cxn modelId="{B6C17CB3-CE77-4DF9-888B-576C1DFD88F5}" type="presParOf" srcId="{CFE7E491-467C-4C2C-9961-B07CFAB5AABC}" destId="{61D7B501-3725-49D8-BBB7-ED88A0FB206E}" srcOrd="1" destOrd="0" presId="urn:microsoft.com/office/officeart/2005/8/layout/hierarchy1"/>
    <dgm:cxn modelId="{D410735D-E44D-4FE1-BEE8-884200791E92}" type="presParOf" srcId="{61D7B501-3725-49D8-BBB7-ED88A0FB206E}" destId="{D3AB9749-ECCE-4979-8D85-D069D83BC38B}" srcOrd="0" destOrd="0" presId="urn:microsoft.com/office/officeart/2005/8/layout/hierarchy1"/>
    <dgm:cxn modelId="{7C5972CF-3419-4576-9021-93CC21650A06}" type="presParOf" srcId="{D3AB9749-ECCE-4979-8D85-D069D83BC38B}" destId="{8CC73613-DC2A-4A8D-A201-0803FF07A858}" srcOrd="0" destOrd="0" presId="urn:microsoft.com/office/officeart/2005/8/layout/hierarchy1"/>
    <dgm:cxn modelId="{FDB98BF6-AD7A-4A3A-856C-360FA8D6D306}" type="presParOf" srcId="{D3AB9749-ECCE-4979-8D85-D069D83BC38B}" destId="{B1409209-7FB3-454B-9085-1EB625DBFE10}" srcOrd="1" destOrd="0" presId="urn:microsoft.com/office/officeart/2005/8/layout/hierarchy1"/>
    <dgm:cxn modelId="{7E76757F-478A-45DB-85CE-F02CF9014CA4}" type="presParOf" srcId="{61D7B501-3725-49D8-BBB7-ED88A0FB206E}" destId="{2DF01C50-18A9-42FF-B2EE-E7C037B952B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47331C-C0EB-4224-BF5A-A0F8E77B979D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84831FD-7135-4AED-9F43-A592E182E700}">
      <dgm:prSet/>
      <dgm:spPr/>
      <dgm:t>
        <a:bodyPr/>
        <a:lstStyle/>
        <a:p>
          <a:r>
            <a:rPr lang="zh-CN" b="1" i="0"/>
            <a:t>深度融入垂直行业</a:t>
          </a:r>
          <a:r>
            <a:rPr lang="zh-CN" b="0" i="0"/>
            <a:t>：</a:t>
          </a:r>
          <a:r>
            <a:rPr lang="en-US" b="0" i="0"/>
            <a:t>LwM2M</a:t>
          </a:r>
          <a:r>
            <a:rPr lang="zh-CN" b="0" i="0"/>
            <a:t>协议将更深入地渗透到各行各业，特别是在工业</a:t>
          </a:r>
          <a:r>
            <a:rPr lang="en-US" b="0" i="0"/>
            <a:t>4.0</a:t>
          </a:r>
          <a:r>
            <a:rPr lang="zh-CN" b="0" i="0"/>
            <a:t>、智能医疗、智能交通、环境保护等领域。针对特定行业需求定制化的</a:t>
          </a:r>
          <a:r>
            <a:rPr lang="en-US" b="0" i="0"/>
            <a:t>LwM2M</a:t>
          </a:r>
          <a:r>
            <a:rPr lang="zh-CN" b="0" i="0"/>
            <a:t>解决方案将不断涌现，促进产业智能化转型和升级。</a:t>
          </a:r>
          <a:endParaRPr lang="en-US"/>
        </a:p>
      </dgm:t>
    </dgm:pt>
    <dgm:pt modelId="{5A65115D-C62B-46D3-91CE-FC553578DD62}" type="parTrans" cxnId="{7D97D83D-7466-48B7-BDEE-C621F8947CB5}">
      <dgm:prSet/>
      <dgm:spPr/>
      <dgm:t>
        <a:bodyPr/>
        <a:lstStyle/>
        <a:p>
          <a:endParaRPr lang="en-US"/>
        </a:p>
      </dgm:t>
    </dgm:pt>
    <dgm:pt modelId="{BB0EE1C1-9857-4C26-9CD3-983040A16A20}" type="sibTrans" cxnId="{7D97D83D-7466-48B7-BDEE-C621F8947CB5}">
      <dgm:prSet/>
      <dgm:spPr/>
      <dgm:t>
        <a:bodyPr/>
        <a:lstStyle/>
        <a:p>
          <a:endParaRPr lang="en-US"/>
        </a:p>
      </dgm:t>
    </dgm:pt>
    <dgm:pt modelId="{C0A4DB3C-D836-4F35-8CF7-FE6AD58E41E8}">
      <dgm:prSet/>
      <dgm:spPr/>
      <dgm:t>
        <a:bodyPr/>
        <a:lstStyle/>
        <a:p>
          <a:r>
            <a:rPr lang="zh-CN" b="1" i="0" dirty="0"/>
            <a:t>边缘计算与</a:t>
          </a:r>
          <a:r>
            <a:rPr lang="en-US" b="1" i="0" dirty="0"/>
            <a:t>AI</a:t>
          </a:r>
          <a:r>
            <a:rPr lang="zh-CN" b="1" i="0" dirty="0"/>
            <a:t>融合</a:t>
          </a:r>
          <a:r>
            <a:rPr lang="zh-CN" b="0" i="0" dirty="0"/>
            <a:t>：结合边缘计算技术，</a:t>
          </a:r>
          <a:r>
            <a:rPr lang="en-US" b="0" i="0" dirty="0"/>
            <a:t>LwM2M</a:t>
          </a:r>
          <a:r>
            <a:rPr lang="zh-CN" b="0" i="0" dirty="0"/>
            <a:t>将支持更复杂的智能场景，如实时数据分析处理、预测性维护等。边缘侧的</a:t>
          </a:r>
          <a:r>
            <a:rPr lang="en-US" b="0" i="0" dirty="0"/>
            <a:t>AI</a:t>
          </a:r>
          <a:r>
            <a:rPr lang="zh-CN" b="0" i="0" dirty="0"/>
            <a:t>算法能够对</a:t>
          </a:r>
          <a:r>
            <a:rPr lang="en-US" b="0" i="0" dirty="0"/>
            <a:t>LwM2M</a:t>
          </a:r>
          <a:r>
            <a:rPr lang="zh-CN" b="0" i="0" dirty="0"/>
            <a:t>收集的数据进行即时分析，提升决策效率和响应速度，实现更加自主、智能的物联网络。</a:t>
          </a:r>
          <a:endParaRPr lang="en-US" dirty="0"/>
        </a:p>
      </dgm:t>
    </dgm:pt>
    <dgm:pt modelId="{8AC2A693-A1F9-4B43-86C8-AEF5975D20EF}" type="parTrans" cxnId="{77DEA649-357C-4791-A5B2-84E474D1A55B}">
      <dgm:prSet/>
      <dgm:spPr/>
      <dgm:t>
        <a:bodyPr/>
        <a:lstStyle/>
        <a:p>
          <a:endParaRPr lang="en-US"/>
        </a:p>
      </dgm:t>
    </dgm:pt>
    <dgm:pt modelId="{10A38B70-40DC-4614-884B-D2126B7CF36C}" type="sibTrans" cxnId="{77DEA649-357C-4791-A5B2-84E474D1A55B}">
      <dgm:prSet/>
      <dgm:spPr/>
      <dgm:t>
        <a:bodyPr/>
        <a:lstStyle/>
        <a:p>
          <a:endParaRPr lang="en-US"/>
        </a:p>
      </dgm:t>
    </dgm:pt>
    <dgm:pt modelId="{C0C32F36-838D-41AE-8661-BC4B06D067BB}">
      <dgm:prSet/>
      <dgm:spPr/>
      <dgm:t>
        <a:bodyPr/>
        <a:lstStyle/>
        <a:p>
          <a:r>
            <a:rPr lang="zh-CN" b="1" i="0" dirty="0"/>
            <a:t>绿色低碳与可持续发展</a:t>
          </a:r>
          <a:r>
            <a:rPr lang="zh-CN" b="0" i="0" dirty="0"/>
            <a:t>：</a:t>
          </a:r>
          <a:r>
            <a:rPr lang="en-US" b="0" i="0" dirty="0"/>
            <a:t>LwM2M</a:t>
          </a:r>
          <a:r>
            <a:rPr lang="zh-CN" b="0" i="0" dirty="0"/>
            <a:t>将在推动绿色低碳技术应用方面发挥重要作用，如在智能能源管理、环境监测、资源高效利用等方面，通过优化资源配置和减少能源消耗，支持全球的可持续发展目标。</a:t>
          </a:r>
          <a:endParaRPr lang="en-US" dirty="0"/>
        </a:p>
      </dgm:t>
    </dgm:pt>
    <dgm:pt modelId="{982EEE4B-0ED2-421F-B9AB-62B7E52285A5}" type="parTrans" cxnId="{16C7D864-0EB2-41A9-90E7-59F750A08E74}">
      <dgm:prSet/>
      <dgm:spPr/>
      <dgm:t>
        <a:bodyPr/>
        <a:lstStyle/>
        <a:p>
          <a:endParaRPr lang="en-US"/>
        </a:p>
      </dgm:t>
    </dgm:pt>
    <dgm:pt modelId="{A176E559-5EB7-4CCB-AF91-8CA272729289}" type="sibTrans" cxnId="{16C7D864-0EB2-41A9-90E7-59F750A08E74}">
      <dgm:prSet/>
      <dgm:spPr/>
      <dgm:t>
        <a:bodyPr/>
        <a:lstStyle/>
        <a:p>
          <a:endParaRPr lang="en-US"/>
        </a:p>
      </dgm:t>
    </dgm:pt>
    <dgm:pt modelId="{930F65EF-8A78-4767-B21F-426870707739}" type="pres">
      <dgm:prSet presAssocID="{D447331C-C0EB-4224-BF5A-A0F8E77B979D}" presName="outerComposite" presStyleCnt="0">
        <dgm:presLayoutVars>
          <dgm:chMax val="5"/>
          <dgm:dir/>
          <dgm:resizeHandles val="exact"/>
        </dgm:presLayoutVars>
      </dgm:prSet>
      <dgm:spPr/>
    </dgm:pt>
    <dgm:pt modelId="{9EEEB5C6-8260-4ABA-9BE6-6600697231BA}" type="pres">
      <dgm:prSet presAssocID="{D447331C-C0EB-4224-BF5A-A0F8E77B979D}" presName="dummyMaxCanvas" presStyleCnt="0">
        <dgm:presLayoutVars/>
      </dgm:prSet>
      <dgm:spPr/>
    </dgm:pt>
    <dgm:pt modelId="{36C907E5-F390-4EF4-8B91-6E839C3A67E3}" type="pres">
      <dgm:prSet presAssocID="{D447331C-C0EB-4224-BF5A-A0F8E77B979D}" presName="ThreeNodes_1" presStyleLbl="node1" presStyleIdx="0" presStyleCnt="3">
        <dgm:presLayoutVars>
          <dgm:bulletEnabled val="1"/>
        </dgm:presLayoutVars>
      </dgm:prSet>
      <dgm:spPr/>
    </dgm:pt>
    <dgm:pt modelId="{9FC32873-2572-40AF-989C-5E011224EEAC}" type="pres">
      <dgm:prSet presAssocID="{D447331C-C0EB-4224-BF5A-A0F8E77B979D}" presName="ThreeNodes_2" presStyleLbl="node1" presStyleIdx="1" presStyleCnt="3">
        <dgm:presLayoutVars>
          <dgm:bulletEnabled val="1"/>
        </dgm:presLayoutVars>
      </dgm:prSet>
      <dgm:spPr/>
    </dgm:pt>
    <dgm:pt modelId="{88431838-B823-473C-915A-97B68B0237C2}" type="pres">
      <dgm:prSet presAssocID="{D447331C-C0EB-4224-BF5A-A0F8E77B979D}" presName="ThreeNodes_3" presStyleLbl="node1" presStyleIdx="2" presStyleCnt="3">
        <dgm:presLayoutVars>
          <dgm:bulletEnabled val="1"/>
        </dgm:presLayoutVars>
      </dgm:prSet>
      <dgm:spPr/>
    </dgm:pt>
    <dgm:pt modelId="{3D69E1D5-FE06-4891-82D4-9830589B48AB}" type="pres">
      <dgm:prSet presAssocID="{D447331C-C0EB-4224-BF5A-A0F8E77B979D}" presName="ThreeConn_1-2" presStyleLbl="fgAccFollowNode1" presStyleIdx="0" presStyleCnt="2">
        <dgm:presLayoutVars>
          <dgm:bulletEnabled val="1"/>
        </dgm:presLayoutVars>
      </dgm:prSet>
      <dgm:spPr/>
    </dgm:pt>
    <dgm:pt modelId="{93A0C4C6-7821-42A7-B020-0FE38F5EDC9D}" type="pres">
      <dgm:prSet presAssocID="{D447331C-C0EB-4224-BF5A-A0F8E77B979D}" presName="ThreeConn_2-3" presStyleLbl="fgAccFollowNode1" presStyleIdx="1" presStyleCnt="2">
        <dgm:presLayoutVars>
          <dgm:bulletEnabled val="1"/>
        </dgm:presLayoutVars>
      </dgm:prSet>
      <dgm:spPr/>
    </dgm:pt>
    <dgm:pt modelId="{6BBB74C9-804D-4391-8BDA-D2250500E045}" type="pres">
      <dgm:prSet presAssocID="{D447331C-C0EB-4224-BF5A-A0F8E77B979D}" presName="ThreeNodes_1_text" presStyleLbl="node1" presStyleIdx="2" presStyleCnt="3">
        <dgm:presLayoutVars>
          <dgm:bulletEnabled val="1"/>
        </dgm:presLayoutVars>
      </dgm:prSet>
      <dgm:spPr/>
    </dgm:pt>
    <dgm:pt modelId="{B0927E8E-FEE0-4C74-B046-8053CF08B1E5}" type="pres">
      <dgm:prSet presAssocID="{D447331C-C0EB-4224-BF5A-A0F8E77B979D}" presName="ThreeNodes_2_text" presStyleLbl="node1" presStyleIdx="2" presStyleCnt="3">
        <dgm:presLayoutVars>
          <dgm:bulletEnabled val="1"/>
        </dgm:presLayoutVars>
      </dgm:prSet>
      <dgm:spPr/>
    </dgm:pt>
    <dgm:pt modelId="{241BF910-4A03-4D0E-AC50-3810E3AB4051}" type="pres">
      <dgm:prSet presAssocID="{D447331C-C0EB-4224-BF5A-A0F8E77B979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5E366D1B-1DB6-45B3-93F1-4E009B90BD26}" type="presOf" srcId="{C84831FD-7135-4AED-9F43-A592E182E700}" destId="{36C907E5-F390-4EF4-8B91-6E839C3A67E3}" srcOrd="0" destOrd="0" presId="urn:microsoft.com/office/officeart/2005/8/layout/vProcess5"/>
    <dgm:cxn modelId="{37994D32-7746-4933-A00F-B29EC44C2BE9}" type="presOf" srcId="{C0A4DB3C-D836-4F35-8CF7-FE6AD58E41E8}" destId="{B0927E8E-FEE0-4C74-B046-8053CF08B1E5}" srcOrd="1" destOrd="0" presId="urn:microsoft.com/office/officeart/2005/8/layout/vProcess5"/>
    <dgm:cxn modelId="{2C270C36-EA07-4328-B08C-D9CF71734372}" type="presOf" srcId="{C0C32F36-838D-41AE-8661-BC4B06D067BB}" destId="{88431838-B823-473C-915A-97B68B0237C2}" srcOrd="0" destOrd="0" presId="urn:microsoft.com/office/officeart/2005/8/layout/vProcess5"/>
    <dgm:cxn modelId="{7D97D83D-7466-48B7-BDEE-C621F8947CB5}" srcId="{D447331C-C0EB-4224-BF5A-A0F8E77B979D}" destId="{C84831FD-7135-4AED-9F43-A592E182E700}" srcOrd="0" destOrd="0" parTransId="{5A65115D-C62B-46D3-91CE-FC553578DD62}" sibTransId="{BB0EE1C1-9857-4C26-9CD3-983040A16A20}"/>
    <dgm:cxn modelId="{16C7D864-0EB2-41A9-90E7-59F750A08E74}" srcId="{D447331C-C0EB-4224-BF5A-A0F8E77B979D}" destId="{C0C32F36-838D-41AE-8661-BC4B06D067BB}" srcOrd="2" destOrd="0" parTransId="{982EEE4B-0ED2-421F-B9AB-62B7E52285A5}" sibTransId="{A176E559-5EB7-4CCB-AF91-8CA272729289}"/>
    <dgm:cxn modelId="{77DEA649-357C-4791-A5B2-84E474D1A55B}" srcId="{D447331C-C0EB-4224-BF5A-A0F8E77B979D}" destId="{C0A4DB3C-D836-4F35-8CF7-FE6AD58E41E8}" srcOrd="1" destOrd="0" parTransId="{8AC2A693-A1F9-4B43-86C8-AEF5975D20EF}" sibTransId="{10A38B70-40DC-4614-884B-D2126B7CF36C}"/>
    <dgm:cxn modelId="{B06ADA6A-4C03-48BC-9022-6B2A1264EE1E}" type="presOf" srcId="{D447331C-C0EB-4224-BF5A-A0F8E77B979D}" destId="{930F65EF-8A78-4767-B21F-426870707739}" srcOrd="0" destOrd="0" presId="urn:microsoft.com/office/officeart/2005/8/layout/vProcess5"/>
    <dgm:cxn modelId="{C2F1CF81-A248-4372-8B12-703F7D570069}" type="presOf" srcId="{10A38B70-40DC-4614-884B-D2126B7CF36C}" destId="{93A0C4C6-7821-42A7-B020-0FE38F5EDC9D}" srcOrd="0" destOrd="0" presId="urn:microsoft.com/office/officeart/2005/8/layout/vProcess5"/>
    <dgm:cxn modelId="{5A653F82-0F98-4671-99DA-BA704D3AE31C}" type="presOf" srcId="{BB0EE1C1-9857-4C26-9CD3-983040A16A20}" destId="{3D69E1D5-FE06-4891-82D4-9830589B48AB}" srcOrd="0" destOrd="0" presId="urn:microsoft.com/office/officeart/2005/8/layout/vProcess5"/>
    <dgm:cxn modelId="{377EA18C-562A-47AF-BADC-1F6C939108C7}" type="presOf" srcId="{C0C32F36-838D-41AE-8661-BC4B06D067BB}" destId="{241BF910-4A03-4D0E-AC50-3810E3AB4051}" srcOrd="1" destOrd="0" presId="urn:microsoft.com/office/officeart/2005/8/layout/vProcess5"/>
    <dgm:cxn modelId="{6DAC2994-2696-41F2-A0FA-4FF7BCB12CB6}" type="presOf" srcId="{C84831FD-7135-4AED-9F43-A592E182E700}" destId="{6BBB74C9-804D-4391-8BDA-D2250500E045}" srcOrd="1" destOrd="0" presId="urn:microsoft.com/office/officeart/2005/8/layout/vProcess5"/>
    <dgm:cxn modelId="{5F7F9CA4-148B-46A8-86AE-E124DD29F01B}" type="presOf" srcId="{C0A4DB3C-D836-4F35-8CF7-FE6AD58E41E8}" destId="{9FC32873-2572-40AF-989C-5E011224EEAC}" srcOrd="0" destOrd="0" presId="urn:microsoft.com/office/officeart/2005/8/layout/vProcess5"/>
    <dgm:cxn modelId="{95F8D1CC-3099-4CB6-A212-1AEEEDE8C820}" type="presParOf" srcId="{930F65EF-8A78-4767-B21F-426870707739}" destId="{9EEEB5C6-8260-4ABA-9BE6-6600697231BA}" srcOrd="0" destOrd="0" presId="urn:microsoft.com/office/officeart/2005/8/layout/vProcess5"/>
    <dgm:cxn modelId="{46C1B48E-E118-47F6-863F-DAB9548CF76C}" type="presParOf" srcId="{930F65EF-8A78-4767-B21F-426870707739}" destId="{36C907E5-F390-4EF4-8B91-6E839C3A67E3}" srcOrd="1" destOrd="0" presId="urn:microsoft.com/office/officeart/2005/8/layout/vProcess5"/>
    <dgm:cxn modelId="{1281D19C-377A-41AD-A922-ED9856BBD90C}" type="presParOf" srcId="{930F65EF-8A78-4767-B21F-426870707739}" destId="{9FC32873-2572-40AF-989C-5E011224EEAC}" srcOrd="2" destOrd="0" presId="urn:microsoft.com/office/officeart/2005/8/layout/vProcess5"/>
    <dgm:cxn modelId="{C67A4120-82BD-4060-81CB-20DD42383F55}" type="presParOf" srcId="{930F65EF-8A78-4767-B21F-426870707739}" destId="{88431838-B823-473C-915A-97B68B0237C2}" srcOrd="3" destOrd="0" presId="urn:microsoft.com/office/officeart/2005/8/layout/vProcess5"/>
    <dgm:cxn modelId="{68ABF014-94B8-404C-9833-99C314E52B58}" type="presParOf" srcId="{930F65EF-8A78-4767-B21F-426870707739}" destId="{3D69E1D5-FE06-4891-82D4-9830589B48AB}" srcOrd="4" destOrd="0" presId="urn:microsoft.com/office/officeart/2005/8/layout/vProcess5"/>
    <dgm:cxn modelId="{29B2DF47-C3E5-47B3-A8AC-27BDF3C5F881}" type="presParOf" srcId="{930F65EF-8A78-4767-B21F-426870707739}" destId="{93A0C4C6-7821-42A7-B020-0FE38F5EDC9D}" srcOrd="5" destOrd="0" presId="urn:microsoft.com/office/officeart/2005/8/layout/vProcess5"/>
    <dgm:cxn modelId="{F2918441-3623-4693-81FD-C7F19E5729B1}" type="presParOf" srcId="{930F65EF-8A78-4767-B21F-426870707739}" destId="{6BBB74C9-804D-4391-8BDA-D2250500E045}" srcOrd="6" destOrd="0" presId="urn:microsoft.com/office/officeart/2005/8/layout/vProcess5"/>
    <dgm:cxn modelId="{46EF5534-C9E1-4B40-9EA8-053FA2107D45}" type="presParOf" srcId="{930F65EF-8A78-4767-B21F-426870707739}" destId="{B0927E8E-FEE0-4C74-B046-8053CF08B1E5}" srcOrd="7" destOrd="0" presId="urn:microsoft.com/office/officeart/2005/8/layout/vProcess5"/>
    <dgm:cxn modelId="{C06E22D7-6314-440F-A6EF-182FFAEA2B25}" type="presParOf" srcId="{930F65EF-8A78-4767-B21F-426870707739}" destId="{241BF910-4A03-4D0E-AC50-3810E3AB405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25E723-CE8E-4353-A810-B7256F933FDE}">
      <dsp:nvSpPr>
        <dsp:cNvPr id="0" name=""/>
        <dsp:cNvSpPr/>
      </dsp:nvSpPr>
      <dsp:spPr>
        <a:xfrm>
          <a:off x="1044" y="610971"/>
          <a:ext cx="3667292" cy="2328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0BA77-1FE2-46AD-A772-AED362183A01}">
      <dsp:nvSpPr>
        <dsp:cNvPr id="0" name=""/>
        <dsp:cNvSpPr/>
      </dsp:nvSpPr>
      <dsp:spPr>
        <a:xfrm>
          <a:off x="408521" y="998074"/>
          <a:ext cx="3667292" cy="2328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500" kern="1200"/>
            <a:t>验证了</a:t>
          </a:r>
          <a:r>
            <a:rPr lang="en-US" sz="3500" kern="1200"/>
            <a:t>LwM2M</a:t>
          </a:r>
          <a:r>
            <a:rPr lang="zh-CN" sz="3500" kern="1200"/>
            <a:t>协议在智能场景的可行性</a:t>
          </a:r>
          <a:endParaRPr lang="en-US" sz="3500" kern="1200"/>
        </a:p>
      </dsp:txBody>
      <dsp:txXfrm>
        <a:off x="476727" y="1066280"/>
        <a:ext cx="3530880" cy="2192318"/>
      </dsp:txXfrm>
    </dsp:sp>
    <dsp:sp modelId="{8CC73613-DC2A-4A8D-A201-0803FF07A858}">
      <dsp:nvSpPr>
        <dsp:cNvPr id="0" name=""/>
        <dsp:cNvSpPr/>
      </dsp:nvSpPr>
      <dsp:spPr>
        <a:xfrm>
          <a:off x="4483290" y="610971"/>
          <a:ext cx="3667292" cy="2328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09209-7FB3-454B-9085-1EB625DBFE10}">
      <dsp:nvSpPr>
        <dsp:cNvPr id="0" name=""/>
        <dsp:cNvSpPr/>
      </dsp:nvSpPr>
      <dsp:spPr>
        <a:xfrm>
          <a:off x="4890767" y="998074"/>
          <a:ext cx="3667292" cy="2328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500" kern="1200"/>
            <a:t>发现并一定程度上改善了</a:t>
          </a:r>
          <a:r>
            <a:rPr lang="en-US" sz="3500" kern="1200"/>
            <a:t>LwM2M</a:t>
          </a:r>
          <a:r>
            <a:rPr lang="zh-CN" sz="3500" kern="1200"/>
            <a:t>协议的缺陷</a:t>
          </a:r>
          <a:endParaRPr lang="en-US" sz="3500" kern="1200"/>
        </a:p>
      </dsp:txBody>
      <dsp:txXfrm>
        <a:off x="4958973" y="1066280"/>
        <a:ext cx="3530880" cy="21923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C907E5-F390-4EF4-8B91-6E839C3A67E3}">
      <dsp:nvSpPr>
        <dsp:cNvPr id="0" name=""/>
        <dsp:cNvSpPr/>
      </dsp:nvSpPr>
      <dsp:spPr>
        <a:xfrm>
          <a:off x="0" y="0"/>
          <a:ext cx="7275239" cy="11813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500" b="1" i="0" kern="1200"/>
            <a:t>深度融入垂直行业</a:t>
          </a:r>
          <a:r>
            <a:rPr lang="zh-CN" sz="1500" b="0" i="0" kern="1200"/>
            <a:t>：</a:t>
          </a:r>
          <a:r>
            <a:rPr lang="en-US" sz="1500" b="0" i="0" kern="1200"/>
            <a:t>LwM2M</a:t>
          </a:r>
          <a:r>
            <a:rPr lang="zh-CN" sz="1500" b="0" i="0" kern="1200"/>
            <a:t>协议将更深入地渗透到各行各业，特别是在工业</a:t>
          </a:r>
          <a:r>
            <a:rPr lang="en-US" sz="1500" b="0" i="0" kern="1200"/>
            <a:t>4.0</a:t>
          </a:r>
          <a:r>
            <a:rPr lang="zh-CN" sz="1500" b="0" i="0" kern="1200"/>
            <a:t>、智能医疗、智能交通、环境保护等领域。针对特定行业需求定制化的</a:t>
          </a:r>
          <a:r>
            <a:rPr lang="en-US" sz="1500" b="0" i="0" kern="1200"/>
            <a:t>LwM2M</a:t>
          </a:r>
          <a:r>
            <a:rPr lang="zh-CN" sz="1500" b="0" i="0" kern="1200"/>
            <a:t>解决方案将不断涌现，促进产业智能化转型和升级。</a:t>
          </a:r>
          <a:endParaRPr lang="en-US" sz="1500" kern="1200"/>
        </a:p>
      </dsp:txBody>
      <dsp:txXfrm>
        <a:off x="34600" y="34600"/>
        <a:ext cx="6000489" cy="1112132"/>
      </dsp:txXfrm>
    </dsp:sp>
    <dsp:sp modelId="{9FC32873-2572-40AF-989C-5E011224EEAC}">
      <dsp:nvSpPr>
        <dsp:cNvPr id="0" name=""/>
        <dsp:cNvSpPr/>
      </dsp:nvSpPr>
      <dsp:spPr>
        <a:xfrm>
          <a:off x="641932" y="1378221"/>
          <a:ext cx="7275239" cy="1181332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500" b="1" i="0" kern="1200" dirty="0"/>
            <a:t>边缘计算与</a:t>
          </a:r>
          <a:r>
            <a:rPr lang="en-US" sz="1500" b="1" i="0" kern="1200" dirty="0"/>
            <a:t>AI</a:t>
          </a:r>
          <a:r>
            <a:rPr lang="zh-CN" sz="1500" b="1" i="0" kern="1200" dirty="0"/>
            <a:t>融合</a:t>
          </a:r>
          <a:r>
            <a:rPr lang="zh-CN" sz="1500" b="0" i="0" kern="1200" dirty="0"/>
            <a:t>：结合边缘计算技术，</a:t>
          </a:r>
          <a:r>
            <a:rPr lang="en-US" sz="1500" b="0" i="0" kern="1200" dirty="0"/>
            <a:t>LwM2M</a:t>
          </a:r>
          <a:r>
            <a:rPr lang="zh-CN" sz="1500" b="0" i="0" kern="1200" dirty="0"/>
            <a:t>将支持更复杂的智能场景，如实时数据分析处理、预测性维护等。边缘侧的</a:t>
          </a:r>
          <a:r>
            <a:rPr lang="en-US" sz="1500" b="0" i="0" kern="1200" dirty="0"/>
            <a:t>AI</a:t>
          </a:r>
          <a:r>
            <a:rPr lang="zh-CN" sz="1500" b="0" i="0" kern="1200" dirty="0"/>
            <a:t>算法能够对</a:t>
          </a:r>
          <a:r>
            <a:rPr lang="en-US" sz="1500" b="0" i="0" kern="1200" dirty="0"/>
            <a:t>LwM2M</a:t>
          </a:r>
          <a:r>
            <a:rPr lang="zh-CN" sz="1500" b="0" i="0" kern="1200" dirty="0"/>
            <a:t>收集的数据进行即时分析，提升决策效率和响应速度，实现更加自主、智能的物联网络。</a:t>
          </a:r>
          <a:endParaRPr lang="en-US" sz="1500" kern="1200" dirty="0"/>
        </a:p>
      </dsp:txBody>
      <dsp:txXfrm>
        <a:off x="676532" y="1412821"/>
        <a:ext cx="5796240" cy="1112132"/>
      </dsp:txXfrm>
    </dsp:sp>
    <dsp:sp modelId="{88431838-B823-473C-915A-97B68B0237C2}">
      <dsp:nvSpPr>
        <dsp:cNvPr id="0" name=""/>
        <dsp:cNvSpPr/>
      </dsp:nvSpPr>
      <dsp:spPr>
        <a:xfrm>
          <a:off x="1283865" y="2756443"/>
          <a:ext cx="7275239" cy="1181332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500" b="1" i="0" kern="1200" dirty="0"/>
            <a:t>绿色低碳与可持续发展</a:t>
          </a:r>
          <a:r>
            <a:rPr lang="zh-CN" sz="1500" b="0" i="0" kern="1200" dirty="0"/>
            <a:t>：</a:t>
          </a:r>
          <a:r>
            <a:rPr lang="en-US" sz="1500" b="0" i="0" kern="1200" dirty="0"/>
            <a:t>LwM2M</a:t>
          </a:r>
          <a:r>
            <a:rPr lang="zh-CN" sz="1500" b="0" i="0" kern="1200" dirty="0"/>
            <a:t>将在推动绿色低碳技术应用方面发挥重要作用，如在智能能源管理、环境监测、资源高效利用等方面，通过优化资源配置和减少能源消耗，支持全球的可持续发展目标。</a:t>
          </a:r>
          <a:endParaRPr lang="en-US" sz="1500" kern="1200" dirty="0"/>
        </a:p>
      </dsp:txBody>
      <dsp:txXfrm>
        <a:off x="1318465" y="2791043"/>
        <a:ext cx="5796240" cy="1112132"/>
      </dsp:txXfrm>
    </dsp:sp>
    <dsp:sp modelId="{3D69E1D5-FE06-4891-82D4-9830589B48AB}">
      <dsp:nvSpPr>
        <dsp:cNvPr id="0" name=""/>
        <dsp:cNvSpPr/>
      </dsp:nvSpPr>
      <dsp:spPr>
        <a:xfrm>
          <a:off x="6507372" y="895844"/>
          <a:ext cx="767866" cy="7678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6680142" y="895844"/>
        <a:ext cx="422326" cy="577819"/>
      </dsp:txXfrm>
    </dsp:sp>
    <dsp:sp modelId="{93A0C4C6-7821-42A7-B020-0FE38F5EDC9D}">
      <dsp:nvSpPr>
        <dsp:cNvPr id="0" name=""/>
        <dsp:cNvSpPr/>
      </dsp:nvSpPr>
      <dsp:spPr>
        <a:xfrm>
          <a:off x="7149305" y="2266190"/>
          <a:ext cx="767866" cy="7678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7322075" y="2266190"/>
        <a:ext cx="422326" cy="577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2024/6/20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593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6243921" y="6136606"/>
            <a:ext cx="58135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0">
                <a:solidFill>
                  <a:schemeClr val="tx1"/>
                </a:solidFill>
              </a:defRPr>
            </a:lvl1pPr>
            <a:lvl2pPr marL="481965" indent="0">
              <a:buNone/>
              <a:defRPr sz="2110">
                <a:solidFill>
                  <a:schemeClr val="tx1">
                    <a:tint val="75000"/>
                  </a:schemeClr>
                </a:solidFill>
              </a:defRPr>
            </a:lvl2pPr>
            <a:lvl3pPr marL="9645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44653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4pPr>
            <a:lvl5pPr marL="19284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5pPr>
            <a:lvl6pPr marL="24110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6pPr>
            <a:lvl7pPr marL="289306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7pPr>
            <a:lvl8pPr marL="337502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8pPr>
            <a:lvl9pPr marL="385699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0" b="1"/>
            </a:lvl1pPr>
            <a:lvl2pPr marL="481965" indent="0">
              <a:buNone/>
              <a:defRPr sz="2110" b="1"/>
            </a:lvl2pPr>
            <a:lvl3pPr marL="964565" indent="0">
              <a:buNone/>
              <a:defRPr sz="1900" b="1"/>
            </a:lvl3pPr>
            <a:lvl4pPr marL="1446530" indent="0">
              <a:buNone/>
              <a:defRPr sz="1685" b="1"/>
            </a:lvl4pPr>
            <a:lvl5pPr marL="1928495" indent="0">
              <a:buNone/>
              <a:defRPr sz="1685" b="1"/>
            </a:lvl5pPr>
            <a:lvl6pPr marL="2411095" indent="0">
              <a:buNone/>
              <a:defRPr sz="1685" b="1"/>
            </a:lvl6pPr>
            <a:lvl7pPr marL="2893060" indent="0">
              <a:buNone/>
              <a:defRPr sz="1685" b="1"/>
            </a:lvl7pPr>
            <a:lvl8pPr marL="3375025" indent="0">
              <a:buNone/>
              <a:defRPr sz="1685" b="1"/>
            </a:lvl8pPr>
            <a:lvl9pPr marL="3856990" indent="0">
              <a:buNone/>
              <a:defRPr sz="168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0" b="1"/>
            </a:lvl1pPr>
            <a:lvl2pPr marL="481965" indent="0">
              <a:buNone/>
              <a:defRPr sz="2110" b="1"/>
            </a:lvl2pPr>
            <a:lvl3pPr marL="964565" indent="0">
              <a:buNone/>
              <a:defRPr sz="1900" b="1"/>
            </a:lvl3pPr>
            <a:lvl4pPr marL="1446530" indent="0">
              <a:buNone/>
              <a:defRPr sz="1685" b="1"/>
            </a:lvl4pPr>
            <a:lvl5pPr marL="1928495" indent="0">
              <a:buNone/>
              <a:defRPr sz="1685" b="1"/>
            </a:lvl5pPr>
            <a:lvl6pPr marL="2411095" indent="0">
              <a:buNone/>
              <a:defRPr sz="1685" b="1"/>
            </a:lvl6pPr>
            <a:lvl7pPr marL="2893060" indent="0">
              <a:buNone/>
              <a:defRPr sz="1685" b="1"/>
            </a:lvl7pPr>
            <a:lvl8pPr marL="3375025" indent="0">
              <a:buNone/>
              <a:defRPr sz="1685" b="1"/>
            </a:lvl8pPr>
            <a:lvl9pPr marL="3856990" indent="0">
              <a:buNone/>
              <a:defRPr sz="168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5"/>
            </a:lvl2pPr>
            <a:lvl3pPr>
              <a:defRPr sz="2530"/>
            </a:lvl3pPr>
            <a:lvl4pPr>
              <a:defRPr sz="2110"/>
            </a:lvl4pPr>
            <a:lvl5pPr>
              <a:defRPr sz="2110"/>
            </a:lvl5pPr>
            <a:lvl6pPr>
              <a:defRPr sz="2110"/>
            </a:lvl6pPr>
            <a:lvl7pPr>
              <a:defRPr sz="2110"/>
            </a:lvl7pPr>
            <a:lvl8pPr>
              <a:defRPr sz="2110"/>
            </a:lvl8pPr>
            <a:lvl9pPr>
              <a:defRPr sz="211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5"/>
            </a:lvl1pPr>
            <a:lvl2pPr marL="481965" indent="0">
              <a:buNone/>
              <a:defRPr sz="1475"/>
            </a:lvl2pPr>
            <a:lvl3pPr marL="964565" indent="0">
              <a:buNone/>
              <a:defRPr sz="1265"/>
            </a:lvl3pPr>
            <a:lvl4pPr marL="1446530" indent="0">
              <a:buNone/>
              <a:defRPr sz="1055"/>
            </a:lvl4pPr>
            <a:lvl5pPr marL="1928495" indent="0">
              <a:buNone/>
              <a:defRPr sz="1055"/>
            </a:lvl5pPr>
            <a:lvl6pPr marL="2411095" indent="0">
              <a:buNone/>
              <a:defRPr sz="1055"/>
            </a:lvl6pPr>
            <a:lvl7pPr marL="2893060" indent="0">
              <a:buNone/>
              <a:defRPr sz="1055"/>
            </a:lvl7pPr>
            <a:lvl8pPr marL="3375025" indent="0">
              <a:buNone/>
              <a:defRPr sz="1055"/>
            </a:lvl8pPr>
            <a:lvl9pPr marL="3856990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1965" indent="0">
              <a:buNone/>
              <a:defRPr sz="2955"/>
            </a:lvl2pPr>
            <a:lvl3pPr marL="964565" indent="0">
              <a:buNone/>
              <a:defRPr sz="2530"/>
            </a:lvl3pPr>
            <a:lvl4pPr marL="1446530" indent="0">
              <a:buNone/>
              <a:defRPr sz="2110"/>
            </a:lvl4pPr>
            <a:lvl5pPr marL="1928495" indent="0">
              <a:buNone/>
              <a:defRPr sz="2110"/>
            </a:lvl5pPr>
            <a:lvl6pPr marL="2411095" indent="0">
              <a:buNone/>
              <a:defRPr sz="2110"/>
            </a:lvl6pPr>
            <a:lvl7pPr marL="2893060" indent="0">
              <a:buNone/>
              <a:defRPr sz="2110"/>
            </a:lvl7pPr>
            <a:lvl8pPr marL="3375025" indent="0">
              <a:buNone/>
              <a:defRPr sz="2110"/>
            </a:lvl8pPr>
            <a:lvl9pPr marL="3856990" indent="0">
              <a:buNone/>
              <a:defRPr sz="211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5"/>
            </a:lvl1pPr>
            <a:lvl2pPr marL="481965" indent="0">
              <a:buNone/>
              <a:defRPr sz="1475"/>
            </a:lvl2pPr>
            <a:lvl3pPr marL="964565" indent="0">
              <a:buNone/>
              <a:defRPr sz="1265"/>
            </a:lvl3pPr>
            <a:lvl4pPr marL="1446530" indent="0">
              <a:buNone/>
              <a:defRPr sz="1055"/>
            </a:lvl4pPr>
            <a:lvl5pPr marL="1928495" indent="0">
              <a:buNone/>
              <a:defRPr sz="1055"/>
            </a:lvl5pPr>
            <a:lvl6pPr marL="2411095" indent="0">
              <a:buNone/>
              <a:defRPr sz="1055"/>
            </a:lvl6pPr>
            <a:lvl7pPr marL="2893060" indent="0">
              <a:buNone/>
              <a:defRPr sz="1055"/>
            </a:lvl7pPr>
            <a:lvl8pPr marL="3375025" indent="0">
              <a:buNone/>
              <a:defRPr sz="1055"/>
            </a:lvl8pPr>
            <a:lvl9pPr marL="3856990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3179" y="385763"/>
            <a:ext cx="8317707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3179" y="1925638"/>
            <a:ext cx="8317707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63179" y="6704014"/>
            <a:ext cx="2169319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94448" y="6704014"/>
            <a:ext cx="3255169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811567" y="6704014"/>
            <a:ext cx="2169319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xStyles>
    <p:titleStyle>
      <a:lvl1pPr algn="l" defTabSz="964565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4565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6" Type="http://schemas.openxmlformats.org/officeDocument/2006/relationships/notesSlide" Target="../notesSlides/notesSlide2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slideLayout" Target="../slideLayouts/slideLayout10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9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8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/>
          <a:srcRect t="13433" b="30992"/>
          <a:stretch>
            <a:fillRect/>
          </a:stretch>
        </p:blipFill>
        <p:spPr>
          <a:xfrm>
            <a:off x="264" y="1632744"/>
            <a:ext cx="9643534" cy="3014663"/>
          </a:xfrm>
          <a:prstGeom prst="rect">
            <a:avLst/>
          </a:prstGeom>
        </p:spPr>
      </p:pic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773293" y="3856677"/>
            <a:ext cx="5091286" cy="55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3430" y="4264025"/>
            <a:ext cx="7899400" cy="209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基于</a:t>
            </a:r>
            <a:r>
              <a:rPr lang="en-US" altLang="zh-CN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LwM2M</a:t>
            </a:r>
            <a:r>
              <a:rPr lang="zh-CN" altLang="en-US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的智能场景验证</a:t>
            </a:r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E3B2B70-2BBB-CAE9-6984-EE574FAA59A9}"/>
              </a:ext>
            </a:extLst>
          </p:cNvPr>
          <p:cNvSpPr txBox="1"/>
          <p:nvPr/>
        </p:nvSpPr>
        <p:spPr>
          <a:xfrm>
            <a:off x="5864579" y="6064597"/>
            <a:ext cx="48230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组长：朱威林（答辩人）</a:t>
            </a:r>
            <a:endParaRPr lang="en-US" altLang="zh-CN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组员：</a:t>
            </a:r>
            <a:r>
              <a:rPr lang="zh-CN" altLang="en-US" sz="18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卢域，朱启辉、林宵乐</a:t>
            </a:r>
            <a:endParaRPr lang="en-US" altLang="zh-CN" sz="18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en-US" altLang="zh-CN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2024</a:t>
            </a:r>
            <a:r>
              <a:rPr lang="zh-CN" altLang="en-US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09420" y="1759096"/>
            <a:ext cx="8697916" cy="4098592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711188" y="1584093"/>
            <a:ext cx="8697916" cy="409859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>
            <p:custDataLst>
              <p:tags r:id="rId4"/>
            </p:custDataLst>
          </p:nvPr>
        </p:nvGrpSpPr>
        <p:grpSpPr>
          <a:xfrm>
            <a:off x="8020758" y="600213"/>
            <a:ext cx="1480721" cy="1177470"/>
            <a:chOff x="10203656" y="383059"/>
            <a:chExt cx="1871985" cy="1488604"/>
          </a:xfrm>
        </p:grpSpPr>
        <p:sp>
          <p:nvSpPr>
            <p:cNvPr id="10" name="矩形 9"/>
            <p:cNvSpPr/>
            <p:nvPr>
              <p:custDataLst>
                <p:tags r:id="rId12"/>
              </p:custDataLst>
            </p:nvPr>
          </p:nvSpPr>
          <p:spPr>
            <a:xfrm>
              <a:off x="11880999" y="383059"/>
              <a:ext cx="194642" cy="1946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1"/>
            <p:cNvCxnSpPr>
              <a:stCxn id="10" idx="1"/>
            </p:cNvCxnSpPr>
            <p:nvPr>
              <p:custDataLst>
                <p:tags r:id="rId13"/>
              </p:custDataLst>
            </p:nvPr>
          </p:nvCxnSpPr>
          <p:spPr>
            <a:xfrm flipH="1">
              <a:off x="10203656" y="480380"/>
              <a:ext cx="1677343" cy="63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>
              <a:stCxn id="10" idx="2"/>
            </p:cNvCxnSpPr>
            <p:nvPr>
              <p:custDataLst>
                <p:tags r:id="rId14"/>
              </p:custDataLst>
            </p:nvPr>
          </p:nvCxnSpPr>
          <p:spPr>
            <a:xfrm>
              <a:off x="11978320" y="577701"/>
              <a:ext cx="8893" cy="129396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>
            <p:custDataLst>
              <p:tags r:id="rId5"/>
            </p:custDataLst>
          </p:nvPr>
        </p:nvGrpSpPr>
        <p:grpSpPr>
          <a:xfrm rot="10800000">
            <a:off x="138877" y="5567858"/>
            <a:ext cx="1480721" cy="1177470"/>
            <a:chOff x="10203656" y="383059"/>
            <a:chExt cx="1871985" cy="1488604"/>
          </a:xfrm>
        </p:grpSpPr>
        <p:sp>
          <p:nvSpPr>
            <p:cNvPr id="17" name="矩形 16"/>
            <p:cNvSpPr/>
            <p:nvPr>
              <p:custDataLst>
                <p:tags r:id="rId9"/>
              </p:custDataLst>
            </p:nvPr>
          </p:nvSpPr>
          <p:spPr>
            <a:xfrm>
              <a:off x="11880999" y="383059"/>
              <a:ext cx="194642" cy="1946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8" name="直接连接符 17"/>
            <p:cNvCxnSpPr>
              <a:stCxn id="17" idx="1"/>
            </p:cNvCxnSpPr>
            <p:nvPr>
              <p:custDataLst>
                <p:tags r:id="rId10"/>
              </p:custDataLst>
            </p:nvPr>
          </p:nvCxnSpPr>
          <p:spPr>
            <a:xfrm flipH="1">
              <a:off x="10203656" y="480380"/>
              <a:ext cx="1677343" cy="63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17" idx="2"/>
            </p:cNvCxnSpPr>
            <p:nvPr>
              <p:custDataLst>
                <p:tags r:id="rId11"/>
              </p:custDataLst>
            </p:nvPr>
          </p:nvCxnSpPr>
          <p:spPr>
            <a:xfrm>
              <a:off x="11978320" y="577701"/>
              <a:ext cx="8893" cy="129396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126512" y="3033328"/>
            <a:ext cx="8180823" cy="2311190"/>
          </a:xfrm>
          <a:prstGeom prst="rect">
            <a:avLst/>
          </a:prstGeom>
        </p:spPr>
        <p:txBody>
          <a:bodyPr lIns="72328" tIns="36164" rIns="72328" bIns="36164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</a:pPr>
            <a:r>
              <a:rPr lang="zh-CN" altLang="en-US" sz="21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项目名称：基于LwM2M的智能场景验证</a:t>
            </a:r>
          </a:p>
          <a:p>
            <a:pPr marL="368300" lvl="0" indent="-36830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u"/>
            </a:pPr>
            <a:r>
              <a:rPr lang="zh-CN" altLang="en-US" sz="2400" b="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探索和</a:t>
            </a:r>
            <a:r>
              <a:rPr lang="zh-CN" altLang="en-US" sz="2400" b="1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验证</a:t>
            </a:r>
            <a:r>
              <a:rPr lang="en-US" altLang="zh-CN" sz="2400" b="1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LwM2M</a:t>
            </a:r>
            <a:r>
              <a:rPr lang="zh-CN" altLang="en-US" sz="2400" b="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协议在构建</a:t>
            </a:r>
            <a:r>
              <a:rPr lang="zh-CN" altLang="en-US" sz="2400" b="1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智能场景</a:t>
            </a:r>
            <a:r>
              <a:rPr lang="zh-CN" altLang="en-US" sz="2400" b="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中的</a:t>
            </a:r>
            <a:r>
              <a:rPr lang="zh-CN" altLang="en-US" sz="2400" b="1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可行性</a:t>
            </a:r>
            <a:endParaRPr lang="en-US" altLang="zh-CN" sz="2400" b="1" i="0" dirty="0">
              <a:solidFill>
                <a:srgbClr val="2C2C36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marL="368300" lvl="0" indent="-36830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u"/>
            </a:pPr>
            <a:r>
              <a:rPr lang="zh-CN" altLang="en-US" sz="21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智能场景：监控、调节环境的温度、湿度、光照度</a:t>
            </a:r>
          </a:p>
        </p:txBody>
      </p:sp>
      <p:cxnSp>
        <p:nvCxnSpPr>
          <p:cNvPr id="21" name="直接连接符 20"/>
          <p:cNvCxnSpPr/>
          <p:nvPr>
            <p:custDataLst>
              <p:tags r:id="rId7"/>
            </p:custDataLst>
          </p:nvPr>
        </p:nvCxnSpPr>
        <p:spPr>
          <a:xfrm>
            <a:off x="4542164" y="2858323"/>
            <a:ext cx="559416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1281671" y="1817673"/>
            <a:ext cx="7353414" cy="723286"/>
          </a:xfrm>
          <a:prstGeom prst="rect">
            <a:avLst/>
          </a:prstGeom>
          <a:noFill/>
        </p:spPr>
        <p:txBody>
          <a:bodyPr wrap="square" lIns="72328" tIns="36164" rIns="72328" bIns="36164" rtlCol="0" anchor="b" anchorCtr="0">
            <a:normAutofit/>
          </a:bodyPr>
          <a:lstStyle>
            <a:defPPr>
              <a:defRPr lang="zh-CN"/>
            </a:defPPr>
            <a:lvl1pPr algn="ctr">
              <a:defRPr sz="36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spc="240" dirty="0">
                <a:solidFill>
                  <a:schemeClr val="accent1"/>
                </a:solidFill>
                <a:sym typeface="Arial" panose="020B0604020202020204" pitchFamily="34" charset="0"/>
              </a:rPr>
              <a:t>项目简介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0">
        <p159:morph option="byObject"/>
      </p:transition>
    </mc:Choice>
    <mc:Fallback xmlns="">
      <p:transition spd="slow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图片 334" descr="/data/cache/a19cb3bb57f2ccecebb0d3302fdb485e.jpga19cb3bb57f2ccecebb0d3302fdb485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rcRect l="32301" r="32301"/>
          <a:stretch>
            <a:fillRect/>
          </a:stretch>
        </p:blipFill>
        <p:spPr>
          <a:xfrm>
            <a:off x="573559" y="1312069"/>
            <a:ext cx="2366362" cy="3492918"/>
          </a:xfrm>
          <a:custGeom>
            <a:avLst/>
            <a:gdLst>
              <a:gd name="connsiteX0" fmla="*/ 0 w 3810031"/>
              <a:gd name="connsiteY0" fmla="*/ 0 h 5623876"/>
              <a:gd name="connsiteX1" fmla="*/ 1036282 w 3810031"/>
              <a:gd name="connsiteY1" fmla="*/ 0 h 5623876"/>
              <a:gd name="connsiteX2" fmla="*/ 2967560 w 3810031"/>
              <a:gd name="connsiteY2" fmla="*/ 1831332 h 5623876"/>
              <a:gd name="connsiteX3" fmla="*/ 3810031 w 3810031"/>
              <a:gd name="connsiteY3" fmla="*/ 1032461 h 5623876"/>
              <a:gd name="connsiteX4" fmla="*/ 3810031 w 3810031"/>
              <a:gd name="connsiteY4" fmla="*/ 5623876 h 5623876"/>
              <a:gd name="connsiteX5" fmla="*/ 1760611 w 3810031"/>
              <a:gd name="connsiteY5" fmla="*/ 5623876 h 5623876"/>
              <a:gd name="connsiteX6" fmla="*/ 485277 w 3810031"/>
              <a:gd name="connsiteY6" fmla="*/ 4413705 h 5623876"/>
              <a:gd name="connsiteX7" fmla="*/ 2 w 3810031"/>
              <a:gd name="connsiteY7" fmla="*/ 4873626 h 5623876"/>
              <a:gd name="connsiteX8" fmla="*/ 2 w 3810031"/>
              <a:gd name="connsiteY8" fmla="*/ 5623876 h 5623876"/>
              <a:gd name="connsiteX9" fmla="*/ 0 w 3810031"/>
              <a:gd name="connsiteY9" fmla="*/ 5623876 h 562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0031" h="5623876">
                <a:moveTo>
                  <a:pt x="0" y="0"/>
                </a:moveTo>
                <a:lnTo>
                  <a:pt x="1036282" y="0"/>
                </a:lnTo>
                <a:lnTo>
                  <a:pt x="2967560" y="1831332"/>
                </a:lnTo>
                <a:lnTo>
                  <a:pt x="3810031" y="1032461"/>
                </a:lnTo>
                <a:lnTo>
                  <a:pt x="3810031" y="5623876"/>
                </a:lnTo>
                <a:lnTo>
                  <a:pt x="1760611" y="5623876"/>
                </a:lnTo>
                <a:lnTo>
                  <a:pt x="485277" y="4413705"/>
                </a:lnTo>
                <a:lnTo>
                  <a:pt x="2" y="4873626"/>
                </a:lnTo>
                <a:lnTo>
                  <a:pt x="2" y="5623876"/>
                </a:lnTo>
                <a:lnTo>
                  <a:pt x="0" y="5623876"/>
                </a:lnTo>
                <a:close/>
              </a:path>
            </a:pathLst>
          </a:custGeom>
        </p:spPr>
      </p:pic>
      <p:sp>
        <p:nvSpPr>
          <p:cNvPr id="337" name="任意多边形: 形状 336"/>
          <p:cNvSpPr/>
          <p:nvPr>
            <p:custDataLst>
              <p:tags r:id="rId3"/>
            </p:custDataLst>
          </p:nvPr>
        </p:nvSpPr>
        <p:spPr>
          <a:xfrm>
            <a:off x="573561" y="3780872"/>
            <a:ext cx="1383085" cy="1024702"/>
          </a:xfrm>
          <a:custGeom>
            <a:avLst/>
            <a:gdLst>
              <a:gd name="connsiteX0" fmla="*/ 485273 w 2226877"/>
              <a:gd name="connsiteY0" fmla="*/ 0 h 1649852"/>
              <a:gd name="connsiteX1" fmla="*/ 2226877 w 2226877"/>
              <a:gd name="connsiteY1" fmla="*/ 1649852 h 1649852"/>
              <a:gd name="connsiteX2" fmla="*/ 1761599 w 2226877"/>
              <a:gd name="connsiteY2" fmla="*/ 1649852 h 1649852"/>
              <a:gd name="connsiteX3" fmla="*/ 485270 w 2226877"/>
              <a:gd name="connsiteY3" fmla="*/ 438737 h 1649852"/>
              <a:gd name="connsiteX4" fmla="*/ 0 w 2226877"/>
              <a:gd name="connsiteY4" fmla="*/ 898653 h 1649852"/>
              <a:gd name="connsiteX5" fmla="*/ 0 w 2226877"/>
              <a:gd name="connsiteY5" fmla="*/ 459708 h 164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26877" h="1649852">
                <a:moveTo>
                  <a:pt x="485273" y="0"/>
                </a:moveTo>
                <a:lnTo>
                  <a:pt x="2226877" y="1649852"/>
                </a:lnTo>
                <a:lnTo>
                  <a:pt x="1761599" y="1649852"/>
                </a:lnTo>
                <a:lnTo>
                  <a:pt x="485270" y="438737"/>
                </a:lnTo>
                <a:lnTo>
                  <a:pt x="0" y="898653"/>
                </a:lnTo>
                <a:lnTo>
                  <a:pt x="0" y="459708"/>
                </a:lnTo>
                <a:close/>
              </a:path>
            </a:pathLst>
          </a:custGeom>
          <a:solidFill>
            <a:srgbClr val="383838">
              <a:alpha val="99000"/>
            </a:srgbClr>
          </a:solidFill>
          <a:ln w="1666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800"/>
          </a:p>
        </p:txBody>
      </p:sp>
      <p:sp>
        <p:nvSpPr>
          <p:cNvPr id="339" name="任意多边形: 形状 338"/>
          <p:cNvSpPr/>
          <p:nvPr>
            <p:custDataLst>
              <p:tags r:id="rId4"/>
            </p:custDataLst>
          </p:nvPr>
        </p:nvSpPr>
        <p:spPr>
          <a:xfrm>
            <a:off x="573560" y="4258513"/>
            <a:ext cx="869390" cy="538970"/>
          </a:xfrm>
          <a:custGeom>
            <a:avLst/>
            <a:gdLst>
              <a:gd name="connsiteX0" fmla="*/ 485276 w 1399787"/>
              <a:gd name="connsiteY0" fmla="*/ 0 h 867784"/>
              <a:gd name="connsiteX1" fmla="*/ 1399787 w 1399787"/>
              <a:gd name="connsiteY1" fmla="*/ 867784 h 867784"/>
              <a:gd name="connsiteX2" fmla="*/ 0 w 1399787"/>
              <a:gd name="connsiteY2" fmla="*/ 867784 h 867784"/>
              <a:gd name="connsiteX3" fmla="*/ 0 w 1399787"/>
              <a:gd name="connsiteY3" fmla="*/ 459921 h 86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9787" h="867784">
                <a:moveTo>
                  <a:pt x="485276" y="0"/>
                </a:moveTo>
                <a:lnTo>
                  <a:pt x="1399787" y="867784"/>
                </a:lnTo>
                <a:lnTo>
                  <a:pt x="0" y="867784"/>
                </a:lnTo>
                <a:lnTo>
                  <a:pt x="0" y="459921"/>
                </a:lnTo>
                <a:close/>
              </a:path>
            </a:pathLst>
          </a:custGeom>
          <a:solidFill>
            <a:srgbClr val="DDDDDD">
              <a:alpha val="99000"/>
            </a:srgbClr>
          </a:solidFill>
          <a:ln w="1666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800"/>
          </a:p>
        </p:txBody>
      </p:sp>
      <p:sp>
        <p:nvSpPr>
          <p:cNvPr id="341" name="任意多边形: 形状 340"/>
          <p:cNvSpPr/>
          <p:nvPr>
            <p:custDataLst>
              <p:tags r:id="rId5"/>
            </p:custDataLst>
          </p:nvPr>
        </p:nvSpPr>
        <p:spPr>
          <a:xfrm>
            <a:off x="1457973" y="1309350"/>
            <a:ext cx="1481949" cy="909086"/>
          </a:xfrm>
          <a:custGeom>
            <a:avLst/>
            <a:gdLst>
              <a:gd name="connsiteX0" fmla="*/ 0 w 2386056"/>
              <a:gd name="connsiteY0" fmla="*/ 0 h 1463701"/>
              <a:gd name="connsiteX1" fmla="*/ 2386056 w 2386056"/>
              <a:gd name="connsiteY1" fmla="*/ 0 h 1463701"/>
              <a:gd name="connsiteX2" fmla="*/ 2386056 w 2386056"/>
              <a:gd name="connsiteY2" fmla="*/ 664827 h 1463701"/>
              <a:gd name="connsiteX3" fmla="*/ 1543583 w 2386056"/>
              <a:gd name="connsiteY3" fmla="*/ 1463701 h 146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6056" h="1463701">
                <a:moveTo>
                  <a:pt x="0" y="0"/>
                </a:moveTo>
                <a:lnTo>
                  <a:pt x="2386056" y="0"/>
                </a:lnTo>
                <a:lnTo>
                  <a:pt x="2386056" y="664827"/>
                </a:lnTo>
                <a:lnTo>
                  <a:pt x="1543583" y="1463701"/>
                </a:lnTo>
                <a:close/>
              </a:path>
            </a:pathLst>
          </a:custGeom>
          <a:solidFill>
            <a:schemeClr val="accent1"/>
          </a:solidFill>
          <a:ln w="1666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800"/>
          </a:p>
        </p:txBody>
      </p:sp>
      <p:sp>
        <p:nvSpPr>
          <p:cNvPr id="12" name="Title 6"/>
          <p:cNvSpPr txBox="1"/>
          <p:nvPr>
            <p:custDataLst>
              <p:tags r:id="rId6"/>
            </p:custDataLst>
          </p:nvPr>
        </p:nvSpPr>
        <p:spPr>
          <a:xfrm>
            <a:off x="3381871" y="447973"/>
            <a:ext cx="5616624" cy="6336704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50227" tIns="20091" rIns="50227" bIns="20091" anchor="b" anchorCtr="0">
            <a:normAutofit fontScale="925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项目小组成员：朱威林、卢域，朱启辉、林宵乐</a:t>
            </a:r>
            <a:endParaRPr lang="en-US" altLang="zh-CN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endParaRPr lang="zh-CN" altLang="en-US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小组分工情况说明：</a:t>
            </a:r>
          </a:p>
          <a:p>
            <a:pPr indent="-40005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朱威林（答辩人）：</a:t>
            </a:r>
            <a:endParaRPr lang="en-US" altLang="zh-CN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-40005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n-ea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项目负责人：总体规划，进度管理</a:t>
            </a:r>
            <a:endParaRPr lang="en-US" altLang="zh-CN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-40005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软件工程师：软件系统的设计与实现</a:t>
            </a:r>
            <a:endParaRPr lang="en-US" altLang="zh-CN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-40005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通信工程师：物联网通信协议的选择与实现</a:t>
            </a:r>
          </a:p>
          <a:p>
            <a:pPr indent="-40005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卢域：</a:t>
            </a:r>
            <a:endParaRPr lang="en-US" altLang="zh-CN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-40005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硬件工程师：传感器和执行器的选择与配置</a:t>
            </a:r>
            <a:endParaRPr lang="en-US" altLang="zh-CN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-40005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软件工程师：软件系统的设计与实现</a:t>
            </a:r>
            <a:endParaRPr lang="en-US" altLang="zh-CN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-40005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朱启辉：</a:t>
            </a:r>
            <a:endParaRPr lang="en-US" altLang="zh-CN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-40005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测试工程师：系统测试，功能验证</a:t>
            </a:r>
          </a:p>
          <a:p>
            <a:pPr marL="0" lvl="0" indent="-40005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林宵乐：</a:t>
            </a:r>
            <a:endParaRPr lang="en-US" altLang="zh-CN" sz="2000" spc="8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-40005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n-ea"/>
            </a:pPr>
            <a:r>
              <a:rPr lang="zh-CN" altLang="en-US" sz="2000" spc="8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文档及报告：撰写项目文档，准备汇报材料</a:t>
            </a:r>
          </a:p>
        </p:txBody>
      </p:sp>
      <p:sp>
        <p:nvSpPr>
          <p:cNvPr id="11" name="矩形 5"/>
          <p:cNvSpPr/>
          <p:nvPr>
            <p:custDataLst>
              <p:tags r:id="rId7"/>
            </p:custDataLst>
          </p:nvPr>
        </p:nvSpPr>
        <p:spPr>
          <a:xfrm>
            <a:off x="9170336" y="1550614"/>
            <a:ext cx="120548" cy="3013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>
            <p:custDataLst>
              <p:tags r:id="rId2"/>
            </p:custDataLst>
          </p:nvPr>
        </p:nvSpPr>
        <p:spPr>
          <a:xfrm>
            <a:off x="0" y="0"/>
            <a:ext cx="4821872" cy="7232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等腰三角形 15"/>
          <p:cNvSpPr/>
          <p:nvPr>
            <p:custDataLst>
              <p:tags r:id="rId3"/>
            </p:custDataLst>
          </p:nvPr>
        </p:nvSpPr>
        <p:spPr>
          <a:xfrm flipV="1">
            <a:off x="4297721" y="0"/>
            <a:ext cx="1048298" cy="77631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菱形 19"/>
          <p:cNvSpPr/>
          <p:nvPr>
            <p:custDataLst>
              <p:tags r:id="rId4"/>
            </p:custDataLst>
          </p:nvPr>
        </p:nvSpPr>
        <p:spPr>
          <a:xfrm>
            <a:off x="3478632" y="2093229"/>
            <a:ext cx="2686472" cy="2686472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5"/>
            </p:custDataLst>
          </p:nvPr>
        </p:nvSpPr>
        <p:spPr>
          <a:xfrm>
            <a:off x="3880452" y="2477831"/>
            <a:ext cx="1882830" cy="1917267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50" b="1" spc="3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背景和意义</a:t>
            </a:r>
          </a:p>
        </p:txBody>
      </p:sp>
      <p:sp>
        <p:nvSpPr>
          <p:cNvPr id="18" name="矩形 17"/>
          <p:cNvSpPr/>
          <p:nvPr>
            <p:custDataLst>
              <p:tags r:id="rId6"/>
            </p:custDataLst>
          </p:nvPr>
        </p:nvSpPr>
        <p:spPr>
          <a:xfrm>
            <a:off x="212390" y="1024321"/>
            <a:ext cx="3053852" cy="5832364"/>
          </a:xfrm>
          <a:prstGeom prst="rect">
            <a:avLst/>
          </a:prstGeom>
        </p:spPr>
        <p:txBody>
          <a:bodyPr anchor="t"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0" lvl="1" indent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3000" b="1" spc="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响应国家需要</a:t>
            </a:r>
            <a:endParaRPr lang="en-US" altLang="zh-CN" sz="3000" b="1" spc="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254000" lvl="1" indent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1900" b="1" spc="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十四五规划：</a:t>
            </a:r>
            <a:endParaRPr lang="en-US" altLang="zh-CN" sz="1900" b="1" spc="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254000" lvl="1" indent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1900" spc="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“国民经济和社会发展第十四个五年规划”，是从2021年至2025年的国家发展蓝图，它在中国特色社会主义进入新时代的背景下制定，旨在推动高质量发展，开启全面建设社会主义现代化国家的新征程</a:t>
            </a:r>
            <a:r>
              <a:rPr lang="zh-CN" altLang="en-US" sz="1300" spc="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。</a:t>
            </a:r>
          </a:p>
          <a:p>
            <a:pPr marL="254000" lvl="1" indent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300" b="1" spc="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要加快数字化发展，推进数字产业化和产业数字化转型</a:t>
            </a:r>
          </a:p>
          <a:p>
            <a:pPr marL="254000" lvl="0" indent="-25400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1700" spc="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优化升级数字基础设施：加速建设智能化、综合性的数字信息基础设施，推广5G商业应用和扩大其规模，构建稳固、灵活、安全的工业互联网设施。</a:t>
            </a:r>
            <a:endParaRPr lang="en-US" altLang="zh-CN" sz="1700" spc="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254000" lvl="0" indent="-25400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1700" spc="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产业数字化转型：促进各行业（制造业、服务业、农业等）的数字化转型，支持企业数字化业务转型，培育转型服务生态系统。</a:t>
            </a:r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6028447" y="990184"/>
            <a:ext cx="3409456" cy="5472608"/>
          </a:xfrm>
          <a:prstGeom prst="rect">
            <a:avLst/>
          </a:prstGeom>
        </p:spPr>
        <p:txBody>
          <a:bodyPr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zh-CN" altLang="en-US" sz="2000" b="1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加速</a:t>
            </a:r>
            <a:r>
              <a:rPr lang="en-US" altLang="zh-CN" sz="2000" b="1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LwM2M</a:t>
            </a:r>
            <a:r>
              <a:rPr lang="zh-CN" altLang="en-US" sz="2000" b="1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解决方案的推广和普及</a:t>
            </a:r>
            <a:r>
              <a:rPr lang="zh-CN" altLang="en-US" sz="2000" b="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：</a:t>
            </a:r>
            <a:r>
              <a:rPr lang="zh-CN" altLang="en-US" sz="200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标准化与互操作性，简化部署与维护</a:t>
            </a:r>
            <a:endParaRPr lang="en-US" altLang="zh-CN" sz="2000" dirty="0">
              <a:solidFill>
                <a:srgbClr val="2C2C36"/>
              </a:solidFill>
              <a:highlight>
                <a:srgbClr val="FFFFFF"/>
              </a:highlight>
              <a:latin typeface="-apple-system"/>
            </a:endParaRPr>
          </a:p>
          <a:p>
            <a:pPr marL="342900" indent="-34290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zh-CN" altLang="en-US" sz="2000" b="1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推动技术创新与应用创新</a:t>
            </a:r>
            <a:r>
              <a:rPr lang="zh-CN" altLang="en-US" sz="2000" spc="4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：</a:t>
            </a:r>
            <a:r>
              <a:rPr lang="zh-CN" altLang="en-US" sz="2000" b="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探索</a:t>
            </a:r>
            <a:r>
              <a:rPr lang="en-US" altLang="zh-CN" sz="2000" b="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LwM2M</a:t>
            </a:r>
            <a:r>
              <a:rPr lang="zh-CN" altLang="en-US" sz="2000" b="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协议在新场景、新应用中的潜力</a:t>
            </a:r>
            <a:r>
              <a:rPr lang="zh-CN" altLang="en-US" sz="2000" b="0" i="0" spc="4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2000" b="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开发出更加智能、自适应的物联网解决方案。</a:t>
            </a:r>
            <a:endParaRPr lang="en-US" altLang="zh-CN" sz="2000" dirty="0">
              <a:solidFill>
                <a:srgbClr val="2C2C36"/>
              </a:solidFill>
              <a:highlight>
                <a:srgbClr val="FFFFFF"/>
              </a:highlight>
              <a:latin typeface="-apple-system"/>
            </a:endParaRPr>
          </a:p>
          <a:p>
            <a:pPr marL="342900" indent="-342900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zh-CN" altLang="en-US" sz="2000" b="1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助力可持续发展：</a:t>
            </a:r>
            <a:r>
              <a:rPr lang="zh-CN" altLang="en-US" sz="2000" b="0" i="0" dirty="0">
                <a:solidFill>
                  <a:srgbClr val="2C2C36"/>
                </a:solidFill>
                <a:effectLst/>
                <a:highlight>
                  <a:srgbClr val="FFFFFF"/>
                </a:highlight>
                <a:latin typeface="-apple-system"/>
              </a:rPr>
              <a:t>促进了资源的有效利用、有助于环境保护，为全球可持续发展目标提供了有力的技术支撑</a:t>
            </a:r>
            <a:endParaRPr lang="en-US" altLang="zh-CN" sz="2000" b="1" i="0" dirty="0">
              <a:solidFill>
                <a:srgbClr val="2C2C36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  <p:sp>
        <p:nvSpPr>
          <p:cNvPr id="21" name="等腰三角形 20"/>
          <p:cNvSpPr/>
          <p:nvPr>
            <p:custDataLst>
              <p:tags r:id="rId8"/>
            </p:custDataLst>
          </p:nvPr>
        </p:nvSpPr>
        <p:spPr>
          <a:xfrm>
            <a:off x="4297721" y="6455575"/>
            <a:ext cx="1048298" cy="77631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7535" y="231513"/>
            <a:ext cx="8093075" cy="360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40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项目总体方案</a:t>
            </a:r>
            <a:r>
              <a:rPr lang="en-US" altLang="zh-CN" sz="40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4000" dirty="0"/>
              <a:t>系统总体架构</a:t>
            </a:r>
          </a:p>
        </p:txBody>
      </p:sp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7140" y="1167765"/>
            <a:ext cx="6396355" cy="54902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65" y="3404870"/>
            <a:ext cx="2101850" cy="15767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260" y="5416550"/>
            <a:ext cx="2116455" cy="1589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/>
          <a:srcRect l="5408" r="5408"/>
          <a:stretch>
            <a:fillRect/>
          </a:stretch>
        </p:blipFill>
        <p:spPr>
          <a:xfrm>
            <a:off x="928370" y="1052830"/>
            <a:ext cx="1530350" cy="2123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40" h="10800">
                <a:moveTo>
                  <a:pt x="0" y="0"/>
                </a:moveTo>
                <a:lnTo>
                  <a:pt x="11040" y="0"/>
                </a:lnTo>
                <a:lnTo>
                  <a:pt x="11040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cxnSp>
        <p:nvCxnSpPr>
          <p:cNvPr id="8" name="直接箭头连接符 7"/>
          <p:cNvCxnSpPr/>
          <p:nvPr/>
        </p:nvCxnSpPr>
        <p:spPr>
          <a:xfrm flipH="1" flipV="1">
            <a:off x="2589530" y="1959610"/>
            <a:ext cx="3006725" cy="131191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 flipV="1">
            <a:off x="2661285" y="4264025"/>
            <a:ext cx="2409190" cy="29908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2661285" y="6294755"/>
            <a:ext cx="294640" cy="12954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2805430" y="6313805"/>
            <a:ext cx="4589780" cy="2546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2052" y="1475480"/>
            <a:ext cx="2038663" cy="5227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项目设计</a:t>
            </a:r>
            <a:r>
              <a:rPr lang="en-US" altLang="zh-CN" sz="4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4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通信协议选择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405" y="1600200"/>
            <a:ext cx="8317865" cy="39154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73405" y="5727065"/>
            <a:ext cx="5904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LwM2M</a:t>
            </a:r>
            <a:r>
              <a:rPr lang="zh-CN" altLang="en-US" sz="2000" b="1" dirty="0"/>
              <a:t>协议的特点</a:t>
            </a:r>
            <a:r>
              <a:rPr lang="zh-CN" altLang="en-US" sz="2000" dirty="0"/>
              <a:t>：低功耗，定制化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000" dirty="0"/>
              <a:t>我们选择了</a:t>
            </a:r>
            <a:r>
              <a:rPr lang="en-US" altLang="zh-CN" sz="2000" b="1" dirty="0"/>
              <a:t>LwM2M</a:t>
            </a:r>
            <a:r>
              <a:rPr lang="zh-CN" altLang="en-US" sz="2000" dirty="0"/>
              <a:t>协议作为本次项目的通信协议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429543" y="499458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项目设计</a:t>
            </a:r>
            <a:r>
              <a:rPr lang="en-US" altLang="zh-CN" sz="3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硬件选择</a:t>
            </a:r>
          </a:p>
        </p:txBody>
      </p:sp>
      <p:graphicFrame>
        <p:nvGraphicFramePr>
          <p:cNvPr id="11" name="表格 5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8254930"/>
              </p:ext>
            </p:extLst>
          </p:nvPr>
        </p:nvGraphicFramePr>
        <p:xfrm>
          <a:off x="215900" y="1510943"/>
          <a:ext cx="9211945" cy="4991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641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700" b="1" spc="13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类别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700" b="1" spc="13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介绍</a:t>
                      </a:r>
                    </a:p>
                  </a:txBody>
                  <a:tcPr marL="177800" marR="177800" marT="107950" marB="1079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8860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主控板</a:t>
                      </a:r>
                    </a:p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stm32L431RCT6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500" b="0" spc="120">
                          <a:ln w="3175">
                            <a:noFill/>
                            <a:prstDash val="dash"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STM32L431RCT6设备是基于高性能ARM®Cortex®-M4 32位RISC核心的超低功耗微控制器，工作频率高达80 MHz</a:t>
                      </a:r>
                      <a:endParaRPr lang="zh-CN" altLang="en-US" sz="1500" b="0" i="0" spc="120" dirty="0">
                        <a:ln w="3175">
                          <a:noFill/>
                          <a:prstDash val="dash"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107950" marB="1079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1820"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传感器核心板</a:t>
                      </a:r>
                    </a:p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E53_IA1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环境光传感器BH1750</a:t>
                      </a:r>
                      <a:r>
                        <a:rPr lang="zh-CN" altLang="en-US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：</a:t>
                      </a:r>
                      <a:r>
                        <a:rPr lang="en-US" altLang="zh-CN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(精度范围</a:t>
                      </a:r>
                      <a:r>
                        <a:rPr lang="zh-CN" altLang="en-US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1lx - 65535lx</a:t>
                      </a:r>
                      <a:r>
                        <a:rPr lang="en-US" altLang="zh-CN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)</a:t>
                      </a:r>
                    </a:p>
                    <a:p>
                      <a:pPr marL="285750" indent="-28575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温湿度传感器SHT30</a:t>
                      </a:r>
                      <a:r>
                        <a:rPr lang="zh-CN" altLang="en-US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：</a:t>
                      </a:r>
                      <a:r>
                        <a:rPr lang="en-US" altLang="zh-CN" sz="1500" b="0" spc="12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精度范围</a:t>
                      </a:r>
                      <a:endParaRPr lang="en-US" altLang="zh-CN" sz="1500" b="0" spc="12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温度：-40℃ - 125℃</a:t>
                      </a:r>
                      <a:endParaRPr lang="en-US" altLang="zh-CN" sz="1500" b="0" spc="12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湿度：0%RH - 100%RH</a:t>
                      </a:r>
                    </a:p>
                    <a:p>
                      <a:pPr marL="285750" indent="-28575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1500" b="0" spc="120" dirty="0">
                          <a:ln w="3175">
                            <a:noFill/>
                            <a:prstDash val="dash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执行器</a:t>
                      </a:r>
                      <a:endParaRPr lang="en-US" altLang="zh-CN" sz="1500" b="0" spc="120" dirty="0">
                        <a:ln w="3175">
                          <a:noFill/>
                          <a:prstDash val="dash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zh-CN" altLang="en-US" sz="1500" b="0" spc="120" dirty="0">
                          <a:ln w="3175">
                            <a:noFill/>
                            <a:prstDash val="dash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紫光</a:t>
                      </a:r>
                      <a:r>
                        <a:rPr lang="en-US" altLang="zh-CN" sz="1500" b="0" spc="120" dirty="0">
                          <a:ln w="3175">
                            <a:noFill/>
                            <a:prstDash val="dash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LED</a:t>
                      </a: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zh-CN" altLang="en-US" sz="1500" b="0" spc="120" dirty="0">
                          <a:ln w="3175">
                            <a:noFill/>
                            <a:prstDash val="dash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直流电机</a:t>
                      </a:r>
                      <a:endParaRPr lang="en-US" altLang="zh-CN" sz="1500" b="0" spc="120" dirty="0">
                        <a:ln w="3175">
                          <a:noFill/>
                          <a:prstDash val="dash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107950" marB="1079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3180">
                <a:tc>
                  <a:txBody>
                    <a:bodyPr/>
                    <a:lstStyle/>
                    <a:p>
                      <a:pPr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NB-IoT</a:t>
                      </a:r>
                      <a:r>
                        <a:rPr lang="zh-CN" altLang="en-US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模块</a:t>
                      </a:r>
                    </a:p>
                    <a:p>
                      <a:pPr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500" b="0" spc="1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NB28-CNV</a:t>
                      </a:r>
                    </a:p>
                  </a:txBody>
                  <a:tcPr marL="177800" marR="177800" marT="107950" marB="107950" anchor="ctr"/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500" b="0" spc="120" dirty="0">
                          <a:ln w="3175">
                            <a:noFill/>
                            <a:prstDash val="dash"/>
                          </a:ln>
                          <a:solidFill>
                            <a:schemeClr val="dk1">
                              <a:lumMod val="75000"/>
                              <a:lumOff val="25000"/>
                            </a:schemeClr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NB28-A通信模块是小熊派开发板用于通过NB-IoT传输数据的通信扩展板，板载华为海思Boudica200的通信模组BC28CNV，支持IPv4/IPv6/UDP/CoAP/LwM2M/ Non-IP/DTLS/ TCP/MQTT 等通信协议。</a:t>
                      </a:r>
                    </a:p>
                  </a:txBody>
                  <a:tcPr marL="177800" marR="177800" marT="107950" marB="1079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/>
      </p:transition>
    </mc:Choice>
    <mc:Fallback xmlns="">
      <p:transition spd="slow" advTm="0">
        <p:blinds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38B61BD-0EE1-4D29-B894-126CD61C5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651" cy="7232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BC14DD5-C584-4158-BF76-ECE3C6DB4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4062" cy="7232650"/>
          </a:xfrm>
          <a:custGeom>
            <a:avLst/>
            <a:gdLst>
              <a:gd name="connsiteX0" fmla="*/ 5947992 w 12192000"/>
              <a:gd name="connsiteY0" fmla="*/ 2457985 h 6858000"/>
              <a:gd name="connsiteX1" fmla="*/ 5926156 w 12192000"/>
              <a:gd name="connsiteY1" fmla="*/ 2472983 h 6858000"/>
              <a:gd name="connsiteX2" fmla="*/ 6047792 w 12192000"/>
              <a:gd name="connsiteY2" fmla="*/ 2529213 h 6858000"/>
              <a:gd name="connsiteX3" fmla="*/ 5857576 w 12192000"/>
              <a:gd name="connsiteY3" fmla="*/ 2499619 h 6858000"/>
              <a:gd name="connsiteX4" fmla="*/ 5854328 w 12192000"/>
              <a:gd name="connsiteY4" fmla="*/ 2518740 h 6858000"/>
              <a:gd name="connsiteX5" fmla="*/ 6070351 w 12192000"/>
              <a:gd name="connsiteY5" fmla="*/ 2591134 h 6858000"/>
              <a:gd name="connsiteX6" fmla="*/ 6051040 w 12192000"/>
              <a:gd name="connsiteY6" fmla="*/ 2602290 h 6858000"/>
              <a:gd name="connsiteX7" fmla="*/ 5936261 w 12192000"/>
              <a:gd name="connsiteY7" fmla="*/ 2574288 h 6858000"/>
              <a:gd name="connsiteX8" fmla="*/ 5913160 w 12192000"/>
              <a:gd name="connsiteY8" fmla="*/ 2581573 h 6858000"/>
              <a:gd name="connsiteX9" fmla="*/ 5924531 w 12192000"/>
              <a:gd name="connsiteY9" fmla="*/ 2615492 h 6858000"/>
              <a:gd name="connsiteX10" fmla="*/ 5974341 w 12192000"/>
              <a:gd name="connsiteY10" fmla="*/ 2628696 h 6858000"/>
              <a:gd name="connsiteX11" fmla="*/ 6051944 w 12192000"/>
              <a:gd name="connsiteY11" fmla="*/ 2708377 h 6858000"/>
              <a:gd name="connsiteX12" fmla="*/ 5934457 w 12192000"/>
              <a:gd name="connsiteY12" fmla="*/ 2698814 h 6858000"/>
              <a:gd name="connsiteX13" fmla="*/ 5913702 w 12192000"/>
              <a:gd name="connsiteY13" fmla="*/ 2718165 h 6858000"/>
              <a:gd name="connsiteX14" fmla="*/ 5905761 w 12192000"/>
              <a:gd name="connsiteY14" fmla="*/ 2743207 h 6858000"/>
              <a:gd name="connsiteX15" fmla="*/ 5860282 w 12192000"/>
              <a:gd name="connsiteY15" fmla="*/ 2763923 h 6858000"/>
              <a:gd name="connsiteX16" fmla="*/ 5931750 w 12192000"/>
              <a:gd name="connsiteY16" fmla="*/ 2787144 h 6858000"/>
              <a:gd name="connsiteX17" fmla="*/ 5855409 w 12192000"/>
              <a:gd name="connsiteY17" fmla="*/ 2787144 h 6858000"/>
              <a:gd name="connsiteX18" fmla="*/ 5767701 w 12192000"/>
              <a:gd name="connsiteY18" fmla="*/ 2771209 h 6858000"/>
              <a:gd name="connsiteX19" fmla="*/ 5674216 w 12192000"/>
              <a:gd name="connsiteY19" fmla="*/ 2776216 h 6858000"/>
              <a:gd name="connsiteX20" fmla="*/ 5487249 w 12192000"/>
              <a:gd name="connsiteY20" fmla="*/ 2746850 h 6858000"/>
              <a:gd name="connsiteX21" fmla="*/ 5398276 w 12192000"/>
              <a:gd name="connsiteY21" fmla="*/ 2748898 h 6858000"/>
              <a:gd name="connsiteX22" fmla="*/ 5892947 w 12192000"/>
              <a:gd name="connsiteY22" fmla="*/ 2946502 h 6858000"/>
              <a:gd name="connsiteX23" fmla="*/ 5867682 w 12192000"/>
              <a:gd name="connsiteY23" fmla="*/ 2989983 h 6858000"/>
              <a:gd name="connsiteX24" fmla="*/ 5971273 w 12192000"/>
              <a:gd name="connsiteY24" fmla="*/ 3037335 h 6858000"/>
              <a:gd name="connsiteX25" fmla="*/ 5996719 w 12192000"/>
              <a:gd name="connsiteY25" fmla="*/ 3084231 h 6858000"/>
              <a:gd name="connsiteX26" fmla="*/ 5964776 w 12192000"/>
              <a:gd name="connsiteY26" fmla="*/ 3080134 h 6858000"/>
              <a:gd name="connsiteX27" fmla="*/ 5937344 w 12192000"/>
              <a:gd name="connsiteY27" fmla="*/ 3089012 h 6858000"/>
              <a:gd name="connsiteX28" fmla="*/ 5948713 w 12192000"/>
              <a:gd name="connsiteY28" fmla="*/ 3148657 h 6858000"/>
              <a:gd name="connsiteX29" fmla="*/ 6095075 w 12192000"/>
              <a:gd name="connsiteY29" fmla="*/ 3225605 h 6858000"/>
              <a:gd name="connsiteX30" fmla="*/ 6108249 w 12192000"/>
              <a:gd name="connsiteY30" fmla="*/ 3250646 h 6858000"/>
              <a:gd name="connsiteX31" fmla="*/ 6090744 w 12192000"/>
              <a:gd name="connsiteY31" fmla="*/ 3268403 h 6858000"/>
              <a:gd name="connsiteX32" fmla="*/ 6043461 w 12192000"/>
              <a:gd name="connsiteY32" fmla="*/ 3277509 h 6858000"/>
              <a:gd name="connsiteX33" fmla="*/ 6109692 w 12192000"/>
              <a:gd name="connsiteY33" fmla="*/ 3362879 h 6858000"/>
              <a:gd name="connsiteX34" fmla="*/ 6133877 w 12192000"/>
              <a:gd name="connsiteY34" fmla="*/ 3386554 h 6858000"/>
              <a:gd name="connsiteX35" fmla="*/ 6175205 w 12192000"/>
              <a:gd name="connsiteY35" fmla="*/ 3423208 h 6858000"/>
              <a:gd name="connsiteX36" fmla="*/ 6175926 w 12192000"/>
              <a:gd name="connsiteY36" fmla="*/ 3434363 h 6858000"/>
              <a:gd name="connsiteX37" fmla="*/ 6119620 w 12192000"/>
              <a:gd name="connsiteY37" fmla="*/ 3473747 h 6858000"/>
              <a:gd name="connsiteX38" fmla="*/ 6018015 w 12192000"/>
              <a:gd name="connsiteY38" fmla="*/ 3463046 h 6858000"/>
              <a:gd name="connsiteX39" fmla="*/ 6168166 w 12192000"/>
              <a:gd name="connsiteY39" fmla="*/ 3521781 h 6858000"/>
              <a:gd name="connsiteX40" fmla="*/ 5682157 w 12192000"/>
              <a:gd name="connsiteY40" fmla="*/ 3381775 h 6858000"/>
              <a:gd name="connsiteX41" fmla="*/ 5713198 w 12192000"/>
              <a:gd name="connsiteY41" fmla="*/ 3418426 h 6858000"/>
              <a:gd name="connsiteX42" fmla="*/ 5883202 w 12192000"/>
              <a:gd name="connsiteY42" fmla="*/ 3514950 h 6858000"/>
              <a:gd name="connsiteX43" fmla="*/ 5931387 w 12192000"/>
              <a:gd name="connsiteY43" fmla="*/ 3575508 h 6858000"/>
              <a:gd name="connsiteX44" fmla="*/ 5981919 w 12192000"/>
              <a:gd name="connsiteY44" fmla="*/ 3608971 h 6858000"/>
              <a:gd name="connsiteX45" fmla="*/ 6052845 w 12192000"/>
              <a:gd name="connsiteY45" fmla="*/ 3608290 h 6858000"/>
              <a:gd name="connsiteX46" fmla="*/ 6103196 w 12192000"/>
              <a:gd name="connsiteY46" fmla="*/ 3659739 h 6858000"/>
              <a:gd name="connsiteX47" fmla="*/ 6050680 w 12192000"/>
              <a:gd name="connsiteY47" fmla="*/ 3670666 h 6858000"/>
              <a:gd name="connsiteX48" fmla="*/ 5989139 w 12192000"/>
              <a:gd name="connsiteY48" fmla="*/ 3662243 h 6858000"/>
              <a:gd name="connsiteX49" fmla="*/ 5856311 w 12192000"/>
              <a:gd name="connsiteY49" fmla="*/ 3664973 h 6858000"/>
              <a:gd name="connsiteX50" fmla="*/ 5780153 w 12192000"/>
              <a:gd name="connsiteY50" fmla="*/ 3674991 h 6858000"/>
              <a:gd name="connsiteX51" fmla="*/ 5605096 w 12192000"/>
              <a:gd name="connsiteY51" fmla="*/ 3657917 h 6858000"/>
              <a:gd name="connsiteX52" fmla="*/ 5615384 w 12192000"/>
              <a:gd name="connsiteY52" fmla="*/ 3701627 h 6858000"/>
              <a:gd name="connsiteX53" fmla="*/ 5608886 w 12192000"/>
              <a:gd name="connsiteY53" fmla="*/ 3739645 h 6858000"/>
              <a:gd name="connsiteX54" fmla="*/ 5606359 w 12192000"/>
              <a:gd name="connsiteY54" fmla="*/ 3822284 h 6858000"/>
              <a:gd name="connsiteX55" fmla="*/ 5607984 w 12192000"/>
              <a:gd name="connsiteY55" fmla="*/ 3835716 h 6858000"/>
              <a:gd name="connsiteX56" fmla="*/ 5568822 w 12192000"/>
              <a:gd name="connsiteY56" fmla="*/ 3844366 h 6858000"/>
              <a:gd name="connsiteX57" fmla="*/ 5802171 w 12192000"/>
              <a:gd name="connsiteY57" fmla="*/ 4016244 h 6858000"/>
              <a:gd name="connsiteX58" fmla="*/ 5646244 w 12192000"/>
              <a:gd name="connsiteY58" fmla="*/ 3972534 h 6858000"/>
              <a:gd name="connsiteX59" fmla="*/ 5625129 w 12192000"/>
              <a:gd name="connsiteY59" fmla="*/ 4044701 h 6858000"/>
              <a:gd name="connsiteX60" fmla="*/ 5698400 w 12192000"/>
              <a:gd name="connsiteY60" fmla="*/ 4108899 h 6858000"/>
              <a:gd name="connsiteX61" fmla="*/ 5725470 w 12192000"/>
              <a:gd name="connsiteY61" fmla="*/ 4235930 h 6858000"/>
              <a:gd name="connsiteX62" fmla="*/ 5712295 w 12192000"/>
              <a:gd name="connsiteY62" fmla="*/ 4352032 h 6858000"/>
              <a:gd name="connsiteX63" fmla="*/ 5680894 w 12192000"/>
              <a:gd name="connsiteY63" fmla="*/ 4388911 h 6858000"/>
              <a:gd name="connsiteX64" fmla="*/ 5635415 w 12192000"/>
              <a:gd name="connsiteY64" fmla="*/ 4455158 h 6858000"/>
              <a:gd name="connsiteX65" fmla="*/ 5607263 w 12192000"/>
              <a:gd name="connsiteY65" fmla="*/ 4496136 h 6858000"/>
              <a:gd name="connsiteX66" fmla="*/ 5509446 w 12192000"/>
              <a:gd name="connsiteY66" fmla="*/ 4480201 h 6858000"/>
              <a:gd name="connsiteX67" fmla="*/ 5639928 w 12192000"/>
              <a:gd name="connsiteY67" fmla="*/ 4584239 h 6858000"/>
              <a:gd name="connsiteX68" fmla="*/ 5534171 w 12192000"/>
              <a:gd name="connsiteY68" fmla="*/ 4571262 h 6858000"/>
              <a:gd name="connsiteX69" fmla="*/ 5499701 w 12192000"/>
              <a:gd name="connsiteY69" fmla="*/ 4578547 h 6858000"/>
              <a:gd name="connsiteX70" fmla="*/ 5519373 w 12192000"/>
              <a:gd name="connsiteY70" fmla="*/ 4612239 h 6858000"/>
              <a:gd name="connsiteX71" fmla="*/ 5596974 w 12192000"/>
              <a:gd name="connsiteY71" fmla="*/ 4669379 h 6858000"/>
              <a:gd name="connsiteX72" fmla="*/ 5756873 w 12192000"/>
              <a:gd name="connsiteY72" fmla="*/ 4824185 h 6858000"/>
              <a:gd name="connsiteX73" fmla="*/ 5602028 w 12192000"/>
              <a:gd name="connsiteY73" fmla="*/ 4753158 h 6858000"/>
              <a:gd name="connsiteX74" fmla="*/ 5765173 w 12192000"/>
              <a:gd name="connsiteY74" fmla="*/ 4912286 h 6858000"/>
              <a:gd name="connsiteX75" fmla="*/ 5801450 w 12192000"/>
              <a:gd name="connsiteY75" fmla="*/ 4965101 h 6858000"/>
              <a:gd name="connsiteX76" fmla="*/ 5874721 w 12192000"/>
              <a:gd name="connsiteY76" fmla="*/ 5096229 h 6858000"/>
              <a:gd name="connsiteX77" fmla="*/ 5871110 w 12192000"/>
              <a:gd name="connsiteY77" fmla="*/ 5111026 h 6858000"/>
              <a:gd name="connsiteX78" fmla="*/ 5786469 w 12192000"/>
              <a:gd name="connsiteY78" fmla="*/ 5089855 h 6858000"/>
              <a:gd name="connsiteX79" fmla="*/ 5896196 w 12192000"/>
              <a:gd name="connsiteY79" fmla="*/ 5200041 h 6858000"/>
              <a:gd name="connsiteX80" fmla="*/ 6009534 w 12192000"/>
              <a:gd name="connsiteY80" fmla="*/ 5284725 h 6858000"/>
              <a:gd name="connsiteX81" fmla="*/ 5929042 w 12192000"/>
              <a:gd name="connsiteY81" fmla="*/ 5271751 h 6858000"/>
              <a:gd name="connsiteX82" fmla="*/ 5818413 w 12192000"/>
              <a:gd name="connsiteY82" fmla="*/ 5223260 h 6858000"/>
              <a:gd name="connsiteX83" fmla="*/ 5779973 w 12192000"/>
              <a:gd name="connsiteY83" fmla="*/ 5241473 h 6858000"/>
              <a:gd name="connsiteX84" fmla="*/ 5884826 w 12192000"/>
              <a:gd name="connsiteY84" fmla="*/ 5321606 h 6858000"/>
              <a:gd name="connsiteX85" fmla="*/ 5944924 w 12192000"/>
              <a:gd name="connsiteY85" fmla="*/ 5358715 h 6858000"/>
              <a:gd name="connsiteX86" fmla="*/ 5968926 w 12192000"/>
              <a:gd name="connsiteY86" fmla="*/ 5387170 h 6858000"/>
              <a:gd name="connsiteX87" fmla="*/ 6037505 w 12192000"/>
              <a:gd name="connsiteY87" fmla="*/ 5488704 h 6858000"/>
              <a:gd name="connsiteX88" fmla="*/ 6238910 w 12192000"/>
              <a:gd name="connsiteY88" fmla="*/ 5599571 h 6858000"/>
              <a:gd name="connsiteX89" fmla="*/ 6427321 w 12192000"/>
              <a:gd name="connsiteY89" fmla="*/ 5737302 h 6858000"/>
              <a:gd name="connsiteX90" fmla="*/ 6574408 w 12192000"/>
              <a:gd name="connsiteY90" fmla="*/ 5823126 h 6858000"/>
              <a:gd name="connsiteX91" fmla="*/ 6946177 w 12192000"/>
              <a:gd name="connsiteY91" fmla="*/ 5933538 h 6858000"/>
              <a:gd name="connsiteX92" fmla="*/ 8356197 w 12192000"/>
              <a:gd name="connsiteY92" fmla="*/ 5184561 h 6858000"/>
              <a:gd name="connsiteX93" fmla="*/ 8374063 w 12192000"/>
              <a:gd name="connsiteY93" fmla="*/ 5162249 h 6858000"/>
              <a:gd name="connsiteX94" fmla="*/ 8442461 w 12192000"/>
              <a:gd name="connsiteY94" fmla="*/ 5078246 h 6858000"/>
              <a:gd name="connsiteX95" fmla="*/ 8500574 w 12192000"/>
              <a:gd name="connsiteY95" fmla="*/ 5002664 h 6858000"/>
              <a:gd name="connsiteX96" fmla="*/ 8470255 w 12192000"/>
              <a:gd name="connsiteY96" fmla="*/ 4977167 h 6858000"/>
              <a:gd name="connsiteX97" fmla="*/ 8511222 w 12192000"/>
              <a:gd name="connsiteY97" fmla="*/ 4905001 h 6858000"/>
              <a:gd name="connsiteX98" fmla="*/ 8641522 w 12192000"/>
              <a:gd name="connsiteY98" fmla="*/ 4682584 h 6858000"/>
              <a:gd name="connsiteX99" fmla="*/ 8698730 w 12192000"/>
              <a:gd name="connsiteY99" fmla="*/ 4633640 h 6858000"/>
              <a:gd name="connsiteX100" fmla="*/ 8768393 w 12192000"/>
              <a:gd name="connsiteY100" fmla="*/ 4510479 h 6858000"/>
              <a:gd name="connsiteX101" fmla="*/ 8778319 w 12192000"/>
              <a:gd name="connsiteY101" fmla="*/ 4482024 h 6858000"/>
              <a:gd name="connsiteX102" fmla="*/ 8764062 w 12192000"/>
              <a:gd name="connsiteY102" fmla="*/ 4445824 h 6858000"/>
              <a:gd name="connsiteX103" fmla="*/ 8753414 w 12192000"/>
              <a:gd name="connsiteY103" fmla="*/ 4409400 h 6858000"/>
              <a:gd name="connsiteX104" fmla="*/ 8767310 w 12192000"/>
              <a:gd name="connsiteY104" fmla="*/ 4398700 h 6858000"/>
              <a:gd name="connsiteX105" fmla="*/ 8856643 w 12192000"/>
              <a:gd name="connsiteY105" fmla="*/ 4380261 h 6858000"/>
              <a:gd name="connsiteX106" fmla="*/ 8804848 w 12192000"/>
              <a:gd name="connsiteY106" fmla="*/ 4311055 h 6858000"/>
              <a:gd name="connsiteX107" fmla="*/ 8713530 w 12192000"/>
              <a:gd name="connsiteY107" fmla="*/ 4207927 h 6858000"/>
              <a:gd name="connsiteX108" fmla="*/ 8672022 w 12192000"/>
              <a:gd name="connsiteY108" fmla="*/ 4134623 h 6858000"/>
              <a:gd name="connsiteX109" fmla="*/ 8667148 w 12192000"/>
              <a:gd name="connsiteY109" fmla="*/ 4069059 h 6858000"/>
              <a:gd name="connsiteX110" fmla="*/ 8585575 w 12192000"/>
              <a:gd name="connsiteY110" fmla="*/ 4030359 h 6858000"/>
              <a:gd name="connsiteX111" fmla="*/ 8662275 w 12192000"/>
              <a:gd name="connsiteY111" fmla="*/ 3891717 h 6858000"/>
              <a:gd name="connsiteX112" fmla="*/ 8670037 w 12192000"/>
              <a:gd name="connsiteY112" fmla="*/ 3863033 h 6858000"/>
              <a:gd name="connsiteX113" fmla="*/ 8624017 w 12192000"/>
              <a:gd name="connsiteY113" fmla="*/ 3760362 h 6858000"/>
              <a:gd name="connsiteX114" fmla="*/ 8616436 w 12192000"/>
              <a:gd name="connsiteY114" fmla="*/ 3743970 h 6858000"/>
              <a:gd name="connsiteX115" fmla="*/ 8599473 w 12192000"/>
              <a:gd name="connsiteY115" fmla="*/ 3711188 h 6858000"/>
              <a:gd name="connsiteX116" fmla="*/ 8550745 w 12192000"/>
              <a:gd name="connsiteY116" fmla="*/ 3703220 h 6858000"/>
              <a:gd name="connsiteX117" fmla="*/ 8576010 w 12192000"/>
              <a:gd name="connsiteY117" fmla="*/ 3680000 h 6858000"/>
              <a:gd name="connsiteX118" fmla="*/ 8625100 w 12192000"/>
              <a:gd name="connsiteY118" fmla="*/ 3601459 h 6858000"/>
              <a:gd name="connsiteX119" fmla="*/ 8592433 w 12192000"/>
              <a:gd name="connsiteY119" fmla="*/ 3526333 h 6858000"/>
              <a:gd name="connsiteX120" fmla="*/ 8590269 w 12192000"/>
              <a:gd name="connsiteY120" fmla="*/ 3484900 h 6858000"/>
              <a:gd name="connsiteX121" fmla="*/ 8645312 w 12192000"/>
              <a:gd name="connsiteY121" fmla="*/ 3431858 h 6858000"/>
              <a:gd name="connsiteX122" fmla="*/ 8686820 w 12192000"/>
              <a:gd name="connsiteY122" fmla="*/ 3410914 h 6858000"/>
              <a:gd name="connsiteX123" fmla="*/ 8705950 w 12192000"/>
              <a:gd name="connsiteY123" fmla="*/ 3380864 h 6858000"/>
              <a:gd name="connsiteX124" fmla="*/ 8683391 w 12192000"/>
              <a:gd name="connsiteY124" fmla="*/ 3355822 h 6858000"/>
              <a:gd name="connsiteX125" fmla="*/ 8583229 w 12192000"/>
              <a:gd name="connsiteY125" fmla="*/ 3296177 h 6858000"/>
              <a:gd name="connsiteX126" fmla="*/ 8637190 w 12192000"/>
              <a:gd name="connsiteY126" fmla="*/ 3246320 h 6858000"/>
              <a:gd name="connsiteX127" fmla="*/ 8355114 w 12192000"/>
              <a:gd name="connsiteY127" fmla="*/ 3011154 h 6858000"/>
              <a:gd name="connsiteX128" fmla="*/ 8321004 w 12192000"/>
              <a:gd name="connsiteY128" fmla="*/ 2975186 h 6858000"/>
              <a:gd name="connsiteX129" fmla="*/ 8139993 w 12192000"/>
              <a:gd name="connsiteY129" fmla="*/ 2887993 h 6858000"/>
              <a:gd name="connsiteX130" fmla="*/ 7953747 w 12192000"/>
              <a:gd name="connsiteY130" fmla="*/ 2826301 h 6858000"/>
              <a:gd name="connsiteX131" fmla="*/ 8083145 w 12192000"/>
              <a:gd name="connsiteY131" fmla="*/ 2696083 h 6858000"/>
              <a:gd name="connsiteX132" fmla="*/ 7885529 w 12192000"/>
              <a:gd name="connsiteY132" fmla="*/ 2665804 h 6858000"/>
              <a:gd name="connsiteX133" fmla="*/ 7866219 w 12192000"/>
              <a:gd name="connsiteY133" fmla="*/ 2666715 h 6858000"/>
              <a:gd name="connsiteX134" fmla="*/ 7478205 w 12192000"/>
              <a:gd name="connsiteY134" fmla="*/ 2646681 h 6858000"/>
              <a:gd name="connsiteX135" fmla="*/ 6921993 w 12192000"/>
              <a:gd name="connsiteY135" fmla="*/ 2580207 h 6858000"/>
              <a:gd name="connsiteX136" fmla="*/ 6461612 w 12192000"/>
              <a:gd name="connsiteY136" fmla="*/ 2540368 h 6858000"/>
              <a:gd name="connsiteX137" fmla="*/ 5971453 w 12192000"/>
              <a:gd name="connsiteY137" fmla="*/ 2462965 h 6858000"/>
              <a:gd name="connsiteX138" fmla="*/ 5947992 w 12192000"/>
              <a:gd name="connsiteY138" fmla="*/ 2457985 h 6858000"/>
              <a:gd name="connsiteX139" fmla="*/ 0 w 12192000"/>
              <a:gd name="connsiteY139" fmla="*/ 0 h 6858000"/>
              <a:gd name="connsiteX140" fmla="*/ 8078332 w 12192000"/>
              <a:gd name="connsiteY140" fmla="*/ 0 h 6858000"/>
              <a:gd name="connsiteX141" fmla="*/ 8051806 w 12192000"/>
              <a:gd name="connsiteY141" fmla="*/ 19899 h 6858000"/>
              <a:gd name="connsiteX142" fmla="*/ 7919411 w 12192000"/>
              <a:gd name="connsiteY142" fmla="*/ 69998 h 6858000"/>
              <a:gd name="connsiteX143" fmla="*/ 7880558 w 12192000"/>
              <a:gd name="connsiteY143" fmla="*/ 103665 h 6858000"/>
              <a:gd name="connsiteX144" fmla="*/ 7913505 w 12192000"/>
              <a:gd name="connsiteY144" fmla="*/ 144066 h 6858000"/>
              <a:gd name="connsiteX145" fmla="*/ 7984993 w 12192000"/>
              <a:gd name="connsiteY145" fmla="*/ 172224 h 6858000"/>
              <a:gd name="connsiteX146" fmla="*/ 8079793 w 12192000"/>
              <a:gd name="connsiteY146" fmla="*/ 243535 h 6858000"/>
              <a:gd name="connsiteX147" fmla="*/ 8076065 w 12192000"/>
              <a:gd name="connsiteY147" fmla="*/ 299239 h 6858000"/>
              <a:gd name="connsiteX148" fmla="*/ 8019804 w 12192000"/>
              <a:gd name="connsiteY148" fmla="*/ 400240 h 6858000"/>
              <a:gd name="connsiteX149" fmla="*/ 8104349 w 12192000"/>
              <a:gd name="connsiteY149" fmla="*/ 505833 h 6858000"/>
              <a:gd name="connsiteX150" fmla="*/ 8147864 w 12192000"/>
              <a:gd name="connsiteY150" fmla="*/ 537052 h 6858000"/>
              <a:gd name="connsiteX151" fmla="*/ 8063941 w 12192000"/>
              <a:gd name="connsiteY151" fmla="*/ 547764 h 6858000"/>
              <a:gd name="connsiteX152" fmla="*/ 8034725 w 12192000"/>
              <a:gd name="connsiteY152" fmla="*/ 591836 h 6858000"/>
              <a:gd name="connsiteX153" fmla="*/ 8021669 w 12192000"/>
              <a:gd name="connsiteY153" fmla="*/ 613874 h 6858000"/>
              <a:gd name="connsiteX154" fmla="*/ 7942410 w 12192000"/>
              <a:gd name="connsiteY154" fmla="*/ 751909 h 6858000"/>
              <a:gd name="connsiteX155" fmla="*/ 7955778 w 12192000"/>
              <a:gd name="connsiteY155" fmla="*/ 790472 h 6858000"/>
              <a:gd name="connsiteX156" fmla="*/ 8087876 w 12192000"/>
              <a:gd name="connsiteY156" fmla="*/ 976867 h 6858000"/>
              <a:gd name="connsiteX157" fmla="*/ 7947386 w 12192000"/>
              <a:gd name="connsiteY157" fmla="*/ 1028897 h 6858000"/>
              <a:gd name="connsiteX158" fmla="*/ 7938992 w 12192000"/>
              <a:gd name="connsiteY158" fmla="*/ 1117042 h 6858000"/>
              <a:gd name="connsiteX159" fmla="*/ 7867503 w 12192000"/>
              <a:gd name="connsiteY159" fmla="*/ 1215596 h 6858000"/>
              <a:gd name="connsiteX160" fmla="*/ 7710229 w 12192000"/>
              <a:gd name="connsiteY160" fmla="*/ 1354244 h 6858000"/>
              <a:gd name="connsiteX161" fmla="*/ 7621024 w 12192000"/>
              <a:gd name="connsiteY161" fmla="*/ 1447286 h 6858000"/>
              <a:gd name="connsiteX162" fmla="*/ 7774880 w 12192000"/>
              <a:gd name="connsiteY162" fmla="*/ 1472076 h 6858000"/>
              <a:gd name="connsiteX163" fmla="*/ 7798812 w 12192000"/>
              <a:gd name="connsiteY163" fmla="*/ 1486462 h 6858000"/>
              <a:gd name="connsiteX164" fmla="*/ 7780474 w 12192000"/>
              <a:gd name="connsiteY164" fmla="*/ 1535432 h 6858000"/>
              <a:gd name="connsiteX165" fmla="*/ 7755919 w 12192000"/>
              <a:gd name="connsiteY165" fmla="*/ 1584099 h 6858000"/>
              <a:gd name="connsiteX166" fmla="*/ 7773014 w 12192000"/>
              <a:gd name="connsiteY166" fmla="*/ 1622355 h 6858000"/>
              <a:gd name="connsiteX167" fmla="*/ 7892993 w 12192000"/>
              <a:gd name="connsiteY167" fmla="*/ 1787937 h 6858000"/>
              <a:gd name="connsiteX168" fmla="*/ 7991521 w 12192000"/>
              <a:gd name="connsiteY168" fmla="*/ 1853739 h 6858000"/>
              <a:gd name="connsiteX169" fmla="*/ 8215932 w 12192000"/>
              <a:gd name="connsiteY169" fmla="*/ 2152764 h 6858000"/>
              <a:gd name="connsiteX170" fmla="*/ 8286489 w 12192000"/>
              <a:gd name="connsiteY170" fmla="*/ 2249786 h 6858000"/>
              <a:gd name="connsiteX171" fmla="*/ 8234270 w 12192000"/>
              <a:gd name="connsiteY171" fmla="*/ 2284064 h 6858000"/>
              <a:gd name="connsiteX172" fmla="*/ 8334357 w 12192000"/>
              <a:gd name="connsiteY172" fmla="*/ 2385679 h 6858000"/>
              <a:gd name="connsiteX173" fmla="*/ 8452157 w 12192000"/>
              <a:gd name="connsiteY173" fmla="*/ 2498616 h 6858000"/>
              <a:gd name="connsiteX174" fmla="*/ 8482927 w 12192000"/>
              <a:gd name="connsiteY174" fmla="*/ 2528612 h 6858000"/>
              <a:gd name="connsiteX175" fmla="*/ 10911361 w 12192000"/>
              <a:gd name="connsiteY175" fmla="*/ 3535561 h 6858000"/>
              <a:gd name="connsiteX176" fmla="*/ 11551649 w 12192000"/>
              <a:gd name="connsiteY176" fmla="*/ 3387120 h 6858000"/>
              <a:gd name="connsiteX177" fmla="*/ 11804971 w 12192000"/>
              <a:gd name="connsiteY177" fmla="*/ 3271735 h 6858000"/>
              <a:gd name="connsiteX178" fmla="*/ 12129465 w 12192000"/>
              <a:gd name="connsiteY178" fmla="*/ 3086565 h 6858000"/>
              <a:gd name="connsiteX179" fmla="*/ 12192000 w 12192000"/>
              <a:gd name="connsiteY179" fmla="*/ 3060706 h 6858000"/>
              <a:gd name="connsiteX180" fmla="*/ 12192000 w 12192000"/>
              <a:gd name="connsiteY180" fmla="*/ 3766004 h 6858000"/>
              <a:gd name="connsiteX181" fmla="*/ 12069511 w 12192000"/>
              <a:gd name="connsiteY181" fmla="*/ 3730912 h 6858000"/>
              <a:gd name="connsiteX182" fmla="*/ 11743305 w 12192000"/>
              <a:gd name="connsiteY182" fmla="*/ 3682401 h 6858000"/>
              <a:gd name="connsiteX183" fmla="*/ 11692833 w 12192000"/>
              <a:gd name="connsiteY183" fmla="*/ 3681484 h 6858000"/>
              <a:gd name="connsiteX184" fmla="*/ 9314871 w 12192000"/>
              <a:gd name="connsiteY184" fmla="*/ 4689350 h 6858000"/>
              <a:gd name="connsiteX185" fmla="*/ 9284101 w 12192000"/>
              <a:gd name="connsiteY185" fmla="*/ 4719346 h 6858000"/>
              <a:gd name="connsiteX186" fmla="*/ 9166300 w 12192000"/>
              <a:gd name="connsiteY186" fmla="*/ 4832283 h 6858000"/>
              <a:gd name="connsiteX187" fmla="*/ 9066214 w 12192000"/>
              <a:gd name="connsiteY187" fmla="*/ 4933898 h 6858000"/>
              <a:gd name="connsiteX188" fmla="*/ 9118433 w 12192000"/>
              <a:gd name="connsiteY188" fmla="*/ 4968176 h 6858000"/>
              <a:gd name="connsiteX189" fmla="*/ 9047876 w 12192000"/>
              <a:gd name="connsiteY189" fmla="*/ 5065198 h 6858000"/>
              <a:gd name="connsiteX190" fmla="*/ 8823465 w 12192000"/>
              <a:gd name="connsiteY190" fmla="*/ 5364223 h 6858000"/>
              <a:gd name="connsiteX191" fmla="*/ 8724937 w 12192000"/>
              <a:gd name="connsiteY191" fmla="*/ 5430025 h 6858000"/>
              <a:gd name="connsiteX192" fmla="*/ 8604958 w 12192000"/>
              <a:gd name="connsiteY192" fmla="*/ 5595607 h 6858000"/>
              <a:gd name="connsiteX193" fmla="*/ 8587863 w 12192000"/>
              <a:gd name="connsiteY193" fmla="*/ 5633863 h 6858000"/>
              <a:gd name="connsiteX194" fmla="*/ 8612418 w 12192000"/>
              <a:gd name="connsiteY194" fmla="*/ 5682530 h 6858000"/>
              <a:gd name="connsiteX195" fmla="*/ 8630756 w 12192000"/>
              <a:gd name="connsiteY195" fmla="*/ 5731500 h 6858000"/>
              <a:gd name="connsiteX196" fmla="*/ 8606823 w 12192000"/>
              <a:gd name="connsiteY196" fmla="*/ 5745886 h 6858000"/>
              <a:gd name="connsiteX197" fmla="*/ 8452968 w 12192000"/>
              <a:gd name="connsiteY197" fmla="*/ 5770676 h 6858000"/>
              <a:gd name="connsiteX198" fmla="*/ 8542173 w 12192000"/>
              <a:gd name="connsiteY198" fmla="*/ 5863718 h 6858000"/>
              <a:gd name="connsiteX199" fmla="*/ 8699447 w 12192000"/>
              <a:gd name="connsiteY199" fmla="*/ 6002366 h 6858000"/>
              <a:gd name="connsiteX200" fmla="*/ 8770936 w 12192000"/>
              <a:gd name="connsiteY200" fmla="*/ 6100920 h 6858000"/>
              <a:gd name="connsiteX201" fmla="*/ 8779329 w 12192000"/>
              <a:gd name="connsiteY201" fmla="*/ 6189065 h 6858000"/>
              <a:gd name="connsiteX202" fmla="*/ 8919820 w 12192000"/>
              <a:gd name="connsiteY202" fmla="*/ 6241095 h 6858000"/>
              <a:gd name="connsiteX203" fmla="*/ 8787721 w 12192000"/>
              <a:gd name="connsiteY203" fmla="*/ 6427490 h 6858000"/>
              <a:gd name="connsiteX204" fmla="*/ 8774354 w 12192000"/>
              <a:gd name="connsiteY204" fmla="*/ 6466053 h 6858000"/>
              <a:gd name="connsiteX205" fmla="*/ 8853613 w 12192000"/>
              <a:gd name="connsiteY205" fmla="*/ 6604088 h 6858000"/>
              <a:gd name="connsiteX206" fmla="*/ 8866669 w 12192000"/>
              <a:gd name="connsiteY206" fmla="*/ 6626125 h 6858000"/>
              <a:gd name="connsiteX207" fmla="*/ 8895884 w 12192000"/>
              <a:gd name="connsiteY207" fmla="*/ 6670198 h 6858000"/>
              <a:gd name="connsiteX208" fmla="*/ 8979808 w 12192000"/>
              <a:gd name="connsiteY208" fmla="*/ 6680910 h 6858000"/>
              <a:gd name="connsiteX209" fmla="*/ 8936293 w 12192000"/>
              <a:gd name="connsiteY209" fmla="*/ 6712128 h 6858000"/>
              <a:gd name="connsiteX210" fmla="*/ 8851748 w 12192000"/>
              <a:gd name="connsiteY210" fmla="*/ 6817721 h 6858000"/>
              <a:gd name="connsiteX211" fmla="*/ 8854326 w 12192000"/>
              <a:gd name="connsiteY211" fmla="*/ 6858000 h 6858000"/>
              <a:gd name="connsiteX212" fmla="*/ 0 w 12192000"/>
              <a:gd name="connsiteY2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12192000" h="6858000">
                <a:moveTo>
                  <a:pt x="5947992" y="2457985"/>
                </a:moveTo>
                <a:cubicBezTo>
                  <a:pt x="5940097" y="2457729"/>
                  <a:pt x="5932472" y="2460803"/>
                  <a:pt x="5926156" y="2472983"/>
                </a:cubicBezTo>
                <a:cubicBezTo>
                  <a:pt x="5959722" y="2505081"/>
                  <a:pt x="6002495" y="2493015"/>
                  <a:pt x="6047792" y="2529213"/>
                </a:cubicBezTo>
                <a:cubicBezTo>
                  <a:pt x="5974160" y="2517829"/>
                  <a:pt x="5915867" y="2508723"/>
                  <a:pt x="5857576" y="2499619"/>
                </a:cubicBezTo>
                <a:cubicBezTo>
                  <a:pt x="5856491" y="2505992"/>
                  <a:pt x="5855409" y="2512367"/>
                  <a:pt x="5854328" y="2518740"/>
                </a:cubicBezTo>
                <a:cubicBezTo>
                  <a:pt x="5928861" y="2532172"/>
                  <a:pt x="5997802" y="2566775"/>
                  <a:pt x="6070351" y="2591134"/>
                </a:cubicBezTo>
                <a:cubicBezTo>
                  <a:pt x="6063673" y="2606161"/>
                  <a:pt x="6056996" y="2603200"/>
                  <a:pt x="6051040" y="2602290"/>
                </a:cubicBezTo>
                <a:cubicBezTo>
                  <a:pt x="6012239" y="2596370"/>
                  <a:pt x="5973439" y="2590453"/>
                  <a:pt x="5936261" y="2574288"/>
                </a:cubicBezTo>
                <a:cubicBezTo>
                  <a:pt x="5927960" y="2570644"/>
                  <a:pt x="5917853" y="2570644"/>
                  <a:pt x="5913160" y="2581573"/>
                </a:cubicBezTo>
                <a:cubicBezTo>
                  <a:pt x="5906483" y="2597054"/>
                  <a:pt x="5916047" y="2607071"/>
                  <a:pt x="5924531" y="2615492"/>
                </a:cubicBezTo>
                <a:cubicBezTo>
                  <a:pt x="5939329" y="2630063"/>
                  <a:pt x="5957196" y="2625966"/>
                  <a:pt x="5974341" y="2628696"/>
                </a:cubicBezTo>
                <a:cubicBezTo>
                  <a:pt x="6019999" y="2635754"/>
                  <a:pt x="6041837" y="2657837"/>
                  <a:pt x="6051944" y="2708377"/>
                </a:cubicBezTo>
                <a:cubicBezTo>
                  <a:pt x="6011879" y="2687887"/>
                  <a:pt x="5973256" y="2713157"/>
                  <a:pt x="5934457" y="2698814"/>
                </a:cubicBezTo>
                <a:cubicBezTo>
                  <a:pt x="5924351" y="2695173"/>
                  <a:pt x="5908288" y="2700635"/>
                  <a:pt x="5913702" y="2718165"/>
                </a:cubicBezTo>
                <a:cubicBezTo>
                  <a:pt x="5918755" y="2734556"/>
                  <a:pt x="5935540" y="2746393"/>
                  <a:pt x="5905761" y="2743207"/>
                </a:cubicBezTo>
                <a:cubicBezTo>
                  <a:pt x="5884465" y="2740930"/>
                  <a:pt x="5842778" y="2759370"/>
                  <a:pt x="5860282" y="2763923"/>
                </a:cubicBezTo>
                <a:cubicBezTo>
                  <a:pt x="5882300" y="2769615"/>
                  <a:pt x="5903777" y="2777811"/>
                  <a:pt x="5931750" y="2787144"/>
                </a:cubicBezTo>
                <a:cubicBezTo>
                  <a:pt x="5900888" y="2802395"/>
                  <a:pt x="5878690" y="2799208"/>
                  <a:pt x="5855409" y="2787144"/>
                </a:cubicBezTo>
                <a:cubicBezTo>
                  <a:pt x="5827256" y="2772574"/>
                  <a:pt x="5790619" y="2754817"/>
                  <a:pt x="5767701" y="2771209"/>
                </a:cubicBezTo>
                <a:cubicBezTo>
                  <a:pt x="5733410" y="2795794"/>
                  <a:pt x="5704896" y="2780314"/>
                  <a:pt x="5674216" y="2776216"/>
                </a:cubicBezTo>
                <a:cubicBezTo>
                  <a:pt x="5611774" y="2767792"/>
                  <a:pt x="5549872" y="2753678"/>
                  <a:pt x="5487249" y="2746850"/>
                </a:cubicBezTo>
                <a:cubicBezTo>
                  <a:pt x="5462163" y="2744118"/>
                  <a:pt x="5435093" y="2731143"/>
                  <a:pt x="5398276" y="2748898"/>
                </a:cubicBezTo>
                <a:cubicBezTo>
                  <a:pt x="5565032" y="2839732"/>
                  <a:pt x="5744058" y="2834041"/>
                  <a:pt x="5892947" y="2946502"/>
                </a:cubicBezTo>
                <a:cubicBezTo>
                  <a:pt x="5886631" y="2957201"/>
                  <a:pt x="5854508" y="2987707"/>
                  <a:pt x="5867682" y="2989983"/>
                </a:cubicBezTo>
                <a:cubicBezTo>
                  <a:pt x="5904678" y="2996585"/>
                  <a:pt x="5937523" y="3018895"/>
                  <a:pt x="5971273" y="3037335"/>
                </a:cubicBezTo>
                <a:cubicBezTo>
                  <a:pt x="5985891" y="3045302"/>
                  <a:pt x="6003576" y="3055776"/>
                  <a:pt x="5996719" y="3084231"/>
                </a:cubicBezTo>
                <a:cubicBezTo>
                  <a:pt x="5984267" y="3092199"/>
                  <a:pt x="5975063" y="3081044"/>
                  <a:pt x="5964776" y="3080134"/>
                </a:cubicBezTo>
                <a:cubicBezTo>
                  <a:pt x="5954308" y="3079224"/>
                  <a:pt x="5930847" y="3085141"/>
                  <a:pt x="5937344" y="3089012"/>
                </a:cubicBezTo>
                <a:cubicBezTo>
                  <a:pt x="5966942" y="3106542"/>
                  <a:pt x="5913702" y="3148657"/>
                  <a:pt x="5948713" y="3148657"/>
                </a:cubicBezTo>
                <a:cubicBezTo>
                  <a:pt x="6007366" y="3148884"/>
                  <a:pt x="6038588" y="3223555"/>
                  <a:pt x="6095075" y="3225605"/>
                </a:cubicBezTo>
                <a:cubicBezTo>
                  <a:pt x="6104098" y="3225831"/>
                  <a:pt x="6108430" y="3239035"/>
                  <a:pt x="6108249" y="3250646"/>
                </a:cubicBezTo>
                <a:cubicBezTo>
                  <a:pt x="6108249" y="3264533"/>
                  <a:pt x="6099948" y="3267037"/>
                  <a:pt x="6090744" y="3268403"/>
                </a:cubicBezTo>
                <a:cubicBezTo>
                  <a:pt x="6076667" y="3270451"/>
                  <a:pt x="6062049" y="3250646"/>
                  <a:pt x="6043461" y="3277509"/>
                </a:cubicBezTo>
                <a:cubicBezTo>
                  <a:pt x="6076847" y="3293216"/>
                  <a:pt x="6110234" y="3308925"/>
                  <a:pt x="6109692" y="3362879"/>
                </a:cubicBezTo>
                <a:cubicBezTo>
                  <a:pt x="6109513" y="3377448"/>
                  <a:pt x="6123409" y="3382912"/>
                  <a:pt x="6133877" y="3386554"/>
                </a:cubicBezTo>
                <a:cubicBezTo>
                  <a:pt x="6151202" y="3392474"/>
                  <a:pt x="6165818" y="3402946"/>
                  <a:pt x="6175205" y="3423208"/>
                </a:cubicBezTo>
                <a:cubicBezTo>
                  <a:pt x="6175023" y="3427077"/>
                  <a:pt x="6174842" y="3431175"/>
                  <a:pt x="6175926" y="3434363"/>
                </a:cubicBezTo>
                <a:cubicBezTo>
                  <a:pt x="6172859" y="3483307"/>
                  <a:pt x="6147593" y="3481940"/>
                  <a:pt x="6119620" y="3473747"/>
                </a:cubicBezTo>
                <a:cubicBezTo>
                  <a:pt x="6086232" y="3463729"/>
                  <a:pt x="6053206" y="3445516"/>
                  <a:pt x="6018015" y="3463046"/>
                </a:cubicBezTo>
                <a:cubicBezTo>
                  <a:pt x="6067646" y="3486494"/>
                  <a:pt x="6121605" y="3488316"/>
                  <a:pt x="6168166" y="3521781"/>
                </a:cubicBezTo>
                <a:cubicBezTo>
                  <a:pt x="5997802" y="3527928"/>
                  <a:pt x="5847289" y="3422296"/>
                  <a:pt x="5682157" y="3381775"/>
                </a:cubicBezTo>
                <a:cubicBezTo>
                  <a:pt x="5687753" y="3408864"/>
                  <a:pt x="5701106" y="3414328"/>
                  <a:pt x="5713198" y="3418426"/>
                </a:cubicBezTo>
                <a:cubicBezTo>
                  <a:pt x="5774197" y="3438916"/>
                  <a:pt x="5827616" y="3479666"/>
                  <a:pt x="5883202" y="3514950"/>
                </a:cubicBezTo>
                <a:cubicBezTo>
                  <a:pt x="5906121" y="3529520"/>
                  <a:pt x="5922726" y="3544092"/>
                  <a:pt x="5931387" y="3575508"/>
                </a:cubicBezTo>
                <a:cubicBezTo>
                  <a:pt x="5939149" y="3603965"/>
                  <a:pt x="5954128" y="3617168"/>
                  <a:pt x="5981919" y="3608971"/>
                </a:cubicBezTo>
                <a:cubicBezTo>
                  <a:pt x="6004478" y="3602142"/>
                  <a:pt x="6029202" y="3605784"/>
                  <a:pt x="6052845" y="3608290"/>
                </a:cubicBezTo>
                <a:cubicBezTo>
                  <a:pt x="6080096" y="3611021"/>
                  <a:pt x="6110596" y="3643120"/>
                  <a:pt x="6103196" y="3659739"/>
                </a:cubicBezTo>
                <a:cubicBezTo>
                  <a:pt x="6090564" y="3687968"/>
                  <a:pt x="6069448" y="3673853"/>
                  <a:pt x="6050680" y="3670666"/>
                </a:cubicBezTo>
                <a:cubicBezTo>
                  <a:pt x="6029383" y="3666796"/>
                  <a:pt x="5989861" y="3658828"/>
                  <a:pt x="5989139" y="3662243"/>
                </a:cubicBezTo>
                <a:cubicBezTo>
                  <a:pt x="5975242" y="3733043"/>
                  <a:pt x="5877426" y="3671351"/>
                  <a:pt x="5856311" y="3664973"/>
                </a:cubicBezTo>
                <a:cubicBezTo>
                  <a:pt x="5829964" y="3657007"/>
                  <a:pt x="5805239" y="3671577"/>
                  <a:pt x="5780153" y="3674991"/>
                </a:cubicBezTo>
                <a:cubicBezTo>
                  <a:pt x="5757776" y="3678178"/>
                  <a:pt x="5631264" y="3687968"/>
                  <a:pt x="5605096" y="3657917"/>
                </a:cubicBezTo>
                <a:cubicBezTo>
                  <a:pt x="5601487" y="3681365"/>
                  <a:pt x="5609066" y="3690927"/>
                  <a:pt x="5615384" y="3701627"/>
                </a:cubicBezTo>
                <a:cubicBezTo>
                  <a:pt x="5624226" y="3716879"/>
                  <a:pt x="5625670" y="3727579"/>
                  <a:pt x="5608886" y="3739645"/>
                </a:cubicBezTo>
                <a:cubicBezTo>
                  <a:pt x="5561061" y="3774249"/>
                  <a:pt x="5561784" y="3775386"/>
                  <a:pt x="5606359" y="3822284"/>
                </a:cubicBezTo>
                <a:cubicBezTo>
                  <a:pt x="5608526" y="3824332"/>
                  <a:pt x="5607622" y="3831162"/>
                  <a:pt x="5607984" y="3835716"/>
                </a:cubicBezTo>
                <a:cubicBezTo>
                  <a:pt x="5596254" y="3843000"/>
                  <a:pt x="5582537" y="3824787"/>
                  <a:pt x="5568822" y="3844366"/>
                </a:cubicBezTo>
                <a:cubicBezTo>
                  <a:pt x="5628557" y="3930418"/>
                  <a:pt x="5719696" y="3951589"/>
                  <a:pt x="5802171" y="4016244"/>
                </a:cubicBezTo>
                <a:cubicBezTo>
                  <a:pt x="5735397" y="4037643"/>
                  <a:pt x="5695332" y="3962973"/>
                  <a:pt x="5646244" y="3972534"/>
                </a:cubicBezTo>
                <a:cubicBezTo>
                  <a:pt x="5621699" y="3995983"/>
                  <a:pt x="5694611" y="4033546"/>
                  <a:pt x="5625129" y="4044701"/>
                </a:cubicBezTo>
                <a:cubicBezTo>
                  <a:pt x="5655268" y="4065189"/>
                  <a:pt x="5677646" y="4085221"/>
                  <a:pt x="5698400" y="4108899"/>
                </a:cubicBezTo>
                <a:cubicBezTo>
                  <a:pt x="5735397" y="4151242"/>
                  <a:pt x="5742615" y="4179015"/>
                  <a:pt x="5725470" y="4235930"/>
                </a:cubicBezTo>
                <a:cubicBezTo>
                  <a:pt x="5714280" y="4273265"/>
                  <a:pt x="5697858" y="4307641"/>
                  <a:pt x="5712295" y="4352032"/>
                </a:cubicBezTo>
                <a:cubicBezTo>
                  <a:pt x="5722402" y="4382538"/>
                  <a:pt x="5718431" y="4402571"/>
                  <a:pt x="5680894" y="4388911"/>
                </a:cubicBezTo>
                <a:cubicBezTo>
                  <a:pt x="5640469" y="4374341"/>
                  <a:pt x="5625311" y="4401660"/>
                  <a:pt x="5635415" y="4455158"/>
                </a:cubicBezTo>
                <a:cubicBezTo>
                  <a:pt x="5641912" y="4489535"/>
                  <a:pt x="5635053" y="4500006"/>
                  <a:pt x="5607263" y="4496136"/>
                </a:cubicBezTo>
                <a:cubicBezTo>
                  <a:pt x="5576581" y="4491811"/>
                  <a:pt x="5547347" y="4469272"/>
                  <a:pt x="5509446" y="4480201"/>
                </a:cubicBezTo>
                <a:cubicBezTo>
                  <a:pt x="5539765" y="4542578"/>
                  <a:pt x="5604556" y="4524821"/>
                  <a:pt x="5639928" y="4584239"/>
                </a:cubicBezTo>
                <a:cubicBezTo>
                  <a:pt x="5597697" y="4584465"/>
                  <a:pt x="5565392" y="4584239"/>
                  <a:pt x="5534171" y="4571262"/>
                </a:cubicBezTo>
                <a:cubicBezTo>
                  <a:pt x="5521177" y="4566025"/>
                  <a:pt x="5506919" y="4560563"/>
                  <a:pt x="5499701" y="4578547"/>
                </a:cubicBezTo>
                <a:cubicBezTo>
                  <a:pt x="5491219" y="4600174"/>
                  <a:pt x="5508725" y="4608370"/>
                  <a:pt x="5519373" y="4612239"/>
                </a:cubicBezTo>
                <a:cubicBezTo>
                  <a:pt x="5549331" y="4623167"/>
                  <a:pt x="5572251" y="4649119"/>
                  <a:pt x="5596974" y="4669379"/>
                </a:cubicBezTo>
                <a:cubicBezTo>
                  <a:pt x="5651296" y="4713773"/>
                  <a:pt x="5710854" y="4750880"/>
                  <a:pt x="5756873" y="4824185"/>
                </a:cubicBezTo>
                <a:cubicBezTo>
                  <a:pt x="5698941" y="4805517"/>
                  <a:pt x="5655808" y="4762036"/>
                  <a:pt x="5602028" y="4753158"/>
                </a:cubicBezTo>
                <a:cubicBezTo>
                  <a:pt x="5648590" y="4819860"/>
                  <a:pt x="5708506" y="4863796"/>
                  <a:pt x="5765173" y="4912286"/>
                </a:cubicBezTo>
                <a:cubicBezTo>
                  <a:pt x="5781416" y="4925946"/>
                  <a:pt x="5797839" y="4935280"/>
                  <a:pt x="5801450" y="4965101"/>
                </a:cubicBezTo>
                <a:cubicBezTo>
                  <a:pt x="5808487" y="5022926"/>
                  <a:pt x="5829602" y="5070733"/>
                  <a:pt x="5874721" y="5096229"/>
                </a:cubicBezTo>
                <a:cubicBezTo>
                  <a:pt x="5875080" y="5096458"/>
                  <a:pt x="5872555" y="5105110"/>
                  <a:pt x="5871110" y="5111026"/>
                </a:cubicBezTo>
                <a:cubicBezTo>
                  <a:pt x="5843499" y="5112849"/>
                  <a:pt x="5821663" y="5078700"/>
                  <a:pt x="5786469" y="5089855"/>
                </a:cubicBezTo>
                <a:cubicBezTo>
                  <a:pt x="5820218" y="5136296"/>
                  <a:pt x="5848372" y="5177958"/>
                  <a:pt x="5896196" y="5200041"/>
                </a:cubicBezTo>
                <a:cubicBezTo>
                  <a:pt x="5934457" y="5217568"/>
                  <a:pt x="5981739" y="5227813"/>
                  <a:pt x="6009534" y="5284725"/>
                </a:cubicBezTo>
                <a:cubicBezTo>
                  <a:pt x="5977228" y="5295882"/>
                  <a:pt x="5953224" y="5281769"/>
                  <a:pt x="5929042" y="5271751"/>
                </a:cubicBezTo>
                <a:cubicBezTo>
                  <a:pt x="5892045" y="5256270"/>
                  <a:pt x="5855409" y="5238742"/>
                  <a:pt x="5818413" y="5223260"/>
                </a:cubicBezTo>
                <a:cubicBezTo>
                  <a:pt x="5804336" y="5217341"/>
                  <a:pt x="5788996" y="5213242"/>
                  <a:pt x="5779973" y="5241473"/>
                </a:cubicBezTo>
                <a:cubicBezTo>
                  <a:pt x="5827077" y="5247392"/>
                  <a:pt x="5855230" y="5285637"/>
                  <a:pt x="5884826" y="5321606"/>
                </a:cubicBezTo>
                <a:cubicBezTo>
                  <a:pt x="5901430" y="5341868"/>
                  <a:pt x="5914966" y="5368959"/>
                  <a:pt x="5944924" y="5358715"/>
                </a:cubicBezTo>
                <a:cubicBezTo>
                  <a:pt x="5960626" y="5353252"/>
                  <a:pt x="5970550" y="5368502"/>
                  <a:pt x="5968926" y="5387170"/>
                </a:cubicBezTo>
                <a:cubicBezTo>
                  <a:pt x="5962971" y="5452963"/>
                  <a:pt x="5999606" y="5475955"/>
                  <a:pt x="6037505" y="5488704"/>
                </a:cubicBezTo>
                <a:cubicBezTo>
                  <a:pt x="6109333" y="5512608"/>
                  <a:pt x="6169069" y="5568837"/>
                  <a:pt x="6238910" y="5599571"/>
                </a:cubicBezTo>
                <a:cubicBezTo>
                  <a:pt x="6306768" y="5629394"/>
                  <a:pt x="6359285" y="5700193"/>
                  <a:pt x="6427321" y="5737302"/>
                </a:cubicBezTo>
                <a:cubicBezTo>
                  <a:pt x="6476592" y="5764165"/>
                  <a:pt x="6523694" y="5798767"/>
                  <a:pt x="6574408" y="5823126"/>
                </a:cubicBezTo>
                <a:cubicBezTo>
                  <a:pt x="6694419" y="5880723"/>
                  <a:pt x="6816779" y="5926936"/>
                  <a:pt x="6946177" y="5933538"/>
                </a:cubicBezTo>
                <a:cubicBezTo>
                  <a:pt x="7053016" y="5938775"/>
                  <a:pt x="7979734" y="5933767"/>
                  <a:pt x="8356197" y="5184561"/>
                </a:cubicBezTo>
                <a:cubicBezTo>
                  <a:pt x="8363416" y="5180917"/>
                  <a:pt x="8371536" y="5171356"/>
                  <a:pt x="8374063" y="5162249"/>
                </a:cubicBezTo>
                <a:cubicBezTo>
                  <a:pt x="8386155" y="5119678"/>
                  <a:pt x="8415752" y="5101238"/>
                  <a:pt x="8442461" y="5078246"/>
                </a:cubicBezTo>
                <a:cubicBezTo>
                  <a:pt x="8465923" y="5057984"/>
                  <a:pt x="8490829" y="5036813"/>
                  <a:pt x="8500574" y="5002664"/>
                </a:cubicBezTo>
                <a:cubicBezTo>
                  <a:pt x="8513388" y="4957134"/>
                  <a:pt x="8476933" y="4994469"/>
                  <a:pt x="8470255" y="4977167"/>
                </a:cubicBezTo>
                <a:cubicBezTo>
                  <a:pt x="8484151" y="4953492"/>
                  <a:pt x="8505628" y="4931864"/>
                  <a:pt x="8511222" y="4905001"/>
                </a:cubicBezTo>
                <a:cubicBezTo>
                  <a:pt x="8531614" y="4808021"/>
                  <a:pt x="8575650" y="4737448"/>
                  <a:pt x="8641522" y="4682584"/>
                </a:cubicBezTo>
                <a:cubicBezTo>
                  <a:pt x="8660471" y="4666876"/>
                  <a:pt x="8672923" y="4638191"/>
                  <a:pt x="8698730" y="4633640"/>
                </a:cubicBezTo>
                <a:cubicBezTo>
                  <a:pt x="8756120" y="4623622"/>
                  <a:pt x="8738073" y="4545310"/>
                  <a:pt x="8768393" y="4510479"/>
                </a:cubicBezTo>
                <a:cubicBezTo>
                  <a:pt x="8774168" y="4503875"/>
                  <a:pt x="8779401" y="4490901"/>
                  <a:pt x="8778319" y="4482024"/>
                </a:cubicBezTo>
                <a:cubicBezTo>
                  <a:pt x="8776696" y="4469272"/>
                  <a:pt x="8769837" y="4457207"/>
                  <a:pt x="8764062" y="4445824"/>
                </a:cubicBezTo>
                <a:cubicBezTo>
                  <a:pt x="8758106" y="4434442"/>
                  <a:pt x="8749083" y="4424425"/>
                  <a:pt x="8753414" y="4409400"/>
                </a:cubicBezTo>
                <a:cubicBezTo>
                  <a:pt x="8755217" y="4403254"/>
                  <a:pt x="8753956" y="4381855"/>
                  <a:pt x="8767310" y="4398700"/>
                </a:cubicBezTo>
                <a:cubicBezTo>
                  <a:pt x="8803945" y="4444915"/>
                  <a:pt x="8825242" y="4401206"/>
                  <a:pt x="8856643" y="4380261"/>
                </a:cubicBezTo>
                <a:cubicBezTo>
                  <a:pt x="8831377" y="4358633"/>
                  <a:pt x="8808638" y="4343381"/>
                  <a:pt x="8804848" y="4311055"/>
                </a:cubicBezTo>
                <a:cubicBezTo>
                  <a:pt x="8797088" y="4244352"/>
                  <a:pt x="8763883" y="4213847"/>
                  <a:pt x="8713530" y="4207927"/>
                </a:cubicBezTo>
                <a:cubicBezTo>
                  <a:pt x="8732118" y="4143502"/>
                  <a:pt x="8732118" y="4143502"/>
                  <a:pt x="8672022" y="4134623"/>
                </a:cubicBezTo>
                <a:cubicBezTo>
                  <a:pt x="8695122" y="4093646"/>
                  <a:pt x="8695122" y="4083174"/>
                  <a:pt x="8667148" y="4069059"/>
                </a:cubicBezTo>
                <a:cubicBezTo>
                  <a:pt x="8640258" y="4055627"/>
                  <a:pt x="8610481" y="4051074"/>
                  <a:pt x="8585575" y="4030359"/>
                </a:cubicBezTo>
                <a:cubicBezTo>
                  <a:pt x="8608496" y="3977998"/>
                  <a:pt x="8614992" y="3917215"/>
                  <a:pt x="8662275" y="3891717"/>
                </a:cubicBezTo>
                <a:cubicBezTo>
                  <a:pt x="8669675" y="3887847"/>
                  <a:pt x="8674728" y="3872139"/>
                  <a:pt x="8670037" y="3863033"/>
                </a:cubicBezTo>
                <a:cubicBezTo>
                  <a:pt x="8652891" y="3830024"/>
                  <a:pt x="8677435" y="3767419"/>
                  <a:pt x="8624017" y="3760362"/>
                </a:cubicBezTo>
                <a:cubicBezTo>
                  <a:pt x="8617338" y="3759679"/>
                  <a:pt x="8611202" y="3752848"/>
                  <a:pt x="8616436" y="3743970"/>
                </a:cubicBezTo>
                <a:cubicBezTo>
                  <a:pt x="8634484" y="3713010"/>
                  <a:pt x="8612646" y="3715058"/>
                  <a:pt x="8599473" y="3711188"/>
                </a:cubicBezTo>
                <a:cubicBezTo>
                  <a:pt x="8583590" y="3706409"/>
                  <a:pt x="8565543" y="3720067"/>
                  <a:pt x="8550745" y="3703220"/>
                </a:cubicBezTo>
                <a:cubicBezTo>
                  <a:pt x="8554174" y="3685463"/>
                  <a:pt x="8566987" y="3685690"/>
                  <a:pt x="8576010" y="3680000"/>
                </a:cubicBezTo>
                <a:cubicBezTo>
                  <a:pt x="8602359" y="3663608"/>
                  <a:pt x="8623836" y="3644031"/>
                  <a:pt x="8625100" y="3601459"/>
                </a:cubicBezTo>
                <a:cubicBezTo>
                  <a:pt x="8626001" y="3567084"/>
                  <a:pt x="8628889" y="3536807"/>
                  <a:pt x="8592433" y="3526333"/>
                </a:cubicBezTo>
                <a:cubicBezTo>
                  <a:pt x="8577274" y="3522007"/>
                  <a:pt x="8581606" y="3497194"/>
                  <a:pt x="8590269" y="3484900"/>
                </a:cubicBezTo>
                <a:cubicBezTo>
                  <a:pt x="8605789" y="3463046"/>
                  <a:pt x="8618601" y="3433907"/>
                  <a:pt x="8645312" y="3431858"/>
                </a:cubicBezTo>
                <a:cubicBezTo>
                  <a:pt x="8661554" y="3430493"/>
                  <a:pt x="8674007" y="3421385"/>
                  <a:pt x="8686820" y="3410914"/>
                </a:cubicBezTo>
                <a:cubicBezTo>
                  <a:pt x="8696024" y="3403399"/>
                  <a:pt x="8707033" y="3397026"/>
                  <a:pt x="8705950" y="3380864"/>
                </a:cubicBezTo>
                <a:cubicBezTo>
                  <a:pt x="8704867" y="3365383"/>
                  <a:pt x="8694220" y="3359009"/>
                  <a:pt x="8683391" y="3355822"/>
                </a:cubicBezTo>
                <a:cubicBezTo>
                  <a:pt x="8647296" y="3345578"/>
                  <a:pt x="8613369" y="3330552"/>
                  <a:pt x="8583229" y="3296177"/>
                </a:cubicBezTo>
                <a:cubicBezTo>
                  <a:pt x="8603262" y="3277964"/>
                  <a:pt x="8622392" y="3264761"/>
                  <a:pt x="8637190" y="3246320"/>
                </a:cubicBezTo>
                <a:cubicBezTo>
                  <a:pt x="8672923" y="3201702"/>
                  <a:pt x="8370273" y="3061239"/>
                  <a:pt x="8355114" y="3011154"/>
                </a:cubicBezTo>
                <a:cubicBezTo>
                  <a:pt x="8350422" y="2995674"/>
                  <a:pt x="8334361" y="2979739"/>
                  <a:pt x="8321004" y="2975186"/>
                </a:cubicBezTo>
                <a:cubicBezTo>
                  <a:pt x="8258382" y="2953786"/>
                  <a:pt x="8204061" y="2905750"/>
                  <a:pt x="8139993" y="2887993"/>
                </a:cubicBezTo>
                <a:cubicBezTo>
                  <a:pt x="8079535" y="2871148"/>
                  <a:pt x="8019980" y="2848609"/>
                  <a:pt x="7953747" y="2826301"/>
                </a:cubicBezTo>
                <a:cubicBezTo>
                  <a:pt x="7994353" y="2770297"/>
                  <a:pt x="8066361" y="2776900"/>
                  <a:pt x="8083145" y="2696083"/>
                </a:cubicBezTo>
                <a:cubicBezTo>
                  <a:pt x="8017633" y="2675138"/>
                  <a:pt x="7948695" y="2699043"/>
                  <a:pt x="7885529" y="2665804"/>
                </a:cubicBezTo>
                <a:cubicBezTo>
                  <a:pt x="7880115" y="2662846"/>
                  <a:pt x="7872715" y="2665804"/>
                  <a:pt x="7866219" y="2666715"/>
                </a:cubicBezTo>
                <a:cubicBezTo>
                  <a:pt x="7736099" y="2684472"/>
                  <a:pt x="7606520" y="2668993"/>
                  <a:pt x="7478205" y="2646681"/>
                </a:cubicBezTo>
                <a:cubicBezTo>
                  <a:pt x="7293403" y="2614811"/>
                  <a:pt x="7107878" y="2594550"/>
                  <a:pt x="6921993" y="2580207"/>
                </a:cubicBezTo>
                <a:cubicBezTo>
                  <a:pt x="6768412" y="2568368"/>
                  <a:pt x="6614471" y="2563133"/>
                  <a:pt x="6461612" y="2540368"/>
                </a:cubicBezTo>
                <a:cubicBezTo>
                  <a:pt x="6298106" y="2516010"/>
                  <a:pt x="6134780" y="2488463"/>
                  <a:pt x="5971453" y="2462965"/>
                </a:cubicBezTo>
                <a:cubicBezTo>
                  <a:pt x="5964054" y="2461826"/>
                  <a:pt x="5955887" y="2458241"/>
                  <a:pt x="5947992" y="2457985"/>
                </a:cubicBezTo>
                <a:close/>
                <a:moveTo>
                  <a:pt x="0" y="0"/>
                </a:moveTo>
                <a:lnTo>
                  <a:pt x="8078332" y="0"/>
                </a:lnTo>
                <a:lnTo>
                  <a:pt x="8051806" y="19899"/>
                </a:lnTo>
                <a:cubicBezTo>
                  <a:pt x="8010559" y="45723"/>
                  <a:pt x="7966035" y="59669"/>
                  <a:pt x="7919411" y="69998"/>
                </a:cubicBezTo>
                <a:cubicBezTo>
                  <a:pt x="7900760" y="74283"/>
                  <a:pt x="7882423" y="82852"/>
                  <a:pt x="7880558" y="103665"/>
                </a:cubicBezTo>
                <a:cubicBezTo>
                  <a:pt x="7878694" y="125395"/>
                  <a:pt x="7897654" y="133963"/>
                  <a:pt x="7913505" y="144066"/>
                </a:cubicBezTo>
                <a:cubicBezTo>
                  <a:pt x="7935573" y="158143"/>
                  <a:pt x="7957019" y="170388"/>
                  <a:pt x="7984993" y="172224"/>
                </a:cubicBezTo>
                <a:cubicBezTo>
                  <a:pt x="8030996" y="174978"/>
                  <a:pt x="8053062" y="214154"/>
                  <a:pt x="8079793" y="243535"/>
                </a:cubicBezTo>
                <a:cubicBezTo>
                  <a:pt x="8094711" y="260064"/>
                  <a:pt x="8102173" y="293423"/>
                  <a:pt x="8076065" y="299239"/>
                </a:cubicBezTo>
                <a:cubicBezTo>
                  <a:pt x="8013279" y="313320"/>
                  <a:pt x="8018253" y="354025"/>
                  <a:pt x="8019804" y="400240"/>
                </a:cubicBezTo>
                <a:cubicBezTo>
                  <a:pt x="8021980" y="457476"/>
                  <a:pt x="8058970" y="483796"/>
                  <a:pt x="8104349" y="505833"/>
                </a:cubicBezTo>
                <a:cubicBezTo>
                  <a:pt x="8119890" y="513484"/>
                  <a:pt x="8141956" y="513178"/>
                  <a:pt x="8147864" y="537052"/>
                </a:cubicBezTo>
                <a:cubicBezTo>
                  <a:pt x="8122377" y="559700"/>
                  <a:pt x="8091295" y="541338"/>
                  <a:pt x="8063941" y="547764"/>
                </a:cubicBezTo>
                <a:cubicBezTo>
                  <a:pt x="8041252" y="552966"/>
                  <a:pt x="8003642" y="550213"/>
                  <a:pt x="8034725" y="591836"/>
                </a:cubicBezTo>
                <a:cubicBezTo>
                  <a:pt x="8043740" y="603773"/>
                  <a:pt x="8033171" y="612956"/>
                  <a:pt x="8021669" y="613874"/>
                </a:cubicBezTo>
                <a:cubicBezTo>
                  <a:pt x="7929668" y="623362"/>
                  <a:pt x="7971939" y="707531"/>
                  <a:pt x="7942410" y="751909"/>
                </a:cubicBezTo>
                <a:cubicBezTo>
                  <a:pt x="7934331" y="764151"/>
                  <a:pt x="7943034" y="785269"/>
                  <a:pt x="7955778" y="790472"/>
                </a:cubicBezTo>
                <a:cubicBezTo>
                  <a:pt x="8037212" y="824753"/>
                  <a:pt x="8048401" y="906472"/>
                  <a:pt x="8087876" y="976867"/>
                </a:cubicBezTo>
                <a:cubicBezTo>
                  <a:pt x="8044981" y="1004717"/>
                  <a:pt x="7993697" y="1010838"/>
                  <a:pt x="7947386" y="1028897"/>
                </a:cubicBezTo>
                <a:cubicBezTo>
                  <a:pt x="7899207" y="1047873"/>
                  <a:pt x="7899207" y="1061952"/>
                  <a:pt x="7938992" y="1117042"/>
                </a:cubicBezTo>
                <a:cubicBezTo>
                  <a:pt x="7835489" y="1128980"/>
                  <a:pt x="7835489" y="1128980"/>
                  <a:pt x="7867503" y="1215596"/>
                </a:cubicBezTo>
                <a:cubicBezTo>
                  <a:pt x="7780782" y="1223554"/>
                  <a:pt x="7723594" y="1264566"/>
                  <a:pt x="7710229" y="1354244"/>
                </a:cubicBezTo>
                <a:cubicBezTo>
                  <a:pt x="7703701" y="1397704"/>
                  <a:pt x="7664539" y="1418209"/>
                  <a:pt x="7621024" y="1447286"/>
                </a:cubicBezTo>
                <a:cubicBezTo>
                  <a:pt x="7675106" y="1475446"/>
                  <a:pt x="7711784" y="1534209"/>
                  <a:pt x="7774880" y="1472076"/>
                </a:cubicBezTo>
                <a:cubicBezTo>
                  <a:pt x="7797879" y="1449429"/>
                  <a:pt x="7795707" y="1478199"/>
                  <a:pt x="7798812" y="1486462"/>
                </a:cubicBezTo>
                <a:cubicBezTo>
                  <a:pt x="7806271" y="1506661"/>
                  <a:pt x="7790732" y="1520130"/>
                  <a:pt x="7780474" y="1535432"/>
                </a:cubicBezTo>
                <a:cubicBezTo>
                  <a:pt x="7770528" y="1550736"/>
                  <a:pt x="7758715" y="1566956"/>
                  <a:pt x="7755919" y="1584099"/>
                </a:cubicBezTo>
                <a:cubicBezTo>
                  <a:pt x="7754055" y="1596034"/>
                  <a:pt x="7763068" y="1613478"/>
                  <a:pt x="7773014" y="1622355"/>
                </a:cubicBezTo>
                <a:cubicBezTo>
                  <a:pt x="7825233" y="1669183"/>
                  <a:pt x="7794151" y="1774469"/>
                  <a:pt x="7892993" y="1787937"/>
                </a:cubicBezTo>
                <a:cubicBezTo>
                  <a:pt x="7937439" y="1794056"/>
                  <a:pt x="7958885" y="1832621"/>
                  <a:pt x="7991521" y="1853739"/>
                </a:cubicBezTo>
                <a:cubicBezTo>
                  <a:pt x="8104970" y="1927500"/>
                  <a:pt x="8180811" y="2022380"/>
                  <a:pt x="8215932" y="2152764"/>
                </a:cubicBezTo>
                <a:cubicBezTo>
                  <a:pt x="8225567" y="2188879"/>
                  <a:pt x="8262556" y="2217957"/>
                  <a:pt x="8286489" y="2249786"/>
                </a:cubicBezTo>
                <a:cubicBezTo>
                  <a:pt x="8274987" y="2273047"/>
                  <a:pt x="8212203" y="2222852"/>
                  <a:pt x="8234270" y="2284064"/>
                </a:cubicBezTo>
                <a:cubicBezTo>
                  <a:pt x="8251054" y="2329975"/>
                  <a:pt x="8293949" y="2358439"/>
                  <a:pt x="8334357" y="2385679"/>
                </a:cubicBezTo>
                <a:cubicBezTo>
                  <a:pt x="8380357" y="2416591"/>
                  <a:pt x="8431331" y="2441382"/>
                  <a:pt x="8452157" y="2498616"/>
                </a:cubicBezTo>
                <a:cubicBezTo>
                  <a:pt x="8456509" y="2510859"/>
                  <a:pt x="8470494" y="2523714"/>
                  <a:pt x="8482927" y="2528612"/>
                </a:cubicBezTo>
                <a:cubicBezTo>
                  <a:pt x="9131298" y="3535869"/>
                  <a:pt x="10727356" y="3542602"/>
                  <a:pt x="10911361" y="3535561"/>
                </a:cubicBezTo>
                <a:cubicBezTo>
                  <a:pt x="11134219" y="3526686"/>
                  <a:pt x="11344956" y="3464554"/>
                  <a:pt x="11551649" y="3387120"/>
                </a:cubicBezTo>
                <a:cubicBezTo>
                  <a:pt x="11638991" y="3354371"/>
                  <a:pt x="11720114" y="3307851"/>
                  <a:pt x="11804971" y="3271735"/>
                </a:cubicBezTo>
                <a:cubicBezTo>
                  <a:pt x="11922148" y="3221845"/>
                  <a:pt x="12012596" y="3126660"/>
                  <a:pt x="12129465" y="3086565"/>
                </a:cubicBezTo>
                <a:lnTo>
                  <a:pt x="12192000" y="3060706"/>
                </a:lnTo>
                <a:lnTo>
                  <a:pt x="12192000" y="3766004"/>
                </a:lnTo>
                <a:lnTo>
                  <a:pt x="12069511" y="3730912"/>
                </a:lnTo>
                <a:cubicBezTo>
                  <a:pt x="11963133" y="3704591"/>
                  <a:pt x="11854734" y="3686839"/>
                  <a:pt x="11743305" y="3682401"/>
                </a:cubicBezTo>
                <a:cubicBezTo>
                  <a:pt x="11731805" y="3681961"/>
                  <a:pt x="11714789" y="3681575"/>
                  <a:pt x="11692833" y="3681484"/>
                </a:cubicBezTo>
                <a:cubicBezTo>
                  <a:pt x="11363495" y="3680110"/>
                  <a:pt x="9922719" y="3745047"/>
                  <a:pt x="9314871" y="4689350"/>
                </a:cubicBezTo>
                <a:cubicBezTo>
                  <a:pt x="9302438" y="4694248"/>
                  <a:pt x="9288453" y="4707103"/>
                  <a:pt x="9284101" y="4719346"/>
                </a:cubicBezTo>
                <a:cubicBezTo>
                  <a:pt x="9263275" y="4776580"/>
                  <a:pt x="9212301" y="4801371"/>
                  <a:pt x="9166300" y="4832283"/>
                </a:cubicBezTo>
                <a:cubicBezTo>
                  <a:pt x="9125893" y="4859523"/>
                  <a:pt x="9082998" y="4887987"/>
                  <a:pt x="9066214" y="4933898"/>
                </a:cubicBezTo>
                <a:cubicBezTo>
                  <a:pt x="9044146" y="4995110"/>
                  <a:pt x="9106931" y="4944915"/>
                  <a:pt x="9118433" y="4968176"/>
                </a:cubicBezTo>
                <a:cubicBezTo>
                  <a:pt x="9094500" y="5000005"/>
                  <a:pt x="9057511" y="5029083"/>
                  <a:pt x="9047876" y="5065198"/>
                </a:cubicBezTo>
                <a:cubicBezTo>
                  <a:pt x="9012755" y="5195582"/>
                  <a:pt x="8936914" y="5290462"/>
                  <a:pt x="8823465" y="5364223"/>
                </a:cubicBezTo>
                <a:cubicBezTo>
                  <a:pt x="8790828" y="5385341"/>
                  <a:pt x="8769383" y="5423906"/>
                  <a:pt x="8724937" y="5430025"/>
                </a:cubicBezTo>
                <a:cubicBezTo>
                  <a:pt x="8626095" y="5443493"/>
                  <a:pt x="8657177" y="5548779"/>
                  <a:pt x="8604958" y="5595607"/>
                </a:cubicBezTo>
                <a:cubicBezTo>
                  <a:pt x="8595012" y="5604484"/>
                  <a:pt x="8585999" y="5621928"/>
                  <a:pt x="8587863" y="5633863"/>
                </a:cubicBezTo>
                <a:cubicBezTo>
                  <a:pt x="8590659" y="5651006"/>
                  <a:pt x="8602472" y="5667226"/>
                  <a:pt x="8612418" y="5682530"/>
                </a:cubicBezTo>
                <a:cubicBezTo>
                  <a:pt x="8622675" y="5697832"/>
                  <a:pt x="8638215" y="5711301"/>
                  <a:pt x="8630756" y="5731500"/>
                </a:cubicBezTo>
                <a:cubicBezTo>
                  <a:pt x="8627651" y="5739763"/>
                  <a:pt x="8629823" y="5768533"/>
                  <a:pt x="8606823" y="5745886"/>
                </a:cubicBezTo>
                <a:cubicBezTo>
                  <a:pt x="8543727" y="5683753"/>
                  <a:pt x="8507049" y="5742516"/>
                  <a:pt x="8452968" y="5770676"/>
                </a:cubicBezTo>
                <a:cubicBezTo>
                  <a:pt x="8496482" y="5799753"/>
                  <a:pt x="8535645" y="5820258"/>
                  <a:pt x="8542173" y="5863718"/>
                </a:cubicBezTo>
                <a:cubicBezTo>
                  <a:pt x="8555538" y="5953396"/>
                  <a:pt x="8612726" y="5994408"/>
                  <a:pt x="8699447" y="6002366"/>
                </a:cubicBezTo>
                <a:cubicBezTo>
                  <a:pt x="8667433" y="6088982"/>
                  <a:pt x="8667433" y="6088982"/>
                  <a:pt x="8770936" y="6100920"/>
                </a:cubicBezTo>
                <a:cubicBezTo>
                  <a:pt x="8731151" y="6156010"/>
                  <a:pt x="8731151" y="6170089"/>
                  <a:pt x="8779329" y="6189065"/>
                </a:cubicBezTo>
                <a:cubicBezTo>
                  <a:pt x="8825641" y="6207124"/>
                  <a:pt x="8876925" y="6213245"/>
                  <a:pt x="8919820" y="6241095"/>
                </a:cubicBezTo>
                <a:cubicBezTo>
                  <a:pt x="8880345" y="6311490"/>
                  <a:pt x="8869155" y="6393209"/>
                  <a:pt x="8787721" y="6427490"/>
                </a:cubicBezTo>
                <a:cubicBezTo>
                  <a:pt x="8774978" y="6432693"/>
                  <a:pt x="8766275" y="6453811"/>
                  <a:pt x="8774354" y="6466053"/>
                </a:cubicBezTo>
                <a:cubicBezTo>
                  <a:pt x="8803883" y="6510431"/>
                  <a:pt x="8761612" y="6594600"/>
                  <a:pt x="8853613" y="6604088"/>
                </a:cubicBezTo>
                <a:cubicBezTo>
                  <a:pt x="8865115" y="6605005"/>
                  <a:pt x="8875684" y="6614189"/>
                  <a:pt x="8866669" y="6626125"/>
                </a:cubicBezTo>
                <a:cubicBezTo>
                  <a:pt x="8835586" y="6667749"/>
                  <a:pt x="8873196" y="6664996"/>
                  <a:pt x="8895884" y="6670198"/>
                </a:cubicBezTo>
                <a:cubicBezTo>
                  <a:pt x="8923238" y="6676624"/>
                  <a:pt x="8954320" y="6658261"/>
                  <a:pt x="8979808" y="6680910"/>
                </a:cubicBezTo>
                <a:cubicBezTo>
                  <a:pt x="8973900" y="6704783"/>
                  <a:pt x="8951834" y="6704478"/>
                  <a:pt x="8936293" y="6712128"/>
                </a:cubicBezTo>
                <a:cubicBezTo>
                  <a:pt x="8890913" y="6734166"/>
                  <a:pt x="8853924" y="6760486"/>
                  <a:pt x="8851748" y="6817721"/>
                </a:cubicBezTo>
                <a:lnTo>
                  <a:pt x="88543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3E2C48A2-B398-1EC0-80FF-D7E321D6425B}"/>
              </a:ext>
            </a:extLst>
          </p:cNvPr>
          <p:cNvSpPr txBox="1"/>
          <p:nvPr/>
        </p:nvSpPr>
        <p:spPr>
          <a:xfrm>
            <a:off x="357535" y="410775"/>
            <a:ext cx="4845733" cy="10189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4400" b="1" dirty="0">
                <a:latin typeface="+mj-lt"/>
                <a:ea typeface="+mj-ea"/>
                <a:cs typeface="+mj-cs"/>
                <a:sym typeface="Arial" panose="020B0604020202020204" pitchFamily="34" charset="0"/>
              </a:rPr>
              <a:t>项目设计</a:t>
            </a:r>
            <a:r>
              <a:rPr lang="en-US" altLang="zh-CN" sz="4400" b="1" dirty="0">
                <a:latin typeface="+mj-lt"/>
                <a:ea typeface="+mj-ea"/>
                <a:cs typeface="+mj-cs"/>
                <a:sym typeface="Arial" panose="020B0604020202020204" pitchFamily="34" charset="0"/>
              </a:rPr>
              <a:t>-</a:t>
            </a:r>
            <a:r>
              <a:rPr lang="zh-CN" altLang="en-US" sz="4400" b="1" dirty="0">
                <a:latin typeface="+mj-lt"/>
                <a:ea typeface="+mj-ea"/>
                <a:cs typeface="+mj-cs"/>
                <a:sym typeface="Arial" panose="020B0604020202020204" pitchFamily="34" charset="0"/>
              </a:rPr>
              <a:t>软件选择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8367" y="2859517"/>
            <a:ext cx="3254872" cy="3700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lt"/>
                <a:ea typeface="+mn-ea"/>
              </a:rPr>
              <a:t>编程开发环境：</a:t>
            </a:r>
            <a:r>
              <a:rPr lang="en-US" altLang="zh-CN" dirty="0">
                <a:latin typeface="+mn-lt"/>
                <a:ea typeface="+mn-ea"/>
              </a:rPr>
              <a:t>STM32CubeIDE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lt"/>
                <a:ea typeface="+mn-ea"/>
              </a:rPr>
              <a:t>芯片配置软件：</a:t>
            </a:r>
            <a:r>
              <a:rPr lang="en-US" altLang="zh-CN" dirty="0">
                <a:latin typeface="+mn-lt"/>
                <a:ea typeface="+mn-ea"/>
              </a:rPr>
              <a:t>STM32CubeMX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lt"/>
                <a:ea typeface="+mn-ea"/>
              </a:rPr>
              <a:t>串口通信软件：</a:t>
            </a:r>
            <a:endParaRPr lang="en-US" altLang="zh-CN" dirty="0">
              <a:latin typeface="+mn-lt"/>
              <a:ea typeface="+mn-ea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lt"/>
                <a:ea typeface="+mn-ea"/>
              </a:rPr>
              <a:t>ATK-LORA</a:t>
            </a:r>
            <a:r>
              <a:rPr lang="zh-CN" altLang="en-US" dirty="0">
                <a:latin typeface="+mn-lt"/>
                <a:ea typeface="+mn-ea"/>
              </a:rPr>
              <a:t>配置软件</a:t>
            </a:r>
            <a:endParaRPr lang="en-US" altLang="zh-CN" dirty="0">
              <a:latin typeface="+mn-lt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5547151-9AA3-EA5C-5568-A42665F4F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521" y="1280796"/>
            <a:ext cx="2278269" cy="773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141D777-6B13-E79F-23E6-C5D25CD03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0411" y="3694357"/>
            <a:ext cx="1379055" cy="16388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D050B9D-D79E-124A-3C0E-5BC99CC51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4699" y="5553019"/>
            <a:ext cx="1694909" cy="43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283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2101" y="2032251"/>
            <a:ext cx="4647055" cy="333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561891" y="1171891"/>
            <a:ext cx="4356484" cy="291417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92892" y="865187"/>
            <a:ext cx="13023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时钟树配置：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93" y="1018540"/>
            <a:ext cx="2978150" cy="25977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602" y="1055238"/>
            <a:ext cx="46926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引脚配置图：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3519" y="4622670"/>
            <a:ext cx="42608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其余部分配置</a:t>
            </a:r>
            <a:r>
              <a:rPr lang="zh-CN" altLang="en-US" dirty="0"/>
              <a:t>：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28" y="4204096"/>
            <a:ext cx="3065264" cy="296358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1911" y="4217228"/>
            <a:ext cx="2664296" cy="2892054"/>
          </a:xfrm>
          <a:prstGeom prst="rect">
            <a:avLst/>
          </a:prstGeom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C1A44325-9C44-4234-F466-9BD25E628B2F}"/>
              </a:ext>
            </a:extLst>
          </p:cNvPr>
          <p:cNvSpPr txBox="1"/>
          <p:nvPr/>
        </p:nvSpPr>
        <p:spPr>
          <a:xfrm>
            <a:off x="151128" y="74533"/>
            <a:ext cx="4845733" cy="69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4400" b="1" dirty="0">
                <a:latin typeface="+mj-lt"/>
                <a:ea typeface="+mj-ea"/>
                <a:cs typeface="+mj-cs"/>
                <a:sym typeface="Arial" panose="020B0604020202020204" pitchFamily="34" charset="0"/>
              </a:rPr>
              <a:t>项目设计</a:t>
            </a:r>
            <a:r>
              <a:rPr lang="en-US" altLang="zh-CN" sz="4400" b="1" dirty="0">
                <a:latin typeface="+mj-lt"/>
                <a:ea typeface="+mj-ea"/>
                <a:cs typeface="+mj-cs"/>
                <a:sym typeface="Arial" panose="020B0604020202020204" pitchFamily="34" charset="0"/>
              </a:rPr>
              <a:t>-</a:t>
            </a:r>
            <a:r>
              <a:rPr lang="zh-CN" altLang="en-US" sz="4400" b="1" dirty="0">
                <a:latin typeface="+mj-lt"/>
                <a:ea typeface="+mj-ea"/>
                <a:cs typeface="+mj-cs"/>
                <a:sym typeface="Arial" panose="020B0604020202020204" pitchFamily="34" charset="0"/>
              </a:rPr>
              <a:t>芯片配置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:comb/>
      </p:transition>
    </mc:Choice>
    <mc:Fallback xmlns="">
      <p:transition spd="slow" advTm="0">
        <p:comb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7356"/>
            <a:ext cx="9644062" cy="7767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1146EF92-1FE4-2154-1752-8950AE600F27}"/>
              </a:ext>
            </a:extLst>
          </p:cNvPr>
          <p:cNvSpPr txBox="1"/>
          <p:nvPr/>
        </p:nvSpPr>
        <p:spPr>
          <a:xfrm>
            <a:off x="440225" y="678619"/>
            <a:ext cx="8868017" cy="785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zh-CN" altLang="en-US" sz="2900" b="1" kern="1200">
                <a:solidFill>
                  <a:schemeClr val="bg1"/>
                </a:solidFill>
                <a:latin typeface="+mj-lt"/>
                <a:ea typeface="+mj-ea"/>
                <a:cs typeface="+mj-cs"/>
                <a:sym typeface="Arial" panose="020B0604020202020204" pitchFamily="34" charset="0"/>
              </a:rPr>
              <a:t>项目设计</a:t>
            </a:r>
            <a:r>
              <a:rPr lang="en-US" altLang="zh-CN" sz="2900" b="1" kern="1200">
                <a:solidFill>
                  <a:schemeClr val="bg1"/>
                </a:solidFill>
                <a:latin typeface="+mj-lt"/>
                <a:ea typeface="+mj-ea"/>
                <a:cs typeface="+mj-cs"/>
                <a:sym typeface="Arial" panose="020B0604020202020204" pitchFamily="34" charset="0"/>
              </a:rPr>
              <a:t>-</a:t>
            </a:r>
            <a:r>
              <a:rPr lang="zh-CN" altLang="en-US" sz="2900" b="1" kern="1200">
                <a:solidFill>
                  <a:schemeClr val="bg1"/>
                </a:solidFill>
                <a:latin typeface="+mj-lt"/>
                <a:ea typeface="+mj-ea"/>
                <a:cs typeface="+mj-cs"/>
                <a:sym typeface="Arial" panose="020B0604020202020204" pitchFamily="34" charset="0"/>
              </a:rPr>
              <a:t>硬件连接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D6FBB1E-E5B4-92B1-4598-EDAF02434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530" y="1766744"/>
            <a:ext cx="6179002" cy="463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29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screen"/>
          <a:srcRect t="13433" b="30992"/>
          <a:stretch>
            <a:fillRect/>
          </a:stretch>
        </p:blipFill>
        <p:spPr>
          <a:xfrm>
            <a:off x="-74513" y="1168053"/>
            <a:ext cx="9643534" cy="301466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109984" y="4264397"/>
            <a:ext cx="6520327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项目物联网通信</a:t>
            </a:r>
            <a:endParaRPr lang="en-US" altLang="zh-CN" sz="4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/>
            <a:r>
              <a:rPr lang="zh-CN" altLang="en-US" sz="4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相关内容详细设计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2274" y="87933"/>
            <a:ext cx="5912187" cy="1048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LwM2M</a:t>
            </a:r>
            <a:r>
              <a:rPr lang="zh-CN" alt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协议简介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02274" y="1039962"/>
            <a:ext cx="5993888" cy="619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2000" b="1" dirty="0">
                <a:latin typeface="+mn-lt"/>
                <a:ea typeface="+mn-ea"/>
              </a:rPr>
              <a:t>基本概念：</a:t>
            </a:r>
            <a:endParaRPr lang="en-US" altLang="zh-CN" sz="2000" b="1" dirty="0">
              <a:latin typeface="+mn-lt"/>
              <a:ea typeface="+mn-ea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000" dirty="0">
                <a:latin typeface="+mn-lt"/>
                <a:ea typeface="+mn-ea"/>
              </a:rPr>
              <a:t>LwM2M</a:t>
            </a:r>
            <a:r>
              <a:rPr lang="zh-CN" altLang="en-US" sz="2000" dirty="0">
                <a:latin typeface="+mn-lt"/>
                <a:ea typeface="+mn-ea"/>
              </a:rPr>
              <a:t>是一种轻量级的</a:t>
            </a:r>
            <a:r>
              <a:rPr lang="en-US" altLang="zh-CN" sz="2000" dirty="0">
                <a:latin typeface="+mn-lt"/>
                <a:ea typeface="+mn-ea"/>
              </a:rPr>
              <a:t>M2M</a:t>
            </a:r>
            <a:r>
              <a:rPr lang="zh-CN" altLang="en-US" sz="2000" dirty="0">
                <a:latin typeface="+mn-lt"/>
                <a:ea typeface="+mn-ea"/>
              </a:rPr>
              <a:t>通信协议，用于物联网设备的远程管理。</a:t>
            </a:r>
            <a:endParaRPr lang="en-US" altLang="zh-CN" sz="2000" dirty="0">
              <a:latin typeface="+mn-lt"/>
              <a:ea typeface="+mn-ea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2000" dirty="0">
                <a:latin typeface="+mn-lt"/>
                <a:ea typeface="+mn-ea"/>
              </a:rPr>
              <a:t>它定义了设备与服务器之间的通信方式，支持多种设备管理任务，如设备配置、数据采集和固件更新等。</a:t>
            </a:r>
            <a:endParaRPr lang="en-US" altLang="zh-CN" sz="2000" dirty="0">
              <a:latin typeface="+mn-lt"/>
              <a:ea typeface="+mn-ea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000" dirty="0">
                <a:latin typeface="+mn-lt"/>
                <a:ea typeface="+mn-ea"/>
              </a:rPr>
              <a:t>LwM2M</a:t>
            </a:r>
            <a:r>
              <a:rPr lang="zh-CN" altLang="en-US" sz="2000" dirty="0">
                <a:latin typeface="+mn-lt"/>
                <a:ea typeface="+mn-ea"/>
              </a:rPr>
              <a:t>基于</a:t>
            </a:r>
            <a:r>
              <a:rPr lang="en-US" altLang="zh-CN" sz="2000" dirty="0">
                <a:latin typeface="+mn-lt"/>
                <a:ea typeface="+mn-ea"/>
              </a:rPr>
              <a:t>UDP</a:t>
            </a:r>
            <a:r>
              <a:rPr lang="zh-CN" altLang="en-US" sz="2000" dirty="0">
                <a:latin typeface="+mn-lt"/>
                <a:ea typeface="+mn-ea"/>
              </a:rPr>
              <a:t>协议，安全、可靠和简单。</a:t>
            </a:r>
            <a:endParaRPr lang="en-US" altLang="zh-CN" sz="2000" dirty="0">
              <a:latin typeface="+mn-lt"/>
              <a:ea typeface="+mn-ea"/>
            </a:endParaRP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+mn-lt"/>
                <a:ea typeface="+mn-ea"/>
              </a:rPr>
              <a:t>简单性：适用于各种设备和服务器之间的通信。</a:t>
            </a:r>
            <a:endParaRPr lang="en-US" altLang="zh-CN" sz="2000" dirty="0">
              <a:latin typeface="+mn-lt"/>
              <a:ea typeface="+mn-ea"/>
            </a:endParaRP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+mn-lt"/>
                <a:ea typeface="+mn-ea"/>
              </a:rPr>
              <a:t>安全性：提供强大的安全机制；</a:t>
            </a:r>
            <a:endParaRPr lang="en-US" altLang="zh-CN" sz="2000" dirty="0">
              <a:latin typeface="+mn-lt"/>
              <a:ea typeface="+mn-ea"/>
            </a:endParaRP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+mn-lt"/>
                <a:ea typeface="+mn-ea"/>
              </a:rPr>
              <a:t>可靠性：支持数据传输的确认和重传机制；</a:t>
            </a:r>
            <a:endParaRPr lang="en-US" altLang="zh-CN" sz="2000" dirty="0">
              <a:latin typeface="+mn-lt"/>
              <a:ea typeface="+mn-ea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2000" b="1" dirty="0">
                <a:latin typeface="+mn-lt"/>
                <a:ea typeface="+mn-ea"/>
              </a:rPr>
              <a:t>应用价值：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2000" dirty="0">
                <a:latin typeface="+mn-lt"/>
                <a:ea typeface="+mn-ea"/>
              </a:rPr>
              <a:t>可应用在智能家居、智慧城市、工业物联网等多个方面，为各种设备提供了高效的管理和通信解决方案。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2000" dirty="0">
                <a:latin typeface="+mn-lt"/>
                <a:ea typeface="+mn-ea"/>
              </a:rPr>
              <a:t>例，智慧农业：</a:t>
            </a:r>
            <a:endParaRPr lang="en-US" altLang="zh-CN" sz="2000" dirty="0">
              <a:latin typeface="+mn-lt"/>
              <a:ea typeface="+mn-ea"/>
            </a:endParaRP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lt"/>
                <a:ea typeface="+mn-ea"/>
              </a:rPr>
              <a:t>LwM2M</a:t>
            </a:r>
            <a:r>
              <a:rPr lang="zh-CN" altLang="en-US" sz="2000" dirty="0">
                <a:latin typeface="+mn-lt"/>
                <a:ea typeface="+mn-ea"/>
              </a:rPr>
              <a:t>可以用来管理农田中的传感器和控制设备，实现土壤湿度、温度和光照等数据的实时监控。</a:t>
            </a:r>
            <a:endParaRPr lang="en-US" altLang="zh-CN" sz="2000" dirty="0">
              <a:latin typeface="+mn-lt"/>
              <a:ea typeface="+mn-ea"/>
            </a:endParaRP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+mn-lt"/>
                <a:ea typeface="+mn-ea"/>
              </a:rPr>
              <a:t>利用</a:t>
            </a:r>
            <a:r>
              <a:rPr lang="en-US" altLang="zh-CN" sz="2000" dirty="0">
                <a:latin typeface="+mn-lt"/>
                <a:ea typeface="+mn-ea"/>
              </a:rPr>
              <a:t>LwM2M</a:t>
            </a:r>
            <a:r>
              <a:rPr lang="zh-CN" altLang="en-US" sz="2000" dirty="0">
                <a:latin typeface="+mn-lt"/>
                <a:ea typeface="+mn-ea"/>
              </a:rPr>
              <a:t>的远程管理功能，农业生产者可以更加精准地管理农田，调整灌溉和施肥计划，提高作物产量和品质。</a:t>
            </a:r>
            <a:endParaRPr lang="en-US" altLang="zh-CN" sz="2000" dirty="0">
              <a:latin typeface="+mn-lt"/>
              <a:ea typeface="+mn-e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2607" y="0"/>
            <a:ext cx="2061455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4777" y="2498556"/>
            <a:ext cx="2235659" cy="2235537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复选标记">
            <a:extLst>
              <a:ext uri="{FF2B5EF4-FFF2-40B4-BE49-F238E27FC236}">
                <a16:creationId xmlns:a16="http://schemas.microsoft.com/office/drawing/2014/main" id="{00351CCF-F295-2E60-B6E2-6FDA8AF45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7300" y="3021662"/>
            <a:ext cx="1205922" cy="12059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9347" y="3040261"/>
            <a:ext cx="9822755" cy="396044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C61F7CFE-81D0-867F-CC79-6C4DBD3F5208}"/>
              </a:ext>
            </a:extLst>
          </p:cNvPr>
          <p:cNvSpPr/>
          <p:nvPr/>
        </p:nvSpPr>
        <p:spPr>
          <a:xfrm>
            <a:off x="141511" y="5953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数据上云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7FF5583-4BA4-9228-A963-7A6979092E57}"/>
              </a:ext>
            </a:extLst>
          </p:cNvPr>
          <p:cNvSpPr txBox="1"/>
          <p:nvPr/>
        </p:nvSpPr>
        <p:spPr>
          <a:xfrm>
            <a:off x="285527" y="1240061"/>
            <a:ext cx="67249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主控芯片通过</a:t>
            </a:r>
            <a:r>
              <a:rPr lang="en-US" altLang="zh-CN" sz="2400" b="1" dirty="0"/>
              <a:t>AT</a:t>
            </a:r>
            <a:r>
              <a:rPr lang="zh-CN" altLang="en-US" sz="2400" b="1" dirty="0"/>
              <a:t>指令来控制通信模组</a:t>
            </a:r>
            <a:r>
              <a:rPr lang="en-US" altLang="zh-CN" sz="2400" b="1" dirty="0"/>
              <a:t>NB-28A</a:t>
            </a:r>
            <a:r>
              <a:rPr lang="zh-CN" altLang="en-US" sz="2400" b="1" dirty="0"/>
              <a:t>工作</a:t>
            </a:r>
            <a:br>
              <a:rPr lang="en-US" altLang="zh-CN" sz="2400" dirty="0"/>
            </a:br>
            <a:r>
              <a:rPr lang="en-US" altLang="zh-CN" sz="2400" dirty="0"/>
              <a:t>1.</a:t>
            </a:r>
            <a:r>
              <a:rPr lang="zh-CN" altLang="en-US" sz="2400" dirty="0"/>
              <a:t> 先配置通信模组基本功能，</a:t>
            </a:r>
            <a:endParaRPr lang="en-US" altLang="zh-CN" sz="2400" dirty="0"/>
          </a:p>
          <a:p>
            <a:r>
              <a:rPr lang="en-US" altLang="zh-CN" sz="2400" dirty="0"/>
              <a:t>2. </a:t>
            </a:r>
            <a:r>
              <a:rPr lang="zh-CN" altLang="en-US" sz="2400" dirty="0"/>
              <a:t>配置服务器</a:t>
            </a:r>
            <a:r>
              <a:rPr lang="en-US" altLang="zh-CN" sz="2400" dirty="0"/>
              <a:t>IP</a:t>
            </a:r>
            <a:r>
              <a:rPr lang="zh-CN" altLang="en-US" sz="2400" dirty="0"/>
              <a:t>和端口，启动自动注册</a:t>
            </a:r>
            <a:endParaRPr lang="en-US" altLang="zh-CN" sz="2400" dirty="0"/>
          </a:p>
          <a:p>
            <a:r>
              <a:rPr lang="zh-CN" altLang="en-US" sz="2400" dirty="0"/>
              <a:t>流程如下：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CAF4A389-F60D-D3D8-111E-2185AD3EFC04}"/>
              </a:ext>
            </a:extLst>
          </p:cNvPr>
          <p:cNvSpPr txBox="1"/>
          <p:nvPr/>
        </p:nvSpPr>
        <p:spPr>
          <a:xfrm>
            <a:off x="245998" y="2698436"/>
            <a:ext cx="9152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由于</a:t>
            </a:r>
            <a:r>
              <a:rPr lang="en-US" altLang="zh-CN" sz="2000" b="1" dirty="0"/>
              <a:t>LwM2M</a:t>
            </a:r>
            <a:r>
              <a:rPr lang="zh-CN" altLang="en-US" sz="2000" b="1" dirty="0"/>
              <a:t>协议的特性，</a:t>
            </a:r>
            <a:endParaRPr lang="en-US" altLang="zh-CN" sz="2000" b="1" dirty="0"/>
          </a:p>
          <a:p>
            <a:r>
              <a:rPr lang="zh-CN" altLang="en-US" sz="2000" b="1" dirty="0"/>
              <a:t>只能使用二进制码流进行数据传输，传输前需要进行编码</a:t>
            </a:r>
            <a:endParaRPr lang="en-US" altLang="zh-CN" sz="2000" b="1" dirty="0"/>
          </a:p>
          <a:p>
            <a:r>
              <a:rPr lang="zh-CN" altLang="en-US" sz="2000" b="1" dirty="0"/>
              <a:t>纯二进制数据流大，所以约定使用十六进制来编码，可以减小数据流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45998" y="4048373"/>
            <a:ext cx="8578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发送时给云端前需要将数据编成十六进制码</a:t>
            </a:r>
            <a:endParaRPr lang="en-US" altLang="zh-CN" sz="2400" dirty="0"/>
          </a:p>
          <a:p>
            <a:r>
              <a:rPr lang="zh-CN" altLang="en-US" sz="2400" dirty="0"/>
              <a:t>编码代码：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EB40CB3-F8BD-A03D-E013-2C12CB293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97" y="5056485"/>
            <a:ext cx="7675521" cy="172819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5C38324-2AF8-CD76-FBE6-8E53609E458D}"/>
              </a:ext>
            </a:extLst>
          </p:cNvPr>
          <p:cNvSpPr/>
          <p:nvPr/>
        </p:nvSpPr>
        <p:spPr>
          <a:xfrm>
            <a:off x="135100" y="5953"/>
            <a:ext cx="2967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数据</a:t>
            </a:r>
            <a:r>
              <a:rPr lang="zh-CN" altLang="en-US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编码</a:t>
            </a:r>
            <a:endParaRPr lang="zh-CN" altLang="en-US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CA90D82-43FD-5A4C-5D73-F34A1DE7A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983" y="700522"/>
            <a:ext cx="3816424" cy="188922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4197B43-2C6D-5DD0-F92A-F6CF6BCBB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00" y="787664"/>
            <a:ext cx="4073940" cy="167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79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4054" y="1024037"/>
            <a:ext cx="8317865" cy="772795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云端接收到数据后需要进行解码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785" y="1796832"/>
            <a:ext cx="10010975" cy="47718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16615"/>
          <a:stretch/>
        </p:blipFill>
        <p:spPr>
          <a:xfrm>
            <a:off x="6478215" y="2680221"/>
            <a:ext cx="2891036" cy="17373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48437" y="2824237"/>
            <a:ext cx="7173595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5.00194400d4</a:t>
            </a:r>
          </a:p>
          <a:p>
            <a:r>
              <a:rPr lang="zh-CN" altLang="en-US" sz="1400" dirty="0"/>
              <a:t>【</a:t>
            </a:r>
            <a:r>
              <a:rPr lang="en-US" altLang="zh-CN" sz="1400" dirty="0"/>
              <a:t>00:</a:t>
            </a:r>
            <a:r>
              <a:rPr lang="zh-CN" altLang="en-US" sz="1400" dirty="0"/>
              <a:t>这条信息为一条文字消息</a:t>
            </a:r>
            <a:r>
              <a:rPr lang="en-US" altLang="zh-CN" sz="1400" dirty="0"/>
              <a:t>;</a:t>
            </a:r>
          </a:p>
          <a:p>
            <a:r>
              <a:rPr lang="en-US" altLang="zh-CN" sz="1400" dirty="0"/>
              <a:t>19</a:t>
            </a:r>
            <a:r>
              <a:rPr lang="zh-CN" altLang="en-US" sz="1400" dirty="0"/>
              <a:t>：解码为</a:t>
            </a:r>
            <a:r>
              <a:rPr lang="en-US" altLang="zh-CN" sz="1400" dirty="0"/>
              <a:t>25</a:t>
            </a:r>
            <a:r>
              <a:rPr lang="zh-CN" altLang="en-US" sz="1400" dirty="0"/>
              <a:t>，表示</a:t>
            </a:r>
            <a:r>
              <a:rPr lang="en-US" altLang="zh-CN" sz="1400" dirty="0"/>
              <a:t>temperate(</a:t>
            </a:r>
            <a:r>
              <a:rPr lang="zh-CN" altLang="en-US" sz="1400" dirty="0"/>
              <a:t>温度</a:t>
            </a:r>
            <a:r>
              <a:rPr lang="en-US" altLang="zh-CN" sz="1400" dirty="0"/>
              <a:t>)</a:t>
            </a:r>
            <a:r>
              <a:rPr lang="zh-CN" altLang="en-US" sz="1400" dirty="0"/>
              <a:t>为</a:t>
            </a:r>
            <a:r>
              <a:rPr lang="en-US" altLang="zh-CN" sz="1400" dirty="0"/>
              <a:t>25</a:t>
            </a:r>
            <a:r>
              <a:rPr lang="zh-CN" altLang="en-US" sz="1400" dirty="0"/>
              <a:t>；</a:t>
            </a:r>
          </a:p>
          <a:p>
            <a:r>
              <a:rPr lang="en-US" altLang="zh-CN" sz="1400" dirty="0"/>
              <a:t>44</a:t>
            </a:r>
            <a:r>
              <a:rPr lang="zh-CN" altLang="en-US" sz="1400" dirty="0"/>
              <a:t>：</a:t>
            </a:r>
            <a:r>
              <a:rPr lang="en-US" altLang="zh-CN" sz="1400" dirty="0"/>
              <a:t>humidity(</a:t>
            </a:r>
            <a:r>
              <a:rPr lang="zh-CN" altLang="en-US" sz="1400" dirty="0"/>
              <a:t>湿度</a:t>
            </a:r>
            <a:r>
              <a:rPr lang="en-US" altLang="zh-CN" sz="1400" dirty="0"/>
              <a:t>)</a:t>
            </a:r>
            <a:r>
              <a:rPr lang="zh-CN" altLang="en-US" sz="1400" dirty="0"/>
              <a:t>为</a:t>
            </a:r>
            <a:r>
              <a:rPr lang="en-US" altLang="zh-CN" sz="1400" dirty="0"/>
              <a:t>68</a:t>
            </a:r>
            <a:r>
              <a:rPr lang="zh-CN" altLang="en-US" sz="1400" dirty="0"/>
              <a:t>；</a:t>
            </a:r>
          </a:p>
          <a:p>
            <a:r>
              <a:rPr lang="en-US" altLang="zh-CN" sz="1400" dirty="0"/>
              <a:t>00d4</a:t>
            </a:r>
            <a:r>
              <a:rPr lang="zh-CN" altLang="en-US" sz="1400" dirty="0"/>
              <a:t>：</a:t>
            </a:r>
            <a:r>
              <a:rPr lang="en-US" altLang="zh-CN" sz="1400" dirty="0"/>
              <a:t>luminance(</a:t>
            </a:r>
            <a:r>
              <a:rPr lang="zh-CN" altLang="en-US" sz="1400" dirty="0"/>
              <a:t>亮度</a:t>
            </a:r>
            <a:r>
              <a:rPr lang="en-US" altLang="zh-CN" sz="1400" dirty="0"/>
              <a:t>)</a:t>
            </a:r>
            <a:r>
              <a:rPr lang="zh-CN" altLang="en-US" sz="1400" dirty="0"/>
              <a:t>为</a:t>
            </a:r>
            <a:r>
              <a:rPr lang="en-US" altLang="zh-CN" sz="1400" dirty="0"/>
              <a:t>212</a:t>
            </a:r>
            <a:r>
              <a:rPr lang="zh-CN" altLang="en-US" sz="1400" dirty="0"/>
              <a:t>】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61051B0-68CB-2151-8774-8B670BEC6D62}"/>
              </a:ext>
            </a:extLst>
          </p:cNvPr>
          <p:cNvSpPr/>
          <p:nvPr/>
        </p:nvSpPr>
        <p:spPr>
          <a:xfrm>
            <a:off x="135902" y="5953"/>
            <a:ext cx="2965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云端解码</a:t>
            </a:r>
            <a:endParaRPr lang="zh-CN" altLang="en-US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527" y="994277"/>
            <a:ext cx="8318004" cy="767585"/>
          </a:xfrm>
        </p:spPr>
        <p:txBody>
          <a:bodyPr/>
          <a:lstStyle/>
          <a:p>
            <a:r>
              <a:rPr lang="zh-CN" altLang="en-US" sz="2400" dirty="0"/>
              <a:t>由于华为云收发数据都使用十六进制码，我们需要再对其进行解码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229743" y="1502336"/>
            <a:ext cx="6840760" cy="43051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5527" y="6165931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左图为本地接收到云端的指令：</a:t>
            </a:r>
            <a:endParaRPr lang="en-US" altLang="zh-CN" dirty="0"/>
          </a:p>
          <a:p>
            <a:r>
              <a:rPr lang="en-US" altLang="zh-CN" dirty="0"/>
              <a:t>,</a:t>
            </a:r>
            <a:r>
              <a:rPr lang="zh-CN" altLang="en-US" dirty="0"/>
              <a:t>前的数字为接收的字节数，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/>
          <a:srcRect r="30159"/>
          <a:stretch/>
        </p:blipFill>
        <p:spPr>
          <a:xfrm>
            <a:off x="165978" y="1839429"/>
            <a:ext cx="1775733" cy="28416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4973" y="1514933"/>
            <a:ext cx="2627013" cy="376425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9313" y="2896245"/>
            <a:ext cx="2905436" cy="272951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489EBF6-60EF-46C2-34DB-97EA1E9C7599}"/>
              </a:ext>
            </a:extLst>
          </p:cNvPr>
          <p:cNvSpPr/>
          <p:nvPr/>
        </p:nvSpPr>
        <p:spPr>
          <a:xfrm>
            <a:off x="69503" y="17143"/>
            <a:ext cx="2967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指令下云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7D48517-46D9-E8EE-1D21-73BC36A8C03B}"/>
              </a:ext>
            </a:extLst>
          </p:cNvPr>
          <p:cNvSpPr txBox="1"/>
          <p:nvPr/>
        </p:nvSpPr>
        <p:spPr>
          <a:xfrm>
            <a:off x="3885927" y="6166012"/>
            <a:ext cx="49593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第一分割线前为控制设备指令的类型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两条分割线中间为发送消息的序号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第二分割线后为需解码的指令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806" y="0"/>
            <a:ext cx="2569238" cy="3586190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663029" y="180512"/>
            <a:ext cx="2246628" cy="25006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通信</a:t>
            </a:r>
            <a:endParaRPr lang="en-US" altLang="zh-CN" sz="4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流程图</a:t>
            </a:r>
          </a:p>
        </p:txBody>
      </p:sp>
      <p:pic>
        <p:nvPicPr>
          <p:cNvPr id="7" name="图片 6" descr="图示&#10;&#10;描述已自动生成">
            <a:extLst>
              <a:ext uri="{FF2B5EF4-FFF2-40B4-BE49-F238E27FC236}">
                <a16:creationId xmlns:a16="http://schemas.microsoft.com/office/drawing/2014/main" id="{A523D644-3077-D21E-B053-7D904DA45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703" y="382258"/>
            <a:ext cx="7995541" cy="708047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4062" cy="72326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9644060" cy="4500315"/>
            <a:chOff x="7467600" y="0"/>
            <a:chExt cx="47244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4062" cy="4500315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1652" y="482177"/>
            <a:ext cx="8920758" cy="626829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6CCE536-F759-C7A9-5FBD-A91C9C4028F4}"/>
              </a:ext>
            </a:extLst>
          </p:cNvPr>
          <p:cNvSpPr/>
          <p:nvPr/>
        </p:nvSpPr>
        <p:spPr>
          <a:xfrm>
            <a:off x="904130" y="1044715"/>
            <a:ext cx="7835801" cy="7232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3700" b="1" kern="1200" cap="none" spc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项目总结</a:t>
            </a:r>
          </a:p>
        </p:txBody>
      </p:sp>
      <p:graphicFrame>
        <p:nvGraphicFramePr>
          <p:cNvPr id="6" name="文本框 3">
            <a:extLst>
              <a:ext uri="{FF2B5EF4-FFF2-40B4-BE49-F238E27FC236}">
                <a16:creationId xmlns:a16="http://schemas.microsoft.com/office/drawing/2014/main" id="{9D85A1F6-879A-8EF9-EC69-DB200D22AB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5708861"/>
              </p:ext>
            </p:extLst>
          </p:nvPr>
        </p:nvGraphicFramePr>
        <p:xfrm>
          <a:off x="542478" y="2253983"/>
          <a:ext cx="8559105" cy="3937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17575" y="663997"/>
            <a:ext cx="55359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模块系统</a:t>
            </a:r>
            <a:endParaRPr lang="en-US" altLang="zh-CN" sz="4000" dirty="0"/>
          </a:p>
          <a:p>
            <a:r>
              <a:rPr lang="zh-CN" altLang="en-US" sz="4000" dirty="0"/>
              <a:t>工作模式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846" y="158881"/>
            <a:ext cx="6357229" cy="169286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21631" y="2464197"/>
            <a:ext cx="5535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深休眠模式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899" y="1870371"/>
            <a:ext cx="5328592" cy="520339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1492FF36-6FE8-7318-8599-4B6B0C2171D6}"/>
              </a:ext>
            </a:extLst>
          </p:cNvPr>
          <p:cNvSpPr/>
          <p:nvPr/>
        </p:nvSpPr>
        <p:spPr>
          <a:xfrm>
            <a:off x="551638" y="4061699"/>
            <a:ext cx="261420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低功耗</a:t>
            </a:r>
            <a:endParaRPr lang="en-US" altLang="zh-CN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zh-CN" alt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的</a:t>
            </a:r>
            <a:endParaRPr lang="en-US" altLang="zh-CN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zh-CN" alt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缺陷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903FEA64-38E1-6994-289C-534F21060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99" y="398495"/>
            <a:ext cx="2808312" cy="179473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0E382BB-9C3E-3CD0-E7E6-A7C65927D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19" y="2625280"/>
            <a:ext cx="8903157" cy="99104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3E0F856-DD11-C497-C386-271789D4F5CD}"/>
              </a:ext>
            </a:extLst>
          </p:cNvPr>
          <p:cNvSpPr/>
          <p:nvPr/>
        </p:nvSpPr>
        <p:spPr>
          <a:xfrm>
            <a:off x="789583" y="432166"/>
            <a:ext cx="33123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改善缺陷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E2DA5F-C854-F9E3-3A19-0B9F6BDDED45}"/>
              </a:ext>
            </a:extLst>
          </p:cNvPr>
          <p:cNvSpPr txBox="1"/>
          <p:nvPr/>
        </p:nvSpPr>
        <p:spPr>
          <a:xfrm>
            <a:off x="429543" y="4192389"/>
            <a:ext cx="6681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发送</a:t>
            </a:r>
            <a:r>
              <a:rPr lang="en-US" altLang="zh-CN" sz="2400" b="1" dirty="0"/>
              <a:t>AT</a:t>
            </a:r>
            <a:r>
              <a:rPr lang="zh-CN" altLang="en-US" sz="2400" b="1" dirty="0"/>
              <a:t>指令重启通信模组，</a:t>
            </a:r>
            <a:endParaRPr lang="en-US" altLang="zh-CN" sz="2400" b="1" dirty="0"/>
          </a:p>
          <a:p>
            <a:r>
              <a:rPr lang="zh-CN" altLang="en-US" sz="2400" b="1" dirty="0"/>
              <a:t>模组刚开机默认是在活跃的发送接收数据的状态</a:t>
            </a:r>
          </a:p>
        </p:txBody>
      </p:sp>
    </p:spTree>
    <p:extLst>
      <p:ext uri="{BB962C8B-B14F-4D97-AF65-F5344CB8AC3E}">
        <p14:creationId xmlns:p14="http://schemas.microsoft.com/office/powerpoint/2010/main" val="2539265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1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4062" cy="72326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1" name="Group 13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9644060" cy="4500315"/>
            <a:chOff x="7467600" y="0"/>
            <a:chExt cx="47244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15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4062" cy="4500315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1652" y="482177"/>
            <a:ext cx="8920758" cy="626829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04130" y="1044715"/>
            <a:ext cx="7835801" cy="7232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未来展望</a:t>
            </a:r>
            <a:r>
              <a:rPr lang="en-US" altLang="zh-CN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——</a:t>
            </a:r>
            <a:r>
              <a:rPr lang="zh-CN" altLang="en-US" sz="3700" b="0" i="0" kern="120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广阔的发展前景</a:t>
            </a:r>
            <a:endParaRPr lang="en-US" altLang="zh-CN" sz="37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zh-CN" sz="37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3" name="文本框 5">
            <a:extLst>
              <a:ext uri="{FF2B5EF4-FFF2-40B4-BE49-F238E27FC236}">
                <a16:creationId xmlns:a16="http://schemas.microsoft.com/office/drawing/2014/main" id="{7EAD9382-5DD6-AA41-7C43-51D70CB9A8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8649052"/>
              </p:ext>
            </p:extLst>
          </p:nvPr>
        </p:nvGraphicFramePr>
        <p:xfrm>
          <a:off x="542478" y="2253983"/>
          <a:ext cx="8559105" cy="3937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7797A219-8D37-B95C-A3A5-5A6A897FE252}"/>
              </a:ext>
            </a:extLst>
          </p:cNvPr>
          <p:cNvSpPr/>
          <p:nvPr/>
        </p:nvSpPr>
        <p:spPr>
          <a:xfrm>
            <a:off x="1849102" y="2752229"/>
            <a:ext cx="594585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现 场 演 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/>
          <a:srcRect t="13433" b="30992"/>
          <a:stretch>
            <a:fillRect/>
          </a:stretch>
        </p:blipFill>
        <p:spPr>
          <a:xfrm>
            <a:off x="264" y="1632744"/>
            <a:ext cx="9643534" cy="3014663"/>
          </a:xfrm>
          <a:prstGeom prst="rect">
            <a:avLst/>
          </a:prstGeom>
        </p:spPr>
      </p:pic>
      <p:sp>
        <p:nvSpPr>
          <p:cNvPr id="23" name="矩形 259"/>
          <p:cNvSpPr>
            <a:spLocks noChangeArrowheads="1"/>
          </p:cNvSpPr>
          <p:nvPr/>
        </p:nvSpPr>
        <p:spPr bwMode="auto">
          <a:xfrm>
            <a:off x="1581671" y="4480421"/>
            <a:ext cx="577693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千里之行</a:t>
            </a:r>
            <a:endParaRPr lang="en-US" altLang="zh-CN" sz="6000" b="1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buNone/>
            </a:pPr>
            <a:r>
              <a:rPr lang="zh-CN" altLang="en-US" sz="60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始于足下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27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KSO_WPP_MARK_KEY" val="7d58f6ff-2f71-4bdb-89f7-6f1f130f0207"/>
  <p:tag name="COMMONDATA" val="eyJjb3VudCI6MSwiaGRpZCI6ImJkNzY0MWJmZjdmZDgyMWFjYjUxMzM0MjE2Zjc0NTJjIiwidXNlckNvdW50Ijox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05190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32*488"/>
  <p:tag name="KSO_WM_SLIDE_POSITION" val="13*30"/>
  <p:tag name="KSO_WM_TAG_VERSION" val="1.0"/>
  <p:tag name="KSO_WM_BEAUTIFY_FLAG" val="#wm#"/>
  <p:tag name="KSO_WM_TEMPLATE_CATEGORY" val="diagram"/>
  <p:tag name="KSO_WM_TEMPLATE_INDEX" val="20205190"/>
  <p:tag name="KSO_WM_SLIDE_LAYOUT" val="a_b_f"/>
  <p:tag name="KSO_WM_SLIDE_LAYOUT_CNT" val="1_1_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diagram20205190_1*i*10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5190_1*i*1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5190_1*i*3"/>
  <p:tag name="KSO_WM_TEMPLATE_CATEGORY" val="diagram"/>
  <p:tag name="KSO_WM_TEMPLATE_INDEX" val="20205190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5190_1*i*8"/>
  <p:tag name="KSO_WM_TEMPLATE_CATEGORY" val="diagram"/>
  <p:tag name="KSO_WM_TEMPLATE_INDEX" val="20205190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5190_1*f*1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SUBTYPE" val="a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0;单击此处输入你的正文，文字是您思想的提炼，为了最终演示发布的良好效果，请尽量言简意赅的阐述观点；根据需要可酌情增减文字，以便观者可以准确理解您所传达的信息。&#10;单击此处输入你的正文，文字是您思想的提炼，为了最终演示发布的良好效果，请尽量言简意赅的阐述观点；根据需要可酌情增减文字，以便观者可以准确理解您所传达的信息。"/>
  <p:tag name="KSO_WM_UNIT_NOCLEAR" val="0"/>
  <p:tag name="KSO_WM_UNIT_VALUE" val="357"/>
  <p:tag name="KSO_WM_UNIT_TEXT_FILL_FORE_SCHEMECOLOR_INDEX_BRIGHTNESS" val="0.25"/>
  <p:tag name="KSO_WM_UNIT_TEXT_FILL_FORE_SCHEMECOLOR_INDEX" val="13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5190_1*i*2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LINE_FORE_SCHEMECOLOR_INDEX_BRIGHTNESS" val="0.4"/>
  <p:tag name="KSO_WM_UNIT_LINE_FORE_SCHEMECOLOR_INDEX" val="5"/>
  <p:tag name="KSO_WM_UNIT_LINE_FILL_TYPE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5190_1*a*1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5190_1*i*7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5190_1*i*9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LINE_FORE_SCHEMECOLOR_INDEX_BRIGHTNESS" val="0.4"/>
  <p:tag name="KSO_WM_UNIT_LINE_FORE_SCHEMECOLOR_INDEX" val="5"/>
  <p:tag name="KSO_WM_UNIT_LINE_FILL_TYPE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diagram20205190_1*i*11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LINE_FORE_SCHEMECOLOR_INDEX_BRIGHTNESS" val="0.4"/>
  <p:tag name="KSO_WM_UNIT_LINE_FORE_SCHEMECOLOR_INDEX" val="5"/>
  <p:tag name="KSO_WM_UNIT_LINE_FILL_TYPE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5190_1*i*4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5190_1*i*5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LINE_FORE_SCHEMECOLOR_INDEX_BRIGHTNESS" val="0.4"/>
  <p:tag name="KSO_WM_UNIT_LINE_FORE_SCHEMECOLOR_INDEX" val="5"/>
  <p:tag name="KSO_WM_UNIT_LINE_FILL_TYP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5190_1*i*6"/>
  <p:tag name="KSO_WM_TEMPLATE_CATEGORY" val="diagram"/>
  <p:tag name="KSO_WM_TEMPLATE_INDEX" val="20205190"/>
  <p:tag name="KSO_WM_UNIT_LAYERLEVEL" val="1"/>
  <p:tag name="KSO_WM_TAG_VERSION" val="1.0"/>
  <p:tag name="KSO_WM_BEAUTIFY_FLAG" val="#wm#"/>
  <p:tag name="KSO_WM_UNIT_LINE_FORE_SCHEMECOLOR_INDEX_BRIGHTNESS" val="0.4"/>
  <p:tag name="KSO_WM_UNIT_LINE_FORE_SCHEMECOLOR_INDEX" val="5"/>
  <p:tag name="KSO_WM_UNIT_LINE_FILL_TYP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direction&quot;:1,&quot;id&quot;:&quot;2021-04-01T16:15:35&quot;,&quot;maxSize&quot;:{&quot;size1&quot;:61.3},&quot;minSize&quot;:{&quot;size1&quot;:41.2},&quot;normalSize&quot;:{&quot;size1&quot;:41.20010416666667},&quot;subLayout&quot;:[{&quot;id&quot;:&quot;2021-04-01T16:15:35&quot;,&quot;margin&quot;:{&quot;bottom&quot;:1.7854878902435303,&quot;left&quot;:1.339145302772522,&quot;right&quot;:1.339145302772522,&quot;top&quot;:1.7854878902435303},&quot;type&quot;:0},{&quot;id&quot;:&quot;2021-04-01T16:15:35&quot;,&quot;margin&quot;:{&quot;bottom&quot;:1.7854878902435303,&quot;left&quot;:0.020565733313560486,&quot;right&quot;:1.6737338304519653,&quot;top&quot;:1.7854878902435303},&quot;type&quot;:0}],&quot;type&quot;:0}"/>
  <p:tag name="KSO_WM_SLIDE_RATIO" val="1.777778"/>
  <p:tag name="KSO_WM_SLIDE_ID" val="diagram20217034_1"/>
  <p:tag name="KSO_WM_TEMPLATE_SUBCATEGORY" val="21"/>
  <p:tag name="KSO_WM_TEMPLATE_MASTER_TYPE" val="0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7034"/>
  <p:tag name="KSO_WM_SLIDE_LAYOUT" val="d_f"/>
  <p:tag name="KSO_WM_SLIDE_LAYOUT_CNT" val="1_1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adf23c998712faa657ab9c"/>
  <p:tag name="KSO_WM_CHIP_FILLPROP" val="[[{&quot;text_align&quot;:&quot;cm&quot;,&quot;text_direction&quot;:&quot;horizontal&quot;,&quot;support_features&quot;:[&quot;creativepic&quot;],&quot;support_big_font&quot;:false,&quot;picture_toward&quot;:1,&quot;picture_dockside&quot;:[],&quot;fill_id&quot;:&quot;54af87c18ac942a5aeb3bac38f8644f5&quot;,&quot;fill_align&quot;:&quot;cm&quot;,&quot;chip_types&quot;:[&quot;picture&quot;]},{&quot;text_align&quot;:&quot;lb&quot;,&quot;text_direction&quot;:&quot;horizontal&quot;,&quot;support_big_font&quot;:true,&quot;picture_toward&quot;:0,&quot;picture_dockside&quot;:[],&quot;fill_id&quot;:&quot;444a7d36fbb94b9b9947a9b2c3dbafa1&quot;,&quot;fill_align&quot;:&quot;lb&quot;,&quot;chip_types&quot;:[&quot;text&quot;]}]]"/>
  <p:tag name="KSO_WM_CHIP_DECFILLPROP" val="[]"/>
  <p:tag name="KSO_WM_SLIDE_TYPE" val="text"/>
  <p:tag name="KSO_WM_SLIDE_SIZE" val="887*348"/>
  <p:tag name="KSO_WM_SLIDE_POSITION" val="72*95"/>
  <p:tag name="KSO_WM_CHIP_GROUPID" val="5fadf23c998712faa657ab9b"/>
  <p:tag name="KSO_WM_SLIDE_BK_DARK_LIGHT" val="2"/>
  <p:tag name="KSO_WM_SLIDE_BACKGROUND_TYPE" val="general"/>
  <p:tag name="KSO_WM_SLIDE_SUPPORT_FEATURE_TYPE" val="8"/>
  <p:tag name="KSO_WM_SLIDE_SUBTYPE" val="picTxt"/>
  <p:tag name="KSO_WM_TEMPLATE_ASSEMBLE_XID" val="6065703f4054ed1e2fb81496"/>
  <p:tag name="KSO_WM_TEMPLATE_ASSEMBLE_GROUPID" val="6065703f4054ed1e2fb8149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TURE_TOWARD" val="1"/>
  <p:tag name="KSO_WM_UNIT_VALUE" val="1561*1058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1_1"/>
  <p:tag name="KSO_WM_UNIT_ID" val="diagram20215450_1*ζ_h_d*1_1_1"/>
  <p:tag name="KSO_WM_TEMPLATE_CATEGORY" val="diagram"/>
  <p:tag name="KSO_WM_TEMPLATE_INDEX" val="20215450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TURE_TOWARD" val="1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i"/>
  <p:tag name="KSO_WM_UNIT_INDEX" val="1_1_1"/>
  <p:tag name="KSO_WM_UNIT_ID" val="diagram20215450_1*ζ_h_i*1_1_1"/>
  <p:tag name="KSO_WM_TEMPLATE_CATEGORY" val="diagram"/>
  <p:tag name="KSO_WM_TEMPLATE_INDEX" val="20215450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TURE_TOWARD" val="1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i"/>
  <p:tag name="KSO_WM_UNIT_INDEX" val="1_1_2"/>
  <p:tag name="KSO_WM_UNIT_ID" val="diagram20215450_1*ζ_h_i*1_1_2"/>
  <p:tag name="KSO_WM_TEMPLATE_CATEGORY" val="diagram"/>
  <p:tag name="KSO_WM_TEMPLATE_INDEX" val="20215450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TURE_TOWARD" val="1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i"/>
  <p:tag name="KSO_WM_UNIT_INDEX" val="1_1_3"/>
  <p:tag name="KSO_WM_UNIT_ID" val="diagram20215450_1*ζ_h_i*1_1_3"/>
  <p:tag name="KSO_WM_TEMPLATE_CATEGORY" val="diagram"/>
  <p:tag name="KSO_WM_TEMPLATE_INDEX" val="20215450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7034_1*f*1"/>
  <p:tag name="KSO_WM_TEMPLATE_CATEGORY" val="diagram"/>
  <p:tag name="KSO_WM_TEMPLATE_INDEX" val="20217034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44"/>
  <p:tag name="KSO_WM_UNIT_SHOW_EDIT_AREA_INDICATION" val="1"/>
  <p:tag name="KSO_WM_CHIP_GROUPID" val="5e6b05596848fb12bee65ac8"/>
  <p:tag name="KSO_WM_CHIP_XID" val="5e6b05596848fb12bee65aca"/>
  <p:tag name="KSO_WM_UNIT_DEC_AREA_ID" val="fcfb6491c6474251baf080c86c85736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8f818371ca6e430d9cc46fdc0af25308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065703f4054ed1e2fb81496"/>
  <p:tag name="KSO_WM_TEMPLATE_ASSEMBLE_GROUPID" val="6065703f4054ed1e2fb8149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SM_LIMIT_TYPE" val="1"/>
  <p:tag name="KSO_WM_UNIT_DEC_AREA_ID" val="fd846e3714d9467994bd464714eb6ba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7034_1*i*1"/>
  <p:tag name="KSO_WM_TEMPLATE_CATEGORY" val="diagram"/>
  <p:tag name="KSO_WM_TEMPLATE_INDEX" val="20217034"/>
  <p:tag name="KSO_WM_UNIT_LAYERLEVEL" val="1"/>
  <p:tag name="KSO_WM_TAG_VERSION" val="1.0"/>
  <p:tag name="KSO_WM_BEAUTIFY_FLAG" val="#wm#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CHIP_GROUPID" val="5fadf23c998712faa657ab9b"/>
  <p:tag name="KSO_WM_CHIP_XID" val="5fadf23c998712faa657ab9c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0"/>
  <p:tag name="KSO_WM_TEMPLATE_ASSEMBLE_XID" val="6065703f4054ed1e2fb81496"/>
  <p:tag name="KSO_WM_TEMPLATE_ASSEMBLE_GROUPID" val="6065703f4054ed1e2fb8149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04635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22*540"/>
  <p:tag name="KSO_WM_SLIDE_POSITION" val="0*0"/>
  <p:tag name="KSO_WM_TAG_VERSION" val="1.0"/>
  <p:tag name="KSO_WM_BEAUTIFY_FLAG" val="#wm#"/>
  <p:tag name="KSO_WM_TEMPLATE_CATEGORY" val="diagram"/>
  <p:tag name="KSO_WM_TEMPLATE_INDEX" val="20204635"/>
  <p:tag name="KSO_WM_SLIDE_LAYOUT" val="a_f"/>
  <p:tag name="KSO_WM_SLIDE_LAYOUT_CNT" val="1_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4635_1*i*1"/>
  <p:tag name="KSO_WM_TEMPLATE_CATEGORY" val="diagram"/>
  <p:tag name="KSO_WM_TEMPLATE_INDEX" val="20204635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4635_1*i*2"/>
  <p:tag name="KSO_WM_TEMPLATE_CATEGORY" val="diagram"/>
  <p:tag name="KSO_WM_TEMPLATE_INDEX" val="20204635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4635_1*i*4"/>
  <p:tag name="KSO_WM_TEMPLATE_CATEGORY" val="diagram"/>
  <p:tag name="KSO_WM_TEMPLATE_INDEX" val="20204635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4635_1*a*1"/>
  <p:tag name="KSO_WM_TEMPLATE_CATEGORY" val="diagram"/>
  <p:tag name="KSO_WM_TEMPLATE_INDEX" val="20204635"/>
  <p:tag name="KSO_WM_UNIT_LAYERLEVEL" val="1"/>
  <p:tag name="KSO_WM_TAG_VERSION" val="1.0"/>
  <p:tag name="KSO_WM_BEAUTIFY_FLAG" val="#wm#"/>
  <p:tag name="KSO_WM_UNIT_PRESET_TEXT" val="单击此处添加大标题内容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3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4635_1*f*1"/>
  <p:tag name="KSO_WM_TEMPLATE_CATEGORY" val="diagram"/>
  <p:tag name="KSO_WM_TEMPLATE_INDEX" val="20204635"/>
  <p:tag name="KSO_WM_UNIT_LAYERLEVEL" val="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0;您的正文已经简明扼要，但信息却错综复杂，需要用更多的文字来表述；但请您尽可能提炼思想的精髓，否则容易造成观者的阅读压力，适得其反。&#10;正如我们都希望改变世界，希望给人带去光明，但更多时候只需播下一颗种子，自然有微光照拂，雨露滋养。恰如其分的表达观点，往往可以事半功倍。"/>
  <p:tag name="KSO_WM_UNIT_SUBTYPE" val="a"/>
  <p:tag name="KSO_WM_UNIT_TEXT_FILL_FORE_SCHEMECOLOR_INDEX_BRIGHTNESS" val="0"/>
  <p:tag name="KSO_WM_UNIT_TEXT_FILL_FORE_SCHEMECOLOR_INDEX" val="14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3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04635_1*f*2"/>
  <p:tag name="KSO_WM_TEMPLATE_CATEGORY" val="diagram"/>
  <p:tag name="KSO_WM_TEMPLATE_INDEX" val="20204635"/>
  <p:tag name="KSO_WM_UNIT_LAYERLEVEL" val="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0;您的正文已经简明扼要，但信息却错综复杂，需要用更多的文字来表述；但请您尽可能提炼思想的精髓，否则容易造成观者的阅读压力，适得其反。&#10;正如我们都希望改变世界，希望给人带去光明，但更多时候只需播下一颗种子，自然有微光照拂，雨露滋养。恰如其分的表达观点，往往可以事半功倍。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4635_1*i*3"/>
  <p:tag name="KSO_WM_TEMPLATE_CATEGORY" val="diagram"/>
  <p:tag name="KSO_WM_TEMPLATE_INDEX" val="20204635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904*1946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0829_1*d*1"/>
  <p:tag name="KSO_WM_TEMPLATE_CATEGORY" val="diagram"/>
  <p:tag name="KSO_WM_TEMPLATE_INDEX" val="20210829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030c77cf0e54f4ebca6c713182aa63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79041e4d47374d9a9219d79047a31cbf"/>
  <p:tag name="KSO_WM_TEMPLATE_ASSEMBLE_XID" val="60656ea04054ed1e2fb7fcba"/>
  <p:tag name="KSO_WM_TEMPLATE_ASSEMBLE_GROUPID" val="60656ea04054ed1e2fb7fcb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16*438"/>
  <p:tag name="TABLE_ENDDRAG_RECT" val="47*97*616*43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16,&quot;width&quot;:8288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855,&quot;width&quot;:4344}"/>
</p:tagLst>
</file>

<file path=ppt/theme/theme1.xml><?xml version="1.0" encoding="utf-8"?>
<a:theme xmlns:a="http://schemas.openxmlformats.org/drawingml/2006/main" name="第一PPT，www.1ppt.com">
  <a:themeElements>
    <a:clrScheme name="自定义 14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B5C94"/>
      </a:accent1>
      <a:accent2>
        <a:srgbClr val="BFBFBF"/>
      </a:accent2>
      <a:accent3>
        <a:srgbClr val="3B5C94"/>
      </a:accent3>
      <a:accent4>
        <a:srgbClr val="BFBFBF"/>
      </a:accent4>
      <a:accent5>
        <a:srgbClr val="3B5C94"/>
      </a:accent5>
      <a:accent6>
        <a:srgbClr val="BFBFBF"/>
      </a:accent6>
      <a:hlink>
        <a:srgbClr val="3B5C94"/>
      </a:hlink>
      <a:folHlink>
        <a:srgbClr val="BFBFB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1241</Words>
  <Application>Microsoft Office PowerPoint</Application>
  <PresentationFormat>自定义</PresentationFormat>
  <Paragraphs>133</Paragraphs>
  <Slides>23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Arial</vt:lpstr>
      <vt:lpstr>Calibri</vt:lpstr>
      <vt:lpstr>微软雅黑</vt:lpstr>
      <vt:lpstr>微软雅黑</vt:lpstr>
      <vt:lpstr>Arial Black</vt:lpstr>
      <vt:lpstr>Wingdings</vt:lpstr>
      <vt:lpstr>Calibri Light</vt:lpstr>
      <vt:lpstr>-apple-system</vt:lpstr>
      <vt:lpstr>第一PPT，www.1ppt.com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项目设计-通信协议选择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云端接收到数据后需要进行解码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21</cp:keywords>
  <cp:lastModifiedBy/>
  <cp:revision>18</cp:revision>
  <dcterms:created xsi:type="dcterms:W3CDTF">2016-12-13T18:48:00Z</dcterms:created>
  <dcterms:modified xsi:type="dcterms:W3CDTF">2024-06-20T08:50:18Z</dcterms:modified>
  <cp:version>117972356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KSOTemplateUUID">
    <vt:lpwstr>v1.0_mb_xj9+w1Osk9Mi0j158qEcBg==</vt:lpwstr>
  </property>
  <property fmtid="{D5CDD505-2E9C-101B-9397-08002B2CF9AE}" pid="4" name="ICV">
    <vt:lpwstr>A807FC798F47495DA49C7DA7253CD6B6_12</vt:lpwstr>
  </property>
  <property fmtid="{D5CDD505-2E9C-101B-9397-08002B2CF9AE}" pid="5" name="MSIP_Label_defa4170-0d19-0005-0004-bc88714345d2_Enabled">
    <vt:lpwstr>true</vt:lpwstr>
  </property>
  <property fmtid="{D5CDD505-2E9C-101B-9397-08002B2CF9AE}" pid="6" name="MSIP_Label_defa4170-0d19-0005-0004-bc88714345d2_SetDate">
    <vt:lpwstr>2024-06-20T05:07:19Z</vt:lpwstr>
  </property>
  <property fmtid="{D5CDD505-2E9C-101B-9397-08002B2CF9AE}" pid="7" name="MSIP_Label_defa4170-0d19-0005-0004-bc88714345d2_Method">
    <vt:lpwstr>Standard</vt:lpwstr>
  </property>
  <property fmtid="{D5CDD505-2E9C-101B-9397-08002B2CF9AE}" pid="8" name="MSIP_Label_defa4170-0d19-0005-0004-bc88714345d2_Name">
    <vt:lpwstr>defa4170-0d19-0005-0004-bc88714345d2</vt:lpwstr>
  </property>
  <property fmtid="{D5CDD505-2E9C-101B-9397-08002B2CF9AE}" pid="9" name="MSIP_Label_defa4170-0d19-0005-0004-bc88714345d2_SiteId">
    <vt:lpwstr>3a53052d-8531-4814-9228-7051b55b9e58</vt:lpwstr>
  </property>
  <property fmtid="{D5CDD505-2E9C-101B-9397-08002B2CF9AE}" pid="10" name="MSIP_Label_defa4170-0d19-0005-0004-bc88714345d2_ActionId">
    <vt:lpwstr>3bdef455-6dce-4b5c-af1b-948fd0c16735</vt:lpwstr>
  </property>
  <property fmtid="{D5CDD505-2E9C-101B-9397-08002B2CF9AE}" pid="11" name="MSIP_Label_defa4170-0d19-0005-0004-bc88714345d2_ContentBits">
    <vt:lpwstr>0</vt:lpwstr>
  </property>
</Properties>
</file>