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5"/>
  </p:handoutMasterIdLst>
  <p:sldIdLst>
    <p:sldId id="2891" r:id="rId3"/>
    <p:sldId id="321" r:id="rId4"/>
    <p:sldId id="2903" r:id="rId6"/>
    <p:sldId id="2892" r:id="rId7"/>
    <p:sldId id="2893" r:id="rId8"/>
    <p:sldId id="2894" r:id="rId9"/>
    <p:sldId id="2925" r:id="rId10"/>
    <p:sldId id="2895" r:id="rId11"/>
    <p:sldId id="2896" r:id="rId12"/>
    <p:sldId id="2897" r:id="rId13"/>
    <p:sldId id="2904" r:id="rId14"/>
    <p:sldId id="2916" r:id="rId15"/>
    <p:sldId id="2898" r:id="rId16"/>
    <p:sldId id="2900" r:id="rId17"/>
    <p:sldId id="2899" r:id="rId18"/>
    <p:sldId id="2901" r:id="rId19"/>
    <p:sldId id="2921" r:id="rId20"/>
    <p:sldId id="2922" r:id="rId21"/>
    <p:sldId id="2923" r:id="rId22"/>
    <p:sldId id="2924" r:id="rId23"/>
    <p:sldId id="2939" r:id="rId24"/>
  </p:sldIdLst>
  <p:sldSz cx="12190095" cy="6858000"/>
  <p:notesSz cx="7099300" cy="10234295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16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tags" Target="../tags/tag5.xml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7.xml"/><Relationship Id="rId2" Type="http://schemas.openxmlformats.org/officeDocument/2006/relationships/image" Target="../media/image11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10.xml"/><Relationship Id="rId2" Type="http://schemas.openxmlformats.org/officeDocument/2006/relationships/image" Target="../media/image17.png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团队成员：易菁昀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夏阔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苏烔榆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2024.01.19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精读了哪些包中的哪些类，总共精读了多少行代码（约</a:t>
            </a:r>
            <a:r>
              <a:rPr lang="en-US" altLang="zh-CN" dirty="0"/>
              <a:t>4900</a:t>
            </a:r>
            <a:r>
              <a:rPr lang="zh-CN" altLang="en-US" dirty="0"/>
              <a:t>）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sz="1800" dirty="0"/>
              <a:t>data包（MetaData、Node、SqlNote、Task等），note包（Contact、Notes等），ui包（AlarmReceiver、DateTimePickerDialog、DatetimePicker），model包   （Note、WorkingNote），gtask包(Task、TaskList)</a:t>
            </a:r>
            <a:endParaRPr lang="en-US" altLang="zh-CN" sz="1800" dirty="0"/>
          </a:p>
          <a:p>
            <a:r>
              <a:rPr lang="zh-CN" altLang="en-US" dirty="0"/>
              <a:t>标注了哪些包中的哪些类，总共标注了多少行代码（</a:t>
            </a:r>
            <a:r>
              <a:rPr lang="en-US" altLang="zh-CN" dirty="0"/>
              <a:t>1091</a:t>
            </a:r>
            <a:r>
              <a:rPr lang="zh-CN" altLang="en-US" dirty="0"/>
              <a:t>）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sz="1780" dirty="0"/>
              <a:t>data包（MetaData、Node、SqlNote、Task等），tool包（BackuoUtils、DataUtils、ResourceParser）ui包（AlarmReceiver、DateTimePickerDialog、DatetimePicker），model包（Note、WorkingNote）</a:t>
            </a:r>
            <a:endParaRPr lang="en-US" altLang="zh-CN" sz="1780" dirty="0"/>
          </a:p>
          <a:p>
            <a:r>
              <a:rPr lang="zh-CN" altLang="en-US" dirty="0"/>
              <a:t>新增了哪些功能，新增了哪些类，新增了多少行代码（</a:t>
            </a:r>
            <a:r>
              <a:rPr lang="en-US" altLang="zh-CN" dirty="0"/>
              <a:t>1060</a:t>
            </a:r>
            <a:r>
              <a:rPr lang="zh-CN" altLang="en-US" dirty="0"/>
              <a:t>）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000" dirty="0"/>
              <a:t>新增密码功能(ChangingPassword 类、DeletingPassword 类、LoginActivity 类、SettingPassword 类、activity_change_password.xml、activity_delete_password.xml、activity_login.xml、activity_set_loginpassword.xml)</a:t>
            </a:r>
            <a:endParaRPr lang="zh-CN" altLang="en-US" sz="2000" dirty="0"/>
          </a:p>
          <a:p>
            <a:pPr marL="0" indent="0">
              <a:buNone/>
            </a:pPr>
            <a:r>
              <a:rPr lang="zh-CN" altLang="en-US" sz="2000" dirty="0"/>
              <a:t>新增登陆欢迎界面（</a:t>
            </a:r>
            <a:r>
              <a:rPr lang="en-US" altLang="zh-CN" sz="2000" dirty="0"/>
              <a:t>SplashActivity</a:t>
            </a:r>
            <a:r>
              <a:rPr lang="zh-CN" altLang="en-US" sz="2000" dirty="0"/>
              <a:t>）</a:t>
            </a:r>
            <a:endParaRPr lang="zh-CN" altLang="en-US" sz="20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开源软件泛读、标注和维护报告文档：多少页（</a:t>
            </a:r>
            <a:r>
              <a:rPr lang="en-US" altLang="zh-CN" dirty="0"/>
              <a:t>20</a:t>
            </a:r>
            <a:r>
              <a:rPr lang="zh-CN" altLang="en-US" dirty="0"/>
              <a:t>）、多少张图（</a:t>
            </a:r>
            <a:r>
              <a:rPr lang="en-US" altLang="zh-CN" dirty="0"/>
              <a:t>19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开源软件的质量分析报告文档：多少页（</a:t>
            </a:r>
            <a:r>
              <a:rPr lang="en-US" altLang="zh-CN" dirty="0"/>
              <a:t>7</a:t>
            </a:r>
            <a:r>
              <a:rPr lang="zh-CN" altLang="en-US" dirty="0"/>
              <a:t>）、多少张图（</a:t>
            </a:r>
            <a:r>
              <a:rPr lang="en-US" altLang="zh-CN" dirty="0"/>
              <a:t>10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易菁昀</a:t>
            </a:r>
            <a:r>
              <a:rPr lang="en-US" altLang="zh-CN" dirty="0"/>
              <a:t> 1.05 </a:t>
            </a:r>
            <a:r>
              <a:rPr lang="zh-CN" altLang="en-US" dirty="0"/>
              <a:t>；夏阔</a:t>
            </a:r>
            <a:r>
              <a:rPr lang="en-US" altLang="zh-CN" dirty="0"/>
              <a:t> 1</a:t>
            </a:r>
            <a:r>
              <a:rPr lang="zh-CN" altLang="en-US" dirty="0"/>
              <a:t>；苏烔榆</a:t>
            </a:r>
            <a:r>
              <a:rPr lang="en-US" altLang="zh-CN" dirty="0"/>
              <a:t> 0.95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4" name="内容占位符 3" descr="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86125" y="620395"/>
            <a:ext cx="4794885" cy="58959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内容占位符 3" descr="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70430" y="1226185"/>
            <a:ext cx="7658100" cy="48387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4107649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56590"/>
            <a:ext cx="6069965" cy="5883910"/>
          </a:xfrm>
          <a:prstGeom prst="rect">
            <a:avLst/>
          </a:prstGeom>
        </p:spPr>
      </p:pic>
      <p:pic>
        <p:nvPicPr>
          <p:cNvPr id="1156465063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33465" y="716280"/>
            <a:ext cx="5736590" cy="58400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3840" y="656590"/>
            <a:ext cx="8940800" cy="59582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pic>
        <p:nvPicPr>
          <p:cNvPr id="1137175549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60" y="716280"/>
            <a:ext cx="6166485" cy="5480050"/>
          </a:xfrm>
          <a:prstGeom prst="rect">
            <a:avLst/>
          </a:prstGeom>
        </p:spPr>
      </p:pic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34660" y="800735"/>
            <a:ext cx="6607175" cy="56730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6558659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6210" y="678815"/>
            <a:ext cx="5308600" cy="5871845"/>
          </a:xfrm>
          <a:prstGeom prst="rect">
            <a:avLst/>
          </a:prstGeom>
        </p:spPr>
      </p:pic>
      <p:pic>
        <p:nvPicPr>
          <p:cNvPr id="91891097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87097" y="1124268"/>
            <a:ext cx="5274310" cy="17760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4675278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06750" y="1198245"/>
            <a:ext cx="5746750" cy="49695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小米便签界面简洁易操作；具有较快的响应速度和稳定性；</a:t>
            </a:r>
            <a:endParaRPr lang="en-US" altLang="zh-CN" dirty="0"/>
          </a:p>
          <a:p>
            <a:r>
              <a:rPr lang="zh-CN" altLang="en-US" dirty="0"/>
              <a:t>存在哪些质量问题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问题</a:t>
            </a:r>
            <a:r>
              <a:rPr lang="en-US" altLang="zh-CN" dirty="0"/>
              <a:t>1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在</a:t>
            </a:r>
            <a:r>
              <a:rPr lang="en-US" altLang="zh-CN" sz="2800" dirty="0"/>
              <a:t>BackupUtils</a:t>
            </a:r>
            <a:r>
              <a:rPr lang="zh-CN" altLang="en-US" sz="2800" dirty="0"/>
              <a:t>代码中，使用完资源对象后未关闭，容易引发内存泄漏溢出的问题，需要在</a:t>
            </a:r>
            <a:r>
              <a:rPr lang="en-US" altLang="zh-CN" sz="2800" dirty="0"/>
              <a:t>finally</a:t>
            </a:r>
            <a:r>
              <a:rPr lang="zh-CN" altLang="en-US" sz="2800" dirty="0"/>
              <a:t>块中添加</a:t>
            </a:r>
            <a:r>
              <a:rPr lang="en-US" altLang="zh-CN" sz="2800" dirty="0"/>
              <a:t>fos.close()</a:t>
            </a:r>
            <a:r>
              <a:rPr lang="zh-CN" altLang="en-US" sz="2800" dirty="0"/>
              <a:t>语句</a:t>
            </a:r>
            <a:endParaRPr lang="zh-CN" altLang="en-US" sz="2800" dirty="0"/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endParaRPr lang="en-US" altLang="zh-CN" sz="2800" dirty="0"/>
          </a:p>
        </p:txBody>
      </p:sp>
      <p:pic>
        <p:nvPicPr>
          <p:cNvPr id="5" name="图片 4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05" y="4401185"/>
            <a:ext cx="4673600" cy="2118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小米便签</a:t>
            </a:r>
            <a:r>
              <a:rPr lang="zh-CN" altLang="en-US"/>
              <a:t>质量分析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问题</a:t>
            </a:r>
            <a:r>
              <a:rPr lang="en-US" altLang="zh-CN"/>
              <a:t>2</a:t>
            </a:r>
            <a:endParaRPr lang="en-US" altLang="zh-CN"/>
          </a:p>
          <a:p>
            <a:pPr marL="0" indent="0">
              <a:buNone/>
            </a:pPr>
            <a:r>
              <a:rPr lang="zh-CN" altLang="en-US" sz="2400"/>
              <a:t>部分代码实现较为复杂，对理解和维护造成一些困难</a:t>
            </a:r>
            <a:endParaRPr lang="zh-CN" altLang="en-US" sz="24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同样在</a:t>
            </a:r>
            <a:r>
              <a:rPr lang="en-US" altLang="zh-CN" sz="2000"/>
              <a:t>BackupUtils</a:t>
            </a:r>
            <a:r>
              <a:rPr lang="zh-CN" altLang="en-US" sz="2000"/>
              <a:t>中，此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处连续使用了多个</a:t>
            </a:r>
            <a:r>
              <a:rPr lang="en-US" altLang="zh-CN" sz="2000"/>
              <a:t>if</a:t>
            </a:r>
            <a:r>
              <a:rPr lang="zh-CN" altLang="en-US" sz="2000"/>
              <a:t>嵌套循环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结构，使得整个程序嵌套层数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过多，程序控制结构较为复杂，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影响了代码的可读性可维护性。</a:t>
            </a:r>
            <a:endParaRPr lang="zh-CN" altLang="en-US" sz="2000"/>
          </a:p>
        </p:txBody>
      </p:sp>
      <p:pic>
        <p:nvPicPr>
          <p:cNvPr id="5" name="图片 4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2410" y="2673350"/>
            <a:ext cx="8119110" cy="37630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17955" y="348551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86605" y="608330"/>
            <a:ext cx="2760345" cy="59340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81860" y="1218565"/>
            <a:ext cx="7635240" cy="48539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1601471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8472" y="716280"/>
            <a:ext cx="5274310" cy="5542280"/>
          </a:xfrm>
          <a:prstGeom prst="rect">
            <a:avLst/>
          </a:prstGeom>
        </p:spPr>
      </p:pic>
      <p:pic>
        <p:nvPicPr>
          <p:cNvPr id="49217733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39827" y="728980"/>
            <a:ext cx="5274310" cy="55460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197778603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0360" y="716280"/>
            <a:ext cx="6191885" cy="58699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49800" y="645160"/>
            <a:ext cx="2875915" cy="6028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38687" y="506730"/>
            <a:ext cx="2712720" cy="5844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38687" y="278130"/>
            <a:ext cx="2712720" cy="6301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53927" y="727710"/>
            <a:ext cx="2682240" cy="56159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793865" y="30543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运行和演示小米便签的功能</a:t>
            </a:r>
            <a:endParaRPr lang="zh-CN" altLang="en-US"/>
          </a:p>
        </p:txBody>
      </p:sp>
      <p:pic>
        <p:nvPicPr>
          <p:cNvPr id="4" name="内容占位符 3" descr="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6490" y="1016635"/>
            <a:ext cx="2284730" cy="503999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20" y="1016635"/>
            <a:ext cx="2299335" cy="5039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DOC_GUID" val="{cb355037-087a-4cdd-a4de-972ce56b9656}"/>
  <p:tag name="commondata" val="eyJoZGlkIjoiMzE5ZWE1YjgwMzc1YzZlNWVlNzZlNjRiZGNmZjc1OWQ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1244</Words>
  <Application>WPS 演示</Application>
  <PresentationFormat>自定义</PresentationFormat>
  <Paragraphs>81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微信用户</cp:lastModifiedBy>
  <cp:revision>2475</cp:revision>
  <dcterms:created xsi:type="dcterms:W3CDTF">2113-01-01T00:00:00Z</dcterms:created>
  <dcterms:modified xsi:type="dcterms:W3CDTF">2024-01-20T06:54:47Z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CEBA3A37FECF45A2A95FA715E1501254_13</vt:lpwstr>
  </property>
</Properties>
</file>