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"/>
  </p:notesMasterIdLst>
  <p:handoutMasterIdLst>
    <p:handoutMasterId r:id="rId25"/>
  </p:handoutMasterIdLst>
  <p:sldIdLst>
    <p:sldId id="2891" r:id="rId3"/>
    <p:sldId id="321" r:id="rId4"/>
    <p:sldId id="2903" r:id="rId6"/>
    <p:sldId id="2892" r:id="rId7"/>
    <p:sldId id="2893" r:id="rId8"/>
    <p:sldId id="2894" r:id="rId9"/>
    <p:sldId id="2925" r:id="rId10"/>
    <p:sldId id="2895" r:id="rId11"/>
    <p:sldId id="2896" r:id="rId12"/>
    <p:sldId id="2897" r:id="rId13"/>
    <p:sldId id="2904" r:id="rId14"/>
    <p:sldId id="2916" r:id="rId15"/>
    <p:sldId id="2898" r:id="rId16"/>
    <p:sldId id="2900" r:id="rId17"/>
    <p:sldId id="2899" r:id="rId18"/>
    <p:sldId id="2901" r:id="rId19"/>
    <p:sldId id="2921" r:id="rId20"/>
    <p:sldId id="2922" r:id="rId21"/>
    <p:sldId id="2923" r:id="rId22"/>
    <p:sldId id="2924" r:id="rId23"/>
    <p:sldId id="2939" r:id="rId24"/>
  </p:sldIdLst>
  <p:sldSz cx="12190095" cy="6858000"/>
  <p:notesSz cx="7099300" cy="10234295"/>
  <p:custDataLst>
    <p:tags r:id="rId30"/>
  </p:custData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1pPr>
    <a:lvl2pPr marL="455930" indent="1905" algn="l" rtl="0" eaLnBrk="0" fontAlgn="base" hangingPunct="0">
      <a:spcBef>
        <a:spcPct val="0"/>
      </a:spcBef>
      <a:spcAft>
        <a:spcPct val="0"/>
      </a:spcAft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2pPr>
    <a:lvl3pPr marL="913130" indent="1905" algn="l" rtl="0" eaLnBrk="0" fontAlgn="base" hangingPunct="0">
      <a:spcBef>
        <a:spcPct val="0"/>
      </a:spcBef>
      <a:spcAft>
        <a:spcPct val="0"/>
      </a:spcAft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3pPr>
    <a:lvl4pPr marL="1370330" indent="1905" algn="l" rtl="0" eaLnBrk="0" fontAlgn="base" hangingPunct="0">
      <a:spcBef>
        <a:spcPct val="0"/>
      </a:spcBef>
      <a:spcAft>
        <a:spcPct val="0"/>
      </a:spcAft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4pPr>
    <a:lvl5pPr marL="1827530" indent="1905" algn="l" rtl="0" eaLnBrk="0" fontAlgn="base" hangingPunct="0">
      <a:spcBef>
        <a:spcPct val="0"/>
      </a:spcBef>
      <a:spcAft>
        <a:spcPct val="0"/>
      </a:spcAft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5pPr>
    <a:lvl6pPr marL="2286000" algn="l" defTabSz="914400" rtl="0" eaLnBrk="1" latinLnBrk="0" hangingPunct="1"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6pPr>
    <a:lvl7pPr marL="2743200" algn="l" defTabSz="914400" rtl="0" eaLnBrk="1" latinLnBrk="0" hangingPunct="1"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7pPr>
    <a:lvl8pPr marL="3200400" algn="l" defTabSz="914400" rtl="0" eaLnBrk="1" latinLnBrk="0" hangingPunct="1"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8pPr>
    <a:lvl9pPr marL="3657600" algn="l" defTabSz="914400" rtl="0" eaLnBrk="1" latinLnBrk="0" hangingPunct="1"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92" userDrawn="1">
          <p15:clr>
            <a:srgbClr val="A4A3A4"/>
          </p15:clr>
        </p15:guide>
        <p15:guide id="2" pos="3779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hen Wei" initials="CW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DADE42"/>
    <a:srgbClr val="E05E40"/>
    <a:srgbClr val="F99527"/>
    <a:srgbClr val="9EC1F4"/>
    <a:srgbClr val="F3698A"/>
    <a:srgbClr val="E99417"/>
    <a:srgbClr val="BA2D06"/>
    <a:srgbClr val="005BE2"/>
    <a:srgbClr val="00923F"/>
    <a:srgbClr val="00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22" autoAdjust="0"/>
    <p:restoredTop sz="87638" autoAdjust="0"/>
  </p:normalViewPr>
  <p:slideViewPr>
    <p:cSldViewPr showGuides="1">
      <p:cViewPr varScale="1">
        <p:scale>
          <a:sx n="62" d="100"/>
          <a:sy n="62" d="100"/>
        </p:scale>
        <p:origin x="58" y="103"/>
      </p:cViewPr>
      <p:guideLst>
        <p:guide orient="horz" pos="2092"/>
        <p:guide pos="377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0" d="100"/>
        <a:sy n="60" d="100"/>
      </p:scale>
      <p:origin x="0" y="0"/>
    </p:cViewPr>
  </p:sorterViewPr>
  <p:notesViewPr>
    <p:cSldViewPr>
      <p:cViewPr varScale="1">
        <p:scale>
          <a:sx n="52" d="100"/>
          <a:sy n="52" d="100"/>
        </p:scale>
        <p:origin x="-1464" y="-108"/>
      </p:cViewPr>
      <p:guideLst>
        <p:guide orient="horz" pos="3122"/>
        <p:guide pos="2201"/>
      </p:guideLst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30" Type="http://schemas.openxmlformats.org/officeDocument/2006/relationships/tags" Target="tags/tag15.xml"/><Relationship Id="rId3" Type="http://schemas.openxmlformats.org/officeDocument/2006/relationships/slide" Target="slides/slide1.xml"/><Relationship Id="rId29" Type="http://schemas.openxmlformats.org/officeDocument/2006/relationships/commentAuthors" Target="commentAuthors.xml"/><Relationship Id="rId28" Type="http://schemas.openxmlformats.org/officeDocument/2006/relationships/tableStyles" Target="tableStyles.xml"/><Relationship Id="rId27" Type="http://schemas.openxmlformats.org/officeDocument/2006/relationships/viewProps" Target="viewProps.xml"/><Relationship Id="rId26" Type="http://schemas.openxmlformats.org/officeDocument/2006/relationships/presProps" Target="presProps.xml"/><Relationship Id="rId25" Type="http://schemas.openxmlformats.org/officeDocument/2006/relationships/handoutMaster" Target="handoutMasters/handoutMaster1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t" anchorCtr="0" compatLnSpc="1"/>
          <a:lstStyle>
            <a:lvl1pPr algn="l" defTabSz="990600" eaLnBrk="1" hangingPunct="1">
              <a:lnSpc>
                <a:spcPct val="100000"/>
              </a:lnSpc>
              <a:spcBef>
                <a:spcPct val="0"/>
              </a:spcBef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5769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2725" y="0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t" anchorCtr="0" compatLnSpc="1"/>
          <a:lstStyle>
            <a:lvl1pPr algn="r" defTabSz="990600" eaLnBrk="1" hangingPunct="1">
              <a:lnSpc>
                <a:spcPct val="100000"/>
              </a:lnSpc>
              <a:spcBef>
                <a:spcPct val="0"/>
              </a:spcBef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5770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23438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b" anchorCtr="0" compatLnSpc="1"/>
          <a:lstStyle>
            <a:lvl1pPr algn="l" defTabSz="990600" eaLnBrk="1" hangingPunct="1">
              <a:lnSpc>
                <a:spcPct val="100000"/>
              </a:lnSpc>
              <a:spcBef>
                <a:spcPct val="0"/>
              </a:spcBef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5770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2725" y="9723438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b" anchorCtr="0" compatLnSpc="1"/>
          <a:lstStyle>
            <a:lvl1pPr algn="r" defTabSz="990600" eaLnBrk="1" hangingPunct="1"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97498E72-F95B-4683-94F3-040E690CAC2B}" type="slidenum">
              <a:rPr lang="zh-CN" altLang="en-US"/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t" anchorCtr="0" compatLnSpc="1"/>
          <a:lstStyle>
            <a:lvl1pPr algn="l" defTabSz="990600" eaLnBrk="1" hangingPunct="1">
              <a:lnSpc>
                <a:spcPct val="100000"/>
              </a:lnSpc>
              <a:spcBef>
                <a:spcPct val="0"/>
              </a:spcBef>
              <a:defRPr sz="1300" b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t" anchorCtr="0" compatLnSpc="1"/>
          <a:lstStyle>
            <a:lvl1pPr algn="r" defTabSz="990600" eaLnBrk="1" hangingPunct="1">
              <a:lnSpc>
                <a:spcPct val="100000"/>
              </a:lnSpc>
              <a:spcBef>
                <a:spcPct val="0"/>
              </a:spcBef>
              <a:defRPr sz="1300" b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39700" y="768350"/>
            <a:ext cx="6819900" cy="38369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98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3" y="4860925"/>
            <a:ext cx="5680075" cy="460533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t" anchorCtr="0" compatLnSpc="1"/>
          <a:lstStyle/>
          <a:p>
            <a:pPr lvl="0"/>
            <a:r>
              <a:rPr lang="zh-CN" altLang="en-US" noProof="0"/>
              <a:t>单击此处编辑母版文本样式</a:t>
            </a:r>
            <a:endParaRPr lang="zh-CN" altLang="en-US" noProof="0"/>
          </a:p>
          <a:p>
            <a:pPr lvl="1"/>
            <a:r>
              <a:rPr lang="zh-CN" altLang="en-US" noProof="0"/>
              <a:t>第二级</a:t>
            </a:r>
            <a:endParaRPr lang="zh-CN" altLang="en-US" noProof="0"/>
          </a:p>
          <a:p>
            <a:pPr lvl="2"/>
            <a:r>
              <a:rPr lang="zh-CN" altLang="en-US" noProof="0"/>
              <a:t>第三级</a:t>
            </a:r>
            <a:endParaRPr lang="zh-CN" altLang="en-US" noProof="0"/>
          </a:p>
          <a:p>
            <a:pPr lvl="3"/>
            <a:r>
              <a:rPr lang="zh-CN" altLang="en-US" noProof="0"/>
              <a:t>第四级</a:t>
            </a:r>
            <a:endParaRPr lang="zh-CN" altLang="en-US" noProof="0"/>
          </a:p>
          <a:p>
            <a:pPr lvl="4"/>
            <a:r>
              <a:rPr lang="zh-CN" altLang="en-US" noProof="0"/>
              <a:t>第五级</a:t>
            </a:r>
            <a:endParaRPr lang="zh-CN" altLang="en-US" noProof="0"/>
          </a:p>
        </p:txBody>
      </p:sp>
      <p:sp>
        <p:nvSpPr>
          <p:cNvPr id="4199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b" anchorCtr="0" compatLnSpc="1"/>
          <a:lstStyle>
            <a:lvl1pPr algn="l" defTabSz="990600" eaLnBrk="1" hangingPunct="1">
              <a:lnSpc>
                <a:spcPct val="100000"/>
              </a:lnSpc>
              <a:spcBef>
                <a:spcPct val="0"/>
              </a:spcBef>
              <a:defRPr sz="1300" b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199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b" anchorCtr="0" compatLnSpc="1"/>
          <a:lstStyle>
            <a:lvl1pPr algn="r" defTabSz="990600" eaLnBrk="1" hangingPunct="1">
              <a:defRPr sz="1300" b="0">
                <a:solidFill>
                  <a:schemeClr val="tx1"/>
                </a:solidFill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39428754-80EA-4722-B222-5EB445CA1959}" type="slidenum">
              <a:rPr lang="zh-CN" altLang="en-US"/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宋体" panose="02010600030101010101" pitchFamily="2" charset="-122"/>
      </a:defRPr>
    </a:lvl1pPr>
    <a:lvl2pPr marL="45593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2pPr>
    <a:lvl3pPr marL="91313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3pPr>
    <a:lvl4pPr marL="137033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4pPr>
    <a:lvl5pPr marL="182753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765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6965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8195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8196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4D28D-253E-4F96-973E-B86D8768EC0F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8195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8196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03275" indent="-307975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369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7322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27580" indent="-24638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847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1419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991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56380" indent="-24638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BF4D28D-253E-4F96-973E-B86D8768EC0F}" type="slidenum">
              <a:rPr lang="zh-CN" altLang="en-US" sz="1300" smtClean="0"/>
            </a:fld>
            <a:endParaRPr lang="en-US" altLang="zh-CN" sz="130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2"/>
          <p:cNvSpPr/>
          <p:nvPr userDrawn="1"/>
        </p:nvSpPr>
        <p:spPr>
          <a:xfrm>
            <a:off x="8831263" y="4221163"/>
            <a:ext cx="3322637" cy="21955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lnSpc>
                <a:spcPct val="160000"/>
              </a:lnSpc>
              <a:spcBef>
                <a:spcPct val="5000"/>
              </a:spcBef>
              <a:defRPr/>
            </a:pPr>
            <a:endParaRPr lang="zh-CN" altLang="en-US" sz="2800"/>
          </a:p>
        </p:txBody>
      </p:sp>
      <p:pic>
        <p:nvPicPr>
          <p:cNvPr id="3" name="Picture 2"/>
          <p:cNvPicPr preferRelativeResize="0">
            <a:picLocks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" y="0"/>
            <a:ext cx="121824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 preferRelativeResize="0">
            <a:picLocks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" y="0"/>
            <a:ext cx="121729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0" algn="l" hangingPunct="0">
              <a:defRPr sz="4000" b="1">
                <a:solidFill>
                  <a:schemeClr val="bg1"/>
                </a:solidFill>
                <a:effectLst/>
                <a:latin typeface="+mn-ea"/>
                <a:ea typeface="+mn-ea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12" name="内容占位符 2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  <a:prstGeom prst="rect">
            <a:avLst/>
          </a:prstGeom>
        </p:spPr>
        <p:txBody>
          <a:bodyPr/>
          <a:lstStyle>
            <a:lvl1pPr marL="342900" indent="-342900">
              <a:buFont typeface="Wingdings" panose="05000000000000000000" pitchFamily="2" charset="2"/>
              <a:buChar char=""/>
              <a:defRPr b="1">
                <a:solidFill>
                  <a:srgbClr val="002060"/>
                </a:solidFill>
              </a:defRPr>
            </a:lvl1pPr>
            <a:lvl2pPr marL="742950" marR="0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defRPr>
                <a:solidFill>
                  <a:srgbClr val="002060"/>
                </a:solidFill>
              </a:defRPr>
            </a:lvl2pPr>
            <a:lvl3pPr marL="1143000" indent="-228600">
              <a:buFont typeface="Wingdings" panose="05000000000000000000" pitchFamily="2" charset="2"/>
              <a:buChar char="p"/>
              <a:defRPr>
                <a:solidFill>
                  <a:srgbClr val="002060"/>
                </a:solidFill>
              </a:defRPr>
            </a:lvl3pPr>
            <a:lvl4pPr marL="1600200" indent="-228600">
              <a:buFont typeface="Wingdings" panose="05000000000000000000" pitchFamily="2" charset="2"/>
              <a:buChar char="n"/>
              <a:defRPr>
                <a:solidFill>
                  <a:srgbClr val="002060"/>
                </a:solidFill>
              </a:defRPr>
            </a:lvl4pPr>
            <a:lvl5pPr marL="1828800" indent="0">
              <a:buFont typeface="Wingdings" panose="05000000000000000000" pitchFamily="2" charset="2"/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第二级单击此处编辑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</p:txBody>
      </p:sp>
    </p:spTree>
  </p:cSld>
  <p:clrMapOvr>
    <a:masterClrMapping/>
  </p:clrMapOvr>
  <p:transition>
    <p:fade/>
  </p:transition>
  <p:hf hd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505" y="1481328"/>
            <a:ext cx="10971086" cy="4525963"/>
          </a:xfrm>
        </p:spPr>
        <p:txBody>
          <a:bodyPr/>
          <a:lstStyle>
            <a:lvl1pPr>
              <a:defRPr b="1"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>
              <a:defRPr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2pPr>
            <a:lvl3pPr>
              <a:defRPr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3pPr>
            <a:lvl4pPr>
              <a:defRPr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4pPr>
            <a:lvl5pPr>
              <a:defRPr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5pPr>
          </a:lstStyle>
          <a:p>
            <a:pPr lvl="0" eaLnBrk="1" latinLnBrk="0" hangingPunct="1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 eaLnBrk="1" latinLnBrk="0" hangingPunct="1"/>
            <a:r>
              <a:rPr lang="zh-CN" altLang="en-US" dirty="0"/>
              <a:t>第二级</a:t>
            </a:r>
            <a:endParaRPr lang="zh-CN" altLang="en-US" dirty="0"/>
          </a:p>
          <a:p>
            <a:pPr lvl="2" eaLnBrk="1" latinLnBrk="0" hangingPunct="1"/>
            <a:r>
              <a:rPr lang="zh-CN" altLang="en-US" dirty="0"/>
              <a:t>第三级</a:t>
            </a:r>
            <a:endParaRPr lang="zh-CN" altLang="en-US" dirty="0"/>
          </a:p>
          <a:p>
            <a:pPr lvl="3" eaLnBrk="1" latinLnBrk="0" hangingPunct="1"/>
            <a:r>
              <a:rPr lang="zh-CN" altLang="en-US" dirty="0"/>
              <a:t>第四级</a:t>
            </a:r>
            <a:endParaRPr lang="zh-CN" altLang="en-US" dirty="0"/>
          </a:p>
          <a:p>
            <a:pPr lvl="4" eaLnBrk="1" latinLnBrk="0" hangingPunct="1"/>
            <a:r>
              <a:rPr lang="zh-CN" altLang="en-US" dirty="0"/>
              <a:t>第五级</a:t>
            </a:r>
            <a:endParaRPr kumimoji="0" 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590935" y="6407944"/>
            <a:ext cx="2559920" cy="365760"/>
          </a:xfrm>
        </p:spPr>
        <p:txBody>
          <a:bodyPr/>
          <a:lstStyle>
            <a:lvl1pPr>
              <a:defRPr b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5423078" y="6407944"/>
            <a:ext cx="3133752" cy="365125"/>
          </a:xfrm>
        </p:spPr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11182818" y="6407944"/>
            <a:ext cx="832681" cy="365125"/>
          </a:xfrm>
        </p:spPr>
        <p:txBody>
          <a:bodyPr/>
          <a:lstStyle>
            <a:lvl1pPr>
              <a:defRPr b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>
              <a:defRPr/>
            </a:pPr>
            <a:fld id="{77E88AF7-5153-4875-A5A7-0323E1DC4585}" type="slidenum">
              <a:rPr lang="zh-CN" altLang="en-US" smtClean="0"/>
            </a:fld>
            <a:endParaRPr lang="en-US" altLang="zh-CN"/>
          </a:p>
        </p:txBody>
      </p:sp>
      <p:sp>
        <p:nvSpPr>
          <p:cNvPr id="7" name="标题 6"/>
          <p:cNvSpPr>
            <a:spLocks noGrp="1"/>
          </p:cNvSpPr>
          <p:nvPr>
            <p:ph type="title"/>
          </p:nvPr>
        </p:nvSpPr>
        <p:spPr>
          <a:xfrm>
            <a:off x="609505" y="274638"/>
            <a:ext cx="10971086" cy="1143000"/>
          </a:xfrm>
        </p:spPr>
        <p:txBody>
          <a:bodyPr rtlCol="0"/>
          <a:lstStyle>
            <a:lvl1pPr>
              <a:defRPr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r>
              <a:rPr kumimoji="0" lang="zh-CN" altLang="en-US" dirty="0"/>
              <a:t>单击此处编辑母版标题样式</a:t>
            </a:r>
            <a:endParaRPr kumimoji="0" lang="en-US" dirty="0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直角三角形 9"/>
          <p:cNvSpPr/>
          <p:nvPr/>
        </p:nvSpPr>
        <p:spPr>
          <a:xfrm>
            <a:off x="-3" y="4664147"/>
            <a:ext cx="12199546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标题 8"/>
          <p:cNvSpPr>
            <a:spLocks noGrp="1"/>
          </p:cNvSpPr>
          <p:nvPr>
            <p:ph type="ctrTitle"/>
          </p:nvPr>
        </p:nvSpPr>
        <p:spPr>
          <a:xfrm>
            <a:off x="914257" y="1752601"/>
            <a:ext cx="10361581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17" name="副标题 16"/>
          <p:cNvSpPr>
            <a:spLocks noGrp="1"/>
          </p:cNvSpPr>
          <p:nvPr>
            <p:ph type="subTitle" idx="1"/>
          </p:nvPr>
        </p:nvSpPr>
        <p:spPr>
          <a:xfrm>
            <a:off x="914257" y="3611607"/>
            <a:ext cx="10361581" cy="1199704"/>
          </a:xfrm>
        </p:spPr>
        <p:txBody>
          <a:bodyPr lIns="45720" rIns="45720"/>
          <a:lstStyle>
            <a:lvl1pPr marL="0" marR="64135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zh-CN" altLang="en-US"/>
              <a:t>单击此处编辑母版副标题样式</a:t>
            </a:r>
            <a:endParaRPr kumimoji="0" lang="en-US"/>
          </a:p>
        </p:txBody>
      </p:sp>
      <p:grpSp>
        <p:nvGrpSpPr>
          <p:cNvPr id="2" name="组合 1"/>
          <p:cNvGrpSpPr/>
          <p:nvPr/>
        </p:nvGrpSpPr>
        <p:grpSpPr>
          <a:xfrm>
            <a:off x="-5019" y="4953000"/>
            <a:ext cx="12195114" cy="1912088"/>
            <a:chOff x="-3765" y="4832896"/>
            <a:chExt cx="9147765" cy="2032192"/>
          </a:xfrm>
        </p:grpSpPr>
        <p:sp>
          <p:nvSpPr>
            <p:cNvPr id="7" name="任意多边形 6"/>
            <p:cNvSpPr/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任意多边形 7"/>
            <p:cNvSpPr/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任意多边形 10"/>
            <p:cNvSpPr/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直接连接符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日期占位符 29"/>
          <p:cNvSpPr>
            <a:spLocks noGrp="1"/>
          </p:cNvSpPr>
          <p:nvPr>
            <p:ph type="dt" sz="half" idx="10"/>
          </p:nvPr>
        </p:nvSpPr>
        <p:spPr>
          <a:xfrm>
            <a:off x="8967975" y="6407944"/>
            <a:ext cx="2559920" cy="36576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19" name="页脚占位符 18"/>
          <p:cNvSpPr>
            <a:spLocks noGrp="1"/>
          </p:cNvSpPr>
          <p:nvPr>
            <p:ph type="ftr" sz="quarter" idx="11"/>
          </p:nvPr>
        </p:nvSpPr>
        <p:spPr>
          <a:xfrm>
            <a:off x="5839183" y="6407944"/>
            <a:ext cx="3133752" cy="365125"/>
          </a:xfrm>
        </p:spPr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27" name="灯片编号占位符 26"/>
          <p:cNvSpPr>
            <a:spLocks noGrp="1"/>
          </p:cNvSpPr>
          <p:nvPr>
            <p:ph type="sldNum" sz="quarter" idx="12"/>
          </p:nvPr>
        </p:nvSpPr>
        <p:spPr>
          <a:xfrm>
            <a:off x="11527894" y="6407944"/>
            <a:ext cx="487604" cy="365125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F86AB41F-CAC1-4232-8954-A49D2EE7F6D8}" type="slidenum">
              <a:rPr lang="zh-CN" altLang="en-US" smtClean="0"/>
            </a:fld>
            <a:endParaRPr lang="en-US" altLang="zh-CN"/>
          </a:p>
        </p:txBody>
      </p:sp>
    </p:spTree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ransition>
    <p:fade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 kern="1200">
          <a:solidFill>
            <a:schemeClr val="tx1"/>
          </a:solidFill>
          <a:latin typeface="+mj-lt"/>
          <a:ea typeface="+mj-ea"/>
          <a:cs typeface="微软雅黑" panose="020B0503020204020204" charset="-122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微软雅黑" panose="020B0503020204020204" charset="-122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微软雅黑" panose="020B0503020204020204" charset="-122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微软雅黑" panose="020B0503020204020204" charset="-122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微软雅黑" panose="020B0503020204020204" charset="-122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微软雅黑" panose="020B0503020204020204" charset="-122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7.png"/><Relationship Id="rId3" Type="http://schemas.openxmlformats.org/officeDocument/2006/relationships/tags" Target="../tags/tag2.xml"/><Relationship Id="rId2" Type="http://schemas.openxmlformats.org/officeDocument/2006/relationships/image" Target="../media/image6.png"/><Relationship Id="rId1" Type="http://schemas.openxmlformats.org/officeDocument/2006/relationships/tags" Target="../tags/tag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8.png"/><Relationship Id="rId1" Type="http://schemas.openxmlformats.org/officeDocument/2006/relationships/tags" Target="../tags/tag3.xml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tags" Target="../tags/tag4.xml"/></Relationships>
</file>

<file path=ppt/slides/_rels/slide9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12.png"/><Relationship Id="rId3" Type="http://schemas.openxmlformats.org/officeDocument/2006/relationships/tags" Target="../tags/tag6.xml"/><Relationship Id="rId2" Type="http://schemas.openxmlformats.org/officeDocument/2006/relationships/image" Target="../media/image11.png"/><Relationship Id="rId1" Type="http://schemas.openxmlformats.org/officeDocument/2006/relationships/tags" Target="../tags/tag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9.png"/><Relationship Id="rId1" Type="http://schemas.openxmlformats.org/officeDocument/2006/relationships/tags" Target="../tags/tag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17.png"/><Relationship Id="rId3" Type="http://schemas.openxmlformats.org/officeDocument/2006/relationships/tags" Target="../tags/tag9.xml"/><Relationship Id="rId2" Type="http://schemas.openxmlformats.org/officeDocument/2006/relationships/image" Target="../media/image16.png"/><Relationship Id="rId1" Type="http://schemas.openxmlformats.org/officeDocument/2006/relationships/tags" Target="../tags/tag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8.png"/><Relationship Id="rId1" Type="http://schemas.openxmlformats.org/officeDocument/2006/relationships/tags" Target="../tags/tag10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9.png"/><Relationship Id="rId1" Type="http://schemas.openxmlformats.org/officeDocument/2006/relationships/tags" Target="../tags/tag1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0.png"/><Relationship Id="rId1" Type="http://schemas.openxmlformats.org/officeDocument/2006/relationships/tags" Target="../tags/tag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1.png"/><Relationship Id="rId1" Type="http://schemas.openxmlformats.org/officeDocument/2006/relationships/tags" Target="../tags/tag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2.png"/><Relationship Id="rId1" Type="http://schemas.openxmlformats.org/officeDocument/2006/relationships/tags" Target="../tags/tag1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4.png"/><Relationship Id="rId1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514586" y="1340768"/>
            <a:ext cx="10907713" cy="4500500"/>
          </a:xfrm>
          <a:prstGeom prst="rect">
            <a:avLst/>
          </a:prstGeom>
        </p:spPr>
        <p:txBody>
          <a:bodyPr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微软雅黑" panose="020B0503020204020204" charset="-122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9pPr>
          </a:lstStyle>
          <a:p>
            <a:pPr eaLnBrk="1" hangingPunct="1">
              <a:lnSpc>
                <a:spcPct val="150000"/>
              </a:lnSpc>
              <a:defRPr/>
            </a:pPr>
            <a:r>
              <a:rPr lang="zh-CN" altLang="en-US" sz="36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软件工程课程实践成果汇报</a:t>
            </a:r>
            <a:endParaRPr lang="en-US" altLang="zh-CN" sz="3600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eaLnBrk="1" hangingPunct="1">
              <a:lnSpc>
                <a:spcPct val="150000"/>
              </a:lnSpc>
              <a:defRPr/>
            </a:pPr>
            <a:r>
              <a:rPr lang="zh-CN" altLang="en-US" sz="36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阅读、分析和维护开源软件</a:t>
            </a:r>
            <a:endParaRPr lang="en-US" altLang="zh-CN" sz="3600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eaLnBrk="1" hangingPunct="1">
              <a:lnSpc>
                <a:spcPct val="150000"/>
              </a:lnSpc>
              <a:defRPr/>
            </a:pPr>
            <a:endParaRPr lang="en-US" altLang="zh-CN" sz="3600" b="1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eaLnBrk="1" hangingPunct="1">
              <a:lnSpc>
                <a:spcPct val="150000"/>
              </a:lnSpc>
              <a:defRPr/>
            </a:pPr>
            <a:r>
              <a:rPr lang="zh-CN" altLang="en-US" sz="3200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团队成员：易菁昀</a:t>
            </a:r>
            <a:r>
              <a:rPr lang="en-US" altLang="zh-CN" sz="3200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zh-CN" altLang="en-US" sz="3200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夏阔</a:t>
            </a:r>
            <a:r>
              <a:rPr lang="en-US" altLang="zh-CN" sz="3200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zh-CN" altLang="en-US" sz="3200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苏烔榆</a:t>
            </a:r>
            <a:endParaRPr lang="en-US" altLang="zh-CN" sz="3200" b="1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eaLnBrk="1" hangingPunct="1">
              <a:lnSpc>
                <a:spcPct val="150000"/>
              </a:lnSpc>
              <a:defRPr/>
            </a:pPr>
            <a:r>
              <a:rPr lang="zh-CN" altLang="en-US" sz="32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汇报日期：</a:t>
            </a:r>
            <a:r>
              <a:rPr lang="en-US" altLang="zh-CN" sz="32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2024.01.19</a:t>
            </a:r>
            <a:endParaRPr lang="en-US" altLang="zh-CN" sz="3200" b="1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zh-CN" altLang="en-US" dirty="0"/>
              <a:t>实践整体情况（</a:t>
            </a:r>
            <a:r>
              <a:rPr lang="en-US" altLang="zh-CN" dirty="0"/>
              <a:t>1/2</a:t>
            </a:r>
            <a:r>
              <a:rPr lang="zh-CN" altLang="en-US" dirty="0"/>
              <a:t>）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</p:spPr>
        <p:txBody>
          <a:bodyPr>
            <a:normAutofit fontScale="90000"/>
          </a:bodyPr>
          <a:lstStyle/>
          <a:p>
            <a:r>
              <a:rPr lang="zh-CN" altLang="en-US" dirty="0"/>
              <a:t>精读了哪些包中的哪些类，总共精读了多少行代码（约</a:t>
            </a:r>
            <a:r>
              <a:rPr lang="en-US" altLang="zh-CN" dirty="0"/>
              <a:t>3000</a:t>
            </a:r>
            <a:r>
              <a:rPr lang="zh-CN" altLang="en-US" dirty="0"/>
              <a:t>）</a:t>
            </a:r>
            <a:endParaRPr lang="zh-CN" altLang="en-US" dirty="0"/>
          </a:p>
          <a:p>
            <a:pPr marL="0" indent="0">
              <a:buNone/>
            </a:pPr>
            <a:r>
              <a:rPr lang="en-US" altLang="zh-CN" sz="1800" dirty="0"/>
              <a:t>data包（MetaData、Node、SqlNote、Task等），note包（Contact、Notes等），ui包（AlarmReceiver、DateTimePickerDialog、DatetimePicker），model包   （Note、WorkingNote），gtask包(Task、TaskList)</a:t>
            </a:r>
            <a:endParaRPr lang="en-US" altLang="zh-CN" sz="1800" dirty="0"/>
          </a:p>
          <a:p>
            <a:r>
              <a:rPr lang="zh-CN" altLang="en-US" dirty="0"/>
              <a:t>标注了哪些包中的哪些类，总共标注了多少行代码（</a:t>
            </a:r>
            <a:r>
              <a:rPr lang="en-US" altLang="zh-CN" dirty="0"/>
              <a:t>1091</a:t>
            </a:r>
            <a:r>
              <a:rPr lang="zh-CN" altLang="en-US" dirty="0"/>
              <a:t>）</a:t>
            </a:r>
            <a:endParaRPr lang="zh-CN" altLang="en-US" dirty="0"/>
          </a:p>
          <a:p>
            <a:pPr marL="0" indent="0">
              <a:buNone/>
            </a:pPr>
            <a:r>
              <a:rPr lang="en-US" altLang="zh-CN" sz="1780" dirty="0"/>
              <a:t>data包（MetaData、Node、SqlNote、Task等），tool包（BackuoUtils、DataUtils、ResourceParser）ui包（AlarmReceiver、DateTimePickerDialog、DatetimePicker），model包（Note、WorkingNote）</a:t>
            </a:r>
            <a:endParaRPr lang="en-US" altLang="zh-CN" sz="1780" dirty="0"/>
          </a:p>
          <a:p>
            <a:r>
              <a:rPr lang="zh-CN" altLang="en-US" dirty="0"/>
              <a:t>新增了哪些功能，新增了哪些类，新增了多少行代码（</a:t>
            </a:r>
            <a:r>
              <a:rPr lang="en-US" altLang="zh-CN" dirty="0"/>
              <a:t>1060</a:t>
            </a:r>
            <a:r>
              <a:rPr lang="zh-CN" altLang="en-US" dirty="0"/>
              <a:t>）</a:t>
            </a:r>
            <a:endParaRPr lang="en-US" altLang="zh-CN" dirty="0"/>
          </a:p>
          <a:p>
            <a:pPr marL="0" indent="0">
              <a:buNone/>
            </a:pPr>
            <a:r>
              <a:rPr lang="zh-CN" altLang="en-US" sz="2000" dirty="0"/>
              <a:t>新增密码功能(ChangingPassword 类、DeletingPassword 类、LoginActivity 类、SettingPassword 类、activity_change_password.xml、activity_delete_password.xml、activity_login.xml、activity_set_loginpassword.xml)</a:t>
            </a:r>
            <a:endParaRPr lang="zh-CN" altLang="en-US" sz="2000" dirty="0"/>
          </a:p>
          <a:p>
            <a:pPr marL="0" indent="0">
              <a:buNone/>
            </a:pPr>
            <a:r>
              <a:rPr lang="zh-CN" altLang="en-US" sz="2000" dirty="0"/>
              <a:t>新增登陆欢迎界面（</a:t>
            </a:r>
            <a:r>
              <a:rPr lang="en-US" altLang="zh-CN" sz="2000" dirty="0"/>
              <a:t>SplashActivity</a:t>
            </a:r>
            <a:r>
              <a:rPr lang="zh-CN" altLang="en-US" sz="2000" dirty="0"/>
              <a:t>）</a:t>
            </a:r>
            <a:endParaRPr lang="zh-CN" altLang="en-US" sz="2000" dirty="0"/>
          </a:p>
        </p:txBody>
      </p:sp>
    </p:spTree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zh-CN" altLang="en-US" dirty="0"/>
              <a:t>实践整体情况（</a:t>
            </a:r>
            <a:r>
              <a:rPr lang="en-US" altLang="zh-CN" dirty="0"/>
              <a:t>2/2</a:t>
            </a:r>
            <a:r>
              <a:rPr lang="zh-CN" altLang="en-US" dirty="0"/>
              <a:t>）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</p:spPr>
        <p:txBody>
          <a:bodyPr>
            <a:normAutofit/>
          </a:bodyPr>
          <a:lstStyle/>
          <a:p>
            <a:r>
              <a:rPr lang="zh-CN" altLang="en-US" dirty="0"/>
              <a:t>开源软件泛读、标注和维护报告文档：多少页（</a:t>
            </a:r>
            <a:r>
              <a:rPr lang="en-US" altLang="zh-CN" dirty="0"/>
              <a:t>17</a:t>
            </a:r>
            <a:r>
              <a:rPr lang="zh-CN" altLang="en-US" dirty="0"/>
              <a:t>）、多少张图（</a:t>
            </a:r>
            <a:r>
              <a:rPr lang="en-US" altLang="zh-CN" dirty="0"/>
              <a:t>17</a:t>
            </a:r>
            <a:r>
              <a:rPr lang="zh-CN" altLang="en-US" dirty="0"/>
              <a:t>）</a:t>
            </a:r>
            <a:endParaRPr lang="en-US" altLang="zh-CN" dirty="0"/>
          </a:p>
          <a:p>
            <a:r>
              <a:rPr lang="zh-CN" altLang="en-US" dirty="0"/>
              <a:t>开源软件的质量分析报告文档：多少页（</a:t>
            </a:r>
            <a:r>
              <a:rPr lang="en-US" altLang="zh-CN" dirty="0"/>
              <a:t>7</a:t>
            </a:r>
            <a:r>
              <a:rPr lang="zh-CN" altLang="en-US" dirty="0"/>
              <a:t>）、多少张图（</a:t>
            </a:r>
            <a:r>
              <a:rPr lang="en-US" altLang="zh-CN" dirty="0"/>
              <a:t>10</a:t>
            </a:r>
            <a:r>
              <a:rPr lang="zh-CN" altLang="en-US" dirty="0"/>
              <a:t>）</a:t>
            </a:r>
            <a:endParaRPr lang="en-US" altLang="zh-CN" dirty="0"/>
          </a:p>
          <a:p>
            <a:r>
              <a:rPr lang="zh-CN" altLang="en-US" dirty="0"/>
              <a:t>小组中每个同学的贡献度分别是多少</a:t>
            </a:r>
            <a:endParaRPr lang="zh-CN" altLang="en-US" dirty="0"/>
          </a:p>
          <a:p>
            <a:pPr marL="0" indent="0">
              <a:buNone/>
            </a:pPr>
            <a:r>
              <a:rPr lang="zh-CN" altLang="en-US" dirty="0"/>
              <a:t>易菁昀</a:t>
            </a:r>
            <a:r>
              <a:rPr lang="en-US" altLang="zh-CN" dirty="0"/>
              <a:t> 1.05 </a:t>
            </a:r>
            <a:r>
              <a:rPr lang="zh-CN" altLang="en-US" dirty="0"/>
              <a:t>；夏阔</a:t>
            </a:r>
            <a:r>
              <a:rPr lang="en-US" altLang="zh-CN" dirty="0"/>
              <a:t> 1</a:t>
            </a:r>
            <a:r>
              <a:rPr lang="zh-CN" altLang="en-US" dirty="0"/>
              <a:t>；苏烔榆</a:t>
            </a:r>
            <a:r>
              <a:rPr lang="en-US" altLang="zh-CN" dirty="0"/>
              <a:t> 0.95</a:t>
            </a:r>
            <a:endParaRPr lang="en-US" altLang="zh-CN" dirty="0"/>
          </a:p>
          <a:p>
            <a:endParaRPr lang="zh-CN" altLang="en-US" dirty="0"/>
          </a:p>
        </p:txBody>
      </p:sp>
    </p:spTree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小米便签软件的用例图</a:t>
            </a:r>
            <a:endParaRPr lang="zh-CN" altLang="en-US" dirty="0"/>
          </a:p>
        </p:txBody>
      </p:sp>
      <p:pic>
        <p:nvPicPr>
          <p:cNvPr id="4" name="内容占位符 3" descr="1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3286125" y="620395"/>
            <a:ext cx="4794885" cy="5895975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小米便签软件的架构图</a:t>
            </a:r>
            <a:endParaRPr lang="zh-CN" altLang="en-US" dirty="0"/>
          </a:p>
        </p:txBody>
      </p:sp>
      <p:pic>
        <p:nvPicPr>
          <p:cNvPr id="4" name="内容占位符 3" descr="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2170430" y="1226185"/>
            <a:ext cx="7658100" cy="4838700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小米便签代码标注示例（类标注）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1541076494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656590"/>
            <a:ext cx="6069965" cy="5883910"/>
          </a:xfrm>
          <a:prstGeom prst="rect">
            <a:avLst/>
          </a:prstGeom>
        </p:spPr>
      </p:pic>
      <p:pic>
        <p:nvPicPr>
          <p:cNvPr id="1156465063" name="图片 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6133465" y="716280"/>
            <a:ext cx="5736590" cy="5840095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小米便签代码标注示例（类标注）</a:t>
            </a:r>
            <a:endParaRPr lang="zh-CN" altLang="en-US" dirty="0"/>
          </a:p>
        </p:txBody>
      </p:sp>
      <p:pic>
        <p:nvPicPr>
          <p:cNvPr id="4" name="内容占位符 3"/>
          <p:cNvPicPr>
            <a:picLocks noChangeAspect="1"/>
          </p:cNvPicPr>
          <p:nvPr>
            <p:ph idx="1"/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981075" y="611505"/>
            <a:ext cx="9992360" cy="6042660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小米便签代码标注示例（方法标注）</a:t>
            </a:r>
            <a:endParaRPr lang="zh-CN" altLang="en-US" dirty="0"/>
          </a:p>
        </p:txBody>
      </p:sp>
      <p:pic>
        <p:nvPicPr>
          <p:cNvPr id="1137175549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0160" y="716280"/>
            <a:ext cx="6166485" cy="5480050"/>
          </a:xfrm>
          <a:prstGeom prst="rect">
            <a:avLst/>
          </a:prstGeom>
        </p:spPr>
      </p:pic>
      <p:pic>
        <p:nvPicPr>
          <p:cNvPr id="6" name="内容占位符 5"/>
          <p:cNvPicPr>
            <a:picLocks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346825" y="728980"/>
            <a:ext cx="5821680" cy="5789930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小米便签代码标注示例（语句块标注）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765586598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56210" y="678815"/>
            <a:ext cx="5308600" cy="5871845"/>
          </a:xfrm>
          <a:prstGeom prst="rect">
            <a:avLst/>
          </a:prstGeom>
        </p:spPr>
      </p:pic>
      <p:pic>
        <p:nvPicPr>
          <p:cNvPr id="91891097" name="图片 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5987097" y="1124268"/>
            <a:ext cx="5274310" cy="1776095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小米便签代码标注示例（语句标注）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946752780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3206750" y="1198245"/>
            <a:ext cx="5746750" cy="4969510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小米便签软件的质量分析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质量好在哪里</a:t>
            </a:r>
            <a:endParaRPr lang="zh-CN" altLang="en-US" dirty="0"/>
          </a:p>
          <a:p>
            <a:pPr marL="0" indent="0">
              <a:buNone/>
            </a:pPr>
            <a:r>
              <a:rPr lang="zh-CN" altLang="en-US" dirty="0"/>
              <a:t>小米便签界面简洁易操作；具有较快的响应速度和稳定性；</a:t>
            </a:r>
            <a:endParaRPr lang="en-US" altLang="zh-CN" dirty="0"/>
          </a:p>
          <a:p>
            <a:r>
              <a:rPr lang="zh-CN" altLang="en-US" dirty="0"/>
              <a:t>存在哪些质量问题</a:t>
            </a:r>
            <a:endParaRPr lang="zh-CN" altLang="en-US" dirty="0"/>
          </a:p>
          <a:p>
            <a:pPr marL="0" indent="0">
              <a:buNone/>
            </a:pPr>
            <a:r>
              <a:rPr lang="zh-CN" altLang="en-US" dirty="0"/>
              <a:t>问题</a:t>
            </a:r>
            <a:r>
              <a:rPr lang="en-US" altLang="zh-CN" dirty="0"/>
              <a:t>1</a:t>
            </a:r>
            <a:endParaRPr lang="en-US" altLang="zh-CN" dirty="0"/>
          </a:p>
          <a:p>
            <a:pPr marL="0" indent="0">
              <a:buNone/>
            </a:pPr>
            <a:r>
              <a:rPr lang="zh-CN" altLang="en-US" sz="2800" dirty="0"/>
              <a:t>在</a:t>
            </a:r>
            <a:r>
              <a:rPr lang="en-US" altLang="zh-CN" sz="2800" dirty="0"/>
              <a:t>BackupUtils</a:t>
            </a:r>
            <a:r>
              <a:rPr lang="zh-CN" altLang="en-US" sz="2800" dirty="0"/>
              <a:t>代码中，使用完资源对象后未关闭，容易引发内存泄漏溢出的问题，需要在</a:t>
            </a:r>
            <a:r>
              <a:rPr lang="en-US" altLang="zh-CN" sz="2800" dirty="0"/>
              <a:t>finally</a:t>
            </a:r>
            <a:r>
              <a:rPr lang="zh-CN" altLang="en-US" sz="2800" dirty="0"/>
              <a:t>块中添加</a:t>
            </a:r>
            <a:r>
              <a:rPr lang="en-US" altLang="zh-CN" sz="2800" dirty="0"/>
              <a:t>fos.close()</a:t>
            </a:r>
            <a:r>
              <a:rPr lang="zh-CN" altLang="en-US" sz="2800" dirty="0"/>
              <a:t>语句</a:t>
            </a:r>
            <a:endParaRPr lang="zh-CN" altLang="en-US" sz="2800" dirty="0"/>
          </a:p>
          <a:p>
            <a:pPr marL="0" indent="0">
              <a:buNone/>
            </a:pPr>
            <a:endParaRPr lang="en-US" altLang="zh-CN" sz="2800" dirty="0"/>
          </a:p>
          <a:p>
            <a:pPr marL="0" indent="0">
              <a:buNone/>
            </a:pPr>
            <a:endParaRPr lang="en-US" altLang="zh-CN" sz="2800" dirty="0"/>
          </a:p>
        </p:txBody>
      </p:sp>
      <p:pic>
        <p:nvPicPr>
          <p:cNvPr id="5" name="图片 4" descr="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6105" y="4401185"/>
            <a:ext cx="4673600" cy="2118995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6755"/>
          </a:xfrm>
        </p:spPr>
        <p:txBody>
          <a:bodyPr/>
          <a:p>
            <a:r>
              <a:rPr lang="zh-CN" altLang="en-US"/>
              <a:t>小米便签</a:t>
            </a:r>
            <a:r>
              <a:rPr lang="zh-CN" altLang="en-US"/>
              <a:t>质量分析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 altLang="en-US"/>
              <a:t>问题</a:t>
            </a:r>
            <a:r>
              <a:rPr lang="en-US" altLang="zh-CN"/>
              <a:t>2</a:t>
            </a:r>
            <a:endParaRPr lang="en-US" altLang="zh-CN"/>
          </a:p>
          <a:p>
            <a:pPr marL="0" indent="0">
              <a:buNone/>
            </a:pPr>
            <a:r>
              <a:rPr lang="zh-CN" altLang="en-US" sz="2400"/>
              <a:t>部分代码实现较为复杂，对理解和维护造成一些困难</a:t>
            </a:r>
            <a:endParaRPr lang="zh-CN" altLang="en-US" sz="2400"/>
          </a:p>
          <a:p>
            <a:pPr marL="0" indent="0">
              <a:buNone/>
            </a:pPr>
            <a:endParaRPr lang="zh-CN" altLang="en-US" sz="2000"/>
          </a:p>
          <a:p>
            <a:pPr marL="0" indent="0">
              <a:buNone/>
            </a:pPr>
            <a:endParaRPr lang="zh-CN" altLang="en-US" sz="2000"/>
          </a:p>
          <a:p>
            <a:pPr marL="0" indent="0">
              <a:buNone/>
            </a:pPr>
            <a:endParaRPr lang="zh-CN" altLang="en-US" sz="2000"/>
          </a:p>
          <a:p>
            <a:pPr marL="0" indent="0">
              <a:buNone/>
            </a:pPr>
            <a:r>
              <a:rPr lang="zh-CN" altLang="en-US" sz="2000"/>
              <a:t>同样在</a:t>
            </a:r>
            <a:r>
              <a:rPr lang="en-US" altLang="zh-CN" sz="2000"/>
              <a:t>BackupUtils</a:t>
            </a:r>
            <a:r>
              <a:rPr lang="zh-CN" altLang="en-US" sz="2000"/>
              <a:t>中，此</a:t>
            </a:r>
            <a:endParaRPr lang="zh-CN" altLang="en-US" sz="2000"/>
          </a:p>
          <a:p>
            <a:pPr marL="0" indent="0">
              <a:buNone/>
            </a:pPr>
            <a:r>
              <a:rPr lang="zh-CN" altLang="en-US" sz="2000"/>
              <a:t>处连续使用了多个</a:t>
            </a:r>
            <a:r>
              <a:rPr lang="en-US" altLang="zh-CN" sz="2000"/>
              <a:t>if</a:t>
            </a:r>
            <a:r>
              <a:rPr lang="zh-CN" altLang="en-US" sz="2000"/>
              <a:t>嵌套循环</a:t>
            </a:r>
            <a:endParaRPr lang="zh-CN" altLang="en-US" sz="2000"/>
          </a:p>
          <a:p>
            <a:pPr marL="0" indent="0">
              <a:buNone/>
            </a:pPr>
            <a:r>
              <a:rPr lang="zh-CN" altLang="en-US" sz="2000"/>
              <a:t>结构，使得整个程序嵌套层数</a:t>
            </a:r>
            <a:endParaRPr lang="zh-CN" altLang="en-US" sz="2000"/>
          </a:p>
          <a:p>
            <a:pPr marL="0" indent="0">
              <a:buNone/>
            </a:pPr>
            <a:r>
              <a:rPr lang="zh-CN" altLang="en-US" sz="2000"/>
              <a:t>过多，程序控制结构较为复杂，</a:t>
            </a:r>
            <a:endParaRPr lang="zh-CN" altLang="en-US" sz="2000"/>
          </a:p>
          <a:p>
            <a:pPr marL="0" indent="0">
              <a:buNone/>
            </a:pPr>
            <a:r>
              <a:rPr lang="zh-CN" altLang="en-US" sz="2000"/>
              <a:t>影响了代码的可读性可维护性。</a:t>
            </a:r>
            <a:endParaRPr lang="zh-CN" altLang="en-US" sz="2000"/>
          </a:p>
        </p:txBody>
      </p:sp>
      <p:pic>
        <p:nvPicPr>
          <p:cNvPr id="5" name="图片 4" descr="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42410" y="2673350"/>
            <a:ext cx="8119110" cy="376301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1417955" y="3485515"/>
            <a:ext cx="406336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endParaRPr lang="zh-CN" altLang="en-US"/>
          </a:p>
        </p:txBody>
      </p:sp>
    </p:spTree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小米便签软件新增功能后的用例图</a:t>
            </a:r>
            <a:endParaRPr lang="zh-CN" altLang="en-US" dirty="0"/>
          </a:p>
        </p:txBody>
      </p:sp>
      <p:pic>
        <p:nvPicPr>
          <p:cNvPr id="4" name="内容占位符 3" descr="2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4034155" y="716280"/>
            <a:ext cx="3474720" cy="5845175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小米便签软件新增功能后的软件架构图</a:t>
            </a:r>
            <a:endParaRPr lang="zh-CN" altLang="en-US" dirty="0"/>
          </a:p>
        </p:txBody>
      </p:sp>
      <p:pic>
        <p:nvPicPr>
          <p:cNvPr id="4" name="内容占位符 3" descr="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2170430" y="1226185"/>
            <a:ext cx="7658100" cy="4838700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小米便签软件新增代码示例（类）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1216014711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478472" y="716280"/>
            <a:ext cx="5274310" cy="5542280"/>
          </a:xfrm>
          <a:prstGeom prst="rect">
            <a:avLst/>
          </a:prstGeom>
        </p:spPr>
      </p:pic>
      <p:pic>
        <p:nvPicPr>
          <p:cNvPr id="492177332" name="图片 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6239827" y="728980"/>
            <a:ext cx="5274310" cy="5546090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小米便签软件新增代码示例（方法）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  <a:p>
            <a:pPr marL="0" indent="0">
              <a:buNone/>
            </a:pPr>
            <a:endParaRPr lang="zh-CN" altLang="en-US"/>
          </a:p>
        </p:txBody>
      </p:sp>
      <p:pic>
        <p:nvPicPr>
          <p:cNvPr id="1977786037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2880360" y="716280"/>
            <a:ext cx="6191885" cy="5869940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运行和演示小米便签的功能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7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4749800" y="645160"/>
            <a:ext cx="2875915" cy="60286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运行和演示小米便签的功能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9" name="图片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4738687" y="506730"/>
            <a:ext cx="2712720" cy="58445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运行和演示小米便签的功能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12" name="图片 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4738687" y="278130"/>
            <a:ext cx="2712720" cy="63017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运行和演示小米便签的功能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10" name="图片 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4753927" y="727710"/>
            <a:ext cx="2682240" cy="561594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文本框 3"/>
          <p:cNvSpPr txBox="1"/>
          <p:nvPr/>
        </p:nvSpPr>
        <p:spPr>
          <a:xfrm>
            <a:off x="6793865" y="305435"/>
            <a:ext cx="406336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endParaRPr lang="zh-CN" altLang="en-US"/>
          </a:p>
        </p:txBody>
      </p:sp>
    </p:spTree>
  </p:cSld>
  <p:clrMapOvr>
    <a:masterClrMapping/>
  </p:clrMapOvr>
  <p:transition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6755"/>
          </a:xfrm>
        </p:spPr>
        <p:txBody>
          <a:bodyPr/>
          <a:p>
            <a:r>
              <a:rPr lang="zh-CN" altLang="en-US" dirty="0">
                <a:sym typeface="+mn-ea"/>
              </a:rPr>
              <a:t>运行和演示小米便签的功能</a:t>
            </a:r>
            <a:endParaRPr lang="zh-CN" altLang="en-US"/>
          </a:p>
        </p:txBody>
      </p:sp>
      <p:pic>
        <p:nvPicPr>
          <p:cNvPr id="4" name="内容占位符 3" descr="6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1126490" y="1016635"/>
            <a:ext cx="2284730" cy="5039995"/>
          </a:xfrm>
          <a:prstGeom prst="rect">
            <a:avLst/>
          </a:prstGeom>
        </p:spPr>
      </p:pic>
      <p:pic>
        <p:nvPicPr>
          <p:cNvPr id="5" name="图片 4" descr="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0720" y="1016635"/>
            <a:ext cx="2299335" cy="5039360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BEAUTIFY_FLAG" val=""/>
</p:tagLst>
</file>

<file path=ppt/tags/tag6.xml><?xml version="1.0" encoding="utf-8"?>
<p:tagLst xmlns:p="http://schemas.openxmlformats.org/presentationml/2006/main">
  <p:tag name="KSO_WM_BEAUTIFY_FLAG" val=""/>
</p:tagLst>
</file>

<file path=ppt/tags/tag7.xml><?xml version="1.0" encoding="utf-8"?>
<p:tagLst xmlns:p="http://schemas.openxmlformats.org/presentationml/2006/main">
  <p:tag name="KSO_WM_BEAUTIFY_FLAG" val=""/>
</p:tagLst>
</file>

<file path=ppt/tags/tag8.xml><?xml version="1.0" encoding="utf-8"?>
<p:tagLst xmlns:p="http://schemas.openxmlformats.org/presentationml/2006/main">
  <p:tag name="KSO_WM_BEAUTIFY_FLAG" val=""/>
</p:tagLst>
</file>

<file path=ppt/tags/tag9.xml><?xml version="1.0" encoding="utf-8"?>
<p:tagLst xmlns:p="http://schemas.openxmlformats.org/presentationml/2006/main">
  <p:tag name="KSO_WM_BEAUTIFY_FLAG" val=""/>
</p:tagLst>
</file>

<file path=ppt/tags/tag10.xml><?xml version="1.0" encoding="utf-8"?>
<p:tagLst xmlns:p="http://schemas.openxmlformats.org/presentationml/2006/main">
  <p:tag name="KSO_WM_BEAUTIFY_FLAG" val=""/>
</p:tagLst>
</file>

<file path=ppt/tags/tag11.xml><?xml version="1.0" encoding="utf-8"?>
<p:tagLst xmlns:p="http://schemas.openxmlformats.org/presentationml/2006/main">
  <p:tag name="KSO_WM_BEAUTIFY_FLAG" val=""/>
</p:tagLst>
</file>

<file path=ppt/tags/tag12.xml><?xml version="1.0" encoding="utf-8"?>
<p:tagLst xmlns:p="http://schemas.openxmlformats.org/presentationml/2006/main">
  <p:tag name="KSO_WM_BEAUTIFY_FLAG" val=""/>
</p:tagLst>
</file>

<file path=ppt/tags/tag13.xml><?xml version="1.0" encoding="utf-8"?>
<p:tagLst xmlns:p="http://schemas.openxmlformats.org/presentationml/2006/main">
  <p:tag name="KSO_WM_BEAUTIFY_FLAG" val=""/>
</p:tagLst>
</file>

<file path=ppt/tags/tag14.xml><?xml version="1.0" encoding="utf-8"?>
<p:tagLst xmlns:p="http://schemas.openxmlformats.org/presentationml/2006/main">
  <p:tag name="KSO_WM_BEAUTIFY_FLAG" val=""/>
</p:tagLst>
</file>

<file path=ppt/tags/tag15.xml><?xml version="1.0" encoding="utf-8"?>
<p:tagLst xmlns:p="http://schemas.openxmlformats.org/presentationml/2006/main">
  <p:tag name="KSO_WM_DOC_GUID" val="{cb355037-087a-4cdd-a4de-972ce56b9656}"/>
  <p:tag name="commondata" val="eyJoZGlkIjoiZDM5NmQ1MmZjMTNjMjAyZDZkMzAzZTZmNDM2ODcxYzgifQ=="/>
</p:tagLst>
</file>

<file path=ppt/theme/theme1.xml><?xml version="1.0" encoding="utf-8"?>
<a:theme xmlns:a="http://schemas.openxmlformats.org/drawingml/2006/main" name="自定义设计方案">
  <a:themeElements>
    <a:clrScheme name="自定义 1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00000"/>
      </a:accent1>
      <a:accent2>
        <a:srgbClr val="000000"/>
      </a:accent2>
      <a:accent3>
        <a:srgbClr val="0000FF"/>
      </a:accent3>
      <a:accent4>
        <a:srgbClr val="00B0F0"/>
      </a:accent4>
      <a:accent5>
        <a:srgbClr val="0000BF"/>
      </a:accent5>
      <a:accent6>
        <a:srgbClr val="00B050"/>
      </a:accent6>
      <a:hlink>
        <a:srgbClr val="92D050"/>
      </a:hlink>
      <a:folHlink>
        <a:srgbClr val="FF0000"/>
      </a:folHlink>
    </a:clrScheme>
    <a:fontScheme name="自定义 11">
      <a:majorFont>
        <a:latin typeface="Times New Roman"/>
        <a:ea typeface="微软雅黑"/>
        <a:cs typeface=""/>
      </a:majorFont>
      <a:minorFont>
        <a:latin typeface="Verdana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《卫星导航定位导论》 20100913</Template>
  <TotalTime>0</TotalTime>
  <Words>1244</Words>
  <Application>WPS 演示</Application>
  <PresentationFormat>自定义</PresentationFormat>
  <Paragraphs>81</Paragraphs>
  <Slides>21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21</vt:i4>
      </vt:variant>
    </vt:vector>
  </HeadingPairs>
  <TitlesOfParts>
    <vt:vector size="30" baseType="lpstr">
      <vt:lpstr>Arial</vt:lpstr>
      <vt:lpstr>宋体</vt:lpstr>
      <vt:lpstr>Wingdings</vt:lpstr>
      <vt:lpstr>Times New Roman</vt:lpstr>
      <vt:lpstr>黑体</vt:lpstr>
      <vt:lpstr>微软雅黑</vt:lpstr>
      <vt:lpstr>Arial Unicode MS</vt:lpstr>
      <vt:lpstr>Verdana</vt:lpstr>
      <vt:lpstr>自定义设计方案</vt:lpstr>
      <vt:lpstr>PowerPoint 演示文稿</vt:lpstr>
      <vt:lpstr>实践整体情况（1/2）</vt:lpstr>
      <vt:lpstr>实践整体情况（2/2）</vt:lpstr>
      <vt:lpstr>小米便签软件的用例图</vt:lpstr>
      <vt:lpstr>小米便签软件的架构图</vt:lpstr>
      <vt:lpstr>小米便签代码标注示例（类标注）</vt:lpstr>
      <vt:lpstr>小米便签代码标注示例（类标注）</vt:lpstr>
      <vt:lpstr>小米便签代码标注示例（方法标注）</vt:lpstr>
      <vt:lpstr>小米便签代码标注示例（语句块标注）</vt:lpstr>
      <vt:lpstr>小米便签代码标注示例（语句标注）</vt:lpstr>
      <vt:lpstr>小米便签软件的质量分析</vt:lpstr>
      <vt:lpstr>小米便签质量分析</vt:lpstr>
      <vt:lpstr>小米便签软件新增功能后的用例图</vt:lpstr>
      <vt:lpstr>小米便签软件新增功能后的软件架构图</vt:lpstr>
      <vt:lpstr>小米便签软件新增代码示例（类）</vt:lpstr>
      <vt:lpstr>小米便签软件新增代码示例（方法）</vt:lpstr>
      <vt:lpstr>运行和演示小米便签的功能</vt:lpstr>
      <vt:lpstr>运行和演示小米便签的功能</vt:lpstr>
      <vt:lpstr>运行和演示小米便签的功能</vt:lpstr>
      <vt:lpstr>运行和演示小米便签的功能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kd</dc:creator>
  <cp:lastModifiedBy>微信用户</cp:lastModifiedBy>
  <cp:revision>2470</cp:revision>
  <dcterms:created xsi:type="dcterms:W3CDTF">2113-01-01T00:00:00Z</dcterms:created>
  <dcterms:modified xsi:type="dcterms:W3CDTF">2024-01-19T03:02:40Z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2052-12.1.0.16120</vt:lpwstr>
  </property>
  <property fmtid="{D5CDD505-2E9C-101B-9397-08002B2CF9AE}" pid="3" name="ICV">
    <vt:lpwstr>BAFC982943EB478DB49E684C6991CFF6_13</vt:lpwstr>
  </property>
</Properties>
</file>