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259" r:id="rId3"/>
    <p:sldId id="258" r:id="rId4"/>
    <p:sldId id="291" r:id="rId5"/>
    <p:sldId id="270" r:id="rId6"/>
    <p:sldId id="261" r:id="rId7"/>
    <p:sldId id="292" r:id="rId8"/>
    <p:sldId id="274" r:id="rId9"/>
    <p:sldId id="275" r:id="rId10"/>
    <p:sldId id="276" r:id="rId11"/>
    <p:sldId id="281" r:id="rId12"/>
    <p:sldId id="279" r:id="rId13"/>
    <p:sldId id="267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86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75" d="100"/>
          <a:sy n="75" d="100"/>
        </p:scale>
        <p:origin x="30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142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285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2FF19-9D0A-674D-9D47-6BFADE4156DE}" type="datetimeFigureOut">
              <a:rPr lang="zh-CN" altLang="en-US"/>
              <a:t>2022/12/24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F851F-98DE-E84B-B6F1-112EE897FC2E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421130" y="2329815"/>
            <a:ext cx="3806190" cy="3735070"/>
          </a:xfrm>
          <a:prstGeom prst="rect">
            <a:avLst/>
          </a:prstGeom>
          <a:noFill/>
          <a:ln w="101600">
            <a:solidFill>
              <a:srgbClr val="49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5400000">
            <a:off x="5556250" y="-3733165"/>
            <a:ext cx="1315720" cy="958596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88670" y="644525"/>
            <a:ext cx="10772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/>
              <a:t>应用密码学实验小组综合项目报告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24965" y="2702560"/>
            <a:ext cx="3602355" cy="3282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2000"/>
              <a:t>组长：</a:t>
            </a:r>
            <a:r>
              <a:rPr lang="en-US" altLang="zh-CN" sz="2000"/>
              <a:t>2000300104</a:t>
            </a:r>
            <a:r>
              <a:rPr lang="zh-CN" altLang="en-US" sz="2000"/>
              <a:t>莫成妮</a:t>
            </a:r>
          </a:p>
          <a:p>
            <a:pPr algn="l">
              <a:lnSpc>
                <a:spcPct val="200000"/>
              </a:lnSpc>
            </a:pPr>
            <a:r>
              <a:rPr lang="zh-CN" altLang="en-US" sz="2000"/>
              <a:t>组员：</a:t>
            </a:r>
            <a:r>
              <a:rPr lang="en-US" altLang="zh-CN" sz="2000"/>
              <a:t>2000301507</a:t>
            </a:r>
            <a:r>
              <a:rPr lang="zh-CN" altLang="en-US" sz="2000"/>
              <a:t>易碧清</a:t>
            </a:r>
          </a:p>
          <a:p>
            <a:pPr algn="l">
              <a:lnSpc>
                <a:spcPct val="200000"/>
              </a:lnSpc>
            </a:pPr>
            <a:r>
              <a:rPr lang="zh-CN" altLang="en-US" sz="2000">
                <a:sym typeface="+mn-ea"/>
              </a:rPr>
              <a:t>组员：</a:t>
            </a:r>
            <a:r>
              <a:rPr lang="en-US" altLang="zh-CN" sz="2000">
                <a:sym typeface="+mn-ea"/>
              </a:rPr>
              <a:t>2000301607</a:t>
            </a:r>
            <a:r>
              <a:rPr lang="zh-CN" altLang="en-US" sz="2000">
                <a:sym typeface="+mn-ea"/>
              </a:rPr>
              <a:t>张妮莹</a:t>
            </a:r>
            <a:endParaRPr lang="zh-CN" altLang="en-US" sz="2000"/>
          </a:p>
          <a:p>
            <a:pPr algn="l">
              <a:lnSpc>
                <a:spcPct val="200000"/>
              </a:lnSpc>
            </a:pPr>
            <a:r>
              <a:rPr lang="zh-CN" altLang="en-US" sz="2000">
                <a:sym typeface="+mn-ea"/>
              </a:rPr>
              <a:t>组员：</a:t>
            </a:r>
            <a:r>
              <a:rPr lang="en-US" altLang="zh-CN" sz="2000">
                <a:sym typeface="+mn-ea"/>
              </a:rPr>
              <a:t>2000301505</a:t>
            </a:r>
            <a:r>
              <a:rPr lang="zh-CN" altLang="en-US" sz="2000">
                <a:sym typeface="+mn-ea"/>
              </a:rPr>
              <a:t>林思思</a:t>
            </a:r>
            <a:endParaRPr lang="zh-CN" altLang="en-US" sz="2000"/>
          </a:p>
          <a:p>
            <a:pPr algn="l">
              <a:lnSpc>
                <a:spcPct val="200000"/>
              </a:lnSpc>
            </a:pPr>
            <a:endParaRPr lang="zh-CN" altLang="en-US" sz="2000"/>
          </a:p>
        </p:txBody>
      </p:sp>
      <p:sp>
        <p:nvSpPr>
          <p:cNvPr id="14" name="文本框 13"/>
          <p:cNvSpPr txBox="1"/>
          <p:nvPr/>
        </p:nvSpPr>
        <p:spPr>
          <a:xfrm>
            <a:off x="9467850" y="623252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2022</a:t>
            </a:r>
            <a:r>
              <a:rPr lang="zh-CN" altLang="en-US" sz="2000"/>
              <a:t>年</a:t>
            </a:r>
            <a:r>
              <a:rPr lang="en-US" altLang="zh-CN" sz="2000"/>
              <a:t>12</a:t>
            </a:r>
            <a:r>
              <a:rPr lang="zh-CN" altLang="en-US" sz="2000"/>
              <a:t>月</a:t>
            </a:r>
            <a:r>
              <a:rPr lang="en-US" altLang="zh-CN" sz="2000"/>
              <a:t>17</a:t>
            </a:r>
            <a:r>
              <a:rPr lang="zh-CN" altLang="en-US" sz="2000"/>
              <a:t>日</a:t>
            </a:r>
          </a:p>
        </p:txBody>
      </p:sp>
      <p:pic>
        <p:nvPicPr>
          <p:cNvPr id="100" name="图片 99"/>
          <p:cNvPicPr/>
          <p:nvPr/>
        </p:nvPicPr>
        <p:blipFill>
          <a:blip r:embed="rId3"/>
          <a:stretch>
            <a:fillRect/>
          </a:stretch>
        </p:blipFill>
        <p:spPr>
          <a:xfrm>
            <a:off x="5894705" y="2241550"/>
            <a:ext cx="5208270" cy="37871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28495" y="1911876"/>
            <a:ext cx="4551774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文件安全传输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17920" y="2748915"/>
            <a:ext cx="5179060" cy="44513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r>
              <a:rPr sz="2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Secure file transfer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6153590" y="3262575"/>
            <a:ext cx="4992576" cy="28541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基于网络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CS模式的TCP连接</a:t>
            </a: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数字信封、数字签名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AES算法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-CBC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模式</a:t>
            </a: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RSA</a:t>
            </a: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Python</a:t>
            </a: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32515" y="497150"/>
            <a:ext cx="627628" cy="5850384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1781810"/>
            <a:ext cx="5173980" cy="3920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983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440180" y="2329815"/>
            <a:ext cx="9566910" cy="3894455"/>
          </a:xfrm>
          <a:prstGeom prst="rect">
            <a:avLst/>
          </a:prstGeom>
          <a:noFill/>
          <a:ln w="101600">
            <a:solidFill>
              <a:srgbClr val="49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5400000">
            <a:off x="5556250" y="-3733165"/>
            <a:ext cx="1315720" cy="958596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88670" y="644525"/>
            <a:ext cx="10772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/>
              <a:t>应用密码学实验小组综合项目报告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00542" y="2376714"/>
            <a:ext cx="8827135" cy="32480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/>
              <a:t>组内分工</a:t>
            </a:r>
            <a:endParaRPr lang="en-US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易碧清：</a:t>
            </a:r>
            <a:r>
              <a:rPr lang="en-US" altLang="zh-CN" sz="2800" b="1" dirty="0"/>
              <a:t>server</a:t>
            </a:r>
            <a:r>
              <a:rPr lang="zh-CN" altLang="en-US" sz="2800" b="1" dirty="0"/>
              <a:t>代码、流程图制作</a:t>
            </a:r>
            <a:endParaRPr lang="en-US" altLang="zh-CN" sz="2800" b="1" dirty="0"/>
          </a:p>
          <a:p>
            <a:pPr algn="l">
              <a:lnSpc>
                <a:spcPct val="150000"/>
              </a:lnSpc>
            </a:pPr>
            <a:r>
              <a:rPr lang="zh-CN" altLang="en-US" sz="2800" b="1" dirty="0"/>
              <a:t>张妮莹：</a:t>
            </a:r>
            <a:r>
              <a:rPr lang="en-US" altLang="zh-CN" sz="2800" b="1" dirty="0"/>
              <a:t>client</a:t>
            </a:r>
            <a:r>
              <a:rPr lang="zh-CN" altLang="en-US" sz="2800" b="1" dirty="0"/>
              <a:t>代码、报告整理</a:t>
            </a:r>
            <a:endParaRPr lang="en-US" altLang="zh-CN" sz="2800" b="1" dirty="0"/>
          </a:p>
          <a:p>
            <a:pPr algn="l">
              <a:lnSpc>
                <a:spcPct val="150000"/>
              </a:lnSpc>
            </a:pPr>
            <a:r>
              <a:rPr lang="zh-CN" altLang="en-US" sz="2800" b="1" dirty="0"/>
              <a:t>林思思：</a:t>
            </a:r>
            <a:r>
              <a:rPr lang="en-US" altLang="zh-CN" sz="2800" b="1" dirty="0"/>
              <a:t> server</a:t>
            </a:r>
            <a:r>
              <a:rPr lang="zh-CN" altLang="en-US" sz="2800" b="1" dirty="0"/>
              <a:t>代码</a:t>
            </a:r>
            <a:endParaRPr lang="en-US" altLang="zh-CN" sz="2800" b="1" dirty="0"/>
          </a:p>
          <a:p>
            <a:pPr algn="l">
              <a:lnSpc>
                <a:spcPct val="150000"/>
              </a:lnSpc>
            </a:pPr>
            <a:r>
              <a:rPr lang="zh-CN" altLang="en-US" sz="2800" b="1" dirty="0"/>
              <a:t>莫成妮：</a:t>
            </a:r>
            <a:r>
              <a:rPr lang="en-US" altLang="zh-CN" sz="2800" b="1" dirty="0"/>
              <a:t> client</a:t>
            </a:r>
            <a:r>
              <a:rPr lang="zh-CN" altLang="en-US" sz="2800" b="1" dirty="0"/>
              <a:t>代码、</a:t>
            </a:r>
            <a:r>
              <a:rPr lang="zh-CN" altLang="en-US" sz="2800" b="1" dirty="0">
                <a:sym typeface="+mn-ea"/>
              </a:rPr>
              <a:t>PPT制作、</a:t>
            </a:r>
            <a:r>
              <a:rPr lang="zh-CN" altLang="en-US" sz="2800" b="1" dirty="0"/>
              <a:t>演讲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45152" y="2450048"/>
            <a:ext cx="2789961" cy="1800000"/>
            <a:chOff x="4702607" y="3063362"/>
            <a:chExt cx="2789961" cy="1800000"/>
          </a:xfrm>
        </p:grpSpPr>
        <p:grpSp>
          <p:nvGrpSpPr>
            <p:cNvPr id="3" name="组合 2"/>
            <p:cNvGrpSpPr>
              <a:grpSpLocks noChangeAspect="1"/>
            </p:cNvGrpSpPr>
            <p:nvPr/>
          </p:nvGrpSpPr>
          <p:grpSpPr>
            <a:xfrm>
              <a:off x="4702607" y="3063362"/>
              <a:ext cx="2789961" cy="1800000"/>
              <a:chOff x="2078023" y="1773226"/>
              <a:chExt cx="1999686" cy="1290136"/>
            </a:xfrm>
          </p:grpSpPr>
          <p:sp>
            <p:nvSpPr>
              <p:cNvPr id="5" name="4"/>
              <p:cNvSpPr/>
              <p:nvPr/>
            </p:nvSpPr>
            <p:spPr bwMode="auto">
              <a:xfrm>
                <a:off x="2498900" y="1880109"/>
                <a:ext cx="1094772" cy="1094772"/>
              </a:xfrm>
              <a:custGeom>
                <a:avLst/>
                <a:gdLst>
                  <a:gd name="T0" fmla="*/ 894 w 971"/>
                  <a:gd name="T1" fmla="*/ 509 h 971"/>
                  <a:gd name="T2" fmla="*/ 969 w 971"/>
                  <a:gd name="T3" fmla="*/ 442 h 971"/>
                  <a:gd name="T4" fmla="*/ 883 w 971"/>
                  <a:gd name="T5" fmla="*/ 390 h 971"/>
                  <a:gd name="T6" fmla="*/ 938 w 971"/>
                  <a:gd name="T7" fmla="*/ 309 h 971"/>
                  <a:gd name="T8" fmla="*/ 838 w 971"/>
                  <a:gd name="T9" fmla="*/ 279 h 971"/>
                  <a:gd name="T10" fmla="*/ 802 w 971"/>
                  <a:gd name="T11" fmla="*/ 227 h 971"/>
                  <a:gd name="T12" fmla="*/ 813 w 971"/>
                  <a:gd name="T13" fmla="*/ 127 h 971"/>
                  <a:gd name="T14" fmla="*/ 714 w 971"/>
                  <a:gd name="T15" fmla="*/ 146 h 971"/>
                  <a:gd name="T16" fmla="*/ 700 w 971"/>
                  <a:gd name="T17" fmla="*/ 50 h 971"/>
                  <a:gd name="T18" fmla="*/ 606 w 971"/>
                  <a:gd name="T19" fmla="*/ 95 h 971"/>
                  <a:gd name="T20" fmla="*/ 545 w 971"/>
                  <a:gd name="T21" fmla="*/ 81 h 971"/>
                  <a:gd name="T22" fmla="*/ 485 w 971"/>
                  <a:gd name="T23" fmla="*/ 0 h 971"/>
                  <a:gd name="T24" fmla="*/ 425 w 971"/>
                  <a:gd name="T25" fmla="*/ 80 h 971"/>
                  <a:gd name="T26" fmla="*/ 350 w 971"/>
                  <a:gd name="T27" fmla="*/ 19 h 971"/>
                  <a:gd name="T28" fmla="*/ 311 w 971"/>
                  <a:gd name="T29" fmla="*/ 115 h 971"/>
                  <a:gd name="T30" fmla="*/ 256 w 971"/>
                  <a:gd name="T31" fmla="*/ 146 h 971"/>
                  <a:gd name="T32" fmla="*/ 157 w 971"/>
                  <a:gd name="T33" fmla="*/ 126 h 971"/>
                  <a:gd name="T34" fmla="*/ 167 w 971"/>
                  <a:gd name="T35" fmla="*/ 226 h 971"/>
                  <a:gd name="T36" fmla="*/ 70 w 971"/>
                  <a:gd name="T37" fmla="*/ 232 h 971"/>
                  <a:gd name="T38" fmla="*/ 106 w 971"/>
                  <a:gd name="T39" fmla="*/ 329 h 971"/>
                  <a:gd name="T40" fmla="*/ 86 w 971"/>
                  <a:gd name="T41" fmla="*/ 389 h 971"/>
                  <a:gd name="T42" fmla="*/ 0 w 971"/>
                  <a:gd name="T43" fmla="*/ 441 h 971"/>
                  <a:gd name="T44" fmla="*/ 75 w 971"/>
                  <a:gd name="T45" fmla="*/ 508 h 971"/>
                  <a:gd name="T46" fmla="*/ 6 w 971"/>
                  <a:gd name="T47" fmla="*/ 577 h 971"/>
                  <a:gd name="T48" fmla="*/ 98 w 971"/>
                  <a:gd name="T49" fmla="*/ 625 h 971"/>
                  <a:gd name="T50" fmla="*/ 124 w 971"/>
                  <a:gd name="T51" fmla="*/ 683 h 971"/>
                  <a:gd name="T52" fmla="*/ 96 w 971"/>
                  <a:gd name="T53" fmla="*/ 779 h 971"/>
                  <a:gd name="T54" fmla="*/ 196 w 971"/>
                  <a:gd name="T55" fmla="*/ 778 h 971"/>
                  <a:gd name="T56" fmla="*/ 192 w 971"/>
                  <a:gd name="T57" fmla="*/ 876 h 971"/>
                  <a:gd name="T58" fmla="*/ 293 w 971"/>
                  <a:gd name="T59" fmla="*/ 849 h 971"/>
                  <a:gd name="T60" fmla="*/ 351 w 971"/>
                  <a:gd name="T61" fmla="*/ 874 h 971"/>
                  <a:gd name="T62" fmla="*/ 394 w 971"/>
                  <a:gd name="T63" fmla="*/ 965 h 971"/>
                  <a:gd name="T64" fmla="*/ 468 w 971"/>
                  <a:gd name="T65" fmla="*/ 896 h 971"/>
                  <a:gd name="T66" fmla="*/ 531 w 971"/>
                  <a:gd name="T67" fmla="*/ 971 h 971"/>
                  <a:gd name="T68" fmla="*/ 587 w 971"/>
                  <a:gd name="T69" fmla="*/ 884 h 971"/>
                  <a:gd name="T70" fmla="*/ 647 w 971"/>
                  <a:gd name="T71" fmla="*/ 863 h 971"/>
                  <a:gd name="T72" fmla="*/ 740 w 971"/>
                  <a:gd name="T73" fmla="*/ 900 h 971"/>
                  <a:gd name="T74" fmla="*/ 748 w 971"/>
                  <a:gd name="T75" fmla="*/ 800 h 971"/>
                  <a:gd name="T76" fmla="*/ 845 w 971"/>
                  <a:gd name="T77" fmla="*/ 813 h 971"/>
                  <a:gd name="T78" fmla="*/ 828 w 971"/>
                  <a:gd name="T79" fmla="*/ 711 h 971"/>
                  <a:gd name="T80" fmla="*/ 858 w 971"/>
                  <a:gd name="T81" fmla="*/ 655 h 971"/>
                  <a:gd name="T82" fmla="*/ 952 w 971"/>
                  <a:gd name="T83" fmla="*/ 620 h 971"/>
                  <a:gd name="T84" fmla="*/ 891 w 971"/>
                  <a:gd name="T85" fmla="*/ 541 h 971"/>
                  <a:gd name="T86" fmla="*/ 766 w 971"/>
                  <a:gd name="T87" fmla="*/ 641 h 971"/>
                  <a:gd name="T88" fmla="*/ 588 w 971"/>
                  <a:gd name="T89" fmla="*/ 790 h 971"/>
                  <a:gd name="T90" fmla="*/ 357 w 971"/>
                  <a:gd name="T91" fmla="*/ 781 h 971"/>
                  <a:gd name="T92" fmla="*/ 191 w 971"/>
                  <a:gd name="T93" fmla="*/ 618 h 971"/>
                  <a:gd name="T94" fmla="*/ 179 w 971"/>
                  <a:gd name="T95" fmla="*/ 386 h 971"/>
                  <a:gd name="T96" fmla="*/ 326 w 971"/>
                  <a:gd name="T97" fmla="*/ 207 h 971"/>
                  <a:gd name="T98" fmla="*/ 556 w 971"/>
                  <a:gd name="T99" fmla="*/ 173 h 971"/>
                  <a:gd name="T100" fmla="*/ 748 w 971"/>
                  <a:gd name="T101" fmla="*/ 303 h 971"/>
                  <a:gd name="T102" fmla="*/ 803 w 971"/>
                  <a:gd name="T103" fmla="*/ 529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1" h="971">
                    <a:moveTo>
                      <a:pt x="891" y="541"/>
                    </a:moveTo>
                    <a:cubicBezTo>
                      <a:pt x="893" y="530"/>
                      <a:pt x="893" y="520"/>
                      <a:pt x="894" y="509"/>
                    </a:cubicBezTo>
                    <a:cubicBezTo>
                      <a:pt x="920" y="502"/>
                      <a:pt x="946" y="494"/>
                      <a:pt x="971" y="485"/>
                    </a:cubicBezTo>
                    <a:cubicBezTo>
                      <a:pt x="971" y="470"/>
                      <a:pt x="970" y="456"/>
                      <a:pt x="969" y="442"/>
                    </a:cubicBezTo>
                    <a:cubicBezTo>
                      <a:pt x="942" y="433"/>
                      <a:pt x="916" y="426"/>
                      <a:pt x="889" y="421"/>
                    </a:cubicBezTo>
                    <a:cubicBezTo>
                      <a:pt x="888" y="411"/>
                      <a:pt x="885" y="400"/>
                      <a:pt x="883" y="390"/>
                    </a:cubicBezTo>
                    <a:cubicBezTo>
                      <a:pt x="880" y="380"/>
                      <a:pt x="878" y="370"/>
                      <a:pt x="874" y="360"/>
                    </a:cubicBezTo>
                    <a:cubicBezTo>
                      <a:pt x="896" y="344"/>
                      <a:pt x="917" y="327"/>
                      <a:pt x="938" y="309"/>
                    </a:cubicBezTo>
                    <a:cubicBezTo>
                      <a:pt x="932" y="296"/>
                      <a:pt x="927" y="283"/>
                      <a:pt x="920" y="270"/>
                    </a:cubicBezTo>
                    <a:cubicBezTo>
                      <a:pt x="893" y="271"/>
                      <a:pt x="865" y="274"/>
                      <a:pt x="838" y="279"/>
                    </a:cubicBezTo>
                    <a:cubicBezTo>
                      <a:pt x="833" y="270"/>
                      <a:pt x="828" y="261"/>
                      <a:pt x="821" y="252"/>
                    </a:cubicBezTo>
                    <a:cubicBezTo>
                      <a:pt x="816" y="244"/>
                      <a:pt x="809" y="235"/>
                      <a:pt x="802" y="227"/>
                    </a:cubicBezTo>
                    <a:cubicBezTo>
                      <a:pt x="817" y="205"/>
                      <a:pt x="831" y="181"/>
                      <a:pt x="843" y="157"/>
                    </a:cubicBezTo>
                    <a:cubicBezTo>
                      <a:pt x="833" y="147"/>
                      <a:pt x="823" y="137"/>
                      <a:pt x="813" y="127"/>
                    </a:cubicBezTo>
                    <a:cubicBezTo>
                      <a:pt x="787" y="139"/>
                      <a:pt x="763" y="151"/>
                      <a:pt x="740" y="165"/>
                    </a:cubicBezTo>
                    <a:cubicBezTo>
                      <a:pt x="731" y="159"/>
                      <a:pt x="723" y="153"/>
                      <a:pt x="714" y="146"/>
                    </a:cubicBezTo>
                    <a:cubicBezTo>
                      <a:pt x="705" y="141"/>
                      <a:pt x="696" y="135"/>
                      <a:pt x="687" y="130"/>
                    </a:cubicBezTo>
                    <a:cubicBezTo>
                      <a:pt x="693" y="104"/>
                      <a:pt x="697" y="77"/>
                      <a:pt x="700" y="50"/>
                    </a:cubicBezTo>
                    <a:cubicBezTo>
                      <a:pt x="687" y="44"/>
                      <a:pt x="674" y="38"/>
                      <a:pt x="661" y="33"/>
                    </a:cubicBezTo>
                    <a:cubicBezTo>
                      <a:pt x="641" y="52"/>
                      <a:pt x="623" y="73"/>
                      <a:pt x="606" y="95"/>
                    </a:cubicBezTo>
                    <a:cubicBezTo>
                      <a:pt x="596" y="92"/>
                      <a:pt x="586" y="89"/>
                      <a:pt x="576" y="86"/>
                    </a:cubicBezTo>
                    <a:cubicBezTo>
                      <a:pt x="566" y="84"/>
                      <a:pt x="555" y="82"/>
                      <a:pt x="545" y="81"/>
                    </a:cubicBezTo>
                    <a:cubicBezTo>
                      <a:pt x="541" y="54"/>
                      <a:pt x="535" y="28"/>
                      <a:pt x="528" y="2"/>
                    </a:cubicBezTo>
                    <a:cubicBezTo>
                      <a:pt x="513" y="0"/>
                      <a:pt x="499" y="0"/>
                      <a:pt x="485" y="0"/>
                    </a:cubicBezTo>
                    <a:cubicBezTo>
                      <a:pt x="474" y="25"/>
                      <a:pt x="464" y="51"/>
                      <a:pt x="457" y="77"/>
                    </a:cubicBezTo>
                    <a:cubicBezTo>
                      <a:pt x="446" y="78"/>
                      <a:pt x="436" y="79"/>
                      <a:pt x="425" y="80"/>
                    </a:cubicBezTo>
                    <a:cubicBezTo>
                      <a:pt x="415" y="82"/>
                      <a:pt x="404" y="84"/>
                      <a:pt x="394" y="86"/>
                    </a:cubicBezTo>
                    <a:cubicBezTo>
                      <a:pt x="381" y="63"/>
                      <a:pt x="366" y="41"/>
                      <a:pt x="350" y="19"/>
                    </a:cubicBezTo>
                    <a:cubicBezTo>
                      <a:pt x="336" y="23"/>
                      <a:pt x="322" y="27"/>
                      <a:pt x="309" y="32"/>
                    </a:cubicBezTo>
                    <a:cubicBezTo>
                      <a:pt x="308" y="60"/>
                      <a:pt x="309" y="88"/>
                      <a:pt x="311" y="115"/>
                    </a:cubicBezTo>
                    <a:cubicBezTo>
                      <a:pt x="301" y="119"/>
                      <a:pt x="292" y="124"/>
                      <a:pt x="283" y="129"/>
                    </a:cubicBezTo>
                    <a:cubicBezTo>
                      <a:pt x="273" y="134"/>
                      <a:pt x="264" y="140"/>
                      <a:pt x="256" y="146"/>
                    </a:cubicBezTo>
                    <a:cubicBezTo>
                      <a:pt x="235" y="129"/>
                      <a:pt x="213" y="113"/>
                      <a:pt x="190" y="99"/>
                    </a:cubicBezTo>
                    <a:cubicBezTo>
                      <a:pt x="178" y="108"/>
                      <a:pt x="167" y="117"/>
                      <a:pt x="157" y="126"/>
                    </a:cubicBezTo>
                    <a:cubicBezTo>
                      <a:pt x="166" y="153"/>
                      <a:pt x="176" y="178"/>
                      <a:pt x="188" y="203"/>
                    </a:cubicBezTo>
                    <a:cubicBezTo>
                      <a:pt x="181" y="210"/>
                      <a:pt x="174" y="218"/>
                      <a:pt x="167" y="226"/>
                    </a:cubicBezTo>
                    <a:cubicBezTo>
                      <a:pt x="161" y="235"/>
                      <a:pt x="154" y="243"/>
                      <a:pt x="148" y="252"/>
                    </a:cubicBezTo>
                    <a:cubicBezTo>
                      <a:pt x="122" y="243"/>
                      <a:pt x="97" y="237"/>
                      <a:pt x="70" y="232"/>
                    </a:cubicBezTo>
                    <a:cubicBezTo>
                      <a:pt x="62" y="244"/>
                      <a:pt x="55" y="256"/>
                      <a:pt x="49" y="269"/>
                    </a:cubicBezTo>
                    <a:cubicBezTo>
                      <a:pt x="67" y="290"/>
                      <a:pt x="86" y="310"/>
                      <a:pt x="106" y="329"/>
                    </a:cubicBezTo>
                    <a:cubicBezTo>
                      <a:pt x="102" y="339"/>
                      <a:pt x="98" y="348"/>
                      <a:pt x="95" y="358"/>
                    </a:cubicBezTo>
                    <a:cubicBezTo>
                      <a:pt x="91" y="369"/>
                      <a:pt x="88" y="379"/>
                      <a:pt x="86" y="389"/>
                    </a:cubicBezTo>
                    <a:cubicBezTo>
                      <a:pt x="59" y="391"/>
                      <a:pt x="32" y="394"/>
                      <a:pt x="6" y="399"/>
                    </a:cubicBezTo>
                    <a:cubicBezTo>
                      <a:pt x="3" y="413"/>
                      <a:pt x="1" y="427"/>
                      <a:pt x="0" y="441"/>
                    </a:cubicBezTo>
                    <a:cubicBezTo>
                      <a:pt x="24" y="454"/>
                      <a:pt x="49" y="466"/>
                      <a:pt x="74" y="476"/>
                    </a:cubicBezTo>
                    <a:cubicBezTo>
                      <a:pt x="74" y="487"/>
                      <a:pt x="74" y="497"/>
                      <a:pt x="75" y="508"/>
                    </a:cubicBezTo>
                    <a:cubicBezTo>
                      <a:pt x="75" y="518"/>
                      <a:pt x="76" y="529"/>
                      <a:pt x="78" y="539"/>
                    </a:cubicBezTo>
                    <a:cubicBezTo>
                      <a:pt x="53" y="551"/>
                      <a:pt x="30" y="563"/>
                      <a:pt x="6" y="577"/>
                    </a:cubicBezTo>
                    <a:cubicBezTo>
                      <a:pt x="9" y="591"/>
                      <a:pt x="12" y="605"/>
                      <a:pt x="16" y="619"/>
                    </a:cubicBezTo>
                    <a:cubicBezTo>
                      <a:pt x="44" y="623"/>
                      <a:pt x="71" y="625"/>
                      <a:pt x="98" y="625"/>
                    </a:cubicBezTo>
                    <a:cubicBezTo>
                      <a:pt x="102" y="635"/>
                      <a:pt x="106" y="645"/>
                      <a:pt x="110" y="654"/>
                    </a:cubicBezTo>
                    <a:cubicBezTo>
                      <a:pt x="114" y="664"/>
                      <a:pt x="119" y="674"/>
                      <a:pt x="124" y="683"/>
                    </a:cubicBezTo>
                    <a:cubicBezTo>
                      <a:pt x="106" y="702"/>
                      <a:pt x="88" y="723"/>
                      <a:pt x="71" y="744"/>
                    </a:cubicBezTo>
                    <a:cubicBezTo>
                      <a:pt x="79" y="756"/>
                      <a:pt x="87" y="768"/>
                      <a:pt x="96" y="779"/>
                    </a:cubicBezTo>
                    <a:cubicBezTo>
                      <a:pt x="123" y="773"/>
                      <a:pt x="149" y="765"/>
                      <a:pt x="174" y="755"/>
                    </a:cubicBezTo>
                    <a:cubicBezTo>
                      <a:pt x="181" y="763"/>
                      <a:pt x="189" y="771"/>
                      <a:pt x="196" y="778"/>
                    </a:cubicBezTo>
                    <a:cubicBezTo>
                      <a:pt x="204" y="786"/>
                      <a:pt x="211" y="793"/>
                      <a:pt x="220" y="800"/>
                    </a:cubicBezTo>
                    <a:cubicBezTo>
                      <a:pt x="209" y="824"/>
                      <a:pt x="200" y="850"/>
                      <a:pt x="192" y="876"/>
                    </a:cubicBezTo>
                    <a:cubicBezTo>
                      <a:pt x="204" y="884"/>
                      <a:pt x="216" y="892"/>
                      <a:pt x="228" y="900"/>
                    </a:cubicBezTo>
                    <a:cubicBezTo>
                      <a:pt x="251" y="884"/>
                      <a:pt x="272" y="867"/>
                      <a:pt x="293" y="849"/>
                    </a:cubicBezTo>
                    <a:cubicBezTo>
                      <a:pt x="302" y="854"/>
                      <a:pt x="311" y="858"/>
                      <a:pt x="321" y="863"/>
                    </a:cubicBezTo>
                    <a:cubicBezTo>
                      <a:pt x="331" y="867"/>
                      <a:pt x="341" y="871"/>
                      <a:pt x="351" y="874"/>
                    </a:cubicBezTo>
                    <a:cubicBezTo>
                      <a:pt x="350" y="901"/>
                      <a:pt x="351" y="928"/>
                      <a:pt x="353" y="955"/>
                    </a:cubicBezTo>
                    <a:cubicBezTo>
                      <a:pt x="366" y="959"/>
                      <a:pt x="380" y="962"/>
                      <a:pt x="394" y="965"/>
                    </a:cubicBezTo>
                    <a:cubicBezTo>
                      <a:pt x="410" y="942"/>
                      <a:pt x="424" y="918"/>
                      <a:pt x="436" y="894"/>
                    </a:cubicBezTo>
                    <a:cubicBezTo>
                      <a:pt x="447" y="895"/>
                      <a:pt x="457" y="896"/>
                      <a:pt x="468" y="896"/>
                    </a:cubicBezTo>
                    <a:cubicBezTo>
                      <a:pt x="479" y="897"/>
                      <a:pt x="489" y="897"/>
                      <a:pt x="500" y="896"/>
                    </a:cubicBezTo>
                    <a:cubicBezTo>
                      <a:pt x="509" y="921"/>
                      <a:pt x="519" y="947"/>
                      <a:pt x="531" y="971"/>
                    </a:cubicBezTo>
                    <a:cubicBezTo>
                      <a:pt x="545" y="969"/>
                      <a:pt x="559" y="967"/>
                      <a:pt x="573" y="965"/>
                    </a:cubicBezTo>
                    <a:cubicBezTo>
                      <a:pt x="580" y="937"/>
                      <a:pt x="584" y="911"/>
                      <a:pt x="587" y="884"/>
                    </a:cubicBezTo>
                    <a:cubicBezTo>
                      <a:pt x="597" y="881"/>
                      <a:pt x="607" y="878"/>
                      <a:pt x="617" y="875"/>
                    </a:cubicBezTo>
                    <a:cubicBezTo>
                      <a:pt x="627" y="871"/>
                      <a:pt x="637" y="867"/>
                      <a:pt x="647" y="863"/>
                    </a:cubicBezTo>
                    <a:cubicBezTo>
                      <a:pt x="664" y="883"/>
                      <a:pt x="683" y="903"/>
                      <a:pt x="703" y="921"/>
                    </a:cubicBezTo>
                    <a:cubicBezTo>
                      <a:pt x="716" y="915"/>
                      <a:pt x="728" y="908"/>
                      <a:pt x="740" y="900"/>
                    </a:cubicBezTo>
                    <a:cubicBezTo>
                      <a:pt x="736" y="873"/>
                      <a:pt x="731" y="846"/>
                      <a:pt x="723" y="820"/>
                    </a:cubicBezTo>
                    <a:cubicBezTo>
                      <a:pt x="732" y="814"/>
                      <a:pt x="740" y="807"/>
                      <a:pt x="748" y="800"/>
                    </a:cubicBezTo>
                    <a:cubicBezTo>
                      <a:pt x="757" y="794"/>
                      <a:pt x="764" y="786"/>
                      <a:pt x="772" y="779"/>
                    </a:cubicBezTo>
                    <a:cubicBezTo>
                      <a:pt x="795" y="792"/>
                      <a:pt x="820" y="803"/>
                      <a:pt x="845" y="813"/>
                    </a:cubicBezTo>
                    <a:cubicBezTo>
                      <a:pt x="855" y="802"/>
                      <a:pt x="864" y="791"/>
                      <a:pt x="872" y="780"/>
                    </a:cubicBezTo>
                    <a:cubicBezTo>
                      <a:pt x="859" y="756"/>
                      <a:pt x="844" y="733"/>
                      <a:pt x="828" y="711"/>
                    </a:cubicBezTo>
                    <a:cubicBezTo>
                      <a:pt x="834" y="702"/>
                      <a:pt x="839" y="693"/>
                      <a:pt x="844" y="684"/>
                    </a:cubicBezTo>
                    <a:cubicBezTo>
                      <a:pt x="849" y="674"/>
                      <a:pt x="854" y="665"/>
                      <a:pt x="858" y="655"/>
                    </a:cubicBezTo>
                    <a:cubicBezTo>
                      <a:pt x="885" y="659"/>
                      <a:pt x="911" y="660"/>
                      <a:pt x="939" y="661"/>
                    </a:cubicBezTo>
                    <a:cubicBezTo>
                      <a:pt x="944" y="647"/>
                      <a:pt x="948" y="634"/>
                      <a:pt x="952" y="620"/>
                    </a:cubicBezTo>
                    <a:cubicBezTo>
                      <a:pt x="931" y="602"/>
                      <a:pt x="908" y="586"/>
                      <a:pt x="886" y="572"/>
                    </a:cubicBezTo>
                    <a:cubicBezTo>
                      <a:pt x="888" y="561"/>
                      <a:pt x="890" y="551"/>
                      <a:pt x="891" y="541"/>
                    </a:cubicBezTo>
                    <a:close/>
                    <a:moveTo>
                      <a:pt x="803" y="529"/>
                    </a:moveTo>
                    <a:cubicBezTo>
                      <a:pt x="798" y="568"/>
                      <a:pt x="785" y="606"/>
                      <a:pt x="766" y="641"/>
                    </a:cubicBezTo>
                    <a:cubicBezTo>
                      <a:pt x="747" y="676"/>
                      <a:pt x="721" y="707"/>
                      <a:pt x="691" y="732"/>
                    </a:cubicBezTo>
                    <a:cubicBezTo>
                      <a:pt x="661" y="758"/>
                      <a:pt x="626" y="778"/>
                      <a:pt x="588" y="790"/>
                    </a:cubicBezTo>
                    <a:cubicBezTo>
                      <a:pt x="551" y="803"/>
                      <a:pt x="511" y="809"/>
                      <a:pt x="472" y="807"/>
                    </a:cubicBezTo>
                    <a:cubicBezTo>
                      <a:pt x="432" y="806"/>
                      <a:pt x="393" y="797"/>
                      <a:pt x="357" y="781"/>
                    </a:cubicBezTo>
                    <a:cubicBezTo>
                      <a:pt x="320" y="765"/>
                      <a:pt x="287" y="743"/>
                      <a:pt x="259" y="715"/>
                    </a:cubicBezTo>
                    <a:cubicBezTo>
                      <a:pt x="230" y="687"/>
                      <a:pt x="207" y="654"/>
                      <a:pt x="191" y="618"/>
                    </a:cubicBezTo>
                    <a:cubicBezTo>
                      <a:pt x="175" y="582"/>
                      <a:pt x="166" y="543"/>
                      <a:pt x="164" y="503"/>
                    </a:cubicBezTo>
                    <a:cubicBezTo>
                      <a:pt x="161" y="464"/>
                      <a:pt x="167" y="424"/>
                      <a:pt x="179" y="386"/>
                    </a:cubicBezTo>
                    <a:cubicBezTo>
                      <a:pt x="191" y="349"/>
                      <a:pt x="211" y="313"/>
                      <a:pt x="236" y="283"/>
                    </a:cubicBezTo>
                    <a:cubicBezTo>
                      <a:pt x="261" y="252"/>
                      <a:pt x="292" y="226"/>
                      <a:pt x="326" y="207"/>
                    </a:cubicBezTo>
                    <a:cubicBezTo>
                      <a:pt x="361" y="187"/>
                      <a:pt x="399" y="174"/>
                      <a:pt x="438" y="168"/>
                    </a:cubicBezTo>
                    <a:cubicBezTo>
                      <a:pt x="477" y="163"/>
                      <a:pt x="517" y="164"/>
                      <a:pt x="556" y="173"/>
                    </a:cubicBezTo>
                    <a:cubicBezTo>
                      <a:pt x="594" y="182"/>
                      <a:pt x="632" y="198"/>
                      <a:pt x="664" y="220"/>
                    </a:cubicBezTo>
                    <a:cubicBezTo>
                      <a:pt x="697" y="242"/>
                      <a:pt x="726" y="271"/>
                      <a:pt x="748" y="303"/>
                    </a:cubicBezTo>
                    <a:cubicBezTo>
                      <a:pt x="771" y="336"/>
                      <a:pt x="787" y="372"/>
                      <a:pt x="797" y="411"/>
                    </a:cubicBezTo>
                    <a:cubicBezTo>
                      <a:pt x="806" y="450"/>
                      <a:pt x="808" y="490"/>
                      <a:pt x="803" y="529"/>
                    </a:cubicBezTo>
                    <a:close/>
                  </a:path>
                </a:pathLst>
              </a:custGeom>
              <a:solidFill>
                <a:srgbClr val="4963A8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6" name="3"/>
              <p:cNvSpPr/>
              <p:nvPr/>
            </p:nvSpPr>
            <p:spPr bwMode="auto">
              <a:xfrm>
                <a:off x="3626639" y="2612292"/>
                <a:ext cx="451070" cy="451070"/>
              </a:xfrm>
              <a:custGeom>
                <a:avLst/>
                <a:gdLst>
                  <a:gd name="T0" fmla="*/ 894 w 971"/>
                  <a:gd name="T1" fmla="*/ 509 h 971"/>
                  <a:gd name="T2" fmla="*/ 969 w 971"/>
                  <a:gd name="T3" fmla="*/ 442 h 971"/>
                  <a:gd name="T4" fmla="*/ 883 w 971"/>
                  <a:gd name="T5" fmla="*/ 390 h 971"/>
                  <a:gd name="T6" fmla="*/ 938 w 971"/>
                  <a:gd name="T7" fmla="*/ 309 h 971"/>
                  <a:gd name="T8" fmla="*/ 838 w 971"/>
                  <a:gd name="T9" fmla="*/ 279 h 971"/>
                  <a:gd name="T10" fmla="*/ 802 w 971"/>
                  <a:gd name="T11" fmla="*/ 227 h 971"/>
                  <a:gd name="T12" fmla="*/ 813 w 971"/>
                  <a:gd name="T13" fmla="*/ 127 h 971"/>
                  <a:gd name="T14" fmla="*/ 714 w 971"/>
                  <a:gd name="T15" fmla="*/ 146 h 971"/>
                  <a:gd name="T16" fmla="*/ 700 w 971"/>
                  <a:gd name="T17" fmla="*/ 50 h 971"/>
                  <a:gd name="T18" fmla="*/ 606 w 971"/>
                  <a:gd name="T19" fmla="*/ 95 h 971"/>
                  <a:gd name="T20" fmla="*/ 545 w 971"/>
                  <a:gd name="T21" fmla="*/ 81 h 971"/>
                  <a:gd name="T22" fmla="*/ 485 w 971"/>
                  <a:gd name="T23" fmla="*/ 0 h 971"/>
                  <a:gd name="T24" fmla="*/ 425 w 971"/>
                  <a:gd name="T25" fmla="*/ 80 h 971"/>
                  <a:gd name="T26" fmla="*/ 350 w 971"/>
                  <a:gd name="T27" fmla="*/ 19 h 971"/>
                  <a:gd name="T28" fmla="*/ 311 w 971"/>
                  <a:gd name="T29" fmla="*/ 115 h 971"/>
                  <a:gd name="T30" fmla="*/ 256 w 971"/>
                  <a:gd name="T31" fmla="*/ 146 h 971"/>
                  <a:gd name="T32" fmla="*/ 157 w 971"/>
                  <a:gd name="T33" fmla="*/ 126 h 971"/>
                  <a:gd name="T34" fmla="*/ 167 w 971"/>
                  <a:gd name="T35" fmla="*/ 226 h 971"/>
                  <a:gd name="T36" fmla="*/ 70 w 971"/>
                  <a:gd name="T37" fmla="*/ 232 h 971"/>
                  <a:gd name="T38" fmla="*/ 106 w 971"/>
                  <a:gd name="T39" fmla="*/ 329 h 971"/>
                  <a:gd name="T40" fmla="*/ 86 w 971"/>
                  <a:gd name="T41" fmla="*/ 389 h 971"/>
                  <a:gd name="T42" fmla="*/ 0 w 971"/>
                  <a:gd name="T43" fmla="*/ 441 h 971"/>
                  <a:gd name="T44" fmla="*/ 75 w 971"/>
                  <a:gd name="T45" fmla="*/ 508 h 971"/>
                  <a:gd name="T46" fmla="*/ 6 w 971"/>
                  <a:gd name="T47" fmla="*/ 577 h 971"/>
                  <a:gd name="T48" fmla="*/ 98 w 971"/>
                  <a:gd name="T49" fmla="*/ 625 h 971"/>
                  <a:gd name="T50" fmla="*/ 124 w 971"/>
                  <a:gd name="T51" fmla="*/ 683 h 971"/>
                  <a:gd name="T52" fmla="*/ 96 w 971"/>
                  <a:gd name="T53" fmla="*/ 779 h 971"/>
                  <a:gd name="T54" fmla="*/ 196 w 971"/>
                  <a:gd name="T55" fmla="*/ 778 h 971"/>
                  <a:gd name="T56" fmla="*/ 192 w 971"/>
                  <a:gd name="T57" fmla="*/ 876 h 971"/>
                  <a:gd name="T58" fmla="*/ 293 w 971"/>
                  <a:gd name="T59" fmla="*/ 849 h 971"/>
                  <a:gd name="T60" fmla="*/ 351 w 971"/>
                  <a:gd name="T61" fmla="*/ 874 h 971"/>
                  <a:gd name="T62" fmla="*/ 394 w 971"/>
                  <a:gd name="T63" fmla="*/ 965 h 971"/>
                  <a:gd name="T64" fmla="*/ 468 w 971"/>
                  <a:gd name="T65" fmla="*/ 896 h 971"/>
                  <a:gd name="T66" fmla="*/ 531 w 971"/>
                  <a:gd name="T67" fmla="*/ 971 h 971"/>
                  <a:gd name="T68" fmla="*/ 587 w 971"/>
                  <a:gd name="T69" fmla="*/ 884 h 971"/>
                  <a:gd name="T70" fmla="*/ 647 w 971"/>
                  <a:gd name="T71" fmla="*/ 863 h 971"/>
                  <a:gd name="T72" fmla="*/ 740 w 971"/>
                  <a:gd name="T73" fmla="*/ 900 h 971"/>
                  <a:gd name="T74" fmla="*/ 748 w 971"/>
                  <a:gd name="T75" fmla="*/ 800 h 971"/>
                  <a:gd name="T76" fmla="*/ 845 w 971"/>
                  <a:gd name="T77" fmla="*/ 813 h 971"/>
                  <a:gd name="T78" fmla="*/ 828 w 971"/>
                  <a:gd name="T79" fmla="*/ 711 h 971"/>
                  <a:gd name="T80" fmla="*/ 858 w 971"/>
                  <a:gd name="T81" fmla="*/ 655 h 971"/>
                  <a:gd name="T82" fmla="*/ 952 w 971"/>
                  <a:gd name="T83" fmla="*/ 620 h 971"/>
                  <a:gd name="T84" fmla="*/ 891 w 971"/>
                  <a:gd name="T85" fmla="*/ 541 h 971"/>
                  <a:gd name="T86" fmla="*/ 766 w 971"/>
                  <a:gd name="T87" fmla="*/ 641 h 971"/>
                  <a:gd name="T88" fmla="*/ 588 w 971"/>
                  <a:gd name="T89" fmla="*/ 790 h 971"/>
                  <a:gd name="T90" fmla="*/ 357 w 971"/>
                  <a:gd name="T91" fmla="*/ 781 h 971"/>
                  <a:gd name="T92" fmla="*/ 191 w 971"/>
                  <a:gd name="T93" fmla="*/ 618 h 971"/>
                  <a:gd name="T94" fmla="*/ 179 w 971"/>
                  <a:gd name="T95" fmla="*/ 386 h 971"/>
                  <a:gd name="T96" fmla="*/ 326 w 971"/>
                  <a:gd name="T97" fmla="*/ 207 h 971"/>
                  <a:gd name="T98" fmla="*/ 556 w 971"/>
                  <a:gd name="T99" fmla="*/ 173 h 971"/>
                  <a:gd name="T100" fmla="*/ 748 w 971"/>
                  <a:gd name="T101" fmla="*/ 303 h 971"/>
                  <a:gd name="T102" fmla="*/ 803 w 971"/>
                  <a:gd name="T103" fmla="*/ 529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1" h="971">
                    <a:moveTo>
                      <a:pt x="891" y="541"/>
                    </a:moveTo>
                    <a:cubicBezTo>
                      <a:pt x="893" y="530"/>
                      <a:pt x="893" y="520"/>
                      <a:pt x="894" y="509"/>
                    </a:cubicBezTo>
                    <a:cubicBezTo>
                      <a:pt x="920" y="502"/>
                      <a:pt x="946" y="494"/>
                      <a:pt x="971" y="485"/>
                    </a:cubicBezTo>
                    <a:cubicBezTo>
                      <a:pt x="971" y="470"/>
                      <a:pt x="970" y="456"/>
                      <a:pt x="969" y="442"/>
                    </a:cubicBezTo>
                    <a:cubicBezTo>
                      <a:pt x="942" y="433"/>
                      <a:pt x="916" y="426"/>
                      <a:pt x="889" y="421"/>
                    </a:cubicBezTo>
                    <a:cubicBezTo>
                      <a:pt x="888" y="411"/>
                      <a:pt x="885" y="400"/>
                      <a:pt x="883" y="390"/>
                    </a:cubicBezTo>
                    <a:cubicBezTo>
                      <a:pt x="880" y="380"/>
                      <a:pt x="878" y="370"/>
                      <a:pt x="874" y="360"/>
                    </a:cubicBezTo>
                    <a:cubicBezTo>
                      <a:pt x="896" y="344"/>
                      <a:pt x="917" y="327"/>
                      <a:pt x="938" y="309"/>
                    </a:cubicBezTo>
                    <a:cubicBezTo>
                      <a:pt x="932" y="296"/>
                      <a:pt x="927" y="283"/>
                      <a:pt x="920" y="270"/>
                    </a:cubicBezTo>
                    <a:cubicBezTo>
                      <a:pt x="893" y="271"/>
                      <a:pt x="865" y="274"/>
                      <a:pt x="838" y="279"/>
                    </a:cubicBezTo>
                    <a:cubicBezTo>
                      <a:pt x="833" y="270"/>
                      <a:pt x="828" y="261"/>
                      <a:pt x="821" y="252"/>
                    </a:cubicBezTo>
                    <a:cubicBezTo>
                      <a:pt x="816" y="244"/>
                      <a:pt x="809" y="235"/>
                      <a:pt x="802" y="227"/>
                    </a:cubicBezTo>
                    <a:cubicBezTo>
                      <a:pt x="817" y="205"/>
                      <a:pt x="831" y="181"/>
                      <a:pt x="843" y="157"/>
                    </a:cubicBezTo>
                    <a:cubicBezTo>
                      <a:pt x="833" y="147"/>
                      <a:pt x="823" y="137"/>
                      <a:pt x="813" y="127"/>
                    </a:cubicBezTo>
                    <a:cubicBezTo>
                      <a:pt x="787" y="139"/>
                      <a:pt x="763" y="151"/>
                      <a:pt x="740" y="165"/>
                    </a:cubicBezTo>
                    <a:cubicBezTo>
                      <a:pt x="731" y="159"/>
                      <a:pt x="723" y="153"/>
                      <a:pt x="714" y="146"/>
                    </a:cubicBezTo>
                    <a:cubicBezTo>
                      <a:pt x="705" y="141"/>
                      <a:pt x="696" y="135"/>
                      <a:pt x="687" y="130"/>
                    </a:cubicBezTo>
                    <a:cubicBezTo>
                      <a:pt x="693" y="104"/>
                      <a:pt x="697" y="77"/>
                      <a:pt x="700" y="50"/>
                    </a:cubicBezTo>
                    <a:cubicBezTo>
                      <a:pt x="687" y="44"/>
                      <a:pt x="674" y="38"/>
                      <a:pt x="661" y="33"/>
                    </a:cubicBezTo>
                    <a:cubicBezTo>
                      <a:pt x="641" y="52"/>
                      <a:pt x="623" y="73"/>
                      <a:pt x="606" y="95"/>
                    </a:cubicBezTo>
                    <a:cubicBezTo>
                      <a:pt x="596" y="92"/>
                      <a:pt x="586" y="89"/>
                      <a:pt x="576" y="86"/>
                    </a:cubicBezTo>
                    <a:cubicBezTo>
                      <a:pt x="566" y="84"/>
                      <a:pt x="555" y="82"/>
                      <a:pt x="545" y="81"/>
                    </a:cubicBezTo>
                    <a:cubicBezTo>
                      <a:pt x="541" y="54"/>
                      <a:pt x="535" y="28"/>
                      <a:pt x="528" y="2"/>
                    </a:cubicBezTo>
                    <a:cubicBezTo>
                      <a:pt x="513" y="0"/>
                      <a:pt x="499" y="0"/>
                      <a:pt x="485" y="0"/>
                    </a:cubicBezTo>
                    <a:cubicBezTo>
                      <a:pt x="474" y="25"/>
                      <a:pt x="464" y="51"/>
                      <a:pt x="457" y="77"/>
                    </a:cubicBezTo>
                    <a:cubicBezTo>
                      <a:pt x="446" y="78"/>
                      <a:pt x="436" y="79"/>
                      <a:pt x="425" y="80"/>
                    </a:cubicBezTo>
                    <a:cubicBezTo>
                      <a:pt x="415" y="82"/>
                      <a:pt x="404" y="84"/>
                      <a:pt x="394" y="86"/>
                    </a:cubicBezTo>
                    <a:cubicBezTo>
                      <a:pt x="381" y="63"/>
                      <a:pt x="366" y="41"/>
                      <a:pt x="350" y="19"/>
                    </a:cubicBezTo>
                    <a:cubicBezTo>
                      <a:pt x="336" y="23"/>
                      <a:pt x="322" y="27"/>
                      <a:pt x="309" y="32"/>
                    </a:cubicBezTo>
                    <a:cubicBezTo>
                      <a:pt x="308" y="60"/>
                      <a:pt x="309" y="88"/>
                      <a:pt x="311" y="115"/>
                    </a:cubicBezTo>
                    <a:cubicBezTo>
                      <a:pt x="301" y="119"/>
                      <a:pt x="292" y="124"/>
                      <a:pt x="283" y="129"/>
                    </a:cubicBezTo>
                    <a:cubicBezTo>
                      <a:pt x="273" y="134"/>
                      <a:pt x="264" y="140"/>
                      <a:pt x="256" y="146"/>
                    </a:cubicBezTo>
                    <a:cubicBezTo>
                      <a:pt x="235" y="129"/>
                      <a:pt x="213" y="113"/>
                      <a:pt x="190" y="99"/>
                    </a:cubicBezTo>
                    <a:cubicBezTo>
                      <a:pt x="178" y="108"/>
                      <a:pt x="167" y="117"/>
                      <a:pt x="157" y="126"/>
                    </a:cubicBezTo>
                    <a:cubicBezTo>
                      <a:pt x="166" y="153"/>
                      <a:pt x="176" y="178"/>
                      <a:pt x="188" y="203"/>
                    </a:cubicBezTo>
                    <a:cubicBezTo>
                      <a:pt x="181" y="210"/>
                      <a:pt x="174" y="218"/>
                      <a:pt x="167" y="226"/>
                    </a:cubicBezTo>
                    <a:cubicBezTo>
                      <a:pt x="161" y="235"/>
                      <a:pt x="154" y="243"/>
                      <a:pt x="148" y="252"/>
                    </a:cubicBezTo>
                    <a:cubicBezTo>
                      <a:pt x="122" y="243"/>
                      <a:pt x="97" y="237"/>
                      <a:pt x="70" y="232"/>
                    </a:cubicBezTo>
                    <a:cubicBezTo>
                      <a:pt x="62" y="244"/>
                      <a:pt x="55" y="256"/>
                      <a:pt x="49" y="269"/>
                    </a:cubicBezTo>
                    <a:cubicBezTo>
                      <a:pt x="67" y="290"/>
                      <a:pt x="86" y="310"/>
                      <a:pt x="106" y="329"/>
                    </a:cubicBezTo>
                    <a:cubicBezTo>
                      <a:pt x="102" y="339"/>
                      <a:pt x="98" y="348"/>
                      <a:pt x="95" y="358"/>
                    </a:cubicBezTo>
                    <a:cubicBezTo>
                      <a:pt x="91" y="369"/>
                      <a:pt x="88" y="379"/>
                      <a:pt x="86" y="389"/>
                    </a:cubicBezTo>
                    <a:cubicBezTo>
                      <a:pt x="59" y="391"/>
                      <a:pt x="32" y="394"/>
                      <a:pt x="6" y="399"/>
                    </a:cubicBezTo>
                    <a:cubicBezTo>
                      <a:pt x="3" y="413"/>
                      <a:pt x="1" y="427"/>
                      <a:pt x="0" y="441"/>
                    </a:cubicBezTo>
                    <a:cubicBezTo>
                      <a:pt x="24" y="454"/>
                      <a:pt x="49" y="466"/>
                      <a:pt x="74" y="476"/>
                    </a:cubicBezTo>
                    <a:cubicBezTo>
                      <a:pt x="74" y="487"/>
                      <a:pt x="74" y="497"/>
                      <a:pt x="75" y="508"/>
                    </a:cubicBezTo>
                    <a:cubicBezTo>
                      <a:pt x="75" y="518"/>
                      <a:pt x="76" y="529"/>
                      <a:pt x="78" y="539"/>
                    </a:cubicBezTo>
                    <a:cubicBezTo>
                      <a:pt x="53" y="551"/>
                      <a:pt x="30" y="563"/>
                      <a:pt x="6" y="577"/>
                    </a:cubicBezTo>
                    <a:cubicBezTo>
                      <a:pt x="9" y="591"/>
                      <a:pt x="12" y="605"/>
                      <a:pt x="16" y="619"/>
                    </a:cubicBezTo>
                    <a:cubicBezTo>
                      <a:pt x="44" y="623"/>
                      <a:pt x="71" y="625"/>
                      <a:pt x="98" y="625"/>
                    </a:cubicBezTo>
                    <a:cubicBezTo>
                      <a:pt x="102" y="635"/>
                      <a:pt x="106" y="645"/>
                      <a:pt x="110" y="654"/>
                    </a:cubicBezTo>
                    <a:cubicBezTo>
                      <a:pt x="114" y="664"/>
                      <a:pt x="119" y="674"/>
                      <a:pt x="124" y="683"/>
                    </a:cubicBezTo>
                    <a:cubicBezTo>
                      <a:pt x="106" y="702"/>
                      <a:pt x="88" y="723"/>
                      <a:pt x="71" y="744"/>
                    </a:cubicBezTo>
                    <a:cubicBezTo>
                      <a:pt x="79" y="756"/>
                      <a:pt x="87" y="768"/>
                      <a:pt x="96" y="779"/>
                    </a:cubicBezTo>
                    <a:cubicBezTo>
                      <a:pt x="123" y="773"/>
                      <a:pt x="149" y="765"/>
                      <a:pt x="174" y="755"/>
                    </a:cubicBezTo>
                    <a:cubicBezTo>
                      <a:pt x="181" y="763"/>
                      <a:pt x="189" y="771"/>
                      <a:pt x="196" y="778"/>
                    </a:cubicBezTo>
                    <a:cubicBezTo>
                      <a:pt x="204" y="786"/>
                      <a:pt x="211" y="793"/>
                      <a:pt x="220" y="800"/>
                    </a:cubicBezTo>
                    <a:cubicBezTo>
                      <a:pt x="209" y="824"/>
                      <a:pt x="200" y="850"/>
                      <a:pt x="192" y="876"/>
                    </a:cubicBezTo>
                    <a:cubicBezTo>
                      <a:pt x="204" y="884"/>
                      <a:pt x="216" y="892"/>
                      <a:pt x="228" y="900"/>
                    </a:cubicBezTo>
                    <a:cubicBezTo>
                      <a:pt x="251" y="884"/>
                      <a:pt x="272" y="867"/>
                      <a:pt x="293" y="849"/>
                    </a:cubicBezTo>
                    <a:cubicBezTo>
                      <a:pt x="302" y="854"/>
                      <a:pt x="311" y="858"/>
                      <a:pt x="321" y="863"/>
                    </a:cubicBezTo>
                    <a:cubicBezTo>
                      <a:pt x="331" y="867"/>
                      <a:pt x="341" y="871"/>
                      <a:pt x="351" y="874"/>
                    </a:cubicBezTo>
                    <a:cubicBezTo>
                      <a:pt x="350" y="901"/>
                      <a:pt x="351" y="928"/>
                      <a:pt x="353" y="955"/>
                    </a:cubicBezTo>
                    <a:cubicBezTo>
                      <a:pt x="366" y="959"/>
                      <a:pt x="380" y="962"/>
                      <a:pt x="394" y="965"/>
                    </a:cubicBezTo>
                    <a:cubicBezTo>
                      <a:pt x="410" y="942"/>
                      <a:pt x="424" y="918"/>
                      <a:pt x="436" y="894"/>
                    </a:cubicBezTo>
                    <a:cubicBezTo>
                      <a:pt x="447" y="895"/>
                      <a:pt x="457" y="896"/>
                      <a:pt x="468" y="896"/>
                    </a:cubicBezTo>
                    <a:cubicBezTo>
                      <a:pt x="479" y="897"/>
                      <a:pt x="489" y="897"/>
                      <a:pt x="500" y="896"/>
                    </a:cubicBezTo>
                    <a:cubicBezTo>
                      <a:pt x="509" y="921"/>
                      <a:pt x="519" y="947"/>
                      <a:pt x="531" y="971"/>
                    </a:cubicBezTo>
                    <a:cubicBezTo>
                      <a:pt x="545" y="969"/>
                      <a:pt x="559" y="967"/>
                      <a:pt x="573" y="965"/>
                    </a:cubicBezTo>
                    <a:cubicBezTo>
                      <a:pt x="580" y="937"/>
                      <a:pt x="584" y="911"/>
                      <a:pt x="587" y="884"/>
                    </a:cubicBezTo>
                    <a:cubicBezTo>
                      <a:pt x="597" y="881"/>
                      <a:pt x="607" y="878"/>
                      <a:pt x="617" y="875"/>
                    </a:cubicBezTo>
                    <a:cubicBezTo>
                      <a:pt x="627" y="871"/>
                      <a:pt x="637" y="867"/>
                      <a:pt x="647" y="863"/>
                    </a:cubicBezTo>
                    <a:cubicBezTo>
                      <a:pt x="664" y="883"/>
                      <a:pt x="683" y="903"/>
                      <a:pt x="703" y="921"/>
                    </a:cubicBezTo>
                    <a:cubicBezTo>
                      <a:pt x="716" y="915"/>
                      <a:pt x="728" y="908"/>
                      <a:pt x="740" y="900"/>
                    </a:cubicBezTo>
                    <a:cubicBezTo>
                      <a:pt x="736" y="873"/>
                      <a:pt x="731" y="846"/>
                      <a:pt x="723" y="820"/>
                    </a:cubicBezTo>
                    <a:cubicBezTo>
                      <a:pt x="732" y="814"/>
                      <a:pt x="740" y="807"/>
                      <a:pt x="748" y="800"/>
                    </a:cubicBezTo>
                    <a:cubicBezTo>
                      <a:pt x="757" y="794"/>
                      <a:pt x="764" y="786"/>
                      <a:pt x="772" y="779"/>
                    </a:cubicBezTo>
                    <a:cubicBezTo>
                      <a:pt x="795" y="792"/>
                      <a:pt x="820" y="803"/>
                      <a:pt x="845" y="813"/>
                    </a:cubicBezTo>
                    <a:cubicBezTo>
                      <a:pt x="855" y="802"/>
                      <a:pt x="864" y="791"/>
                      <a:pt x="872" y="780"/>
                    </a:cubicBezTo>
                    <a:cubicBezTo>
                      <a:pt x="859" y="756"/>
                      <a:pt x="844" y="733"/>
                      <a:pt x="828" y="711"/>
                    </a:cubicBezTo>
                    <a:cubicBezTo>
                      <a:pt x="834" y="702"/>
                      <a:pt x="839" y="693"/>
                      <a:pt x="844" y="684"/>
                    </a:cubicBezTo>
                    <a:cubicBezTo>
                      <a:pt x="849" y="674"/>
                      <a:pt x="854" y="665"/>
                      <a:pt x="858" y="655"/>
                    </a:cubicBezTo>
                    <a:cubicBezTo>
                      <a:pt x="885" y="659"/>
                      <a:pt x="911" y="660"/>
                      <a:pt x="939" y="661"/>
                    </a:cubicBezTo>
                    <a:cubicBezTo>
                      <a:pt x="944" y="647"/>
                      <a:pt x="948" y="634"/>
                      <a:pt x="952" y="620"/>
                    </a:cubicBezTo>
                    <a:cubicBezTo>
                      <a:pt x="931" y="602"/>
                      <a:pt x="908" y="586"/>
                      <a:pt x="886" y="572"/>
                    </a:cubicBezTo>
                    <a:cubicBezTo>
                      <a:pt x="888" y="561"/>
                      <a:pt x="890" y="551"/>
                      <a:pt x="891" y="541"/>
                    </a:cubicBezTo>
                    <a:close/>
                    <a:moveTo>
                      <a:pt x="803" y="529"/>
                    </a:moveTo>
                    <a:cubicBezTo>
                      <a:pt x="798" y="568"/>
                      <a:pt x="785" y="606"/>
                      <a:pt x="766" y="641"/>
                    </a:cubicBezTo>
                    <a:cubicBezTo>
                      <a:pt x="747" y="676"/>
                      <a:pt x="721" y="707"/>
                      <a:pt x="691" y="732"/>
                    </a:cubicBezTo>
                    <a:cubicBezTo>
                      <a:pt x="661" y="758"/>
                      <a:pt x="626" y="778"/>
                      <a:pt x="588" y="790"/>
                    </a:cubicBezTo>
                    <a:cubicBezTo>
                      <a:pt x="551" y="803"/>
                      <a:pt x="511" y="809"/>
                      <a:pt x="472" y="807"/>
                    </a:cubicBezTo>
                    <a:cubicBezTo>
                      <a:pt x="432" y="806"/>
                      <a:pt x="393" y="797"/>
                      <a:pt x="357" y="781"/>
                    </a:cubicBezTo>
                    <a:cubicBezTo>
                      <a:pt x="320" y="765"/>
                      <a:pt x="287" y="743"/>
                      <a:pt x="259" y="715"/>
                    </a:cubicBezTo>
                    <a:cubicBezTo>
                      <a:pt x="230" y="687"/>
                      <a:pt x="207" y="654"/>
                      <a:pt x="191" y="618"/>
                    </a:cubicBezTo>
                    <a:cubicBezTo>
                      <a:pt x="175" y="582"/>
                      <a:pt x="166" y="543"/>
                      <a:pt x="164" y="503"/>
                    </a:cubicBezTo>
                    <a:cubicBezTo>
                      <a:pt x="161" y="464"/>
                      <a:pt x="167" y="424"/>
                      <a:pt x="179" y="386"/>
                    </a:cubicBezTo>
                    <a:cubicBezTo>
                      <a:pt x="191" y="349"/>
                      <a:pt x="211" y="313"/>
                      <a:pt x="236" y="283"/>
                    </a:cubicBezTo>
                    <a:cubicBezTo>
                      <a:pt x="261" y="252"/>
                      <a:pt x="292" y="226"/>
                      <a:pt x="326" y="207"/>
                    </a:cubicBezTo>
                    <a:cubicBezTo>
                      <a:pt x="361" y="187"/>
                      <a:pt x="399" y="174"/>
                      <a:pt x="438" y="168"/>
                    </a:cubicBezTo>
                    <a:cubicBezTo>
                      <a:pt x="477" y="163"/>
                      <a:pt x="517" y="164"/>
                      <a:pt x="556" y="173"/>
                    </a:cubicBezTo>
                    <a:cubicBezTo>
                      <a:pt x="594" y="182"/>
                      <a:pt x="632" y="198"/>
                      <a:pt x="664" y="220"/>
                    </a:cubicBezTo>
                    <a:cubicBezTo>
                      <a:pt x="697" y="242"/>
                      <a:pt x="726" y="271"/>
                      <a:pt x="748" y="303"/>
                    </a:cubicBezTo>
                    <a:cubicBezTo>
                      <a:pt x="771" y="336"/>
                      <a:pt x="787" y="372"/>
                      <a:pt x="797" y="411"/>
                    </a:cubicBezTo>
                    <a:cubicBezTo>
                      <a:pt x="806" y="450"/>
                      <a:pt x="808" y="490"/>
                      <a:pt x="803" y="529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7" name="2"/>
              <p:cNvSpPr/>
              <p:nvPr/>
            </p:nvSpPr>
            <p:spPr bwMode="auto">
              <a:xfrm>
                <a:off x="2078023" y="2135680"/>
                <a:ext cx="225535" cy="225535"/>
              </a:xfrm>
              <a:custGeom>
                <a:avLst/>
                <a:gdLst>
                  <a:gd name="T0" fmla="*/ 894 w 971"/>
                  <a:gd name="T1" fmla="*/ 509 h 971"/>
                  <a:gd name="T2" fmla="*/ 969 w 971"/>
                  <a:gd name="T3" fmla="*/ 442 h 971"/>
                  <a:gd name="T4" fmla="*/ 883 w 971"/>
                  <a:gd name="T5" fmla="*/ 390 h 971"/>
                  <a:gd name="T6" fmla="*/ 938 w 971"/>
                  <a:gd name="T7" fmla="*/ 309 h 971"/>
                  <a:gd name="T8" fmla="*/ 838 w 971"/>
                  <a:gd name="T9" fmla="*/ 279 h 971"/>
                  <a:gd name="T10" fmla="*/ 802 w 971"/>
                  <a:gd name="T11" fmla="*/ 227 h 971"/>
                  <a:gd name="T12" fmla="*/ 813 w 971"/>
                  <a:gd name="T13" fmla="*/ 127 h 971"/>
                  <a:gd name="T14" fmla="*/ 714 w 971"/>
                  <a:gd name="T15" fmla="*/ 146 h 971"/>
                  <a:gd name="T16" fmla="*/ 700 w 971"/>
                  <a:gd name="T17" fmla="*/ 50 h 971"/>
                  <a:gd name="T18" fmla="*/ 606 w 971"/>
                  <a:gd name="T19" fmla="*/ 95 h 971"/>
                  <a:gd name="T20" fmla="*/ 545 w 971"/>
                  <a:gd name="T21" fmla="*/ 81 h 971"/>
                  <a:gd name="T22" fmla="*/ 485 w 971"/>
                  <a:gd name="T23" fmla="*/ 0 h 971"/>
                  <a:gd name="T24" fmla="*/ 425 w 971"/>
                  <a:gd name="T25" fmla="*/ 80 h 971"/>
                  <a:gd name="T26" fmla="*/ 350 w 971"/>
                  <a:gd name="T27" fmla="*/ 19 h 971"/>
                  <a:gd name="T28" fmla="*/ 311 w 971"/>
                  <a:gd name="T29" fmla="*/ 115 h 971"/>
                  <a:gd name="T30" fmla="*/ 256 w 971"/>
                  <a:gd name="T31" fmla="*/ 146 h 971"/>
                  <a:gd name="T32" fmla="*/ 157 w 971"/>
                  <a:gd name="T33" fmla="*/ 126 h 971"/>
                  <a:gd name="T34" fmla="*/ 167 w 971"/>
                  <a:gd name="T35" fmla="*/ 226 h 971"/>
                  <a:gd name="T36" fmla="*/ 70 w 971"/>
                  <a:gd name="T37" fmla="*/ 232 h 971"/>
                  <a:gd name="T38" fmla="*/ 106 w 971"/>
                  <a:gd name="T39" fmla="*/ 329 h 971"/>
                  <a:gd name="T40" fmla="*/ 86 w 971"/>
                  <a:gd name="T41" fmla="*/ 389 h 971"/>
                  <a:gd name="T42" fmla="*/ 0 w 971"/>
                  <a:gd name="T43" fmla="*/ 441 h 971"/>
                  <a:gd name="T44" fmla="*/ 75 w 971"/>
                  <a:gd name="T45" fmla="*/ 508 h 971"/>
                  <a:gd name="T46" fmla="*/ 6 w 971"/>
                  <a:gd name="T47" fmla="*/ 577 h 971"/>
                  <a:gd name="T48" fmla="*/ 98 w 971"/>
                  <a:gd name="T49" fmla="*/ 625 h 971"/>
                  <a:gd name="T50" fmla="*/ 124 w 971"/>
                  <a:gd name="T51" fmla="*/ 683 h 971"/>
                  <a:gd name="T52" fmla="*/ 96 w 971"/>
                  <a:gd name="T53" fmla="*/ 779 h 971"/>
                  <a:gd name="T54" fmla="*/ 196 w 971"/>
                  <a:gd name="T55" fmla="*/ 778 h 971"/>
                  <a:gd name="T56" fmla="*/ 192 w 971"/>
                  <a:gd name="T57" fmla="*/ 876 h 971"/>
                  <a:gd name="T58" fmla="*/ 293 w 971"/>
                  <a:gd name="T59" fmla="*/ 849 h 971"/>
                  <a:gd name="T60" fmla="*/ 351 w 971"/>
                  <a:gd name="T61" fmla="*/ 874 h 971"/>
                  <a:gd name="T62" fmla="*/ 394 w 971"/>
                  <a:gd name="T63" fmla="*/ 965 h 971"/>
                  <a:gd name="T64" fmla="*/ 468 w 971"/>
                  <a:gd name="T65" fmla="*/ 896 h 971"/>
                  <a:gd name="T66" fmla="*/ 531 w 971"/>
                  <a:gd name="T67" fmla="*/ 971 h 971"/>
                  <a:gd name="T68" fmla="*/ 587 w 971"/>
                  <a:gd name="T69" fmla="*/ 884 h 971"/>
                  <a:gd name="T70" fmla="*/ 647 w 971"/>
                  <a:gd name="T71" fmla="*/ 863 h 971"/>
                  <a:gd name="T72" fmla="*/ 740 w 971"/>
                  <a:gd name="T73" fmla="*/ 900 h 971"/>
                  <a:gd name="T74" fmla="*/ 748 w 971"/>
                  <a:gd name="T75" fmla="*/ 800 h 971"/>
                  <a:gd name="T76" fmla="*/ 845 w 971"/>
                  <a:gd name="T77" fmla="*/ 813 h 971"/>
                  <a:gd name="T78" fmla="*/ 828 w 971"/>
                  <a:gd name="T79" fmla="*/ 711 h 971"/>
                  <a:gd name="T80" fmla="*/ 858 w 971"/>
                  <a:gd name="T81" fmla="*/ 655 h 971"/>
                  <a:gd name="T82" fmla="*/ 952 w 971"/>
                  <a:gd name="T83" fmla="*/ 620 h 971"/>
                  <a:gd name="T84" fmla="*/ 891 w 971"/>
                  <a:gd name="T85" fmla="*/ 541 h 971"/>
                  <a:gd name="T86" fmla="*/ 766 w 971"/>
                  <a:gd name="T87" fmla="*/ 641 h 971"/>
                  <a:gd name="T88" fmla="*/ 588 w 971"/>
                  <a:gd name="T89" fmla="*/ 790 h 971"/>
                  <a:gd name="T90" fmla="*/ 357 w 971"/>
                  <a:gd name="T91" fmla="*/ 781 h 971"/>
                  <a:gd name="T92" fmla="*/ 191 w 971"/>
                  <a:gd name="T93" fmla="*/ 618 h 971"/>
                  <a:gd name="T94" fmla="*/ 179 w 971"/>
                  <a:gd name="T95" fmla="*/ 386 h 971"/>
                  <a:gd name="T96" fmla="*/ 326 w 971"/>
                  <a:gd name="T97" fmla="*/ 207 h 971"/>
                  <a:gd name="T98" fmla="*/ 556 w 971"/>
                  <a:gd name="T99" fmla="*/ 173 h 971"/>
                  <a:gd name="T100" fmla="*/ 748 w 971"/>
                  <a:gd name="T101" fmla="*/ 303 h 971"/>
                  <a:gd name="T102" fmla="*/ 803 w 971"/>
                  <a:gd name="T103" fmla="*/ 529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1" h="971">
                    <a:moveTo>
                      <a:pt x="891" y="541"/>
                    </a:moveTo>
                    <a:cubicBezTo>
                      <a:pt x="893" y="530"/>
                      <a:pt x="893" y="520"/>
                      <a:pt x="894" y="509"/>
                    </a:cubicBezTo>
                    <a:cubicBezTo>
                      <a:pt x="920" y="502"/>
                      <a:pt x="946" y="494"/>
                      <a:pt x="971" y="485"/>
                    </a:cubicBezTo>
                    <a:cubicBezTo>
                      <a:pt x="971" y="470"/>
                      <a:pt x="970" y="456"/>
                      <a:pt x="969" y="442"/>
                    </a:cubicBezTo>
                    <a:cubicBezTo>
                      <a:pt x="942" y="433"/>
                      <a:pt x="916" y="426"/>
                      <a:pt x="889" y="421"/>
                    </a:cubicBezTo>
                    <a:cubicBezTo>
                      <a:pt x="888" y="411"/>
                      <a:pt x="885" y="400"/>
                      <a:pt x="883" y="390"/>
                    </a:cubicBezTo>
                    <a:cubicBezTo>
                      <a:pt x="880" y="380"/>
                      <a:pt x="878" y="370"/>
                      <a:pt x="874" y="360"/>
                    </a:cubicBezTo>
                    <a:cubicBezTo>
                      <a:pt x="896" y="344"/>
                      <a:pt x="917" y="327"/>
                      <a:pt x="938" y="309"/>
                    </a:cubicBezTo>
                    <a:cubicBezTo>
                      <a:pt x="932" y="296"/>
                      <a:pt x="927" y="283"/>
                      <a:pt x="920" y="270"/>
                    </a:cubicBezTo>
                    <a:cubicBezTo>
                      <a:pt x="893" y="271"/>
                      <a:pt x="865" y="274"/>
                      <a:pt x="838" y="279"/>
                    </a:cubicBezTo>
                    <a:cubicBezTo>
                      <a:pt x="833" y="270"/>
                      <a:pt x="828" y="261"/>
                      <a:pt x="821" y="252"/>
                    </a:cubicBezTo>
                    <a:cubicBezTo>
                      <a:pt x="816" y="244"/>
                      <a:pt x="809" y="235"/>
                      <a:pt x="802" y="227"/>
                    </a:cubicBezTo>
                    <a:cubicBezTo>
                      <a:pt x="817" y="205"/>
                      <a:pt x="831" y="181"/>
                      <a:pt x="843" y="157"/>
                    </a:cubicBezTo>
                    <a:cubicBezTo>
                      <a:pt x="833" y="147"/>
                      <a:pt x="823" y="137"/>
                      <a:pt x="813" y="127"/>
                    </a:cubicBezTo>
                    <a:cubicBezTo>
                      <a:pt x="787" y="139"/>
                      <a:pt x="763" y="151"/>
                      <a:pt x="740" y="165"/>
                    </a:cubicBezTo>
                    <a:cubicBezTo>
                      <a:pt x="731" y="159"/>
                      <a:pt x="723" y="153"/>
                      <a:pt x="714" y="146"/>
                    </a:cubicBezTo>
                    <a:cubicBezTo>
                      <a:pt x="705" y="141"/>
                      <a:pt x="696" y="135"/>
                      <a:pt x="687" y="130"/>
                    </a:cubicBezTo>
                    <a:cubicBezTo>
                      <a:pt x="693" y="104"/>
                      <a:pt x="697" y="77"/>
                      <a:pt x="700" y="50"/>
                    </a:cubicBezTo>
                    <a:cubicBezTo>
                      <a:pt x="687" y="44"/>
                      <a:pt x="674" y="38"/>
                      <a:pt x="661" y="33"/>
                    </a:cubicBezTo>
                    <a:cubicBezTo>
                      <a:pt x="641" y="52"/>
                      <a:pt x="623" y="73"/>
                      <a:pt x="606" y="95"/>
                    </a:cubicBezTo>
                    <a:cubicBezTo>
                      <a:pt x="596" y="92"/>
                      <a:pt x="586" y="89"/>
                      <a:pt x="576" y="86"/>
                    </a:cubicBezTo>
                    <a:cubicBezTo>
                      <a:pt x="566" y="84"/>
                      <a:pt x="555" y="82"/>
                      <a:pt x="545" y="81"/>
                    </a:cubicBezTo>
                    <a:cubicBezTo>
                      <a:pt x="541" y="54"/>
                      <a:pt x="535" y="28"/>
                      <a:pt x="528" y="2"/>
                    </a:cubicBezTo>
                    <a:cubicBezTo>
                      <a:pt x="513" y="0"/>
                      <a:pt x="499" y="0"/>
                      <a:pt x="485" y="0"/>
                    </a:cubicBezTo>
                    <a:cubicBezTo>
                      <a:pt x="474" y="25"/>
                      <a:pt x="464" y="51"/>
                      <a:pt x="457" y="77"/>
                    </a:cubicBezTo>
                    <a:cubicBezTo>
                      <a:pt x="446" y="78"/>
                      <a:pt x="436" y="79"/>
                      <a:pt x="425" y="80"/>
                    </a:cubicBezTo>
                    <a:cubicBezTo>
                      <a:pt x="415" y="82"/>
                      <a:pt x="404" y="84"/>
                      <a:pt x="394" y="86"/>
                    </a:cubicBezTo>
                    <a:cubicBezTo>
                      <a:pt x="381" y="63"/>
                      <a:pt x="366" y="41"/>
                      <a:pt x="350" y="19"/>
                    </a:cubicBezTo>
                    <a:cubicBezTo>
                      <a:pt x="336" y="23"/>
                      <a:pt x="322" y="27"/>
                      <a:pt x="309" y="32"/>
                    </a:cubicBezTo>
                    <a:cubicBezTo>
                      <a:pt x="308" y="60"/>
                      <a:pt x="309" y="88"/>
                      <a:pt x="311" y="115"/>
                    </a:cubicBezTo>
                    <a:cubicBezTo>
                      <a:pt x="301" y="119"/>
                      <a:pt x="292" y="124"/>
                      <a:pt x="283" y="129"/>
                    </a:cubicBezTo>
                    <a:cubicBezTo>
                      <a:pt x="273" y="134"/>
                      <a:pt x="264" y="140"/>
                      <a:pt x="256" y="146"/>
                    </a:cubicBezTo>
                    <a:cubicBezTo>
                      <a:pt x="235" y="129"/>
                      <a:pt x="213" y="113"/>
                      <a:pt x="190" y="99"/>
                    </a:cubicBezTo>
                    <a:cubicBezTo>
                      <a:pt x="178" y="108"/>
                      <a:pt x="167" y="117"/>
                      <a:pt x="157" y="126"/>
                    </a:cubicBezTo>
                    <a:cubicBezTo>
                      <a:pt x="166" y="153"/>
                      <a:pt x="176" y="178"/>
                      <a:pt x="188" y="203"/>
                    </a:cubicBezTo>
                    <a:cubicBezTo>
                      <a:pt x="181" y="210"/>
                      <a:pt x="174" y="218"/>
                      <a:pt x="167" y="226"/>
                    </a:cubicBezTo>
                    <a:cubicBezTo>
                      <a:pt x="161" y="235"/>
                      <a:pt x="154" y="243"/>
                      <a:pt x="148" y="252"/>
                    </a:cubicBezTo>
                    <a:cubicBezTo>
                      <a:pt x="122" y="243"/>
                      <a:pt x="97" y="237"/>
                      <a:pt x="70" y="232"/>
                    </a:cubicBezTo>
                    <a:cubicBezTo>
                      <a:pt x="62" y="244"/>
                      <a:pt x="55" y="256"/>
                      <a:pt x="49" y="269"/>
                    </a:cubicBezTo>
                    <a:cubicBezTo>
                      <a:pt x="67" y="290"/>
                      <a:pt x="86" y="310"/>
                      <a:pt x="106" y="329"/>
                    </a:cubicBezTo>
                    <a:cubicBezTo>
                      <a:pt x="102" y="339"/>
                      <a:pt x="98" y="348"/>
                      <a:pt x="95" y="358"/>
                    </a:cubicBezTo>
                    <a:cubicBezTo>
                      <a:pt x="91" y="369"/>
                      <a:pt x="88" y="379"/>
                      <a:pt x="86" y="389"/>
                    </a:cubicBezTo>
                    <a:cubicBezTo>
                      <a:pt x="59" y="391"/>
                      <a:pt x="32" y="394"/>
                      <a:pt x="6" y="399"/>
                    </a:cubicBezTo>
                    <a:cubicBezTo>
                      <a:pt x="3" y="413"/>
                      <a:pt x="1" y="427"/>
                      <a:pt x="0" y="441"/>
                    </a:cubicBezTo>
                    <a:cubicBezTo>
                      <a:pt x="24" y="454"/>
                      <a:pt x="49" y="466"/>
                      <a:pt x="74" y="476"/>
                    </a:cubicBezTo>
                    <a:cubicBezTo>
                      <a:pt x="74" y="487"/>
                      <a:pt x="74" y="497"/>
                      <a:pt x="75" y="508"/>
                    </a:cubicBezTo>
                    <a:cubicBezTo>
                      <a:pt x="75" y="518"/>
                      <a:pt x="76" y="529"/>
                      <a:pt x="78" y="539"/>
                    </a:cubicBezTo>
                    <a:cubicBezTo>
                      <a:pt x="53" y="551"/>
                      <a:pt x="30" y="563"/>
                      <a:pt x="6" y="577"/>
                    </a:cubicBezTo>
                    <a:cubicBezTo>
                      <a:pt x="9" y="591"/>
                      <a:pt x="12" y="605"/>
                      <a:pt x="16" y="619"/>
                    </a:cubicBezTo>
                    <a:cubicBezTo>
                      <a:pt x="44" y="623"/>
                      <a:pt x="71" y="625"/>
                      <a:pt x="98" y="625"/>
                    </a:cubicBezTo>
                    <a:cubicBezTo>
                      <a:pt x="102" y="635"/>
                      <a:pt x="106" y="645"/>
                      <a:pt x="110" y="654"/>
                    </a:cubicBezTo>
                    <a:cubicBezTo>
                      <a:pt x="114" y="664"/>
                      <a:pt x="119" y="674"/>
                      <a:pt x="124" y="683"/>
                    </a:cubicBezTo>
                    <a:cubicBezTo>
                      <a:pt x="106" y="702"/>
                      <a:pt x="88" y="723"/>
                      <a:pt x="71" y="744"/>
                    </a:cubicBezTo>
                    <a:cubicBezTo>
                      <a:pt x="79" y="756"/>
                      <a:pt x="87" y="768"/>
                      <a:pt x="96" y="779"/>
                    </a:cubicBezTo>
                    <a:cubicBezTo>
                      <a:pt x="123" y="773"/>
                      <a:pt x="149" y="765"/>
                      <a:pt x="174" y="755"/>
                    </a:cubicBezTo>
                    <a:cubicBezTo>
                      <a:pt x="181" y="763"/>
                      <a:pt x="189" y="771"/>
                      <a:pt x="196" y="778"/>
                    </a:cubicBezTo>
                    <a:cubicBezTo>
                      <a:pt x="204" y="786"/>
                      <a:pt x="211" y="793"/>
                      <a:pt x="220" y="800"/>
                    </a:cubicBezTo>
                    <a:cubicBezTo>
                      <a:pt x="209" y="824"/>
                      <a:pt x="200" y="850"/>
                      <a:pt x="192" y="876"/>
                    </a:cubicBezTo>
                    <a:cubicBezTo>
                      <a:pt x="204" y="884"/>
                      <a:pt x="216" y="892"/>
                      <a:pt x="228" y="900"/>
                    </a:cubicBezTo>
                    <a:cubicBezTo>
                      <a:pt x="251" y="884"/>
                      <a:pt x="272" y="867"/>
                      <a:pt x="293" y="849"/>
                    </a:cubicBezTo>
                    <a:cubicBezTo>
                      <a:pt x="302" y="854"/>
                      <a:pt x="311" y="858"/>
                      <a:pt x="321" y="863"/>
                    </a:cubicBezTo>
                    <a:cubicBezTo>
                      <a:pt x="331" y="867"/>
                      <a:pt x="341" y="871"/>
                      <a:pt x="351" y="874"/>
                    </a:cubicBezTo>
                    <a:cubicBezTo>
                      <a:pt x="350" y="901"/>
                      <a:pt x="351" y="928"/>
                      <a:pt x="353" y="955"/>
                    </a:cubicBezTo>
                    <a:cubicBezTo>
                      <a:pt x="366" y="959"/>
                      <a:pt x="380" y="962"/>
                      <a:pt x="394" y="965"/>
                    </a:cubicBezTo>
                    <a:cubicBezTo>
                      <a:pt x="410" y="942"/>
                      <a:pt x="424" y="918"/>
                      <a:pt x="436" y="894"/>
                    </a:cubicBezTo>
                    <a:cubicBezTo>
                      <a:pt x="447" y="895"/>
                      <a:pt x="457" y="896"/>
                      <a:pt x="468" y="896"/>
                    </a:cubicBezTo>
                    <a:cubicBezTo>
                      <a:pt x="479" y="897"/>
                      <a:pt x="489" y="897"/>
                      <a:pt x="500" y="896"/>
                    </a:cubicBezTo>
                    <a:cubicBezTo>
                      <a:pt x="509" y="921"/>
                      <a:pt x="519" y="947"/>
                      <a:pt x="531" y="971"/>
                    </a:cubicBezTo>
                    <a:cubicBezTo>
                      <a:pt x="545" y="969"/>
                      <a:pt x="559" y="967"/>
                      <a:pt x="573" y="965"/>
                    </a:cubicBezTo>
                    <a:cubicBezTo>
                      <a:pt x="580" y="937"/>
                      <a:pt x="584" y="911"/>
                      <a:pt x="587" y="884"/>
                    </a:cubicBezTo>
                    <a:cubicBezTo>
                      <a:pt x="597" y="881"/>
                      <a:pt x="607" y="878"/>
                      <a:pt x="617" y="875"/>
                    </a:cubicBezTo>
                    <a:cubicBezTo>
                      <a:pt x="627" y="871"/>
                      <a:pt x="637" y="867"/>
                      <a:pt x="647" y="863"/>
                    </a:cubicBezTo>
                    <a:cubicBezTo>
                      <a:pt x="664" y="883"/>
                      <a:pt x="683" y="903"/>
                      <a:pt x="703" y="921"/>
                    </a:cubicBezTo>
                    <a:cubicBezTo>
                      <a:pt x="716" y="915"/>
                      <a:pt x="728" y="908"/>
                      <a:pt x="740" y="900"/>
                    </a:cubicBezTo>
                    <a:cubicBezTo>
                      <a:pt x="736" y="873"/>
                      <a:pt x="731" y="846"/>
                      <a:pt x="723" y="820"/>
                    </a:cubicBezTo>
                    <a:cubicBezTo>
                      <a:pt x="732" y="814"/>
                      <a:pt x="740" y="807"/>
                      <a:pt x="748" y="800"/>
                    </a:cubicBezTo>
                    <a:cubicBezTo>
                      <a:pt x="757" y="794"/>
                      <a:pt x="764" y="786"/>
                      <a:pt x="772" y="779"/>
                    </a:cubicBezTo>
                    <a:cubicBezTo>
                      <a:pt x="795" y="792"/>
                      <a:pt x="820" y="803"/>
                      <a:pt x="845" y="813"/>
                    </a:cubicBezTo>
                    <a:cubicBezTo>
                      <a:pt x="855" y="802"/>
                      <a:pt x="864" y="791"/>
                      <a:pt x="872" y="780"/>
                    </a:cubicBezTo>
                    <a:cubicBezTo>
                      <a:pt x="859" y="756"/>
                      <a:pt x="844" y="733"/>
                      <a:pt x="828" y="711"/>
                    </a:cubicBezTo>
                    <a:cubicBezTo>
                      <a:pt x="834" y="702"/>
                      <a:pt x="839" y="693"/>
                      <a:pt x="844" y="684"/>
                    </a:cubicBezTo>
                    <a:cubicBezTo>
                      <a:pt x="849" y="674"/>
                      <a:pt x="854" y="665"/>
                      <a:pt x="858" y="655"/>
                    </a:cubicBezTo>
                    <a:cubicBezTo>
                      <a:pt x="885" y="659"/>
                      <a:pt x="911" y="660"/>
                      <a:pt x="939" y="661"/>
                    </a:cubicBezTo>
                    <a:cubicBezTo>
                      <a:pt x="944" y="647"/>
                      <a:pt x="948" y="634"/>
                      <a:pt x="952" y="620"/>
                    </a:cubicBezTo>
                    <a:cubicBezTo>
                      <a:pt x="931" y="602"/>
                      <a:pt x="908" y="586"/>
                      <a:pt x="886" y="572"/>
                    </a:cubicBezTo>
                    <a:cubicBezTo>
                      <a:pt x="888" y="561"/>
                      <a:pt x="890" y="551"/>
                      <a:pt x="891" y="541"/>
                    </a:cubicBezTo>
                    <a:close/>
                    <a:moveTo>
                      <a:pt x="803" y="529"/>
                    </a:moveTo>
                    <a:cubicBezTo>
                      <a:pt x="798" y="568"/>
                      <a:pt x="785" y="606"/>
                      <a:pt x="766" y="641"/>
                    </a:cubicBezTo>
                    <a:cubicBezTo>
                      <a:pt x="747" y="676"/>
                      <a:pt x="721" y="707"/>
                      <a:pt x="691" y="732"/>
                    </a:cubicBezTo>
                    <a:cubicBezTo>
                      <a:pt x="661" y="758"/>
                      <a:pt x="626" y="778"/>
                      <a:pt x="588" y="790"/>
                    </a:cubicBezTo>
                    <a:cubicBezTo>
                      <a:pt x="551" y="803"/>
                      <a:pt x="511" y="809"/>
                      <a:pt x="472" y="807"/>
                    </a:cubicBezTo>
                    <a:cubicBezTo>
                      <a:pt x="432" y="806"/>
                      <a:pt x="393" y="797"/>
                      <a:pt x="357" y="781"/>
                    </a:cubicBezTo>
                    <a:cubicBezTo>
                      <a:pt x="320" y="765"/>
                      <a:pt x="287" y="743"/>
                      <a:pt x="259" y="715"/>
                    </a:cubicBezTo>
                    <a:cubicBezTo>
                      <a:pt x="230" y="687"/>
                      <a:pt x="207" y="654"/>
                      <a:pt x="191" y="618"/>
                    </a:cubicBezTo>
                    <a:cubicBezTo>
                      <a:pt x="175" y="582"/>
                      <a:pt x="166" y="543"/>
                      <a:pt x="164" y="503"/>
                    </a:cubicBezTo>
                    <a:cubicBezTo>
                      <a:pt x="161" y="464"/>
                      <a:pt x="167" y="424"/>
                      <a:pt x="179" y="386"/>
                    </a:cubicBezTo>
                    <a:cubicBezTo>
                      <a:pt x="191" y="349"/>
                      <a:pt x="211" y="313"/>
                      <a:pt x="236" y="283"/>
                    </a:cubicBezTo>
                    <a:cubicBezTo>
                      <a:pt x="261" y="252"/>
                      <a:pt x="292" y="226"/>
                      <a:pt x="326" y="207"/>
                    </a:cubicBezTo>
                    <a:cubicBezTo>
                      <a:pt x="361" y="187"/>
                      <a:pt x="399" y="174"/>
                      <a:pt x="438" y="168"/>
                    </a:cubicBezTo>
                    <a:cubicBezTo>
                      <a:pt x="477" y="163"/>
                      <a:pt x="517" y="164"/>
                      <a:pt x="556" y="173"/>
                    </a:cubicBezTo>
                    <a:cubicBezTo>
                      <a:pt x="594" y="182"/>
                      <a:pt x="632" y="198"/>
                      <a:pt x="664" y="220"/>
                    </a:cubicBezTo>
                    <a:cubicBezTo>
                      <a:pt x="697" y="242"/>
                      <a:pt x="726" y="271"/>
                      <a:pt x="748" y="303"/>
                    </a:cubicBezTo>
                    <a:cubicBezTo>
                      <a:pt x="771" y="336"/>
                      <a:pt x="787" y="372"/>
                      <a:pt x="797" y="411"/>
                    </a:cubicBezTo>
                    <a:cubicBezTo>
                      <a:pt x="806" y="450"/>
                      <a:pt x="808" y="490"/>
                      <a:pt x="803" y="529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" name="1"/>
              <p:cNvSpPr/>
              <p:nvPr/>
            </p:nvSpPr>
            <p:spPr bwMode="auto">
              <a:xfrm>
                <a:off x="3461295" y="1773226"/>
                <a:ext cx="327720" cy="327720"/>
              </a:xfrm>
              <a:custGeom>
                <a:avLst/>
                <a:gdLst>
                  <a:gd name="T0" fmla="*/ 894 w 971"/>
                  <a:gd name="T1" fmla="*/ 509 h 971"/>
                  <a:gd name="T2" fmla="*/ 969 w 971"/>
                  <a:gd name="T3" fmla="*/ 442 h 971"/>
                  <a:gd name="T4" fmla="*/ 883 w 971"/>
                  <a:gd name="T5" fmla="*/ 390 h 971"/>
                  <a:gd name="T6" fmla="*/ 938 w 971"/>
                  <a:gd name="T7" fmla="*/ 309 h 971"/>
                  <a:gd name="T8" fmla="*/ 838 w 971"/>
                  <a:gd name="T9" fmla="*/ 279 h 971"/>
                  <a:gd name="T10" fmla="*/ 802 w 971"/>
                  <a:gd name="T11" fmla="*/ 227 h 971"/>
                  <a:gd name="T12" fmla="*/ 813 w 971"/>
                  <a:gd name="T13" fmla="*/ 127 h 971"/>
                  <a:gd name="T14" fmla="*/ 714 w 971"/>
                  <a:gd name="T15" fmla="*/ 146 h 971"/>
                  <a:gd name="T16" fmla="*/ 700 w 971"/>
                  <a:gd name="T17" fmla="*/ 50 h 971"/>
                  <a:gd name="T18" fmla="*/ 606 w 971"/>
                  <a:gd name="T19" fmla="*/ 95 h 971"/>
                  <a:gd name="T20" fmla="*/ 545 w 971"/>
                  <a:gd name="T21" fmla="*/ 81 h 971"/>
                  <a:gd name="T22" fmla="*/ 485 w 971"/>
                  <a:gd name="T23" fmla="*/ 0 h 971"/>
                  <a:gd name="T24" fmla="*/ 425 w 971"/>
                  <a:gd name="T25" fmla="*/ 80 h 971"/>
                  <a:gd name="T26" fmla="*/ 350 w 971"/>
                  <a:gd name="T27" fmla="*/ 19 h 971"/>
                  <a:gd name="T28" fmla="*/ 311 w 971"/>
                  <a:gd name="T29" fmla="*/ 115 h 971"/>
                  <a:gd name="T30" fmla="*/ 256 w 971"/>
                  <a:gd name="T31" fmla="*/ 146 h 971"/>
                  <a:gd name="T32" fmla="*/ 157 w 971"/>
                  <a:gd name="T33" fmla="*/ 126 h 971"/>
                  <a:gd name="T34" fmla="*/ 167 w 971"/>
                  <a:gd name="T35" fmla="*/ 226 h 971"/>
                  <a:gd name="T36" fmla="*/ 70 w 971"/>
                  <a:gd name="T37" fmla="*/ 232 h 971"/>
                  <a:gd name="T38" fmla="*/ 106 w 971"/>
                  <a:gd name="T39" fmla="*/ 329 h 971"/>
                  <a:gd name="T40" fmla="*/ 86 w 971"/>
                  <a:gd name="T41" fmla="*/ 389 h 971"/>
                  <a:gd name="T42" fmla="*/ 0 w 971"/>
                  <a:gd name="T43" fmla="*/ 441 h 971"/>
                  <a:gd name="T44" fmla="*/ 75 w 971"/>
                  <a:gd name="T45" fmla="*/ 508 h 971"/>
                  <a:gd name="T46" fmla="*/ 6 w 971"/>
                  <a:gd name="T47" fmla="*/ 577 h 971"/>
                  <a:gd name="T48" fmla="*/ 98 w 971"/>
                  <a:gd name="T49" fmla="*/ 625 h 971"/>
                  <a:gd name="T50" fmla="*/ 124 w 971"/>
                  <a:gd name="T51" fmla="*/ 683 h 971"/>
                  <a:gd name="T52" fmla="*/ 96 w 971"/>
                  <a:gd name="T53" fmla="*/ 779 h 971"/>
                  <a:gd name="T54" fmla="*/ 196 w 971"/>
                  <a:gd name="T55" fmla="*/ 778 h 971"/>
                  <a:gd name="T56" fmla="*/ 192 w 971"/>
                  <a:gd name="T57" fmla="*/ 876 h 971"/>
                  <a:gd name="T58" fmla="*/ 293 w 971"/>
                  <a:gd name="T59" fmla="*/ 849 h 971"/>
                  <a:gd name="T60" fmla="*/ 351 w 971"/>
                  <a:gd name="T61" fmla="*/ 874 h 971"/>
                  <a:gd name="T62" fmla="*/ 394 w 971"/>
                  <a:gd name="T63" fmla="*/ 965 h 971"/>
                  <a:gd name="T64" fmla="*/ 468 w 971"/>
                  <a:gd name="T65" fmla="*/ 896 h 971"/>
                  <a:gd name="T66" fmla="*/ 531 w 971"/>
                  <a:gd name="T67" fmla="*/ 971 h 971"/>
                  <a:gd name="T68" fmla="*/ 587 w 971"/>
                  <a:gd name="T69" fmla="*/ 884 h 971"/>
                  <a:gd name="T70" fmla="*/ 647 w 971"/>
                  <a:gd name="T71" fmla="*/ 863 h 971"/>
                  <a:gd name="T72" fmla="*/ 740 w 971"/>
                  <a:gd name="T73" fmla="*/ 900 h 971"/>
                  <a:gd name="T74" fmla="*/ 748 w 971"/>
                  <a:gd name="T75" fmla="*/ 800 h 971"/>
                  <a:gd name="T76" fmla="*/ 845 w 971"/>
                  <a:gd name="T77" fmla="*/ 813 h 971"/>
                  <a:gd name="T78" fmla="*/ 828 w 971"/>
                  <a:gd name="T79" fmla="*/ 711 h 971"/>
                  <a:gd name="T80" fmla="*/ 858 w 971"/>
                  <a:gd name="T81" fmla="*/ 655 h 971"/>
                  <a:gd name="T82" fmla="*/ 952 w 971"/>
                  <a:gd name="T83" fmla="*/ 620 h 971"/>
                  <a:gd name="T84" fmla="*/ 891 w 971"/>
                  <a:gd name="T85" fmla="*/ 541 h 971"/>
                  <a:gd name="T86" fmla="*/ 766 w 971"/>
                  <a:gd name="T87" fmla="*/ 641 h 971"/>
                  <a:gd name="T88" fmla="*/ 588 w 971"/>
                  <a:gd name="T89" fmla="*/ 790 h 971"/>
                  <a:gd name="T90" fmla="*/ 357 w 971"/>
                  <a:gd name="T91" fmla="*/ 781 h 971"/>
                  <a:gd name="T92" fmla="*/ 191 w 971"/>
                  <a:gd name="T93" fmla="*/ 618 h 971"/>
                  <a:gd name="T94" fmla="*/ 179 w 971"/>
                  <a:gd name="T95" fmla="*/ 386 h 971"/>
                  <a:gd name="T96" fmla="*/ 326 w 971"/>
                  <a:gd name="T97" fmla="*/ 207 h 971"/>
                  <a:gd name="T98" fmla="*/ 556 w 971"/>
                  <a:gd name="T99" fmla="*/ 173 h 971"/>
                  <a:gd name="T100" fmla="*/ 748 w 971"/>
                  <a:gd name="T101" fmla="*/ 303 h 971"/>
                  <a:gd name="T102" fmla="*/ 803 w 971"/>
                  <a:gd name="T103" fmla="*/ 529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1" h="971">
                    <a:moveTo>
                      <a:pt x="891" y="541"/>
                    </a:moveTo>
                    <a:cubicBezTo>
                      <a:pt x="893" y="530"/>
                      <a:pt x="893" y="520"/>
                      <a:pt x="894" y="509"/>
                    </a:cubicBezTo>
                    <a:cubicBezTo>
                      <a:pt x="920" y="502"/>
                      <a:pt x="946" y="494"/>
                      <a:pt x="971" y="485"/>
                    </a:cubicBezTo>
                    <a:cubicBezTo>
                      <a:pt x="971" y="470"/>
                      <a:pt x="970" y="456"/>
                      <a:pt x="969" y="442"/>
                    </a:cubicBezTo>
                    <a:cubicBezTo>
                      <a:pt x="942" y="433"/>
                      <a:pt x="916" y="426"/>
                      <a:pt x="889" y="421"/>
                    </a:cubicBezTo>
                    <a:cubicBezTo>
                      <a:pt x="888" y="411"/>
                      <a:pt x="885" y="400"/>
                      <a:pt x="883" y="390"/>
                    </a:cubicBezTo>
                    <a:cubicBezTo>
                      <a:pt x="880" y="380"/>
                      <a:pt x="878" y="370"/>
                      <a:pt x="874" y="360"/>
                    </a:cubicBezTo>
                    <a:cubicBezTo>
                      <a:pt x="896" y="344"/>
                      <a:pt x="917" y="327"/>
                      <a:pt x="938" y="309"/>
                    </a:cubicBezTo>
                    <a:cubicBezTo>
                      <a:pt x="932" y="296"/>
                      <a:pt x="927" y="283"/>
                      <a:pt x="920" y="270"/>
                    </a:cubicBezTo>
                    <a:cubicBezTo>
                      <a:pt x="893" y="271"/>
                      <a:pt x="865" y="274"/>
                      <a:pt x="838" y="279"/>
                    </a:cubicBezTo>
                    <a:cubicBezTo>
                      <a:pt x="833" y="270"/>
                      <a:pt x="828" y="261"/>
                      <a:pt x="821" y="252"/>
                    </a:cubicBezTo>
                    <a:cubicBezTo>
                      <a:pt x="816" y="244"/>
                      <a:pt x="809" y="235"/>
                      <a:pt x="802" y="227"/>
                    </a:cubicBezTo>
                    <a:cubicBezTo>
                      <a:pt x="817" y="205"/>
                      <a:pt x="831" y="181"/>
                      <a:pt x="843" y="157"/>
                    </a:cubicBezTo>
                    <a:cubicBezTo>
                      <a:pt x="833" y="147"/>
                      <a:pt x="823" y="137"/>
                      <a:pt x="813" y="127"/>
                    </a:cubicBezTo>
                    <a:cubicBezTo>
                      <a:pt x="787" y="139"/>
                      <a:pt x="763" y="151"/>
                      <a:pt x="740" y="165"/>
                    </a:cubicBezTo>
                    <a:cubicBezTo>
                      <a:pt x="731" y="159"/>
                      <a:pt x="723" y="153"/>
                      <a:pt x="714" y="146"/>
                    </a:cubicBezTo>
                    <a:cubicBezTo>
                      <a:pt x="705" y="141"/>
                      <a:pt x="696" y="135"/>
                      <a:pt x="687" y="130"/>
                    </a:cubicBezTo>
                    <a:cubicBezTo>
                      <a:pt x="693" y="104"/>
                      <a:pt x="697" y="77"/>
                      <a:pt x="700" y="50"/>
                    </a:cubicBezTo>
                    <a:cubicBezTo>
                      <a:pt x="687" y="44"/>
                      <a:pt x="674" y="38"/>
                      <a:pt x="661" y="33"/>
                    </a:cubicBezTo>
                    <a:cubicBezTo>
                      <a:pt x="641" y="52"/>
                      <a:pt x="623" y="73"/>
                      <a:pt x="606" y="95"/>
                    </a:cubicBezTo>
                    <a:cubicBezTo>
                      <a:pt x="596" y="92"/>
                      <a:pt x="586" y="89"/>
                      <a:pt x="576" y="86"/>
                    </a:cubicBezTo>
                    <a:cubicBezTo>
                      <a:pt x="566" y="84"/>
                      <a:pt x="555" y="82"/>
                      <a:pt x="545" y="81"/>
                    </a:cubicBezTo>
                    <a:cubicBezTo>
                      <a:pt x="541" y="54"/>
                      <a:pt x="535" y="28"/>
                      <a:pt x="528" y="2"/>
                    </a:cubicBezTo>
                    <a:cubicBezTo>
                      <a:pt x="513" y="0"/>
                      <a:pt x="499" y="0"/>
                      <a:pt x="485" y="0"/>
                    </a:cubicBezTo>
                    <a:cubicBezTo>
                      <a:pt x="474" y="25"/>
                      <a:pt x="464" y="51"/>
                      <a:pt x="457" y="77"/>
                    </a:cubicBezTo>
                    <a:cubicBezTo>
                      <a:pt x="446" y="78"/>
                      <a:pt x="436" y="79"/>
                      <a:pt x="425" y="80"/>
                    </a:cubicBezTo>
                    <a:cubicBezTo>
                      <a:pt x="415" y="82"/>
                      <a:pt x="404" y="84"/>
                      <a:pt x="394" y="86"/>
                    </a:cubicBezTo>
                    <a:cubicBezTo>
                      <a:pt x="381" y="63"/>
                      <a:pt x="366" y="41"/>
                      <a:pt x="350" y="19"/>
                    </a:cubicBezTo>
                    <a:cubicBezTo>
                      <a:pt x="336" y="23"/>
                      <a:pt x="322" y="27"/>
                      <a:pt x="309" y="32"/>
                    </a:cubicBezTo>
                    <a:cubicBezTo>
                      <a:pt x="308" y="60"/>
                      <a:pt x="309" y="88"/>
                      <a:pt x="311" y="115"/>
                    </a:cubicBezTo>
                    <a:cubicBezTo>
                      <a:pt x="301" y="119"/>
                      <a:pt x="292" y="124"/>
                      <a:pt x="283" y="129"/>
                    </a:cubicBezTo>
                    <a:cubicBezTo>
                      <a:pt x="273" y="134"/>
                      <a:pt x="264" y="140"/>
                      <a:pt x="256" y="146"/>
                    </a:cubicBezTo>
                    <a:cubicBezTo>
                      <a:pt x="235" y="129"/>
                      <a:pt x="213" y="113"/>
                      <a:pt x="190" y="99"/>
                    </a:cubicBezTo>
                    <a:cubicBezTo>
                      <a:pt x="178" y="108"/>
                      <a:pt x="167" y="117"/>
                      <a:pt x="157" y="126"/>
                    </a:cubicBezTo>
                    <a:cubicBezTo>
                      <a:pt x="166" y="153"/>
                      <a:pt x="176" y="178"/>
                      <a:pt x="188" y="203"/>
                    </a:cubicBezTo>
                    <a:cubicBezTo>
                      <a:pt x="181" y="210"/>
                      <a:pt x="174" y="218"/>
                      <a:pt x="167" y="226"/>
                    </a:cubicBezTo>
                    <a:cubicBezTo>
                      <a:pt x="161" y="235"/>
                      <a:pt x="154" y="243"/>
                      <a:pt x="148" y="252"/>
                    </a:cubicBezTo>
                    <a:cubicBezTo>
                      <a:pt x="122" y="243"/>
                      <a:pt x="97" y="237"/>
                      <a:pt x="70" y="232"/>
                    </a:cubicBezTo>
                    <a:cubicBezTo>
                      <a:pt x="62" y="244"/>
                      <a:pt x="55" y="256"/>
                      <a:pt x="49" y="269"/>
                    </a:cubicBezTo>
                    <a:cubicBezTo>
                      <a:pt x="67" y="290"/>
                      <a:pt x="86" y="310"/>
                      <a:pt x="106" y="329"/>
                    </a:cubicBezTo>
                    <a:cubicBezTo>
                      <a:pt x="102" y="339"/>
                      <a:pt x="98" y="348"/>
                      <a:pt x="95" y="358"/>
                    </a:cubicBezTo>
                    <a:cubicBezTo>
                      <a:pt x="91" y="369"/>
                      <a:pt x="88" y="379"/>
                      <a:pt x="86" y="389"/>
                    </a:cubicBezTo>
                    <a:cubicBezTo>
                      <a:pt x="59" y="391"/>
                      <a:pt x="32" y="394"/>
                      <a:pt x="6" y="399"/>
                    </a:cubicBezTo>
                    <a:cubicBezTo>
                      <a:pt x="3" y="413"/>
                      <a:pt x="1" y="427"/>
                      <a:pt x="0" y="441"/>
                    </a:cubicBezTo>
                    <a:cubicBezTo>
                      <a:pt x="24" y="454"/>
                      <a:pt x="49" y="466"/>
                      <a:pt x="74" y="476"/>
                    </a:cubicBezTo>
                    <a:cubicBezTo>
                      <a:pt x="74" y="487"/>
                      <a:pt x="74" y="497"/>
                      <a:pt x="75" y="508"/>
                    </a:cubicBezTo>
                    <a:cubicBezTo>
                      <a:pt x="75" y="518"/>
                      <a:pt x="76" y="529"/>
                      <a:pt x="78" y="539"/>
                    </a:cubicBezTo>
                    <a:cubicBezTo>
                      <a:pt x="53" y="551"/>
                      <a:pt x="30" y="563"/>
                      <a:pt x="6" y="577"/>
                    </a:cubicBezTo>
                    <a:cubicBezTo>
                      <a:pt x="9" y="591"/>
                      <a:pt x="12" y="605"/>
                      <a:pt x="16" y="619"/>
                    </a:cubicBezTo>
                    <a:cubicBezTo>
                      <a:pt x="44" y="623"/>
                      <a:pt x="71" y="625"/>
                      <a:pt x="98" y="625"/>
                    </a:cubicBezTo>
                    <a:cubicBezTo>
                      <a:pt x="102" y="635"/>
                      <a:pt x="106" y="645"/>
                      <a:pt x="110" y="654"/>
                    </a:cubicBezTo>
                    <a:cubicBezTo>
                      <a:pt x="114" y="664"/>
                      <a:pt x="119" y="674"/>
                      <a:pt x="124" y="683"/>
                    </a:cubicBezTo>
                    <a:cubicBezTo>
                      <a:pt x="106" y="702"/>
                      <a:pt x="88" y="723"/>
                      <a:pt x="71" y="744"/>
                    </a:cubicBezTo>
                    <a:cubicBezTo>
                      <a:pt x="79" y="756"/>
                      <a:pt x="87" y="768"/>
                      <a:pt x="96" y="779"/>
                    </a:cubicBezTo>
                    <a:cubicBezTo>
                      <a:pt x="123" y="773"/>
                      <a:pt x="149" y="765"/>
                      <a:pt x="174" y="755"/>
                    </a:cubicBezTo>
                    <a:cubicBezTo>
                      <a:pt x="181" y="763"/>
                      <a:pt x="189" y="771"/>
                      <a:pt x="196" y="778"/>
                    </a:cubicBezTo>
                    <a:cubicBezTo>
                      <a:pt x="204" y="786"/>
                      <a:pt x="211" y="793"/>
                      <a:pt x="220" y="800"/>
                    </a:cubicBezTo>
                    <a:cubicBezTo>
                      <a:pt x="209" y="824"/>
                      <a:pt x="200" y="850"/>
                      <a:pt x="192" y="876"/>
                    </a:cubicBezTo>
                    <a:cubicBezTo>
                      <a:pt x="204" y="884"/>
                      <a:pt x="216" y="892"/>
                      <a:pt x="228" y="900"/>
                    </a:cubicBezTo>
                    <a:cubicBezTo>
                      <a:pt x="251" y="884"/>
                      <a:pt x="272" y="867"/>
                      <a:pt x="293" y="849"/>
                    </a:cubicBezTo>
                    <a:cubicBezTo>
                      <a:pt x="302" y="854"/>
                      <a:pt x="311" y="858"/>
                      <a:pt x="321" y="863"/>
                    </a:cubicBezTo>
                    <a:cubicBezTo>
                      <a:pt x="331" y="867"/>
                      <a:pt x="341" y="871"/>
                      <a:pt x="351" y="874"/>
                    </a:cubicBezTo>
                    <a:cubicBezTo>
                      <a:pt x="350" y="901"/>
                      <a:pt x="351" y="928"/>
                      <a:pt x="353" y="955"/>
                    </a:cubicBezTo>
                    <a:cubicBezTo>
                      <a:pt x="366" y="959"/>
                      <a:pt x="380" y="962"/>
                      <a:pt x="394" y="965"/>
                    </a:cubicBezTo>
                    <a:cubicBezTo>
                      <a:pt x="410" y="942"/>
                      <a:pt x="424" y="918"/>
                      <a:pt x="436" y="894"/>
                    </a:cubicBezTo>
                    <a:cubicBezTo>
                      <a:pt x="447" y="895"/>
                      <a:pt x="457" y="896"/>
                      <a:pt x="468" y="896"/>
                    </a:cubicBezTo>
                    <a:cubicBezTo>
                      <a:pt x="479" y="897"/>
                      <a:pt x="489" y="897"/>
                      <a:pt x="500" y="896"/>
                    </a:cubicBezTo>
                    <a:cubicBezTo>
                      <a:pt x="509" y="921"/>
                      <a:pt x="519" y="947"/>
                      <a:pt x="531" y="971"/>
                    </a:cubicBezTo>
                    <a:cubicBezTo>
                      <a:pt x="545" y="969"/>
                      <a:pt x="559" y="967"/>
                      <a:pt x="573" y="965"/>
                    </a:cubicBezTo>
                    <a:cubicBezTo>
                      <a:pt x="580" y="937"/>
                      <a:pt x="584" y="911"/>
                      <a:pt x="587" y="884"/>
                    </a:cubicBezTo>
                    <a:cubicBezTo>
                      <a:pt x="597" y="881"/>
                      <a:pt x="607" y="878"/>
                      <a:pt x="617" y="875"/>
                    </a:cubicBezTo>
                    <a:cubicBezTo>
                      <a:pt x="627" y="871"/>
                      <a:pt x="637" y="867"/>
                      <a:pt x="647" y="863"/>
                    </a:cubicBezTo>
                    <a:cubicBezTo>
                      <a:pt x="664" y="883"/>
                      <a:pt x="683" y="903"/>
                      <a:pt x="703" y="921"/>
                    </a:cubicBezTo>
                    <a:cubicBezTo>
                      <a:pt x="716" y="915"/>
                      <a:pt x="728" y="908"/>
                      <a:pt x="740" y="900"/>
                    </a:cubicBezTo>
                    <a:cubicBezTo>
                      <a:pt x="736" y="873"/>
                      <a:pt x="731" y="846"/>
                      <a:pt x="723" y="820"/>
                    </a:cubicBezTo>
                    <a:cubicBezTo>
                      <a:pt x="732" y="814"/>
                      <a:pt x="740" y="807"/>
                      <a:pt x="748" y="800"/>
                    </a:cubicBezTo>
                    <a:cubicBezTo>
                      <a:pt x="757" y="794"/>
                      <a:pt x="764" y="786"/>
                      <a:pt x="772" y="779"/>
                    </a:cubicBezTo>
                    <a:cubicBezTo>
                      <a:pt x="795" y="792"/>
                      <a:pt x="820" y="803"/>
                      <a:pt x="845" y="813"/>
                    </a:cubicBezTo>
                    <a:cubicBezTo>
                      <a:pt x="855" y="802"/>
                      <a:pt x="864" y="791"/>
                      <a:pt x="872" y="780"/>
                    </a:cubicBezTo>
                    <a:cubicBezTo>
                      <a:pt x="859" y="756"/>
                      <a:pt x="844" y="733"/>
                      <a:pt x="828" y="711"/>
                    </a:cubicBezTo>
                    <a:cubicBezTo>
                      <a:pt x="834" y="702"/>
                      <a:pt x="839" y="693"/>
                      <a:pt x="844" y="684"/>
                    </a:cubicBezTo>
                    <a:cubicBezTo>
                      <a:pt x="849" y="674"/>
                      <a:pt x="854" y="665"/>
                      <a:pt x="858" y="655"/>
                    </a:cubicBezTo>
                    <a:cubicBezTo>
                      <a:pt x="885" y="659"/>
                      <a:pt x="911" y="660"/>
                      <a:pt x="939" y="661"/>
                    </a:cubicBezTo>
                    <a:cubicBezTo>
                      <a:pt x="944" y="647"/>
                      <a:pt x="948" y="634"/>
                      <a:pt x="952" y="620"/>
                    </a:cubicBezTo>
                    <a:cubicBezTo>
                      <a:pt x="931" y="602"/>
                      <a:pt x="908" y="586"/>
                      <a:pt x="886" y="572"/>
                    </a:cubicBezTo>
                    <a:cubicBezTo>
                      <a:pt x="888" y="561"/>
                      <a:pt x="890" y="551"/>
                      <a:pt x="891" y="541"/>
                    </a:cubicBezTo>
                    <a:close/>
                    <a:moveTo>
                      <a:pt x="803" y="529"/>
                    </a:moveTo>
                    <a:cubicBezTo>
                      <a:pt x="798" y="568"/>
                      <a:pt x="785" y="606"/>
                      <a:pt x="766" y="641"/>
                    </a:cubicBezTo>
                    <a:cubicBezTo>
                      <a:pt x="747" y="676"/>
                      <a:pt x="721" y="707"/>
                      <a:pt x="691" y="732"/>
                    </a:cubicBezTo>
                    <a:cubicBezTo>
                      <a:pt x="661" y="758"/>
                      <a:pt x="626" y="778"/>
                      <a:pt x="588" y="790"/>
                    </a:cubicBezTo>
                    <a:cubicBezTo>
                      <a:pt x="551" y="803"/>
                      <a:pt x="511" y="809"/>
                      <a:pt x="472" y="807"/>
                    </a:cubicBezTo>
                    <a:cubicBezTo>
                      <a:pt x="432" y="806"/>
                      <a:pt x="393" y="797"/>
                      <a:pt x="357" y="781"/>
                    </a:cubicBezTo>
                    <a:cubicBezTo>
                      <a:pt x="320" y="765"/>
                      <a:pt x="287" y="743"/>
                      <a:pt x="259" y="715"/>
                    </a:cubicBezTo>
                    <a:cubicBezTo>
                      <a:pt x="230" y="687"/>
                      <a:pt x="207" y="654"/>
                      <a:pt x="191" y="618"/>
                    </a:cubicBezTo>
                    <a:cubicBezTo>
                      <a:pt x="175" y="582"/>
                      <a:pt x="166" y="543"/>
                      <a:pt x="164" y="503"/>
                    </a:cubicBezTo>
                    <a:cubicBezTo>
                      <a:pt x="161" y="464"/>
                      <a:pt x="167" y="424"/>
                      <a:pt x="179" y="386"/>
                    </a:cubicBezTo>
                    <a:cubicBezTo>
                      <a:pt x="191" y="349"/>
                      <a:pt x="211" y="313"/>
                      <a:pt x="236" y="283"/>
                    </a:cubicBezTo>
                    <a:cubicBezTo>
                      <a:pt x="261" y="252"/>
                      <a:pt x="292" y="226"/>
                      <a:pt x="326" y="207"/>
                    </a:cubicBezTo>
                    <a:cubicBezTo>
                      <a:pt x="361" y="187"/>
                      <a:pt x="399" y="174"/>
                      <a:pt x="438" y="168"/>
                    </a:cubicBezTo>
                    <a:cubicBezTo>
                      <a:pt x="477" y="163"/>
                      <a:pt x="517" y="164"/>
                      <a:pt x="556" y="173"/>
                    </a:cubicBezTo>
                    <a:cubicBezTo>
                      <a:pt x="594" y="182"/>
                      <a:pt x="632" y="198"/>
                      <a:pt x="664" y="220"/>
                    </a:cubicBezTo>
                    <a:cubicBezTo>
                      <a:pt x="697" y="242"/>
                      <a:pt x="726" y="271"/>
                      <a:pt x="748" y="303"/>
                    </a:cubicBezTo>
                    <a:cubicBezTo>
                      <a:pt x="771" y="336"/>
                      <a:pt x="787" y="372"/>
                      <a:pt x="797" y="411"/>
                    </a:cubicBezTo>
                    <a:cubicBezTo>
                      <a:pt x="806" y="450"/>
                      <a:pt x="808" y="490"/>
                      <a:pt x="803" y="529"/>
                    </a:cubicBezTo>
                    <a:close/>
                  </a:path>
                </a:pathLst>
              </a:custGeom>
              <a:solidFill>
                <a:srgbClr val="4963A8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4" name="5"/>
            <p:cNvSpPr/>
            <p:nvPr/>
          </p:nvSpPr>
          <p:spPr bwMode="auto">
            <a:xfrm>
              <a:off x="5823676" y="3746349"/>
              <a:ext cx="459700" cy="459700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rgbClr val="4963A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ea"/>
                <a:ea typeface="+mn-ea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56250" y="497150"/>
            <a:ext cx="11079499" cy="1478299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"/>
          <p:cNvSpPr txBox="1"/>
          <p:nvPr/>
        </p:nvSpPr>
        <p:spPr>
          <a:xfrm>
            <a:off x="4567374" y="820800"/>
            <a:ext cx="297230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sz="6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1466850" y="2668270"/>
            <a:ext cx="2118995" cy="13893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3"/>
          <a:srcRect l="24499" t="7459" r="23344" b="9974"/>
          <a:stretch>
            <a:fillRect/>
          </a:stretch>
        </p:blipFill>
        <p:spPr>
          <a:xfrm>
            <a:off x="8606155" y="2540000"/>
            <a:ext cx="1712595" cy="1778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1186180" y="4886325"/>
            <a:ext cx="28244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一、设计思路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863465" y="4890135"/>
            <a:ext cx="24644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/>
              <a:t>二、核心算法</a:t>
            </a:r>
            <a:r>
              <a:rPr lang="en-US" altLang="zh-CN" sz="2800"/>
              <a:t>                     </a:t>
            </a:r>
            <a:r>
              <a:rPr lang="zh-CN" altLang="en-US" sz="2800"/>
              <a:t>与系统展示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298815" y="4883150"/>
            <a:ext cx="40366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三、实验分析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" y="918845"/>
            <a:ext cx="5151120" cy="56984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一、设计思路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79367" y="0"/>
            <a:ext cx="691263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58790" y="200660"/>
            <a:ext cx="6633210" cy="426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/>
              <a:t>1.</a:t>
            </a:r>
            <a:r>
              <a:rPr lang="zh-CN" altLang="en-US" sz="2400" b="1" dirty="0"/>
              <a:t>本文件</a:t>
            </a:r>
            <a:r>
              <a:rPr lang="zh-CN" altLang="en-US" sz="2400" b="1" dirty="0">
                <a:sym typeface="+mn-ea"/>
              </a:rPr>
              <a:t>安全</a:t>
            </a:r>
            <a:r>
              <a:rPr lang="zh-CN" altLang="en-US" sz="2400" b="1" dirty="0"/>
              <a:t>传输系统采用了先签名后加密、结合数字信封的加密系统。</a:t>
            </a:r>
            <a:endParaRPr lang="zh-CN" altLang="en-US" sz="2400" b="1" dirty="0"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/>
              <a:t>2. </a:t>
            </a:r>
            <a:r>
              <a:rPr lang="zh-CN" altLang="en-US" sz="2400" b="1" dirty="0">
                <a:sym typeface="+mn-ea"/>
              </a:rPr>
              <a:t>系统采用CS模式的TCP连接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b="1" dirty="0"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sym typeface="+mn-ea"/>
              </a:rPr>
              <a:t>3.</a:t>
            </a:r>
            <a:r>
              <a:rPr lang="zh-CN" altLang="en-US" sz="2400" b="1" dirty="0">
                <a:sym typeface="+mn-ea"/>
              </a:rPr>
              <a:t>编程语言采用Python</a:t>
            </a:r>
            <a:endParaRPr lang="zh-CN" altLang="en-US" sz="24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2716530" y="5831840"/>
            <a:ext cx="1775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（</a:t>
            </a:r>
            <a:r>
              <a:rPr lang="en-US" altLang="zh-CN" sz="1200"/>
              <a:t>SHA256</a:t>
            </a:r>
            <a:r>
              <a:rPr lang="zh-CN" altLang="en-US" sz="1200"/>
              <a:t>、</a:t>
            </a:r>
            <a:r>
              <a:rPr lang="en-US" altLang="zh-CN" sz="1200"/>
              <a:t>RSA</a:t>
            </a:r>
            <a:r>
              <a:rPr lang="zh-CN" altLang="en-US" sz="1200"/>
              <a:t>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18510" y="6196330"/>
            <a:ext cx="1775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（</a:t>
            </a:r>
            <a:r>
              <a:rPr lang="en-US" altLang="zh-CN" sz="1200"/>
              <a:t>RSA</a:t>
            </a:r>
            <a:r>
              <a:rPr lang="zh-CN" altLang="en-US" sz="1200"/>
              <a:t>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40990" y="5467350"/>
            <a:ext cx="1775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/>
              <a:t>（</a:t>
            </a:r>
            <a:r>
              <a:rPr lang="en-US" altLang="zh-CN" sz="1200"/>
              <a:t>RSA</a:t>
            </a:r>
            <a:r>
              <a:rPr lang="zh-CN" altLang="en-US" sz="1200"/>
              <a:t>、</a:t>
            </a:r>
            <a:r>
              <a:rPr lang="en-US" altLang="zh-CN" sz="1200"/>
              <a:t>AES</a:t>
            </a:r>
            <a:r>
              <a:rPr lang="zh-CN" altLang="en-US" sz="120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一、设计思路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0A82DD3-C6AA-C8DA-5412-B51718259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701" y="266355"/>
            <a:ext cx="3453084" cy="641234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4264155-40C4-BEE5-4848-90F2D5F7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64" y="309245"/>
            <a:ext cx="3375795" cy="623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7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一、设计思路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8450" y="1530350"/>
            <a:ext cx="3765550" cy="5074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>
                <a:sym typeface="+mn-ea"/>
              </a:rPr>
              <a:t>1.</a:t>
            </a:r>
            <a:r>
              <a:rPr lang="zh-CN" altLang="en-US" sz="2400" b="1">
                <a:sym typeface="+mn-ea"/>
              </a:rPr>
              <a:t>数字信封</a:t>
            </a:r>
            <a:endParaRPr lang="zh-CN" altLang="en-US" sz="2400" b="1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①</a:t>
            </a:r>
            <a:r>
              <a:rPr lang="zh-CN" altLang="en-US">
                <a:sym typeface="+mn-ea"/>
              </a:rPr>
              <a:t>发送方生成共享对称密钥，用该对称密钥加密要发送的明文，形成</a:t>
            </a:r>
            <a:r>
              <a:rPr lang="en-US" altLang="zh-CN">
                <a:sym typeface="+mn-ea"/>
              </a:rPr>
              <a:t>A</a:t>
            </a:r>
            <a:r>
              <a:rPr lang="zh-CN" altLang="en-US">
                <a:sym typeface="+mn-ea"/>
              </a:rPr>
              <a:t>ES密文。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②</a:t>
            </a:r>
            <a:r>
              <a:rPr lang="zh-CN" altLang="en-US">
                <a:sym typeface="+mn-ea"/>
              </a:rPr>
              <a:t>发送方用接收方的公钥加密对称密钥，形成密钥密文。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③</a:t>
            </a:r>
            <a:r>
              <a:rPr lang="zh-CN" altLang="en-US">
                <a:sym typeface="+mn-ea"/>
              </a:rPr>
              <a:t>发送方将①和②的结果结合在一起，形成数字信封，一并传给接收方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④</a:t>
            </a:r>
            <a:r>
              <a:rPr lang="zh-CN" altLang="en-US">
                <a:sym typeface="+mn-ea"/>
              </a:rPr>
              <a:t>接收方接收到密文，用自己的私钥解密密钥密文，得到共享对称密钥，再使用对称密钥解密</a:t>
            </a:r>
            <a:r>
              <a:rPr lang="en-US" altLang="zh-CN">
                <a:sym typeface="+mn-ea"/>
              </a:rPr>
              <a:t>A</a:t>
            </a:r>
            <a:r>
              <a:rPr lang="zh-CN" altLang="en-US">
                <a:sym typeface="+mn-ea"/>
              </a:rPr>
              <a:t>ES密文，得到真正的原始明文。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11625" y="1530350"/>
            <a:ext cx="3765550" cy="42710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>
                <a:sym typeface="+mn-ea"/>
              </a:rPr>
              <a:t>2.</a:t>
            </a:r>
            <a:r>
              <a:rPr lang="zh-CN" altLang="en-US" sz="2400" b="1">
                <a:sym typeface="+mn-ea"/>
              </a:rPr>
              <a:t>数字签名</a:t>
            </a:r>
            <a:endParaRPr lang="zh-CN" altLang="en-US" sz="2400" b="1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①</a:t>
            </a:r>
            <a:r>
              <a:rPr lang="zh-CN" altLang="en-US">
                <a:sym typeface="+mn-ea"/>
              </a:rPr>
              <a:t>发送方使用单向Hash把明文生成数字摘要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②</a:t>
            </a:r>
            <a:r>
              <a:rPr lang="zh-CN" altLang="en-US">
                <a:sym typeface="+mn-ea"/>
              </a:rPr>
              <a:t>发送方使用自己的私钥加密数字摘要，形成数字签名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sym typeface="+mn-ea"/>
              </a:rPr>
              <a:t>③</a:t>
            </a:r>
            <a:r>
              <a:rPr lang="zh-CN" altLang="en-US">
                <a:sym typeface="+mn-ea"/>
              </a:rPr>
              <a:t>发送方把原始明文和数字签名一起发给接收方，接收方用发送方公钥对数字签名解密，得到数字摘要同时对明文使用相同Hash产生数字摘要，将两个数字摘要进行对比，两者一致则说明信息没有被破坏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997825" y="1530350"/>
            <a:ext cx="3765550" cy="4132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>
                <a:sym typeface="+mn-ea"/>
              </a:rPr>
              <a:t>3.</a:t>
            </a:r>
            <a:r>
              <a:rPr lang="zh-CN" altLang="en-US" sz="2400" b="1">
                <a:sym typeface="+mn-ea"/>
              </a:rPr>
              <a:t>数字证书</a:t>
            </a:r>
            <a:endParaRPr lang="zh-CN" altLang="en-US" sz="2400" b="1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b="1">
                <a:sym typeface="+mn-ea"/>
              </a:rPr>
              <a:t>①</a:t>
            </a:r>
            <a:r>
              <a:rPr>
                <a:sym typeface="+mn-ea"/>
              </a:rPr>
              <a:t>数字证书简称证书，它是由证书颁发机构签发的电子数据，是PKI技术的基础，数字证书是网络上身份证明，证明某一实体身份和公钥的合法性以及实体与公钥的匹配关系。证书是公钥的载体，证书上的公钥与唯一实体身份绑定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b="1">
                <a:sym typeface="+mn-ea"/>
              </a:rPr>
              <a:t>②</a:t>
            </a:r>
            <a:r>
              <a:rPr lang="zh-CN">
                <a:sym typeface="+mn-ea"/>
              </a:rPr>
              <a:t>这里传输公钥时没有用到数字证书，而是用了数字签名来传输。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二、核心算法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79367" y="0"/>
            <a:ext cx="691263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58790" y="200660"/>
            <a:ext cx="6633210" cy="93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b="1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355600" y="1828800"/>
            <a:ext cx="45339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1.RSA算法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RSA算法使用发送方的私钥进行签名，使用对方公钥对单次密钥进行加密。接收方使用公钥解密单次密钥并通过发送方公钥验证签名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935" y="125095"/>
            <a:ext cx="6873240" cy="15424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935" y="1581150"/>
            <a:ext cx="6884670" cy="14966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095" y="3077210"/>
            <a:ext cx="6874510" cy="18840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9715" y="4958080"/>
            <a:ext cx="6859905" cy="1732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二、核心算法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79367" y="0"/>
            <a:ext cx="691263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58790" y="200660"/>
            <a:ext cx="6633210" cy="93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b="1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355600" y="1828800"/>
            <a:ext cx="4533900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2.CBC模式的AES算法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CBC模式（密码分组链接），该模式的特点是使得每个分组加密依赖于所有以前的分组。AES算法采用的密钥长度和分组长度都是128位，如果分组长度不满足128位要进行填充。</a:t>
            </a:r>
          </a:p>
          <a:p>
            <a:pPr>
              <a:lnSpc>
                <a:spcPct val="150000"/>
              </a:lnSpc>
            </a:pP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0" y="635"/>
            <a:ext cx="7288530" cy="35572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240" y="3557905"/>
            <a:ext cx="7209790" cy="3300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二、系统展示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8790" y="200660"/>
            <a:ext cx="6633210" cy="93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b="1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2570" y="125095"/>
            <a:ext cx="3165475" cy="793750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6"/>
          <p:cNvSpPr txBox="1"/>
          <p:nvPr/>
        </p:nvSpPr>
        <p:spPr>
          <a:xfrm>
            <a:off x="298450" y="200660"/>
            <a:ext cx="2874010" cy="701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三、实验分析</a:t>
            </a:r>
            <a:endParaRPr lang="zh-CN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8790" y="200660"/>
            <a:ext cx="6633210" cy="93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b="1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736600" y="1301750"/>
            <a:ext cx="106426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优点：可以保证数据传输过程中的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保密性、不可窥探性、真实性、完整性</a:t>
            </a: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缺点：接收方存储的发送方的公钥伪造问题，中间人可以伪造成发送方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6331" y="1979720"/>
            <a:ext cx="3319826" cy="2898560"/>
          </a:xfrm>
          <a:prstGeom prst="rect">
            <a:avLst/>
          </a:prstGeom>
          <a:blipFill>
            <a:blip r:embed="rId2"/>
            <a:srcRect/>
            <a:stretch>
              <a:fillRect l="-11409" r="-114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0741" y="1485900"/>
            <a:ext cx="4451005" cy="3886200"/>
          </a:xfrm>
          <a:prstGeom prst="rect">
            <a:avLst/>
          </a:prstGeom>
          <a:solidFill>
            <a:srgbClr val="4963A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53401" y="2378676"/>
            <a:ext cx="379763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谢谢观赏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53401" y="3209673"/>
            <a:ext cx="410034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r>
              <a:rPr lang="en-US" altLang="zh-CN" sz="4000" spc="6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en-US" altLang="zh-CN" sz="4000" spc="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32515" y="497150"/>
            <a:ext cx="627628" cy="5850384"/>
          </a:xfrm>
          <a:prstGeom prst="rect">
            <a:avLst/>
          </a:prstGeom>
          <a:solidFill>
            <a:srgbClr val="49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8aed626-fc45-4af8-b9f4-9550acebed38"/>
  <p:tag name="COMMONDATA" val="eyJjb3VudCI6OCwiaGRpZCI6ImU0ZmI5ZTI1YzEwYzBjNTM2NWY4M2NjYWU5YzkzOWQyIiwidXNlckNvdW50Ijo4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</TotalTime>
  <Words>492</Words>
  <Application>Microsoft Office PowerPoint</Application>
  <PresentationFormat>宽屏</PresentationFormat>
  <Paragraphs>69</Paragraphs>
  <Slides>12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微软雅黑</vt:lpstr>
      <vt:lpstr>Arial</vt:lpstr>
      <vt:lpstr>Calibri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莫 成妮</cp:lastModifiedBy>
  <cp:revision>15</cp:revision>
  <dcterms:created xsi:type="dcterms:W3CDTF">2020-02-28T09:13:00Z</dcterms:created>
  <dcterms:modified xsi:type="dcterms:W3CDTF">2022-12-24T12:45:36Z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2052-11.1.0.12650</vt:lpwstr>
  </property>
  <property fmtid="{D5CDD505-2E9C-101B-9397-08002B2CF9AE}" pid="3" name="KSOTemplateUUID">
    <vt:lpwstr>v1.0_mb_pQzIEODkE5dyNjgFDpJPHw==</vt:lpwstr>
  </property>
  <property fmtid="{D5CDD505-2E9C-101B-9397-08002B2CF9AE}" pid="4" name="ICV">
    <vt:lpwstr>9B8E1AFD98F749A5BC3559FA604DF31E</vt:lpwstr>
  </property>
</Properties>
</file>