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56" r:id="rId3"/>
    <p:sldId id="258" r:id="rId4"/>
    <p:sldId id="257" r:id="rId5"/>
    <p:sldId id="259" r:id="rId6"/>
    <p:sldId id="260" r:id="rId7"/>
    <p:sldId id="261" r:id="rId8"/>
    <p:sldId id="267" r:id="rId9"/>
    <p:sldId id="262" r:id="rId10"/>
    <p:sldId id="263" r:id="rId11"/>
    <p:sldId id="264" r:id="rId12"/>
    <p:sldId id="268" r:id="rId13"/>
    <p:sldId id="265" r:id="rId14"/>
    <p:sldId id="266" r:id="rId15"/>
    <p:sldId id="269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2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#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#4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A912D9-029F-4CCA-A199-FEC5F01C144E}" type="doc">
      <dgm:prSet loTypeId="urn:microsoft.com/office/officeart/2005/8/layout/chevron1" loCatId="process" qsTypeId="urn:microsoft.com/office/officeart/2005/8/quickstyle/simple1#1" qsCatId="simple" csTypeId="urn:microsoft.com/office/officeart/2005/8/colors/colorful3#1" csCatId="colorful" phldr="1"/>
      <dgm:spPr/>
    </dgm:pt>
    <dgm:pt modelId="{33FDC892-525D-45B4-8CCB-1EEBC316540E}">
      <dgm:prSet phldrT="[文本]"/>
      <dgm:spPr/>
      <dgm:t>
        <a:bodyPr/>
        <a:lstStyle/>
        <a:p>
          <a:r>
            <a:rPr lang="en-US" altLang="zh-CN" dirty="0"/>
            <a:t>Selenium</a:t>
          </a:r>
          <a:r>
            <a:rPr lang="zh-CN" altLang="en-US" dirty="0"/>
            <a:t>爬虫</a:t>
          </a:r>
        </a:p>
      </dgm:t>
    </dgm:pt>
    <dgm:pt modelId="{BE284B6A-BD56-422B-8925-8FBDDE974182}" type="parTrans" cxnId="{D396B0AC-6CD5-4403-BACA-83189E1FADD5}">
      <dgm:prSet/>
      <dgm:spPr/>
      <dgm:t>
        <a:bodyPr/>
        <a:lstStyle/>
        <a:p>
          <a:endParaRPr lang="zh-CN" altLang="en-US"/>
        </a:p>
      </dgm:t>
    </dgm:pt>
    <dgm:pt modelId="{11BD942E-D396-417D-A1BE-80B80DC968D6}" type="sibTrans" cxnId="{D396B0AC-6CD5-4403-BACA-83189E1FADD5}">
      <dgm:prSet/>
      <dgm:spPr/>
      <dgm:t>
        <a:bodyPr/>
        <a:lstStyle/>
        <a:p>
          <a:endParaRPr lang="zh-CN" altLang="en-US"/>
        </a:p>
      </dgm:t>
    </dgm:pt>
    <dgm:pt modelId="{D2219D03-FDEE-45E0-B7AE-1DB29F39829A}">
      <dgm:prSet phldrT="[文本]"/>
      <dgm:spPr/>
      <dgm:t>
        <a:bodyPr/>
        <a:lstStyle/>
        <a:p>
          <a:r>
            <a:rPr lang="zh-CN" altLang="en-US" dirty="0"/>
            <a:t>字体解密</a:t>
          </a:r>
        </a:p>
      </dgm:t>
    </dgm:pt>
    <dgm:pt modelId="{9FD5EB14-7D32-4462-B37A-EA2D4FF5B597}" type="parTrans" cxnId="{8321BC69-1780-45FA-8405-D603D9CE1531}">
      <dgm:prSet/>
      <dgm:spPr/>
      <dgm:t>
        <a:bodyPr/>
        <a:lstStyle/>
        <a:p>
          <a:endParaRPr lang="zh-CN" altLang="en-US"/>
        </a:p>
      </dgm:t>
    </dgm:pt>
    <dgm:pt modelId="{B16E1685-5AB3-40E5-B111-ECDAFD695106}" type="sibTrans" cxnId="{8321BC69-1780-45FA-8405-D603D9CE1531}">
      <dgm:prSet/>
      <dgm:spPr/>
      <dgm:t>
        <a:bodyPr/>
        <a:lstStyle/>
        <a:p>
          <a:endParaRPr lang="zh-CN" altLang="en-US"/>
        </a:p>
      </dgm:t>
    </dgm:pt>
    <dgm:pt modelId="{B5FD5CA7-8677-4BBA-B00B-70684F2DA09D}">
      <dgm:prSet phldrT="[文本]"/>
      <dgm:spPr/>
      <dgm:t>
        <a:bodyPr/>
        <a:lstStyle/>
        <a:p>
          <a:r>
            <a:rPr lang="zh-CN" altLang="en-US" dirty="0"/>
            <a:t>数据可视化</a:t>
          </a:r>
        </a:p>
      </dgm:t>
    </dgm:pt>
    <dgm:pt modelId="{3BB673D2-360B-481E-8817-C19BC970E208}" type="parTrans" cxnId="{2790058E-02F6-457A-86BC-E2E838F9B51E}">
      <dgm:prSet/>
      <dgm:spPr/>
      <dgm:t>
        <a:bodyPr/>
        <a:lstStyle/>
        <a:p>
          <a:endParaRPr lang="zh-CN" altLang="en-US"/>
        </a:p>
      </dgm:t>
    </dgm:pt>
    <dgm:pt modelId="{85060816-AB99-47DB-BAE0-25166E6D0746}" type="sibTrans" cxnId="{2790058E-02F6-457A-86BC-E2E838F9B51E}">
      <dgm:prSet/>
      <dgm:spPr/>
      <dgm:t>
        <a:bodyPr/>
        <a:lstStyle/>
        <a:p>
          <a:endParaRPr lang="zh-CN" altLang="en-US"/>
        </a:p>
      </dgm:t>
    </dgm:pt>
    <dgm:pt modelId="{4F991014-A9AF-456A-BE2D-61E2DC7AFC3D}" type="pres">
      <dgm:prSet presAssocID="{57A912D9-029F-4CCA-A199-FEC5F01C144E}" presName="Name0" presStyleCnt="0">
        <dgm:presLayoutVars>
          <dgm:dir/>
          <dgm:animLvl val="lvl"/>
          <dgm:resizeHandles val="exact"/>
        </dgm:presLayoutVars>
      </dgm:prSet>
      <dgm:spPr/>
    </dgm:pt>
    <dgm:pt modelId="{5D5DA45F-89A4-45D5-A0DD-E3100F14EF63}" type="pres">
      <dgm:prSet presAssocID="{33FDC892-525D-45B4-8CCB-1EEBC316540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18DCB68-A8FB-4743-BC79-F27C3B5B67F5}" type="pres">
      <dgm:prSet presAssocID="{11BD942E-D396-417D-A1BE-80B80DC968D6}" presName="parTxOnlySpace" presStyleCnt="0"/>
      <dgm:spPr/>
    </dgm:pt>
    <dgm:pt modelId="{2A06CCAE-2597-41DA-AB12-6ADF4F1EE473}" type="pres">
      <dgm:prSet presAssocID="{D2219D03-FDEE-45E0-B7AE-1DB29F39829A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97B1E0F-98C7-4562-AEB0-0CD0A503D297}" type="pres">
      <dgm:prSet presAssocID="{B16E1685-5AB3-40E5-B111-ECDAFD695106}" presName="parTxOnlySpace" presStyleCnt="0"/>
      <dgm:spPr/>
    </dgm:pt>
    <dgm:pt modelId="{E023F71A-9343-43E0-A795-480BC1EEF4C3}" type="pres">
      <dgm:prSet presAssocID="{B5FD5CA7-8677-4BBA-B00B-70684F2DA09D}" presName="parTxOnly" presStyleLbl="node1" presStyleIdx="2" presStyleCnt="3" custScaleX="113430">
        <dgm:presLayoutVars>
          <dgm:chMax val="0"/>
          <dgm:chPref val="0"/>
          <dgm:bulletEnabled val="1"/>
        </dgm:presLayoutVars>
      </dgm:prSet>
      <dgm:spPr/>
    </dgm:pt>
  </dgm:ptLst>
  <dgm:cxnLst>
    <dgm:cxn modelId="{DD53F501-0CEC-4CF5-B7F0-4FE1E43CCBDB}" type="presOf" srcId="{33FDC892-525D-45B4-8CCB-1EEBC316540E}" destId="{5D5DA45F-89A4-45D5-A0DD-E3100F14EF63}" srcOrd="0" destOrd="0" presId="urn:microsoft.com/office/officeart/2005/8/layout/chevron1"/>
    <dgm:cxn modelId="{618A0324-9A96-44F9-9972-FC19BC59B445}" type="presOf" srcId="{57A912D9-029F-4CCA-A199-FEC5F01C144E}" destId="{4F991014-A9AF-456A-BE2D-61E2DC7AFC3D}" srcOrd="0" destOrd="0" presId="urn:microsoft.com/office/officeart/2005/8/layout/chevron1"/>
    <dgm:cxn modelId="{8321BC69-1780-45FA-8405-D603D9CE1531}" srcId="{57A912D9-029F-4CCA-A199-FEC5F01C144E}" destId="{D2219D03-FDEE-45E0-B7AE-1DB29F39829A}" srcOrd="1" destOrd="0" parTransId="{9FD5EB14-7D32-4462-B37A-EA2D4FF5B597}" sibTransId="{B16E1685-5AB3-40E5-B111-ECDAFD695106}"/>
    <dgm:cxn modelId="{5AA5A150-3FF1-405E-86C0-08CDCACF31E7}" type="presOf" srcId="{D2219D03-FDEE-45E0-B7AE-1DB29F39829A}" destId="{2A06CCAE-2597-41DA-AB12-6ADF4F1EE473}" srcOrd="0" destOrd="0" presId="urn:microsoft.com/office/officeart/2005/8/layout/chevron1"/>
    <dgm:cxn modelId="{2790058E-02F6-457A-86BC-E2E838F9B51E}" srcId="{57A912D9-029F-4CCA-A199-FEC5F01C144E}" destId="{B5FD5CA7-8677-4BBA-B00B-70684F2DA09D}" srcOrd="2" destOrd="0" parTransId="{3BB673D2-360B-481E-8817-C19BC970E208}" sibTransId="{85060816-AB99-47DB-BAE0-25166E6D0746}"/>
    <dgm:cxn modelId="{D396B0AC-6CD5-4403-BACA-83189E1FADD5}" srcId="{57A912D9-029F-4CCA-A199-FEC5F01C144E}" destId="{33FDC892-525D-45B4-8CCB-1EEBC316540E}" srcOrd="0" destOrd="0" parTransId="{BE284B6A-BD56-422B-8925-8FBDDE974182}" sibTransId="{11BD942E-D396-417D-A1BE-80B80DC968D6}"/>
    <dgm:cxn modelId="{0E1441DD-E0F6-4D7A-A645-0E4570FD201E}" type="presOf" srcId="{B5FD5CA7-8677-4BBA-B00B-70684F2DA09D}" destId="{E023F71A-9343-43E0-A795-480BC1EEF4C3}" srcOrd="0" destOrd="0" presId="urn:microsoft.com/office/officeart/2005/8/layout/chevron1"/>
    <dgm:cxn modelId="{58DCCB1B-D715-4D23-AF14-97C17C7B9CCE}" type="presParOf" srcId="{4F991014-A9AF-456A-BE2D-61E2DC7AFC3D}" destId="{5D5DA45F-89A4-45D5-A0DD-E3100F14EF63}" srcOrd="0" destOrd="0" presId="urn:microsoft.com/office/officeart/2005/8/layout/chevron1"/>
    <dgm:cxn modelId="{E8717712-149E-4447-BBB6-E9F79D5E3F43}" type="presParOf" srcId="{4F991014-A9AF-456A-BE2D-61E2DC7AFC3D}" destId="{F18DCB68-A8FB-4743-BC79-F27C3B5B67F5}" srcOrd="1" destOrd="0" presId="urn:microsoft.com/office/officeart/2005/8/layout/chevron1"/>
    <dgm:cxn modelId="{5607375B-CD17-4F19-87AA-4D808C8B2DC4}" type="presParOf" srcId="{4F991014-A9AF-456A-BE2D-61E2DC7AFC3D}" destId="{2A06CCAE-2597-41DA-AB12-6ADF4F1EE473}" srcOrd="2" destOrd="0" presId="urn:microsoft.com/office/officeart/2005/8/layout/chevron1"/>
    <dgm:cxn modelId="{849A1961-788D-4F31-A39E-9AD1636AB640}" type="presParOf" srcId="{4F991014-A9AF-456A-BE2D-61E2DC7AFC3D}" destId="{797B1E0F-98C7-4562-AEB0-0CD0A503D297}" srcOrd="3" destOrd="0" presId="urn:microsoft.com/office/officeart/2005/8/layout/chevron1"/>
    <dgm:cxn modelId="{CB1A4B5D-CE3A-4F14-A0A0-C928ECCA2A83}" type="presParOf" srcId="{4F991014-A9AF-456A-BE2D-61E2DC7AFC3D}" destId="{E023F71A-9343-43E0-A795-480BC1EEF4C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D1C5E6-2F8A-4F79-BB26-CE57C58AEEFC}" type="doc">
      <dgm:prSet loTypeId="urn:microsoft.com/office/officeart/2005/8/layout/hierarchy2#1" loCatId="hierarchy" qsTypeId="urn:microsoft.com/office/officeart/2005/8/quickstyle/simple1#2" qsCatId="simple" csTypeId="urn:microsoft.com/office/officeart/2005/8/colors/colorful3#2" csCatId="colorful" phldr="1"/>
      <dgm:spPr/>
      <dgm:t>
        <a:bodyPr/>
        <a:lstStyle/>
        <a:p>
          <a:endParaRPr lang="zh-CN" altLang="en-US"/>
        </a:p>
      </dgm:t>
    </dgm:pt>
    <dgm:pt modelId="{B935A7FF-D75D-49D1-8FD3-37FA06DA8656}">
      <dgm:prSet phldrT="[文本]"/>
      <dgm:spPr/>
      <dgm:t>
        <a:bodyPr/>
        <a:lstStyle/>
        <a:p>
          <a:r>
            <a:rPr lang="zh-CN" altLang="en-US" dirty="0"/>
            <a:t>爬虫</a:t>
          </a:r>
        </a:p>
      </dgm:t>
    </dgm:pt>
    <dgm:pt modelId="{69452FCD-1DFE-49D5-8936-001CBBF1BF55}" type="parTrans" cxnId="{FE615521-8B61-414A-A7B7-D45C134F3E77}">
      <dgm:prSet/>
      <dgm:spPr/>
      <dgm:t>
        <a:bodyPr/>
        <a:lstStyle/>
        <a:p>
          <a:endParaRPr lang="zh-CN" altLang="en-US"/>
        </a:p>
      </dgm:t>
    </dgm:pt>
    <dgm:pt modelId="{AC5B229F-309F-4754-94C2-46518D697C03}" type="sibTrans" cxnId="{FE615521-8B61-414A-A7B7-D45C134F3E77}">
      <dgm:prSet/>
      <dgm:spPr/>
      <dgm:t>
        <a:bodyPr/>
        <a:lstStyle/>
        <a:p>
          <a:endParaRPr lang="zh-CN" altLang="en-US"/>
        </a:p>
      </dgm:t>
    </dgm:pt>
    <dgm:pt modelId="{11268913-2742-4B23-9C5E-35DD9794C86D}">
      <dgm:prSet phldrT="[文本]"/>
      <dgm:spPr/>
      <dgm:t>
        <a:bodyPr/>
        <a:lstStyle/>
        <a:p>
          <a:r>
            <a:rPr lang="en-US" altLang="zh-CN" dirty="0"/>
            <a:t>selenium</a:t>
          </a:r>
          <a:endParaRPr lang="zh-CN" altLang="en-US" dirty="0"/>
        </a:p>
      </dgm:t>
    </dgm:pt>
    <dgm:pt modelId="{0BDFA563-9EFD-48F0-8112-EFC7A7D83CD9}" type="parTrans" cxnId="{B21F0410-A2D3-4E7C-A304-34E786E2BF1E}">
      <dgm:prSet/>
      <dgm:spPr/>
      <dgm:t>
        <a:bodyPr/>
        <a:lstStyle/>
        <a:p>
          <a:endParaRPr lang="zh-CN" altLang="en-US"/>
        </a:p>
      </dgm:t>
    </dgm:pt>
    <dgm:pt modelId="{A334B201-F9DA-49C4-BFB0-115C01774C57}" type="sibTrans" cxnId="{B21F0410-A2D3-4E7C-A304-34E786E2BF1E}">
      <dgm:prSet/>
      <dgm:spPr/>
      <dgm:t>
        <a:bodyPr/>
        <a:lstStyle/>
        <a:p>
          <a:endParaRPr lang="zh-CN" altLang="en-US"/>
        </a:p>
      </dgm:t>
    </dgm:pt>
    <dgm:pt modelId="{E4D4944F-C80C-4926-9EBC-645F5BD3A95C}">
      <dgm:prSet phldrT="[文本]"/>
      <dgm:spPr/>
      <dgm:t>
        <a:bodyPr/>
        <a:lstStyle/>
        <a:p>
          <a:r>
            <a:rPr lang="en-US" dirty="0" err="1"/>
            <a:t>findElement</a:t>
          </a:r>
          <a:r>
            <a:rPr lang="en-US" dirty="0"/>
            <a:t>/s</a:t>
          </a:r>
          <a:endParaRPr lang="zh-CN" altLang="en-US" dirty="0"/>
        </a:p>
      </dgm:t>
    </dgm:pt>
    <dgm:pt modelId="{7174267B-97C9-4622-9D13-C9125EC1207C}" type="parTrans" cxnId="{D0E64FFC-BE54-4829-9EA2-593D064518AC}">
      <dgm:prSet/>
      <dgm:spPr/>
      <dgm:t>
        <a:bodyPr/>
        <a:lstStyle/>
        <a:p>
          <a:endParaRPr lang="zh-CN" altLang="en-US"/>
        </a:p>
      </dgm:t>
    </dgm:pt>
    <dgm:pt modelId="{3A140516-C1BA-49AB-9FB9-6E2F4A255359}" type="sibTrans" cxnId="{D0E64FFC-BE54-4829-9EA2-593D064518AC}">
      <dgm:prSet/>
      <dgm:spPr/>
      <dgm:t>
        <a:bodyPr/>
        <a:lstStyle/>
        <a:p>
          <a:endParaRPr lang="zh-CN" altLang="en-US"/>
        </a:p>
      </dgm:t>
    </dgm:pt>
    <dgm:pt modelId="{1DA29132-CDEA-4C6C-88B1-3330660AC0B5}">
      <dgm:prSet phldrT="[文本]"/>
      <dgm:spPr/>
      <dgm:t>
        <a:bodyPr/>
        <a:lstStyle/>
        <a:p>
          <a:r>
            <a:rPr lang="en-US" altLang="zh-CN" dirty="0" err="1"/>
            <a:t>Xpath+ID</a:t>
          </a:r>
          <a:endParaRPr lang="zh-CN" altLang="en-US" dirty="0"/>
        </a:p>
      </dgm:t>
    </dgm:pt>
    <dgm:pt modelId="{3D64B90C-23F7-4FC5-9906-51DE30F177F9}" type="parTrans" cxnId="{2397A544-439E-45AC-ABC2-F6534D8FCFD4}">
      <dgm:prSet/>
      <dgm:spPr/>
      <dgm:t>
        <a:bodyPr/>
        <a:lstStyle/>
        <a:p>
          <a:endParaRPr lang="zh-CN" altLang="en-US"/>
        </a:p>
      </dgm:t>
    </dgm:pt>
    <dgm:pt modelId="{A4820DA8-818C-4D6A-9371-BB2DB122ED03}" type="sibTrans" cxnId="{2397A544-439E-45AC-ABC2-F6534D8FCFD4}">
      <dgm:prSet/>
      <dgm:spPr/>
      <dgm:t>
        <a:bodyPr/>
        <a:lstStyle/>
        <a:p>
          <a:endParaRPr lang="zh-CN" altLang="en-US"/>
        </a:p>
      </dgm:t>
    </dgm:pt>
    <dgm:pt modelId="{84BAF8EB-5CF1-4210-8967-C7BEE117D50B}">
      <dgm:prSet phldrT="[文本]"/>
      <dgm:spPr/>
      <dgm:t>
        <a:bodyPr/>
        <a:lstStyle/>
        <a:p>
          <a:r>
            <a:rPr lang="zh-CN" altLang="en-US" dirty="0"/>
            <a:t>谷歌</a:t>
          </a:r>
        </a:p>
      </dgm:t>
    </dgm:pt>
    <dgm:pt modelId="{D5A856C0-41EA-4086-8221-BA281DFA6DEB}" type="parTrans" cxnId="{8DCF8F9D-E5D7-40D0-8F67-B6D6FC61417B}">
      <dgm:prSet/>
      <dgm:spPr/>
      <dgm:t>
        <a:bodyPr/>
        <a:lstStyle/>
        <a:p>
          <a:endParaRPr lang="zh-CN" altLang="en-US"/>
        </a:p>
      </dgm:t>
    </dgm:pt>
    <dgm:pt modelId="{08206C9E-5DE2-4F4F-9129-FE8C77BE87E0}" type="sibTrans" cxnId="{8DCF8F9D-E5D7-40D0-8F67-B6D6FC61417B}">
      <dgm:prSet/>
      <dgm:spPr/>
      <dgm:t>
        <a:bodyPr/>
        <a:lstStyle/>
        <a:p>
          <a:endParaRPr lang="zh-CN" altLang="en-US"/>
        </a:p>
      </dgm:t>
    </dgm:pt>
    <dgm:pt modelId="{55E0719B-B7D0-4FE6-9669-4DE3B6C42627}">
      <dgm:prSet phldrT="[文本]"/>
      <dgm:spPr/>
      <dgm:t>
        <a:bodyPr/>
        <a:lstStyle/>
        <a:p>
          <a:r>
            <a:rPr lang="en-US" altLang="en-US" dirty="0" err="1"/>
            <a:t>chromedriver</a:t>
          </a:r>
          <a:endParaRPr lang="zh-CN" altLang="en-US" dirty="0"/>
        </a:p>
      </dgm:t>
    </dgm:pt>
    <dgm:pt modelId="{3031C6D7-EF99-44BB-8E3D-C266C98E9168}" type="parTrans" cxnId="{2D626AAE-A208-439B-B0D1-BB1A7A4232A3}">
      <dgm:prSet/>
      <dgm:spPr/>
      <dgm:t>
        <a:bodyPr/>
        <a:lstStyle/>
        <a:p>
          <a:endParaRPr lang="zh-CN" altLang="en-US"/>
        </a:p>
      </dgm:t>
    </dgm:pt>
    <dgm:pt modelId="{4A15A585-2A1A-4E80-8D73-31AB397E8B67}" type="sibTrans" cxnId="{2D626AAE-A208-439B-B0D1-BB1A7A4232A3}">
      <dgm:prSet/>
      <dgm:spPr/>
      <dgm:t>
        <a:bodyPr/>
        <a:lstStyle/>
        <a:p>
          <a:endParaRPr lang="zh-CN" altLang="en-US"/>
        </a:p>
      </dgm:t>
    </dgm:pt>
    <dgm:pt modelId="{086B385D-3A34-490A-9EFE-27190BE563D9}" type="pres">
      <dgm:prSet presAssocID="{05D1C5E6-2F8A-4F79-BB26-CE57C58AEEF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79D235F-C19B-42DF-BEFA-C04C80FBB4DC}" type="pres">
      <dgm:prSet presAssocID="{B935A7FF-D75D-49D1-8FD3-37FA06DA8656}" presName="root1" presStyleCnt="0"/>
      <dgm:spPr/>
    </dgm:pt>
    <dgm:pt modelId="{D61DD3A8-C055-4EF9-8734-3423A65C270F}" type="pres">
      <dgm:prSet presAssocID="{B935A7FF-D75D-49D1-8FD3-37FA06DA8656}" presName="LevelOneTextNode" presStyleLbl="node0" presStyleIdx="0" presStyleCnt="1">
        <dgm:presLayoutVars>
          <dgm:chPref val="3"/>
        </dgm:presLayoutVars>
      </dgm:prSet>
      <dgm:spPr/>
    </dgm:pt>
    <dgm:pt modelId="{7B043C7A-AE55-41C7-A3AD-554440BAD6B2}" type="pres">
      <dgm:prSet presAssocID="{B935A7FF-D75D-49D1-8FD3-37FA06DA8656}" presName="level2hierChild" presStyleCnt="0"/>
      <dgm:spPr/>
    </dgm:pt>
    <dgm:pt modelId="{5F5BBDED-E4E9-4B54-808A-0841A938CE97}" type="pres">
      <dgm:prSet presAssocID="{0BDFA563-9EFD-48F0-8112-EFC7A7D83CD9}" presName="conn2-1" presStyleLbl="parChTrans1D2" presStyleIdx="0" presStyleCnt="2"/>
      <dgm:spPr/>
    </dgm:pt>
    <dgm:pt modelId="{D4E02797-3CC2-4762-9098-FA78E5F50341}" type="pres">
      <dgm:prSet presAssocID="{0BDFA563-9EFD-48F0-8112-EFC7A7D83CD9}" presName="connTx" presStyleLbl="parChTrans1D2" presStyleIdx="0" presStyleCnt="2"/>
      <dgm:spPr/>
    </dgm:pt>
    <dgm:pt modelId="{92CFC0F0-BE20-44E0-8E1B-248873D936D0}" type="pres">
      <dgm:prSet presAssocID="{11268913-2742-4B23-9C5E-35DD9794C86D}" presName="root2" presStyleCnt="0"/>
      <dgm:spPr/>
    </dgm:pt>
    <dgm:pt modelId="{DAC8EC53-C159-448D-81DF-C239793FC0FB}" type="pres">
      <dgm:prSet presAssocID="{11268913-2742-4B23-9C5E-35DD9794C86D}" presName="LevelTwoTextNode" presStyleLbl="node2" presStyleIdx="0" presStyleCnt="2">
        <dgm:presLayoutVars>
          <dgm:chPref val="3"/>
        </dgm:presLayoutVars>
      </dgm:prSet>
      <dgm:spPr/>
    </dgm:pt>
    <dgm:pt modelId="{CA5E58B1-8286-419D-AAE9-018B8DDED834}" type="pres">
      <dgm:prSet presAssocID="{11268913-2742-4B23-9C5E-35DD9794C86D}" presName="level3hierChild" presStyleCnt="0"/>
      <dgm:spPr/>
    </dgm:pt>
    <dgm:pt modelId="{5341CA20-99D4-47DF-B57E-2E59617A1A9A}" type="pres">
      <dgm:prSet presAssocID="{7174267B-97C9-4622-9D13-C9125EC1207C}" presName="conn2-1" presStyleLbl="parChTrans1D3" presStyleIdx="0" presStyleCnt="3"/>
      <dgm:spPr/>
    </dgm:pt>
    <dgm:pt modelId="{17894373-4E99-45BF-939A-0F3F8ABA8997}" type="pres">
      <dgm:prSet presAssocID="{7174267B-97C9-4622-9D13-C9125EC1207C}" presName="connTx" presStyleLbl="parChTrans1D3" presStyleIdx="0" presStyleCnt="3"/>
      <dgm:spPr/>
    </dgm:pt>
    <dgm:pt modelId="{90398A34-C937-4E81-9C82-5B531FE8D286}" type="pres">
      <dgm:prSet presAssocID="{E4D4944F-C80C-4926-9EBC-645F5BD3A95C}" presName="root2" presStyleCnt="0"/>
      <dgm:spPr/>
    </dgm:pt>
    <dgm:pt modelId="{103016FC-7A93-4D41-9834-309DBAA80E43}" type="pres">
      <dgm:prSet presAssocID="{E4D4944F-C80C-4926-9EBC-645F5BD3A95C}" presName="LevelTwoTextNode" presStyleLbl="node3" presStyleIdx="0" presStyleCnt="3" custScaleY="135414">
        <dgm:presLayoutVars>
          <dgm:chPref val="3"/>
        </dgm:presLayoutVars>
      </dgm:prSet>
      <dgm:spPr/>
    </dgm:pt>
    <dgm:pt modelId="{A4885B98-65A4-4FD3-BC6B-FA60AB20C78E}" type="pres">
      <dgm:prSet presAssocID="{E4D4944F-C80C-4926-9EBC-645F5BD3A95C}" presName="level3hierChild" presStyleCnt="0"/>
      <dgm:spPr/>
    </dgm:pt>
    <dgm:pt modelId="{632ED306-1D1E-4BA4-8D38-6525CBC361B9}" type="pres">
      <dgm:prSet presAssocID="{3D64B90C-23F7-4FC5-9906-51DE30F177F9}" presName="conn2-1" presStyleLbl="parChTrans1D3" presStyleIdx="1" presStyleCnt="3"/>
      <dgm:spPr/>
    </dgm:pt>
    <dgm:pt modelId="{35C1EF1F-9B06-4C07-9513-4C1BC2195568}" type="pres">
      <dgm:prSet presAssocID="{3D64B90C-23F7-4FC5-9906-51DE30F177F9}" presName="connTx" presStyleLbl="parChTrans1D3" presStyleIdx="1" presStyleCnt="3"/>
      <dgm:spPr/>
    </dgm:pt>
    <dgm:pt modelId="{9929766C-1308-4AB3-9E65-7529C6DC6F11}" type="pres">
      <dgm:prSet presAssocID="{1DA29132-CDEA-4C6C-88B1-3330660AC0B5}" presName="root2" presStyleCnt="0"/>
      <dgm:spPr/>
    </dgm:pt>
    <dgm:pt modelId="{FA21CB1A-1CC6-42EA-B40C-3F6FF39FBBB5}" type="pres">
      <dgm:prSet presAssocID="{1DA29132-CDEA-4C6C-88B1-3330660AC0B5}" presName="LevelTwoTextNode" presStyleLbl="node3" presStyleIdx="1" presStyleCnt="3">
        <dgm:presLayoutVars>
          <dgm:chPref val="3"/>
        </dgm:presLayoutVars>
      </dgm:prSet>
      <dgm:spPr/>
    </dgm:pt>
    <dgm:pt modelId="{334171B1-2890-482A-B569-26CEDD3C958E}" type="pres">
      <dgm:prSet presAssocID="{1DA29132-CDEA-4C6C-88B1-3330660AC0B5}" presName="level3hierChild" presStyleCnt="0"/>
      <dgm:spPr/>
    </dgm:pt>
    <dgm:pt modelId="{15CC4E70-1357-49B2-B606-29A5C78DBEA1}" type="pres">
      <dgm:prSet presAssocID="{D5A856C0-41EA-4086-8221-BA281DFA6DEB}" presName="conn2-1" presStyleLbl="parChTrans1D2" presStyleIdx="1" presStyleCnt="2"/>
      <dgm:spPr/>
    </dgm:pt>
    <dgm:pt modelId="{EBAE164A-8063-4D1B-8D33-2EDE196E4AEE}" type="pres">
      <dgm:prSet presAssocID="{D5A856C0-41EA-4086-8221-BA281DFA6DEB}" presName="connTx" presStyleLbl="parChTrans1D2" presStyleIdx="1" presStyleCnt="2"/>
      <dgm:spPr/>
    </dgm:pt>
    <dgm:pt modelId="{18D44506-2F83-4B31-9546-21E7D7DD37C0}" type="pres">
      <dgm:prSet presAssocID="{84BAF8EB-5CF1-4210-8967-C7BEE117D50B}" presName="root2" presStyleCnt="0"/>
      <dgm:spPr/>
    </dgm:pt>
    <dgm:pt modelId="{4FC17988-BCCE-42EB-BD9C-AB81B17E5063}" type="pres">
      <dgm:prSet presAssocID="{84BAF8EB-5CF1-4210-8967-C7BEE117D50B}" presName="LevelTwoTextNode" presStyleLbl="node2" presStyleIdx="1" presStyleCnt="2">
        <dgm:presLayoutVars>
          <dgm:chPref val="3"/>
        </dgm:presLayoutVars>
      </dgm:prSet>
      <dgm:spPr/>
    </dgm:pt>
    <dgm:pt modelId="{E45666AE-9323-49E9-A6CD-7842BC8820A0}" type="pres">
      <dgm:prSet presAssocID="{84BAF8EB-5CF1-4210-8967-C7BEE117D50B}" presName="level3hierChild" presStyleCnt="0"/>
      <dgm:spPr/>
    </dgm:pt>
    <dgm:pt modelId="{A04DE3F1-2E43-41B1-B83E-E4A448133043}" type="pres">
      <dgm:prSet presAssocID="{3031C6D7-EF99-44BB-8E3D-C266C98E9168}" presName="conn2-1" presStyleLbl="parChTrans1D3" presStyleIdx="2" presStyleCnt="3"/>
      <dgm:spPr/>
    </dgm:pt>
    <dgm:pt modelId="{10A9A210-EFF5-4C9F-824A-946750B13236}" type="pres">
      <dgm:prSet presAssocID="{3031C6D7-EF99-44BB-8E3D-C266C98E9168}" presName="connTx" presStyleLbl="parChTrans1D3" presStyleIdx="2" presStyleCnt="3"/>
      <dgm:spPr/>
    </dgm:pt>
    <dgm:pt modelId="{2E7296C9-00D9-4188-8549-4134AC35828D}" type="pres">
      <dgm:prSet presAssocID="{55E0719B-B7D0-4FE6-9669-4DE3B6C42627}" presName="root2" presStyleCnt="0"/>
      <dgm:spPr/>
    </dgm:pt>
    <dgm:pt modelId="{855511A8-5BBC-41BA-AC55-D43B31591413}" type="pres">
      <dgm:prSet presAssocID="{55E0719B-B7D0-4FE6-9669-4DE3B6C42627}" presName="LevelTwoTextNode" presStyleLbl="node3" presStyleIdx="2" presStyleCnt="3">
        <dgm:presLayoutVars>
          <dgm:chPref val="3"/>
        </dgm:presLayoutVars>
      </dgm:prSet>
      <dgm:spPr/>
    </dgm:pt>
    <dgm:pt modelId="{C24968E9-4842-49D5-A473-45BD413835CD}" type="pres">
      <dgm:prSet presAssocID="{55E0719B-B7D0-4FE6-9669-4DE3B6C42627}" presName="level3hierChild" presStyleCnt="0"/>
      <dgm:spPr/>
    </dgm:pt>
  </dgm:ptLst>
  <dgm:cxnLst>
    <dgm:cxn modelId="{EA87040D-C11F-4708-98DD-80E36F6036FF}" type="presOf" srcId="{3D64B90C-23F7-4FC5-9906-51DE30F177F9}" destId="{632ED306-1D1E-4BA4-8D38-6525CBC361B9}" srcOrd="0" destOrd="0" presId="urn:microsoft.com/office/officeart/2005/8/layout/hierarchy2#1"/>
    <dgm:cxn modelId="{C19E1F0E-1F47-4E0C-ADF5-C4CF73C80CB0}" type="presOf" srcId="{0BDFA563-9EFD-48F0-8112-EFC7A7D83CD9}" destId="{5F5BBDED-E4E9-4B54-808A-0841A938CE97}" srcOrd="0" destOrd="0" presId="urn:microsoft.com/office/officeart/2005/8/layout/hierarchy2#1"/>
    <dgm:cxn modelId="{B21F0410-A2D3-4E7C-A304-34E786E2BF1E}" srcId="{B935A7FF-D75D-49D1-8FD3-37FA06DA8656}" destId="{11268913-2742-4B23-9C5E-35DD9794C86D}" srcOrd="0" destOrd="0" parTransId="{0BDFA563-9EFD-48F0-8112-EFC7A7D83CD9}" sibTransId="{A334B201-F9DA-49C4-BFB0-115C01774C57}"/>
    <dgm:cxn modelId="{FE615521-8B61-414A-A7B7-D45C134F3E77}" srcId="{05D1C5E6-2F8A-4F79-BB26-CE57C58AEEFC}" destId="{B935A7FF-D75D-49D1-8FD3-37FA06DA8656}" srcOrd="0" destOrd="0" parTransId="{69452FCD-1DFE-49D5-8936-001CBBF1BF55}" sibTransId="{AC5B229F-309F-4754-94C2-46518D697C03}"/>
    <dgm:cxn modelId="{E12A7E2B-2DA6-4274-9978-96F91839F709}" type="presOf" srcId="{84BAF8EB-5CF1-4210-8967-C7BEE117D50B}" destId="{4FC17988-BCCE-42EB-BD9C-AB81B17E5063}" srcOrd="0" destOrd="0" presId="urn:microsoft.com/office/officeart/2005/8/layout/hierarchy2#1"/>
    <dgm:cxn modelId="{5A6B705C-83C5-4A25-A1B2-09DD02C03D5E}" type="presOf" srcId="{7174267B-97C9-4622-9D13-C9125EC1207C}" destId="{5341CA20-99D4-47DF-B57E-2E59617A1A9A}" srcOrd="0" destOrd="0" presId="urn:microsoft.com/office/officeart/2005/8/layout/hierarchy2#1"/>
    <dgm:cxn modelId="{4498D35D-9891-40B6-8838-041B76334812}" type="presOf" srcId="{3031C6D7-EF99-44BB-8E3D-C266C98E9168}" destId="{10A9A210-EFF5-4C9F-824A-946750B13236}" srcOrd="1" destOrd="0" presId="urn:microsoft.com/office/officeart/2005/8/layout/hierarchy2#1"/>
    <dgm:cxn modelId="{565AD143-BC0E-4B45-B814-AE974AA3D620}" type="presOf" srcId="{05D1C5E6-2F8A-4F79-BB26-CE57C58AEEFC}" destId="{086B385D-3A34-490A-9EFE-27190BE563D9}" srcOrd="0" destOrd="0" presId="urn:microsoft.com/office/officeart/2005/8/layout/hierarchy2#1"/>
    <dgm:cxn modelId="{2397A544-439E-45AC-ABC2-F6534D8FCFD4}" srcId="{11268913-2742-4B23-9C5E-35DD9794C86D}" destId="{1DA29132-CDEA-4C6C-88B1-3330660AC0B5}" srcOrd="1" destOrd="0" parTransId="{3D64B90C-23F7-4FC5-9906-51DE30F177F9}" sibTransId="{A4820DA8-818C-4D6A-9371-BB2DB122ED03}"/>
    <dgm:cxn modelId="{47813967-5F74-4678-8F7E-79CFDF370388}" type="presOf" srcId="{55E0719B-B7D0-4FE6-9669-4DE3B6C42627}" destId="{855511A8-5BBC-41BA-AC55-D43B31591413}" srcOrd="0" destOrd="0" presId="urn:microsoft.com/office/officeart/2005/8/layout/hierarchy2#1"/>
    <dgm:cxn modelId="{EBA4D347-5D58-4C84-85FE-32D657C164F8}" type="presOf" srcId="{7174267B-97C9-4622-9D13-C9125EC1207C}" destId="{17894373-4E99-45BF-939A-0F3F8ABA8997}" srcOrd="1" destOrd="0" presId="urn:microsoft.com/office/officeart/2005/8/layout/hierarchy2#1"/>
    <dgm:cxn modelId="{4CD8D268-0B30-4E4B-8697-6959F09E73C3}" type="presOf" srcId="{D5A856C0-41EA-4086-8221-BA281DFA6DEB}" destId="{15CC4E70-1357-49B2-B606-29A5C78DBEA1}" srcOrd="0" destOrd="0" presId="urn:microsoft.com/office/officeart/2005/8/layout/hierarchy2#1"/>
    <dgm:cxn modelId="{93F85153-07C7-4637-B9F1-4C089A101BE5}" type="presOf" srcId="{E4D4944F-C80C-4926-9EBC-645F5BD3A95C}" destId="{103016FC-7A93-4D41-9834-309DBAA80E43}" srcOrd="0" destOrd="0" presId="urn:microsoft.com/office/officeart/2005/8/layout/hierarchy2#1"/>
    <dgm:cxn modelId="{6840E67A-E112-41C0-A047-93FE8AF566BF}" type="presOf" srcId="{0BDFA563-9EFD-48F0-8112-EFC7A7D83CD9}" destId="{D4E02797-3CC2-4762-9098-FA78E5F50341}" srcOrd="1" destOrd="0" presId="urn:microsoft.com/office/officeart/2005/8/layout/hierarchy2#1"/>
    <dgm:cxn modelId="{69F2A683-01D9-44FF-AA08-55137AC0F0DD}" type="presOf" srcId="{D5A856C0-41EA-4086-8221-BA281DFA6DEB}" destId="{EBAE164A-8063-4D1B-8D33-2EDE196E4AEE}" srcOrd="1" destOrd="0" presId="urn:microsoft.com/office/officeart/2005/8/layout/hierarchy2#1"/>
    <dgm:cxn modelId="{D719F68F-603A-4936-B0CF-B373FB463E8B}" type="presOf" srcId="{1DA29132-CDEA-4C6C-88B1-3330660AC0B5}" destId="{FA21CB1A-1CC6-42EA-B40C-3F6FF39FBBB5}" srcOrd="0" destOrd="0" presId="urn:microsoft.com/office/officeart/2005/8/layout/hierarchy2#1"/>
    <dgm:cxn modelId="{8DCF8F9D-E5D7-40D0-8F67-B6D6FC61417B}" srcId="{B935A7FF-D75D-49D1-8FD3-37FA06DA8656}" destId="{84BAF8EB-5CF1-4210-8967-C7BEE117D50B}" srcOrd="1" destOrd="0" parTransId="{D5A856C0-41EA-4086-8221-BA281DFA6DEB}" sibTransId="{08206C9E-5DE2-4F4F-9129-FE8C77BE87E0}"/>
    <dgm:cxn modelId="{CD646FAB-CB7C-470D-A7AC-9F50B554AED2}" type="presOf" srcId="{3031C6D7-EF99-44BB-8E3D-C266C98E9168}" destId="{A04DE3F1-2E43-41B1-B83E-E4A448133043}" srcOrd="0" destOrd="0" presId="urn:microsoft.com/office/officeart/2005/8/layout/hierarchy2#1"/>
    <dgm:cxn modelId="{2D626AAE-A208-439B-B0D1-BB1A7A4232A3}" srcId="{84BAF8EB-5CF1-4210-8967-C7BEE117D50B}" destId="{55E0719B-B7D0-4FE6-9669-4DE3B6C42627}" srcOrd="0" destOrd="0" parTransId="{3031C6D7-EF99-44BB-8E3D-C266C98E9168}" sibTransId="{4A15A585-2A1A-4E80-8D73-31AB397E8B67}"/>
    <dgm:cxn modelId="{1E7552EA-7F68-46E8-96F9-1B8B666563F7}" type="presOf" srcId="{11268913-2742-4B23-9C5E-35DD9794C86D}" destId="{DAC8EC53-C159-448D-81DF-C239793FC0FB}" srcOrd="0" destOrd="0" presId="urn:microsoft.com/office/officeart/2005/8/layout/hierarchy2#1"/>
    <dgm:cxn modelId="{8CB9A4F8-39CF-4BA6-BB06-6023AAADF7E7}" type="presOf" srcId="{B935A7FF-D75D-49D1-8FD3-37FA06DA8656}" destId="{D61DD3A8-C055-4EF9-8734-3423A65C270F}" srcOrd="0" destOrd="0" presId="urn:microsoft.com/office/officeart/2005/8/layout/hierarchy2#1"/>
    <dgm:cxn modelId="{D0E64FFC-BE54-4829-9EA2-593D064518AC}" srcId="{11268913-2742-4B23-9C5E-35DD9794C86D}" destId="{E4D4944F-C80C-4926-9EBC-645F5BD3A95C}" srcOrd="0" destOrd="0" parTransId="{7174267B-97C9-4622-9D13-C9125EC1207C}" sibTransId="{3A140516-C1BA-49AB-9FB9-6E2F4A255359}"/>
    <dgm:cxn modelId="{04F3B6FE-23BB-4940-A1FB-120EF3DF80C5}" type="presOf" srcId="{3D64B90C-23F7-4FC5-9906-51DE30F177F9}" destId="{35C1EF1F-9B06-4C07-9513-4C1BC2195568}" srcOrd="1" destOrd="0" presId="urn:microsoft.com/office/officeart/2005/8/layout/hierarchy2#1"/>
    <dgm:cxn modelId="{7DE22E00-6F57-4094-946F-76C3CF8D6EE1}" type="presParOf" srcId="{086B385D-3A34-490A-9EFE-27190BE563D9}" destId="{579D235F-C19B-42DF-BEFA-C04C80FBB4DC}" srcOrd="0" destOrd="0" presId="urn:microsoft.com/office/officeart/2005/8/layout/hierarchy2#1"/>
    <dgm:cxn modelId="{6A93B4BD-EEB8-4C46-8408-9A9B4AEF3777}" type="presParOf" srcId="{579D235F-C19B-42DF-BEFA-C04C80FBB4DC}" destId="{D61DD3A8-C055-4EF9-8734-3423A65C270F}" srcOrd="0" destOrd="0" presId="urn:microsoft.com/office/officeart/2005/8/layout/hierarchy2#1"/>
    <dgm:cxn modelId="{6D3C8752-A1A5-4703-BD8E-B71504896215}" type="presParOf" srcId="{579D235F-C19B-42DF-BEFA-C04C80FBB4DC}" destId="{7B043C7A-AE55-41C7-A3AD-554440BAD6B2}" srcOrd="1" destOrd="0" presId="urn:microsoft.com/office/officeart/2005/8/layout/hierarchy2#1"/>
    <dgm:cxn modelId="{82196CA4-A204-4864-85D9-304ECAFE1AF0}" type="presParOf" srcId="{7B043C7A-AE55-41C7-A3AD-554440BAD6B2}" destId="{5F5BBDED-E4E9-4B54-808A-0841A938CE97}" srcOrd="0" destOrd="0" presId="urn:microsoft.com/office/officeart/2005/8/layout/hierarchy2#1"/>
    <dgm:cxn modelId="{29AF2F6C-C749-4B18-8885-15D73DD25FEB}" type="presParOf" srcId="{5F5BBDED-E4E9-4B54-808A-0841A938CE97}" destId="{D4E02797-3CC2-4762-9098-FA78E5F50341}" srcOrd="0" destOrd="0" presId="urn:microsoft.com/office/officeart/2005/8/layout/hierarchy2#1"/>
    <dgm:cxn modelId="{002A1FB8-3579-475B-B684-270408706F26}" type="presParOf" srcId="{7B043C7A-AE55-41C7-A3AD-554440BAD6B2}" destId="{92CFC0F0-BE20-44E0-8E1B-248873D936D0}" srcOrd="1" destOrd="0" presId="urn:microsoft.com/office/officeart/2005/8/layout/hierarchy2#1"/>
    <dgm:cxn modelId="{EAD4C3A1-4ABA-4F61-B7B2-50D58D96DDCF}" type="presParOf" srcId="{92CFC0F0-BE20-44E0-8E1B-248873D936D0}" destId="{DAC8EC53-C159-448D-81DF-C239793FC0FB}" srcOrd="0" destOrd="0" presId="urn:microsoft.com/office/officeart/2005/8/layout/hierarchy2#1"/>
    <dgm:cxn modelId="{6474DCE4-0CC0-410E-B9BB-CD68E1C779B2}" type="presParOf" srcId="{92CFC0F0-BE20-44E0-8E1B-248873D936D0}" destId="{CA5E58B1-8286-419D-AAE9-018B8DDED834}" srcOrd="1" destOrd="0" presId="urn:microsoft.com/office/officeart/2005/8/layout/hierarchy2#1"/>
    <dgm:cxn modelId="{7859067B-CDB9-448B-809F-D5A70996F4F3}" type="presParOf" srcId="{CA5E58B1-8286-419D-AAE9-018B8DDED834}" destId="{5341CA20-99D4-47DF-B57E-2E59617A1A9A}" srcOrd="0" destOrd="0" presId="urn:microsoft.com/office/officeart/2005/8/layout/hierarchy2#1"/>
    <dgm:cxn modelId="{DA790246-A98C-4631-9026-071D9A0698D2}" type="presParOf" srcId="{5341CA20-99D4-47DF-B57E-2E59617A1A9A}" destId="{17894373-4E99-45BF-939A-0F3F8ABA8997}" srcOrd="0" destOrd="0" presId="urn:microsoft.com/office/officeart/2005/8/layout/hierarchy2#1"/>
    <dgm:cxn modelId="{7B8AF489-D093-4534-9CF7-A0AE4496E94C}" type="presParOf" srcId="{CA5E58B1-8286-419D-AAE9-018B8DDED834}" destId="{90398A34-C937-4E81-9C82-5B531FE8D286}" srcOrd="1" destOrd="0" presId="urn:microsoft.com/office/officeart/2005/8/layout/hierarchy2#1"/>
    <dgm:cxn modelId="{C3091C6F-FE15-4733-929A-08C484103520}" type="presParOf" srcId="{90398A34-C937-4E81-9C82-5B531FE8D286}" destId="{103016FC-7A93-4D41-9834-309DBAA80E43}" srcOrd="0" destOrd="0" presId="urn:microsoft.com/office/officeart/2005/8/layout/hierarchy2#1"/>
    <dgm:cxn modelId="{0A756A1D-4764-473A-BF99-DE45150342A0}" type="presParOf" srcId="{90398A34-C937-4E81-9C82-5B531FE8D286}" destId="{A4885B98-65A4-4FD3-BC6B-FA60AB20C78E}" srcOrd="1" destOrd="0" presId="urn:microsoft.com/office/officeart/2005/8/layout/hierarchy2#1"/>
    <dgm:cxn modelId="{F9E743D4-1026-4CE9-A9A5-329E18713685}" type="presParOf" srcId="{CA5E58B1-8286-419D-AAE9-018B8DDED834}" destId="{632ED306-1D1E-4BA4-8D38-6525CBC361B9}" srcOrd="2" destOrd="0" presId="urn:microsoft.com/office/officeart/2005/8/layout/hierarchy2#1"/>
    <dgm:cxn modelId="{FF44A771-7619-4750-BD1D-8F28F56D1819}" type="presParOf" srcId="{632ED306-1D1E-4BA4-8D38-6525CBC361B9}" destId="{35C1EF1F-9B06-4C07-9513-4C1BC2195568}" srcOrd="0" destOrd="0" presId="urn:microsoft.com/office/officeart/2005/8/layout/hierarchy2#1"/>
    <dgm:cxn modelId="{4BD1550E-3376-4E9F-B2D2-0CD88561C69E}" type="presParOf" srcId="{CA5E58B1-8286-419D-AAE9-018B8DDED834}" destId="{9929766C-1308-4AB3-9E65-7529C6DC6F11}" srcOrd="3" destOrd="0" presId="urn:microsoft.com/office/officeart/2005/8/layout/hierarchy2#1"/>
    <dgm:cxn modelId="{0801F2B3-02ED-41CE-8CB9-BD34BAB64278}" type="presParOf" srcId="{9929766C-1308-4AB3-9E65-7529C6DC6F11}" destId="{FA21CB1A-1CC6-42EA-B40C-3F6FF39FBBB5}" srcOrd="0" destOrd="0" presId="urn:microsoft.com/office/officeart/2005/8/layout/hierarchy2#1"/>
    <dgm:cxn modelId="{B2D40430-B2E1-484B-B413-ADCE63FD5805}" type="presParOf" srcId="{9929766C-1308-4AB3-9E65-7529C6DC6F11}" destId="{334171B1-2890-482A-B569-26CEDD3C958E}" srcOrd="1" destOrd="0" presId="urn:microsoft.com/office/officeart/2005/8/layout/hierarchy2#1"/>
    <dgm:cxn modelId="{24E4B9D2-BAFD-43A6-A7C8-2113D14C60C6}" type="presParOf" srcId="{7B043C7A-AE55-41C7-A3AD-554440BAD6B2}" destId="{15CC4E70-1357-49B2-B606-29A5C78DBEA1}" srcOrd="2" destOrd="0" presId="urn:microsoft.com/office/officeart/2005/8/layout/hierarchy2#1"/>
    <dgm:cxn modelId="{4FCF12DD-757C-4474-AD4A-9458A75AAEA7}" type="presParOf" srcId="{15CC4E70-1357-49B2-B606-29A5C78DBEA1}" destId="{EBAE164A-8063-4D1B-8D33-2EDE196E4AEE}" srcOrd="0" destOrd="0" presId="urn:microsoft.com/office/officeart/2005/8/layout/hierarchy2#1"/>
    <dgm:cxn modelId="{9EB0609A-83E4-4035-B73E-6C44E15A6228}" type="presParOf" srcId="{7B043C7A-AE55-41C7-A3AD-554440BAD6B2}" destId="{18D44506-2F83-4B31-9546-21E7D7DD37C0}" srcOrd="3" destOrd="0" presId="urn:microsoft.com/office/officeart/2005/8/layout/hierarchy2#1"/>
    <dgm:cxn modelId="{607CB4B1-0724-4281-910C-A8BBF30C72D5}" type="presParOf" srcId="{18D44506-2F83-4B31-9546-21E7D7DD37C0}" destId="{4FC17988-BCCE-42EB-BD9C-AB81B17E5063}" srcOrd="0" destOrd="0" presId="urn:microsoft.com/office/officeart/2005/8/layout/hierarchy2#1"/>
    <dgm:cxn modelId="{5D5CF0B5-2482-4E07-9A6C-B22C538A4DAC}" type="presParOf" srcId="{18D44506-2F83-4B31-9546-21E7D7DD37C0}" destId="{E45666AE-9323-49E9-A6CD-7842BC8820A0}" srcOrd="1" destOrd="0" presId="urn:microsoft.com/office/officeart/2005/8/layout/hierarchy2#1"/>
    <dgm:cxn modelId="{E0C09B87-CAA6-42CD-B233-9593C6A74873}" type="presParOf" srcId="{E45666AE-9323-49E9-A6CD-7842BC8820A0}" destId="{A04DE3F1-2E43-41B1-B83E-E4A448133043}" srcOrd="0" destOrd="0" presId="urn:microsoft.com/office/officeart/2005/8/layout/hierarchy2#1"/>
    <dgm:cxn modelId="{72691939-A8E4-417F-94FE-49DC741DA678}" type="presParOf" srcId="{A04DE3F1-2E43-41B1-B83E-E4A448133043}" destId="{10A9A210-EFF5-4C9F-824A-946750B13236}" srcOrd="0" destOrd="0" presId="urn:microsoft.com/office/officeart/2005/8/layout/hierarchy2#1"/>
    <dgm:cxn modelId="{5F76A0AE-CB63-4EEE-B081-9AE471731EAC}" type="presParOf" srcId="{E45666AE-9323-49E9-A6CD-7842BC8820A0}" destId="{2E7296C9-00D9-4188-8549-4134AC35828D}" srcOrd="1" destOrd="0" presId="urn:microsoft.com/office/officeart/2005/8/layout/hierarchy2#1"/>
    <dgm:cxn modelId="{0E9625B6-BF90-4A39-AB28-35324A6A79FC}" type="presParOf" srcId="{2E7296C9-00D9-4188-8549-4134AC35828D}" destId="{855511A8-5BBC-41BA-AC55-D43B31591413}" srcOrd="0" destOrd="0" presId="urn:microsoft.com/office/officeart/2005/8/layout/hierarchy2#1"/>
    <dgm:cxn modelId="{61F4B115-E866-4FE9-B751-5AB2143C15B4}" type="presParOf" srcId="{2E7296C9-00D9-4188-8549-4134AC35828D}" destId="{C24968E9-4842-49D5-A473-45BD413835CD}" srcOrd="1" destOrd="0" presId="urn:microsoft.com/office/officeart/2005/8/layout/hierarchy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F4C989-6120-4C00-9D62-4619A2FAD6AE}" type="doc">
      <dgm:prSet loTypeId="urn:microsoft.com/office/officeart/2008/layout/AlternatingPictureCircles#1" loCatId="picture" qsTypeId="urn:microsoft.com/office/officeart/2005/8/quickstyle/simple1#3" qsCatId="simple" csTypeId="urn:microsoft.com/office/officeart/2005/8/colors/colorful3#3" csCatId="accent1" phldr="0"/>
      <dgm:spPr/>
      <dgm:t>
        <a:bodyPr/>
        <a:lstStyle/>
        <a:p>
          <a:endParaRPr lang="zh-CN" altLang="en-US"/>
        </a:p>
      </dgm:t>
    </dgm:pt>
    <dgm:pt modelId="{FDE9A08D-3A05-41F9-84D7-D2AA8F341D31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思路</a:t>
          </a:r>
        </a:p>
      </dgm:t>
    </dgm:pt>
    <dgm:pt modelId="{003E55DA-C1B5-4577-9CD5-425F9259813C}" type="parTrans" cxnId="{17DDC679-828A-42BF-9449-3022C05D631E}">
      <dgm:prSet/>
      <dgm:spPr/>
      <dgm:t>
        <a:bodyPr/>
        <a:lstStyle/>
        <a:p>
          <a:endParaRPr lang="zh-CN" altLang="en-US"/>
        </a:p>
      </dgm:t>
    </dgm:pt>
    <dgm:pt modelId="{625ABF4F-26BD-4AA5-BAD9-F4DF4DD013A3}" type="sibTrans" cxnId="{17DDC679-828A-42BF-9449-3022C05D631E}">
      <dgm:prSet/>
      <dgm:spPr/>
      <dgm:t>
        <a:bodyPr/>
        <a:lstStyle/>
        <a:p>
          <a:endParaRPr lang="zh-CN" altLang="en-US"/>
        </a:p>
      </dgm:t>
    </dgm:pt>
    <dgm:pt modelId="{CC3391BE-18DE-4A0F-9299-FD9D5DF621CD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过程</a:t>
          </a:r>
        </a:p>
      </dgm:t>
    </dgm:pt>
    <dgm:pt modelId="{BDEAE619-C7A3-4BD0-A8C5-C45C55F1480C}" type="parTrans" cxnId="{BB63BE65-E5DC-4460-B1A0-5430ED76B1C5}">
      <dgm:prSet/>
      <dgm:spPr/>
      <dgm:t>
        <a:bodyPr/>
        <a:lstStyle/>
        <a:p>
          <a:endParaRPr lang="zh-CN" altLang="en-US"/>
        </a:p>
      </dgm:t>
    </dgm:pt>
    <dgm:pt modelId="{3C31AA52-5C25-4300-A589-E698AD0FCA84}" type="sibTrans" cxnId="{BB63BE65-E5DC-4460-B1A0-5430ED76B1C5}">
      <dgm:prSet/>
      <dgm:spPr/>
      <dgm:t>
        <a:bodyPr/>
        <a:lstStyle/>
        <a:p>
          <a:endParaRPr lang="zh-CN" altLang="en-US"/>
        </a:p>
      </dgm:t>
    </dgm:pt>
    <dgm:pt modelId="{9A1E3CB2-C6D0-4675-B2E8-491B67C32502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结果</a:t>
          </a:r>
        </a:p>
      </dgm:t>
    </dgm:pt>
    <dgm:pt modelId="{008CC9B6-B991-4AF4-B4DE-2509DE8A7C43}" type="parTrans" cxnId="{DACAD631-3559-4914-9169-D318D97164FC}">
      <dgm:prSet/>
      <dgm:spPr/>
      <dgm:t>
        <a:bodyPr/>
        <a:lstStyle/>
        <a:p>
          <a:endParaRPr lang="zh-CN" altLang="en-US"/>
        </a:p>
      </dgm:t>
    </dgm:pt>
    <dgm:pt modelId="{1CC29696-A751-4007-8337-1E735B1D2096}" type="sibTrans" cxnId="{DACAD631-3559-4914-9169-D318D97164FC}">
      <dgm:prSet/>
      <dgm:spPr/>
      <dgm:t>
        <a:bodyPr/>
        <a:lstStyle/>
        <a:p>
          <a:endParaRPr lang="zh-CN" altLang="en-US"/>
        </a:p>
      </dgm:t>
    </dgm:pt>
    <dgm:pt modelId="{2F21A5C9-1221-4452-8AAE-942BA550C0CE}" type="pres">
      <dgm:prSet presAssocID="{B0F4C989-6120-4C00-9D62-4619A2FAD6AE}" presName="Name0" presStyleCnt="0">
        <dgm:presLayoutVars>
          <dgm:chMax/>
          <dgm:chPref/>
          <dgm:dir/>
        </dgm:presLayoutVars>
      </dgm:prSet>
      <dgm:spPr/>
    </dgm:pt>
    <dgm:pt modelId="{DD995CB3-33B7-4DE0-AF9B-9DE686D47E66}" type="pres">
      <dgm:prSet presAssocID="{FDE9A08D-3A05-41F9-84D7-D2AA8F341D31}" presName="composite" presStyleCnt="0"/>
      <dgm:spPr/>
    </dgm:pt>
    <dgm:pt modelId="{08257305-7023-41FE-90CD-154346169A6C}" type="pres">
      <dgm:prSet presAssocID="{FDE9A08D-3A05-41F9-84D7-D2AA8F341D31}" presName="Accent" presStyleLbl="alignNode1" presStyleIdx="0" presStyleCnt="5">
        <dgm:presLayoutVars>
          <dgm:chMax val="0"/>
          <dgm:chPref val="0"/>
        </dgm:presLayoutVars>
      </dgm:prSet>
      <dgm:spPr/>
    </dgm:pt>
    <dgm:pt modelId="{6E991539-33EC-46AB-ACC6-DE9C87F33DB5}" type="pres">
      <dgm:prSet presAssocID="{FDE9A08D-3A05-41F9-84D7-D2AA8F341D31}" presName="Image" presStyleLbl="bgImgPlace1" presStyleIdx="0" presStyleCnt="3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1"/>
          <a:stretch>
            <a:fillRect/>
          </a:stretch>
        </a:blipFill>
      </dgm:spPr>
    </dgm:pt>
    <dgm:pt modelId="{AC6D43D6-08DD-4AC3-97EF-09D9DF81F2AA}" type="pres">
      <dgm:prSet presAssocID="{FDE9A08D-3A05-41F9-84D7-D2AA8F341D31}" presName="Parent" presStyleLbl="fgAccFollowNode1" presStyleIdx="0" presStyleCnt="3">
        <dgm:presLayoutVars>
          <dgm:chMax val="0"/>
          <dgm:chPref val="0"/>
          <dgm:bulletEnabled val="1"/>
        </dgm:presLayoutVars>
      </dgm:prSet>
      <dgm:spPr/>
    </dgm:pt>
    <dgm:pt modelId="{45610AD8-D149-4364-BCD2-97DACD780B2B}" type="pres">
      <dgm:prSet presAssocID="{FDE9A08D-3A05-41F9-84D7-D2AA8F341D31}" presName="Space" presStyleCnt="0">
        <dgm:presLayoutVars>
          <dgm:chMax val="0"/>
          <dgm:chPref val="0"/>
        </dgm:presLayoutVars>
      </dgm:prSet>
      <dgm:spPr/>
    </dgm:pt>
    <dgm:pt modelId="{B6719B16-5E75-4591-8D94-36A42BA90644}" type="pres">
      <dgm:prSet presAssocID="{625ABF4F-26BD-4AA5-BAD9-F4DF4DD013A3}" presName="ConnectorComposite" presStyleCnt="0"/>
      <dgm:spPr/>
    </dgm:pt>
    <dgm:pt modelId="{BC175D63-39BF-45CD-B480-D0EBD42102D4}" type="pres">
      <dgm:prSet presAssocID="{625ABF4F-26BD-4AA5-BAD9-F4DF4DD013A3}" presName="TopSpacing" presStyleCnt="0"/>
      <dgm:spPr/>
    </dgm:pt>
    <dgm:pt modelId="{213AA352-253C-479F-8F41-EBAB15A7C93C}" type="pres">
      <dgm:prSet presAssocID="{625ABF4F-26BD-4AA5-BAD9-F4DF4DD013A3}" presName="Connector" presStyleLbl="alignNode1" presStyleIdx="1" presStyleCnt="5"/>
      <dgm:spPr/>
    </dgm:pt>
    <dgm:pt modelId="{66417FA7-5110-44B7-A0F0-3DE2EF766864}" type="pres">
      <dgm:prSet presAssocID="{625ABF4F-26BD-4AA5-BAD9-F4DF4DD013A3}" presName="BottomSpacing" presStyleCnt="0"/>
      <dgm:spPr/>
    </dgm:pt>
    <dgm:pt modelId="{E925B68F-2CE4-461A-BC97-0D852F773D63}" type="pres">
      <dgm:prSet presAssocID="{CC3391BE-18DE-4A0F-9299-FD9D5DF621CD}" presName="composite" presStyleCnt="0"/>
      <dgm:spPr/>
    </dgm:pt>
    <dgm:pt modelId="{2367751C-F086-4799-BDD5-5DBB93C330D3}" type="pres">
      <dgm:prSet presAssocID="{CC3391BE-18DE-4A0F-9299-FD9D5DF621CD}" presName="Accent" presStyleLbl="alignNode1" presStyleIdx="2" presStyleCnt="5">
        <dgm:presLayoutVars>
          <dgm:chMax val="0"/>
          <dgm:chPref val="0"/>
        </dgm:presLayoutVars>
      </dgm:prSet>
      <dgm:spPr/>
    </dgm:pt>
    <dgm:pt modelId="{EEAE03F0-1862-453F-9AF6-155B5BEC3BE9}" type="pres">
      <dgm:prSet presAssocID="{CC3391BE-18DE-4A0F-9299-FD9D5DF621CD}" presName="Image" presStyleLbl="bgImgPlace1" presStyleIdx="1" presStyleCnt="3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2"/>
          <a:stretch>
            <a:fillRect/>
          </a:stretch>
        </a:blipFill>
      </dgm:spPr>
    </dgm:pt>
    <dgm:pt modelId="{AE463748-F3E4-444E-8019-D3FB1373FCC0}" type="pres">
      <dgm:prSet presAssocID="{CC3391BE-18DE-4A0F-9299-FD9D5DF621CD}" presName="Parent" presStyleLbl="fgAccFollowNode1" presStyleIdx="1" presStyleCnt="3">
        <dgm:presLayoutVars>
          <dgm:chMax val="0"/>
          <dgm:chPref val="0"/>
          <dgm:bulletEnabled val="1"/>
        </dgm:presLayoutVars>
      </dgm:prSet>
      <dgm:spPr/>
    </dgm:pt>
    <dgm:pt modelId="{6AC638FA-3314-4AEE-B48F-6B4DB63B1D74}" type="pres">
      <dgm:prSet presAssocID="{CC3391BE-18DE-4A0F-9299-FD9D5DF621CD}" presName="Space" presStyleCnt="0">
        <dgm:presLayoutVars>
          <dgm:chMax val="0"/>
          <dgm:chPref val="0"/>
        </dgm:presLayoutVars>
      </dgm:prSet>
      <dgm:spPr/>
    </dgm:pt>
    <dgm:pt modelId="{CE1FBC1A-3268-4261-BA17-4A658BC9082E}" type="pres">
      <dgm:prSet presAssocID="{3C31AA52-5C25-4300-A589-E698AD0FCA84}" presName="ConnectorComposite" presStyleCnt="0"/>
      <dgm:spPr/>
    </dgm:pt>
    <dgm:pt modelId="{D726ABAD-EB55-4F9D-A0A7-C6D975A635FF}" type="pres">
      <dgm:prSet presAssocID="{3C31AA52-5C25-4300-A589-E698AD0FCA84}" presName="TopSpacing" presStyleCnt="0"/>
      <dgm:spPr/>
    </dgm:pt>
    <dgm:pt modelId="{EF669471-3156-4D0B-B899-E56DE88288FD}" type="pres">
      <dgm:prSet presAssocID="{3C31AA52-5C25-4300-A589-E698AD0FCA84}" presName="Connector" presStyleLbl="alignNode1" presStyleIdx="3" presStyleCnt="5"/>
      <dgm:spPr/>
    </dgm:pt>
    <dgm:pt modelId="{25A1F419-7048-4973-87E2-F328141894A6}" type="pres">
      <dgm:prSet presAssocID="{3C31AA52-5C25-4300-A589-E698AD0FCA84}" presName="BottomSpacing" presStyleCnt="0"/>
      <dgm:spPr/>
    </dgm:pt>
    <dgm:pt modelId="{07C9BF38-EA6C-45AD-9CB3-72510A53796D}" type="pres">
      <dgm:prSet presAssocID="{9A1E3CB2-C6D0-4675-B2E8-491B67C32502}" presName="composite" presStyleCnt="0"/>
      <dgm:spPr/>
    </dgm:pt>
    <dgm:pt modelId="{DEF7CA40-EBB6-4BF3-ADE1-2CDDC795F844}" type="pres">
      <dgm:prSet presAssocID="{9A1E3CB2-C6D0-4675-B2E8-491B67C32502}" presName="Accent" presStyleLbl="alignNode1" presStyleIdx="4" presStyleCnt="5">
        <dgm:presLayoutVars>
          <dgm:chMax val="0"/>
          <dgm:chPref val="0"/>
        </dgm:presLayoutVars>
      </dgm:prSet>
      <dgm:spPr/>
    </dgm:pt>
    <dgm:pt modelId="{F7E7C1EC-35B2-4BEC-8F18-A2F78301C5A2}" type="pres">
      <dgm:prSet presAssocID="{9A1E3CB2-C6D0-4675-B2E8-491B67C32502}" presName="Image" presStyleLbl="bgImgPlace1" presStyleIdx="2" presStyleCnt="3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3"/>
          <a:stretch>
            <a:fillRect/>
          </a:stretch>
        </a:blipFill>
      </dgm:spPr>
    </dgm:pt>
    <dgm:pt modelId="{CBC9E976-3CB8-407E-9005-09BD966D5F45}" type="pres">
      <dgm:prSet presAssocID="{9A1E3CB2-C6D0-4675-B2E8-491B67C32502}" presName="Parent" presStyleLbl="fgAccFollowNode1" presStyleIdx="2" presStyleCnt="3">
        <dgm:presLayoutVars>
          <dgm:chMax val="0"/>
          <dgm:chPref val="0"/>
          <dgm:bulletEnabled val="1"/>
        </dgm:presLayoutVars>
      </dgm:prSet>
      <dgm:spPr/>
    </dgm:pt>
    <dgm:pt modelId="{64285C83-924F-4768-8943-0D021BCCC5A2}" type="pres">
      <dgm:prSet presAssocID="{9A1E3CB2-C6D0-4675-B2E8-491B67C32502}" presName="Space" presStyleCnt="0">
        <dgm:presLayoutVars>
          <dgm:chMax val="0"/>
          <dgm:chPref val="0"/>
        </dgm:presLayoutVars>
      </dgm:prSet>
      <dgm:spPr/>
    </dgm:pt>
  </dgm:ptLst>
  <dgm:cxnLst>
    <dgm:cxn modelId="{9DBA7418-91E8-4261-B8D1-448470A61457}" type="presOf" srcId="{B0F4C989-6120-4C00-9D62-4619A2FAD6AE}" destId="{2F21A5C9-1221-4452-8AAE-942BA550C0CE}" srcOrd="0" destOrd="0" presId="urn:microsoft.com/office/officeart/2008/layout/AlternatingPictureCircles#1"/>
    <dgm:cxn modelId="{DACAD631-3559-4914-9169-D318D97164FC}" srcId="{B0F4C989-6120-4C00-9D62-4619A2FAD6AE}" destId="{9A1E3CB2-C6D0-4675-B2E8-491B67C32502}" srcOrd="2" destOrd="0" parTransId="{008CC9B6-B991-4AF4-B4DE-2509DE8A7C43}" sibTransId="{1CC29696-A751-4007-8337-1E735B1D2096}"/>
    <dgm:cxn modelId="{85E6C443-FD3D-4FCB-BF72-7DC876F0EAD8}" type="presOf" srcId="{9A1E3CB2-C6D0-4675-B2E8-491B67C32502}" destId="{CBC9E976-3CB8-407E-9005-09BD966D5F45}" srcOrd="0" destOrd="0" presId="urn:microsoft.com/office/officeart/2008/layout/AlternatingPictureCircles#1"/>
    <dgm:cxn modelId="{BB63BE65-E5DC-4460-B1A0-5430ED76B1C5}" srcId="{B0F4C989-6120-4C00-9D62-4619A2FAD6AE}" destId="{CC3391BE-18DE-4A0F-9299-FD9D5DF621CD}" srcOrd="1" destOrd="0" parTransId="{BDEAE619-C7A3-4BD0-A8C5-C45C55F1480C}" sibTransId="{3C31AA52-5C25-4300-A589-E698AD0FCA84}"/>
    <dgm:cxn modelId="{4577D373-97B2-4B85-9CA5-9423A2C4EF41}" type="presOf" srcId="{FDE9A08D-3A05-41F9-84D7-D2AA8F341D31}" destId="{AC6D43D6-08DD-4AC3-97EF-09D9DF81F2AA}" srcOrd="0" destOrd="0" presId="urn:microsoft.com/office/officeart/2008/layout/AlternatingPictureCircles#1"/>
    <dgm:cxn modelId="{3377ED76-6BCD-4F10-808C-85C092577A02}" type="presOf" srcId="{CC3391BE-18DE-4A0F-9299-FD9D5DF621CD}" destId="{AE463748-F3E4-444E-8019-D3FB1373FCC0}" srcOrd="0" destOrd="0" presId="urn:microsoft.com/office/officeart/2008/layout/AlternatingPictureCircles#1"/>
    <dgm:cxn modelId="{17DDC679-828A-42BF-9449-3022C05D631E}" srcId="{B0F4C989-6120-4C00-9D62-4619A2FAD6AE}" destId="{FDE9A08D-3A05-41F9-84D7-D2AA8F341D31}" srcOrd="0" destOrd="0" parTransId="{003E55DA-C1B5-4577-9CD5-425F9259813C}" sibTransId="{625ABF4F-26BD-4AA5-BAD9-F4DF4DD013A3}"/>
    <dgm:cxn modelId="{EE4C2034-3483-49BD-9FC7-7881DF55886C}" type="presParOf" srcId="{2F21A5C9-1221-4452-8AAE-942BA550C0CE}" destId="{DD995CB3-33B7-4DE0-AF9B-9DE686D47E66}" srcOrd="0" destOrd="0" presId="urn:microsoft.com/office/officeart/2008/layout/AlternatingPictureCircles#1"/>
    <dgm:cxn modelId="{D9F61D6E-5AF3-4E08-8932-CCD4AE926B5B}" type="presParOf" srcId="{DD995CB3-33B7-4DE0-AF9B-9DE686D47E66}" destId="{08257305-7023-41FE-90CD-154346169A6C}" srcOrd="0" destOrd="0" presId="urn:microsoft.com/office/officeart/2008/layout/AlternatingPictureCircles#1"/>
    <dgm:cxn modelId="{C0D9EFB9-A4B9-452A-A6EF-63EB80AFD554}" type="presParOf" srcId="{DD995CB3-33B7-4DE0-AF9B-9DE686D47E66}" destId="{6E991539-33EC-46AB-ACC6-DE9C87F33DB5}" srcOrd="1" destOrd="0" presId="urn:microsoft.com/office/officeart/2008/layout/AlternatingPictureCircles#1"/>
    <dgm:cxn modelId="{13BDEFC3-BAAB-4771-91ED-E5701FA4B3F7}" type="presParOf" srcId="{DD995CB3-33B7-4DE0-AF9B-9DE686D47E66}" destId="{AC6D43D6-08DD-4AC3-97EF-09D9DF81F2AA}" srcOrd="2" destOrd="0" presId="urn:microsoft.com/office/officeart/2008/layout/AlternatingPictureCircles#1"/>
    <dgm:cxn modelId="{1016A01B-C3F0-4C3C-8E51-E331C6D49E3C}" type="presParOf" srcId="{DD995CB3-33B7-4DE0-AF9B-9DE686D47E66}" destId="{45610AD8-D149-4364-BCD2-97DACD780B2B}" srcOrd="3" destOrd="0" presId="urn:microsoft.com/office/officeart/2008/layout/AlternatingPictureCircles#1"/>
    <dgm:cxn modelId="{BC63812A-82E1-4867-A389-D3BF30214461}" type="presParOf" srcId="{2F21A5C9-1221-4452-8AAE-942BA550C0CE}" destId="{B6719B16-5E75-4591-8D94-36A42BA90644}" srcOrd="1" destOrd="0" presId="urn:microsoft.com/office/officeart/2008/layout/AlternatingPictureCircles#1"/>
    <dgm:cxn modelId="{503A8327-BBC4-4481-AF77-5167F3160B37}" type="presParOf" srcId="{B6719B16-5E75-4591-8D94-36A42BA90644}" destId="{BC175D63-39BF-45CD-B480-D0EBD42102D4}" srcOrd="0" destOrd="0" presId="urn:microsoft.com/office/officeart/2008/layout/AlternatingPictureCircles#1"/>
    <dgm:cxn modelId="{56045034-17B7-46E4-A85D-868117E0EEA9}" type="presParOf" srcId="{B6719B16-5E75-4591-8D94-36A42BA90644}" destId="{213AA352-253C-479F-8F41-EBAB15A7C93C}" srcOrd="1" destOrd="0" presId="urn:microsoft.com/office/officeart/2008/layout/AlternatingPictureCircles#1"/>
    <dgm:cxn modelId="{AE4D247C-6AC5-41BA-A275-FB810C33D410}" type="presParOf" srcId="{B6719B16-5E75-4591-8D94-36A42BA90644}" destId="{66417FA7-5110-44B7-A0F0-3DE2EF766864}" srcOrd="2" destOrd="0" presId="urn:microsoft.com/office/officeart/2008/layout/AlternatingPictureCircles#1"/>
    <dgm:cxn modelId="{4A61C085-6887-45B2-9D77-4D799093D255}" type="presParOf" srcId="{2F21A5C9-1221-4452-8AAE-942BA550C0CE}" destId="{E925B68F-2CE4-461A-BC97-0D852F773D63}" srcOrd="2" destOrd="0" presId="urn:microsoft.com/office/officeart/2008/layout/AlternatingPictureCircles#1"/>
    <dgm:cxn modelId="{E1880469-3A36-4402-B360-EC39E42759E9}" type="presParOf" srcId="{E925B68F-2CE4-461A-BC97-0D852F773D63}" destId="{2367751C-F086-4799-BDD5-5DBB93C330D3}" srcOrd="0" destOrd="0" presId="urn:microsoft.com/office/officeart/2008/layout/AlternatingPictureCircles#1"/>
    <dgm:cxn modelId="{1CE4455C-48EA-49E0-BE59-068BFA431F5A}" type="presParOf" srcId="{E925B68F-2CE4-461A-BC97-0D852F773D63}" destId="{EEAE03F0-1862-453F-9AF6-155B5BEC3BE9}" srcOrd="1" destOrd="0" presId="urn:microsoft.com/office/officeart/2008/layout/AlternatingPictureCircles#1"/>
    <dgm:cxn modelId="{FEC5215B-9FA9-47A8-B66C-024B8B04FAD8}" type="presParOf" srcId="{E925B68F-2CE4-461A-BC97-0D852F773D63}" destId="{AE463748-F3E4-444E-8019-D3FB1373FCC0}" srcOrd="2" destOrd="0" presId="urn:microsoft.com/office/officeart/2008/layout/AlternatingPictureCircles#1"/>
    <dgm:cxn modelId="{6B00C4EA-349F-485D-86DA-92A252F26F70}" type="presParOf" srcId="{E925B68F-2CE4-461A-BC97-0D852F773D63}" destId="{6AC638FA-3314-4AEE-B48F-6B4DB63B1D74}" srcOrd="3" destOrd="0" presId="urn:microsoft.com/office/officeart/2008/layout/AlternatingPictureCircles#1"/>
    <dgm:cxn modelId="{387A0F2A-3855-4E05-B4F3-72071F093894}" type="presParOf" srcId="{2F21A5C9-1221-4452-8AAE-942BA550C0CE}" destId="{CE1FBC1A-3268-4261-BA17-4A658BC9082E}" srcOrd="3" destOrd="0" presId="urn:microsoft.com/office/officeart/2008/layout/AlternatingPictureCircles#1"/>
    <dgm:cxn modelId="{68B45549-C3F4-4CE2-B78E-6A18DB3E12CD}" type="presParOf" srcId="{CE1FBC1A-3268-4261-BA17-4A658BC9082E}" destId="{D726ABAD-EB55-4F9D-A0A7-C6D975A635FF}" srcOrd="0" destOrd="0" presId="urn:microsoft.com/office/officeart/2008/layout/AlternatingPictureCircles#1"/>
    <dgm:cxn modelId="{A96270E3-1590-44CD-8B03-A778DECB11BB}" type="presParOf" srcId="{CE1FBC1A-3268-4261-BA17-4A658BC9082E}" destId="{EF669471-3156-4D0B-B899-E56DE88288FD}" srcOrd="1" destOrd="0" presId="urn:microsoft.com/office/officeart/2008/layout/AlternatingPictureCircles#1"/>
    <dgm:cxn modelId="{C609CA98-1AEF-4B17-A0F3-1901096ECFBB}" type="presParOf" srcId="{CE1FBC1A-3268-4261-BA17-4A658BC9082E}" destId="{25A1F419-7048-4973-87E2-F328141894A6}" srcOrd="2" destOrd="0" presId="urn:microsoft.com/office/officeart/2008/layout/AlternatingPictureCircles#1"/>
    <dgm:cxn modelId="{2E089EE2-08C9-43FB-8D0C-64C9213445D2}" type="presParOf" srcId="{2F21A5C9-1221-4452-8AAE-942BA550C0CE}" destId="{07C9BF38-EA6C-45AD-9CB3-72510A53796D}" srcOrd="4" destOrd="0" presId="urn:microsoft.com/office/officeart/2008/layout/AlternatingPictureCircles#1"/>
    <dgm:cxn modelId="{73556082-1EC1-4430-BAA1-8A725FDCE214}" type="presParOf" srcId="{07C9BF38-EA6C-45AD-9CB3-72510A53796D}" destId="{DEF7CA40-EBB6-4BF3-ADE1-2CDDC795F844}" srcOrd="0" destOrd="0" presId="urn:microsoft.com/office/officeart/2008/layout/AlternatingPictureCircles#1"/>
    <dgm:cxn modelId="{CF841249-4927-4AE0-A5EC-79671D0862D4}" type="presParOf" srcId="{07C9BF38-EA6C-45AD-9CB3-72510A53796D}" destId="{F7E7C1EC-35B2-4BEC-8F18-A2F78301C5A2}" srcOrd="1" destOrd="0" presId="urn:microsoft.com/office/officeart/2008/layout/AlternatingPictureCircles#1"/>
    <dgm:cxn modelId="{4F4B9635-8AB9-4850-87BB-44FCD044236A}" type="presParOf" srcId="{07C9BF38-EA6C-45AD-9CB3-72510A53796D}" destId="{CBC9E976-3CB8-407E-9005-09BD966D5F45}" srcOrd="2" destOrd="0" presId="urn:microsoft.com/office/officeart/2008/layout/AlternatingPictureCircles#1"/>
    <dgm:cxn modelId="{92206125-3208-430B-A25A-0838FA1794BC}" type="presParOf" srcId="{07C9BF38-EA6C-45AD-9CB3-72510A53796D}" destId="{64285C83-924F-4768-8943-0D021BCCC5A2}" srcOrd="3" destOrd="0" presId="urn:microsoft.com/office/officeart/2008/layout/AlternatingPictureCircles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C1051A-E32F-47DE-9B28-4C24EA48EC64}" type="doc">
      <dgm:prSet loTypeId="urn:microsoft.com/office/officeart/2005/8/layout/equation2#1" loCatId="process" qsTypeId="urn:microsoft.com/office/officeart/2005/8/quickstyle/simple1#4" qsCatId="simple" csTypeId="urn:microsoft.com/office/officeart/2005/8/colors/colorful3#4" csCatId="colorful" phldr="1"/>
      <dgm:spPr/>
    </dgm:pt>
    <dgm:pt modelId="{E7688E7B-22A9-45B7-81DE-45DB4EC9D618}">
      <dgm:prSet phldrT="[文本]"/>
      <dgm:spPr/>
      <dgm:t>
        <a:bodyPr/>
        <a:lstStyle/>
        <a:p>
          <a:r>
            <a:rPr lang="en-US" altLang="zh-CN" dirty="0"/>
            <a:t>flask</a:t>
          </a:r>
          <a:endParaRPr lang="zh-CN" altLang="en-US" dirty="0"/>
        </a:p>
      </dgm:t>
    </dgm:pt>
    <dgm:pt modelId="{47A16BD0-D987-49DC-9234-072ABA668503}" type="parTrans" cxnId="{C2ACB03C-569D-4DDF-A234-49CF84E4F651}">
      <dgm:prSet/>
      <dgm:spPr/>
      <dgm:t>
        <a:bodyPr/>
        <a:lstStyle/>
        <a:p>
          <a:endParaRPr lang="zh-CN" altLang="en-US"/>
        </a:p>
      </dgm:t>
    </dgm:pt>
    <dgm:pt modelId="{422019A8-D9B4-46B8-8C90-D32D7A44024D}" type="sibTrans" cxnId="{C2ACB03C-569D-4DDF-A234-49CF84E4F651}">
      <dgm:prSet/>
      <dgm:spPr/>
      <dgm:t>
        <a:bodyPr/>
        <a:lstStyle/>
        <a:p>
          <a:endParaRPr lang="zh-CN" altLang="en-US"/>
        </a:p>
      </dgm:t>
    </dgm:pt>
    <dgm:pt modelId="{91150B77-E6C5-43FC-943B-6721A4BED7FF}">
      <dgm:prSet phldrT="[文本]"/>
      <dgm:spPr/>
      <dgm:t>
        <a:bodyPr/>
        <a:lstStyle/>
        <a:p>
          <a:r>
            <a:rPr lang="en-US" altLang="zh-CN" dirty="0" err="1"/>
            <a:t>echarts</a:t>
          </a:r>
          <a:endParaRPr lang="zh-CN" altLang="en-US" dirty="0"/>
        </a:p>
      </dgm:t>
    </dgm:pt>
    <dgm:pt modelId="{DF135B78-B9F6-4E54-A2C0-DCA91C8E0867}" type="parTrans" cxnId="{C9CAAB6D-D32B-4323-B1FF-6341C2685C54}">
      <dgm:prSet/>
      <dgm:spPr/>
      <dgm:t>
        <a:bodyPr/>
        <a:lstStyle/>
        <a:p>
          <a:endParaRPr lang="zh-CN" altLang="en-US"/>
        </a:p>
      </dgm:t>
    </dgm:pt>
    <dgm:pt modelId="{22C71FC5-AFD2-435C-8D7F-85EDE76DD659}" type="sibTrans" cxnId="{C9CAAB6D-D32B-4323-B1FF-6341C2685C54}">
      <dgm:prSet/>
      <dgm:spPr/>
      <dgm:t>
        <a:bodyPr/>
        <a:lstStyle/>
        <a:p>
          <a:endParaRPr lang="zh-CN" altLang="en-US"/>
        </a:p>
      </dgm:t>
    </dgm:pt>
    <dgm:pt modelId="{BD38AE89-3D66-4678-9A34-BBDA75106559}">
      <dgm:prSet phldrT="[文本]"/>
      <dgm:spPr/>
      <dgm:t>
        <a:bodyPr/>
        <a:lstStyle/>
        <a:p>
          <a:r>
            <a:rPr lang="zh-CN" altLang="en-US" dirty="0"/>
            <a:t>饼状图</a:t>
          </a:r>
        </a:p>
      </dgm:t>
    </dgm:pt>
    <dgm:pt modelId="{A60ABBA9-0045-4D77-816C-4C455526B6A3}" type="parTrans" cxnId="{DD8A4EB5-0A6D-41D9-B16A-A06384D14B40}">
      <dgm:prSet/>
      <dgm:spPr/>
      <dgm:t>
        <a:bodyPr/>
        <a:lstStyle/>
        <a:p>
          <a:endParaRPr lang="zh-CN" altLang="en-US"/>
        </a:p>
      </dgm:t>
    </dgm:pt>
    <dgm:pt modelId="{32441143-D970-4092-BB06-46C473481C21}" type="sibTrans" cxnId="{DD8A4EB5-0A6D-41D9-B16A-A06384D14B40}">
      <dgm:prSet/>
      <dgm:spPr/>
      <dgm:t>
        <a:bodyPr/>
        <a:lstStyle/>
        <a:p>
          <a:endParaRPr lang="zh-CN" altLang="en-US"/>
        </a:p>
      </dgm:t>
    </dgm:pt>
    <dgm:pt modelId="{C2E92C12-3C0D-4F52-B7BD-324E8273BC5D}" type="pres">
      <dgm:prSet presAssocID="{B0C1051A-E32F-47DE-9B28-4C24EA48EC64}" presName="Name0" presStyleCnt="0">
        <dgm:presLayoutVars>
          <dgm:dir/>
          <dgm:resizeHandles val="exact"/>
        </dgm:presLayoutVars>
      </dgm:prSet>
      <dgm:spPr/>
    </dgm:pt>
    <dgm:pt modelId="{5A433880-458A-412F-8D3E-5B01AA74B11D}" type="pres">
      <dgm:prSet presAssocID="{B0C1051A-E32F-47DE-9B28-4C24EA48EC64}" presName="vNodes" presStyleCnt="0"/>
      <dgm:spPr/>
    </dgm:pt>
    <dgm:pt modelId="{20603D14-8E14-475A-B378-FEE54C332E9E}" type="pres">
      <dgm:prSet presAssocID="{E7688E7B-22A9-45B7-81DE-45DB4EC9D618}" presName="node" presStyleLbl="node1" presStyleIdx="0" presStyleCnt="3">
        <dgm:presLayoutVars>
          <dgm:bulletEnabled val="1"/>
        </dgm:presLayoutVars>
      </dgm:prSet>
      <dgm:spPr/>
    </dgm:pt>
    <dgm:pt modelId="{35598070-8372-493A-9C08-9007C8393570}" type="pres">
      <dgm:prSet presAssocID="{422019A8-D9B4-46B8-8C90-D32D7A44024D}" presName="spacerT" presStyleCnt="0"/>
      <dgm:spPr/>
    </dgm:pt>
    <dgm:pt modelId="{D661CB9E-6C03-41CB-9FB8-8654F26305A5}" type="pres">
      <dgm:prSet presAssocID="{422019A8-D9B4-46B8-8C90-D32D7A44024D}" presName="sibTrans" presStyleLbl="sibTrans2D1" presStyleIdx="0" presStyleCnt="2"/>
      <dgm:spPr/>
    </dgm:pt>
    <dgm:pt modelId="{0A3E2BB5-4180-4A2B-BF32-2F054460BC01}" type="pres">
      <dgm:prSet presAssocID="{422019A8-D9B4-46B8-8C90-D32D7A44024D}" presName="spacerB" presStyleCnt="0"/>
      <dgm:spPr/>
    </dgm:pt>
    <dgm:pt modelId="{E04F4EF4-60A0-4CFC-90D6-F7C93BA4B22E}" type="pres">
      <dgm:prSet presAssocID="{91150B77-E6C5-43FC-943B-6721A4BED7FF}" presName="node" presStyleLbl="node1" presStyleIdx="1" presStyleCnt="3" custLinFactNeighborY="42883">
        <dgm:presLayoutVars>
          <dgm:bulletEnabled val="1"/>
        </dgm:presLayoutVars>
      </dgm:prSet>
      <dgm:spPr/>
    </dgm:pt>
    <dgm:pt modelId="{AB5FC56D-0EE9-40ED-9D56-B038CD49208A}" type="pres">
      <dgm:prSet presAssocID="{B0C1051A-E32F-47DE-9B28-4C24EA48EC64}" presName="sibTransLast" presStyleLbl="sibTrans2D1" presStyleIdx="1" presStyleCnt="2"/>
      <dgm:spPr/>
    </dgm:pt>
    <dgm:pt modelId="{FE4949C1-E103-4E8D-B545-BBE67757E0C7}" type="pres">
      <dgm:prSet presAssocID="{B0C1051A-E32F-47DE-9B28-4C24EA48EC64}" presName="connectorText" presStyleLbl="sibTrans2D1" presStyleIdx="1" presStyleCnt="2"/>
      <dgm:spPr/>
    </dgm:pt>
    <dgm:pt modelId="{9DBE554E-0F6D-44A3-BC98-97D299FAD197}" type="pres">
      <dgm:prSet presAssocID="{B0C1051A-E32F-47DE-9B28-4C24EA48EC64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C2ACB03C-569D-4DDF-A234-49CF84E4F651}" srcId="{B0C1051A-E32F-47DE-9B28-4C24EA48EC64}" destId="{E7688E7B-22A9-45B7-81DE-45DB4EC9D618}" srcOrd="0" destOrd="0" parTransId="{47A16BD0-D987-49DC-9234-072ABA668503}" sibTransId="{422019A8-D9B4-46B8-8C90-D32D7A44024D}"/>
    <dgm:cxn modelId="{C9CAAB6D-D32B-4323-B1FF-6341C2685C54}" srcId="{B0C1051A-E32F-47DE-9B28-4C24EA48EC64}" destId="{91150B77-E6C5-43FC-943B-6721A4BED7FF}" srcOrd="1" destOrd="0" parTransId="{DF135B78-B9F6-4E54-A2C0-DCA91C8E0867}" sibTransId="{22C71FC5-AFD2-435C-8D7F-85EDE76DD659}"/>
    <dgm:cxn modelId="{0B0BA87A-75F1-45EC-9ACA-50F63F8FD56A}" type="presOf" srcId="{422019A8-D9B4-46B8-8C90-D32D7A44024D}" destId="{D661CB9E-6C03-41CB-9FB8-8654F26305A5}" srcOrd="0" destOrd="0" presId="urn:microsoft.com/office/officeart/2005/8/layout/equation2#1"/>
    <dgm:cxn modelId="{81F9968F-F81C-4D81-BD22-AAA052B2EBFB}" type="presOf" srcId="{BD38AE89-3D66-4678-9A34-BBDA75106559}" destId="{9DBE554E-0F6D-44A3-BC98-97D299FAD197}" srcOrd="0" destOrd="0" presId="urn:microsoft.com/office/officeart/2005/8/layout/equation2#1"/>
    <dgm:cxn modelId="{FB9E169F-86A5-4900-BE5B-AEC66EE42BD6}" type="presOf" srcId="{E7688E7B-22A9-45B7-81DE-45DB4EC9D618}" destId="{20603D14-8E14-475A-B378-FEE54C332E9E}" srcOrd="0" destOrd="0" presId="urn:microsoft.com/office/officeart/2005/8/layout/equation2#1"/>
    <dgm:cxn modelId="{EE54F7AB-C035-4854-A073-D1C4E438EBAB}" type="presOf" srcId="{B0C1051A-E32F-47DE-9B28-4C24EA48EC64}" destId="{C2E92C12-3C0D-4F52-B7BD-324E8273BC5D}" srcOrd="0" destOrd="0" presId="urn:microsoft.com/office/officeart/2005/8/layout/equation2#1"/>
    <dgm:cxn modelId="{431AEFB4-450D-4DA1-8D1E-40C57B451637}" type="presOf" srcId="{22C71FC5-AFD2-435C-8D7F-85EDE76DD659}" destId="{FE4949C1-E103-4E8D-B545-BBE67757E0C7}" srcOrd="1" destOrd="0" presId="urn:microsoft.com/office/officeart/2005/8/layout/equation2#1"/>
    <dgm:cxn modelId="{DD8A4EB5-0A6D-41D9-B16A-A06384D14B40}" srcId="{B0C1051A-E32F-47DE-9B28-4C24EA48EC64}" destId="{BD38AE89-3D66-4678-9A34-BBDA75106559}" srcOrd="2" destOrd="0" parTransId="{A60ABBA9-0045-4D77-816C-4C455526B6A3}" sibTransId="{32441143-D970-4092-BB06-46C473481C21}"/>
    <dgm:cxn modelId="{5F2EBFC7-8D4E-4215-BB45-5274972F30A4}" type="presOf" srcId="{22C71FC5-AFD2-435C-8D7F-85EDE76DD659}" destId="{AB5FC56D-0EE9-40ED-9D56-B038CD49208A}" srcOrd="0" destOrd="0" presId="urn:microsoft.com/office/officeart/2005/8/layout/equation2#1"/>
    <dgm:cxn modelId="{CA018DF5-842A-4B55-AB0B-6D6AB06BB204}" type="presOf" srcId="{91150B77-E6C5-43FC-943B-6721A4BED7FF}" destId="{E04F4EF4-60A0-4CFC-90D6-F7C93BA4B22E}" srcOrd="0" destOrd="0" presId="urn:microsoft.com/office/officeart/2005/8/layout/equation2#1"/>
    <dgm:cxn modelId="{9DB9E525-1884-40E9-8B99-E5ADA38C183C}" type="presParOf" srcId="{C2E92C12-3C0D-4F52-B7BD-324E8273BC5D}" destId="{5A433880-458A-412F-8D3E-5B01AA74B11D}" srcOrd="0" destOrd="0" presId="urn:microsoft.com/office/officeart/2005/8/layout/equation2#1"/>
    <dgm:cxn modelId="{6994E4D6-B1C9-4842-94FE-DE54719E0318}" type="presParOf" srcId="{5A433880-458A-412F-8D3E-5B01AA74B11D}" destId="{20603D14-8E14-475A-B378-FEE54C332E9E}" srcOrd="0" destOrd="0" presId="urn:microsoft.com/office/officeart/2005/8/layout/equation2#1"/>
    <dgm:cxn modelId="{44306DA8-B44C-4FC3-A585-D059A627B559}" type="presParOf" srcId="{5A433880-458A-412F-8D3E-5B01AA74B11D}" destId="{35598070-8372-493A-9C08-9007C8393570}" srcOrd="1" destOrd="0" presId="urn:microsoft.com/office/officeart/2005/8/layout/equation2#1"/>
    <dgm:cxn modelId="{B1E18275-25B8-4DEE-A910-1EDC287C522F}" type="presParOf" srcId="{5A433880-458A-412F-8D3E-5B01AA74B11D}" destId="{D661CB9E-6C03-41CB-9FB8-8654F26305A5}" srcOrd="2" destOrd="0" presId="urn:microsoft.com/office/officeart/2005/8/layout/equation2#1"/>
    <dgm:cxn modelId="{95E146B3-70DF-4F09-9696-6B4E4CFA6F8B}" type="presParOf" srcId="{5A433880-458A-412F-8D3E-5B01AA74B11D}" destId="{0A3E2BB5-4180-4A2B-BF32-2F054460BC01}" srcOrd="3" destOrd="0" presId="urn:microsoft.com/office/officeart/2005/8/layout/equation2#1"/>
    <dgm:cxn modelId="{1FAD4169-24C9-4B88-A72B-615D509F7BCC}" type="presParOf" srcId="{5A433880-458A-412F-8D3E-5B01AA74B11D}" destId="{E04F4EF4-60A0-4CFC-90D6-F7C93BA4B22E}" srcOrd="4" destOrd="0" presId="urn:microsoft.com/office/officeart/2005/8/layout/equation2#1"/>
    <dgm:cxn modelId="{4977AA21-4A05-4ACF-AB48-B7FEF14C7BCB}" type="presParOf" srcId="{C2E92C12-3C0D-4F52-B7BD-324E8273BC5D}" destId="{AB5FC56D-0EE9-40ED-9D56-B038CD49208A}" srcOrd="1" destOrd="0" presId="urn:microsoft.com/office/officeart/2005/8/layout/equation2#1"/>
    <dgm:cxn modelId="{BB16AB54-8FEB-4FAD-94D1-8723B127885C}" type="presParOf" srcId="{AB5FC56D-0EE9-40ED-9D56-B038CD49208A}" destId="{FE4949C1-E103-4E8D-B545-BBE67757E0C7}" srcOrd="0" destOrd="0" presId="urn:microsoft.com/office/officeart/2005/8/layout/equation2#1"/>
    <dgm:cxn modelId="{F4929CF0-3432-4A76-B69F-8AA846F894E1}" type="presParOf" srcId="{C2E92C12-3C0D-4F52-B7BD-324E8273BC5D}" destId="{9DBE554E-0F6D-44A3-BC98-97D299FAD197}" srcOrd="2" destOrd="0" presId="urn:microsoft.com/office/officeart/2005/8/layout/equation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DA45F-89A4-45D5-A0DD-E3100F14EF63}">
      <dsp:nvSpPr>
        <dsp:cNvPr id="0" name=""/>
        <dsp:cNvSpPr/>
      </dsp:nvSpPr>
      <dsp:spPr bwMode="white">
        <a:xfrm>
          <a:off x="6648" y="2521744"/>
          <a:ext cx="3318328" cy="132733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53340" bIns="5334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000" kern="1200" dirty="0"/>
            <a:t>Selenium</a:t>
          </a:r>
          <a:r>
            <a:rPr lang="zh-CN" altLang="en-US" sz="4000" kern="1200" dirty="0"/>
            <a:t>爬虫</a:t>
          </a:r>
        </a:p>
      </dsp:txBody>
      <dsp:txXfrm>
        <a:off x="670314" y="2521744"/>
        <a:ext cx="1990997" cy="1327331"/>
      </dsp:txXfrm>
    </dsp:sp>
    <dsp:sp modelId="{2A06CCAE-2597-41DA-AB12-6ADF4F1EE473}">
      <dsp:nvSpPr>
        <dsp:cNvPr id="0" name=""/>
        <dsp:cNvSpPr/>
      </dsp:nvSpPr>
      <dsp:spPr bwMode="white">
        <a:xfrm>
          <a:off x="2993144" y="2521744"/>
          <a:ext cx="3318328" cy="1327331"/>
        </a:xfrm>
        <a:prstGeom prst="chevron">
          <a:avLst/>
        </a:prstGeom>
        <a:solidFill>
          <a:schemeClr val="accent3">
            <a:hueOff val="8210934"/>
            <a:satOff val="-2130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53340" bIns="5334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kern="1200" dirty="0"/>
            <a:t>字体解密</a:t>
          </a:r>
        </a:p>
      </dsp:txBody>
      <dsp:txXfrm>
        <a:off x="3656810" y="2521744"/>
        <a:ext cx="1990997" cy="1327331"/>
      </dsp:txXfrm>
    </dsp:sp>
    <dsp:sp modelId="{E023F71A-9343-43E0-A795-480BC1EEF4C3}">
      <dsp:nvSpPr>
        <dsp:cNvPr id="0" name=""/>
        <dsp:cNvSpPr/>
      </dsp:nvSpPr>
      <dsp:spPr bwMode="white">
        <a:xfrm>
          <a:off x="5979640" y="2521744"/>
          <a:ext cx="3763980" cy="1327331"/>
        </a:xfrm>
        <a:prstGeom prst="chevron">
          <a:avLst/>
        </a:prstGeom>
        <a:solidFill>
          <a:schemeClr val="accent3">
            <a:hueOff val="16421869"/>
            <a:satOff val="-4260"/>
            <a:lumOff val="47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53340" rIns="53340" bIns="5334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kern="1200" dirty="0"/>
            <a:t>数据可视化</a:t>
          </a:r>
        </a:p>
      </dsp:txBody>
      <dsp:txXfrm>
        <a:off x="6643306" y="2521744"/>
        <a:ext cx="2436649" cy="13273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DD3A8-C055-4EF9-8734-3423A65C270F}">
      <dsp:nvSpPr>
        <dsp:cNvPr id="0" name=""/>
        <dsp:cNvSpPr/>
      </dsp:nvSpPr>
      <dsp:spPr>
        <a:xfrm>
          <a:off x="2682" y="2583559"/>
          <a:ext cx="2393069" cy="11965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/>
            <a:t>爬虫</a:t>
          </a:r>
        </a:p>
      </dsp:txBody>
      <dsp:txXfrm>
        <a:off x="37727" y="2618604"/>
        <a:ext cx="2322979" cy="1126444"/>
      </dsp:txXfrm>
    </dsp:sp>
    <dsp:sp modelId="{5F5BBDED-E4E9-4B54-808A-0841A938CE97}">
      <dsp:nvSpPr>
        <dsp:cNvPr id="0" name=""/>
        <dsp:cNvSpPr/>
      </dsp:nvSpPr>
      <dsp:spPr>
        <a:xfrm rot="18604210">
          <a:off x="2130859" y="2593144"/>
          <a:ext cx="1487013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1487013" y="19709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837190" y="2575678"/>
        <a:ext cx="74350" cy="74350"/>
      </dsp:txXfrm>
    </dsp:sp>
    <dsp:sp modelId="{DAC8EC53-C159-448D-81DF-C239793FC0FB}">
      <dsp:nvSpPr>
        <dsp:cNvPr id="0" name=""/>
        <dsp:cNvSpPr/>
      </dsp:nvSpPr>
      <dsp:spPr>
        <a:xfrm>
          <a:off x="3352980" y="1445612"/>
          <a:ext cx="2393069" cy="11965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200" kern="1200" dirty="0"/>
            <a:t>selenium</a:t>
          </a:r>
          <a:endParaRPr lang="zh-CN" altLang="en-US" sz="3200" kern="1200" dirty="0"/>
        </a:p>
      </dsp:txBody>
      <dsp:txXfrm>
        <a:off x="3388025" y="1480657"/>
        <a:ext cx="2322979" cy="1126444"/>
      </dsp:txXfrm>
    </dsp:sp>
    <dsp:sp modelId="{5341CA20-99D4-47DF-B57E-2E59617A1A9A}">
      <dsp:nvSpPr>
        <dsp:cNvPr id="0" name=""/>
        <dsp:cNvSpPr/>
      </dsp:nvSpPr>
      <dsp:spPr>
        <a:xfrm rot="19457599">
          <a:off x="5635248" y="1680167"/>
          <a:ext cx="1178829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1178829" y="1970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6195193" y="1670405"/>
        <a:ext cx="58941" cy="58941"/>
      </dsp:txXfrm>
    </dsp:sp>
    <dsp:sp modelId="{103016FC-7A93-4D41-9834-309DBAA80E43}">
      <dsp:nvSpPr>
        <dsp:cNvPr id="0" name=""/>
        <dsp:cNvSpPr/>
      </dsp:nvSpPr>
      <dsp:spPr>
        <a:xfrm>
          <a:off x="6703277" y="545734"/>
          <a:ext cx="2393069" cy="16202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findElement</a:t>
          </a:r>
          <a:r>
            <a:rPr lang="en-US" sz="3200" kern="1200" dirty="0"/>
            <a:t>/s</a:t>
          </a:r>
          <a:endParaRPr lang="zh-CN" altLang="en-US" sz="3200" kern="1200" dirty="0"/>
        </a:p>
      </dsp:txBody>
      <dsp:txXfrm>
        <a:off x="6750733" y="593190"/>
        <a:ext cx="2298157" cy="1525363"/>
      </dsp:txXfrm>
    </dsp:sp>
    <dsp:sp modelId="{632ED306-1D1E-4BA4-8D38-6525CBC361B9}">
      <dsp:nvSpPr>
        <dsp:cNvPr id="0" name=""/>
        <dsp:cNvSpPr/>
      </dsp:nvSpPr>
      <dsp:spPr>
        <a:xfrm rot="2593872">
          <a:off x="5567764" y="2474109"/>
          <a:ext cx="1313798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1313798" y="1970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6191818" y="2460974"/>
        <a:ext cx="65689" cy="65689"/>
      </dsp:txXfrm>
    </dsp:sp>
    <dsp:sp modelId="{FA21CB1A-1CC6-42EA-B40C-3F6FF39FBBB5}">
      <dsp:nvSpPr>
        <dsp:cNvPr id="0" name=""/>
        <dsp:cNvSpPr/>
      </dsp:nvSpPr>
      <dsp:spPr>
        <a:xfrm>
          <a:off x="6703277" y="2345490"/>
          <a:ext cx="2393069" cy="11965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200" kern="1200" dirty="0" err="1"/>
            <a:t>Xpath+ID</a:t>
          </a:r>
          <a:endParaRPr lang="zh-CN" altLang="en-US" sz="3200" kern="1200" dirty="0"/>
        </a:p>
      </dsp:txBody>
      <dsp:txXfrm>
        <a:off x="6738322" y="2380535"/>
        <a:ext cx="2322979" cy="1126444"/>
      </dsp:txXfrm>
    </dsp:sp>
    <dsp:sp modelId="{15CC4E70-1357-49B2-B606-29A5C78DBEA1}">
      <dsp:nvSpPr>
        <dsp:cNvPr id="0" name=""/>
        <dsp:cNvSpPr/>
      </dsp:nvSpPr>
      <dsp:spPr>
        <a:xfrm rot="2995790">
          <a:off x="2130859" y="3731090"/>
          <a:ext cx="1487013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1487013" y="19709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837190" y="3713624"/>
        <a:ext cx="74350" cy="74350"/>
      </dsp:txXfrm>
    </dsp:sp>
    <dsp:sp modelId="{4FC17988-BCCE-42EB-BD9C-AB81B17E5063}">
      <dsp:nvSpPr>
        <dsp:cNvPr id="0" name=""/>
        <dsp:cNvSpPr/>
      </dsp:nvSpPr>
      <dsp:spPr>
        <a:xfrm>
          <a:off x="3352980" y="3721506"/>
          <a:ext cx="2393069" cy="11965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/>
            <a:t>谷歌</a:t>
          </a:r>
        </a:p>
      </dsp:txBody>
      <dsp:txXfrm>
        <a:off x="3388025" y="3756551"/>
        <a:ext cx="2322979" cy="1126444"/>
      </dsp:txXfrm>
    </dsp:sp>
    <dsp:sp modelId="{A04DE3F1-2E43-41B1-B83E-E4A448133043}">
      <dsp:nvSpPr>
        <dsp:cNvPr id="0" name=""/>
        <dsp:cNvSpPr/>
      </dsp:nvSpPr>
      <dsp:spPr>
        <a:xfrm>
          <a:off x="5746049" y="4300064"/>
          <a:ext cx="957227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957227" y="1970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6200733" y="4295842"/>
        <a:ext cx="47861" cy="47861"/>
      </dsp:txXfrm>
    </dsp:sp>
    <dsp:sp modelId="{855511A8-5BBC-41BA-AC55-D43B31591413}">
      <dsp:nvSpPr>
        <dsp:cNvPr id="0" name=""/>
        <dsp:cNvSpPr/>
      </dsp:nvSpPr>
      <dsp:spPr>
        <a:xfrm>
          <a:off x="6703277" y="3721506"/>
          <a:ext cx="2393069" cy="11965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3200" kern="1200" dirty="0" err="1"/>
            <a:t>chromedriver</a:t>
          </a:r>
          <a:endParaRPr lang="zh-CN" altLang="en-US" sz="3200" kern="1200" dirty="0"/>
        </a:p>
      </dsp:txBody>
      <dsp:txXfrm>
        <a:off x="6738322" y="3756551"/>
        <a:ext cx="2322979" cy="11264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57305-7023-41FE-90CD-154346169A6C}">
      <dsp:nvSpPr>
        <dsp:cNvPr id="0" name=""/>
        <dsp:cNvSpPr/>
      </dsp:nvSpPr>
      <dsp:spPr>
        <a:xfrm>
          <a:off x="3645127" y="3985"/>
          <a:ext cx="1354635" cy="1354613"/>
        </a:xfrm>
        <a:prstGeom prst="donut">
          <a:avLst>
            <a:gd name="adj" fmla="val 110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991539-33EC-46AB-ACC6-DE9C87F33DB5}">
      <dsp:nvSpPr>
        <dsp:cNvPr id="0" name=""/>
        <dsp:cNvSpPr/>
      </dsp:nvSpPr>
      <dsp:spPr>
        <a:xfrm>
          <a:off x="2324457" y="51395"/>
          <a:ext cx="1665922" cy="1259770"/>
        </a:xfrm>
        <a:prstGeom prst="rect">
          <a:avLst/>
        </a:prstGeom>
        <a:blipFill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6D43D6-08DD-4AC3-97EF-09D9DF81F2AA}">
      <dsp:nvSpPr>
        <dsp:cNvPr id="0" name=""/>
        <dsp:cNvSpPr/>
      </dsp:nvSpPr>
      <dsp:spPr bwMode="white">
        <a:xfrm>
          <a:off x="3794177" y="153032"/>
          <a:ext cx="1056535" cy="1056518"/>
        </a:xfrm>
        <a:prstGeom prst="ellipse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900" kern="1200"/>
            <a:t>思路</a:t>
          </a:r>
        </a:p>
      </dsp:txBody>
      <dsp:txXfrm>
        <a:off x="3948903" y="307755"/>
        <a:ext cx="747083" cy="747072"/>
      </dsp:txXfrm>
    </dsp:sp>
    <dsp:sp modelId="{213AA352-253C-479F-8F41-EBAB15A7C93C}">
      <dsp:nvSpPr>
        <dsp:cNvPr id="0" name=""/>
        <dsp:cNvSpPr/>
      </dsp:nvSpPr>
      <dsp:spPr>
        <a:xfrm>
          <a:off x="4187780" y="1560595"/>
          <a:ext cx="269328" cy="269328"/>
        </a:xfrm>
        <a:prstGeom prst="flowChartConnector">
          <a:avLst/>
        </a:prstGeom>
        <a:solidFill>
          <a:schemeClr val="accent3">
            <a:hueOff val="4105467"/>
            <a:satOff val="-1065"/>
            <a:lumOff val="1177"/>
            <a:alphaOff val="0"/>
          </a:schemeClr>
        </a:solidFill>
        <a:ln w="15875" cap="flat" cmpd="sng" algn="ctr">
          <a:solidFill>
            <a:schemeClr val="accent3">
              <a:hueOff val="4105467"/>
              <a:satOff val="-1065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67751C-F086-4799-BDD5-5DBB93C330D3}">
      <dsp:nvSpPr>
        <dsp:cNvPr id="0" name=""/>
        <dsp:cNvSpPr/>
      </dsp:nvSpPr>
      <dsp:spPr>
        <a:xfrm>
          <a:off x="3645127" y="2031920"/>
          <a:ext cx="1354635" cy="1354613"/>
        </a:xfrm>
        <a:prstGeom prst="donut">
          <a:avLst>
            <a:gd name="adj" fmla="val 11010"/>
          </a:avLst>
        </a:prstGeom>
        <a:solidFill>
          <a:schemeClr val="accent3">
            <a:hueOff val="8210934"/>
            <a:satOff val="-2130"/>
            <a:lumOff val="2353"/>
            <a:alphaOff val="0"/>
          </a:schemeClr>
        </a:solidFill>
        <a:ln w="15875" cap="flat" cmpd="sng" algn="ctr">
          <a:solidFill>
            <a:schemeClr val="accent3">
              <a:hueOff val="8210934"/>
              <a:satOff val="-2130"/>
              <a:lumOff val="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E03F0-1862-453F-9AF6-155B5BEC3BE9}">
      <dsp:nvSpPr>
        <dsp:cNvPr id="0" name=""/>
        <dsp:cNvSpPr/>
      </dsp:nvSpPr>
      <dsp:spPr>
        <a:xfrm>
          <a:off x="4654510" y="2079331"/>
          <a:ext cx="1665922" cy="1259770"/>
        </a:xfrm>
        <a:prstGeom prst="rect">
          <a:avLst/>
        </a:prstGeom>
        <a:blipFill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63748-F3E4-444E-8019-D3FB1373FCC0}">
      <dsp:nvSpPr>
        <dsp:cNvPr id="0" name=""/>
        <dsp:cNvSpPr/>
      </dsp:nvSpPr>
      <dsp:spPr bwMode="white">
        <a:xfrm>
          <a:off x="3794177" y="2180968"/>
          <a:ext cx="1056535" cy="1056518"/>
        </a:xfrm>
        <a:prstGeom prst="ellipse">
          <a:avLst/>
        </a:prstGeom>
        <a:solidFill>
          <a:schemeClr val="accent3">
            <a:tint val="40000"/>
            <a:alpha val="90000"/>
            <a:hueOff val="8205898"/>
            <a:satOff val="-1102"/>
            <a:lumOff val="267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8205898"/>
              <a:satOff val="-1102"/>
              <a:lumOff val="2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900" kern="1200"/>
            <a:t>过程</a:t>
          </a:r>
        </a:p>
      </dsp:txBody>
      <dsp:txXfrm>
        <a:off x="3948903" y="2335691"/>
        <a:ext cx="747083" cy="747072"/>
      </dsp:txXfrm>
    </dsp:sp>
    <dsp:sp modelId="{EF669471-3156-4D0B-B899-E56DE88288FD}">
      <dsp:nvSpPr>
        <dsp:cNvPr id="0" name=""/>
        <dsp:cNvSpPr/>
      </dsp:nvSpPr>
      <dsp:spPr>
        <a:xfrm>
          <a:off x="4187780" y="3588530"/>
          <a:ext cx="269328" cy="269328"/>
        </a:xfrm>
        <a:prstGeom prst="flowChartConnector">
          <a:avLst/>
        </a:prstGeom>
        <a:solidFill>
          <a:schemeClr val="accent3">
            <a:hueOff val="12316402"/>
            <a:satOff val="-3195"/>
            <a:lumOff val="3530"/>
            <a:alphaOff val="0"/>
          </a:schemeClr>
        </a:solidFill>
        <a:ln w="15875" cap="flat" cmpd="sng" algn="ctr">
          <a:solidFill>
            <a:schemeClr val="accent3">
              <a:hueOff val="12316402"/>
              <a:satOff val="-3195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F7CA40-EBB6-4BF3-ADE1-2CDDC795F844}">
      <dsp:nvSpPr>
        <dsp:cNvPr id="0" name=""/>
        <dsp:cNvSpPr/>
      </dsp:nvSpPr>
      <dsp:spPr>
        <a:xfrm>
          <a:off x="3645127" y="4059856"/>
          <a:ext cx="1354635" cy="1354613"/>
        </a:xfrm>
        <a:prstGeom prst="donut">
          <a:avLst>
            <a:gd name="adj" fmla="val 11010"/>
          </a:avLst>
        </a:prstGeom>
        <a:solidFill>
          <a:schemeClr val="accent3">
            <a:hueOff val="16421869"/>
            <a:satOff val="-4260"/>
            <a:lumOff val="4706"/>
            <a:alphaOff val="0"/>
          </a:schemeClr>
        </a:solidFill>
        <a:ln w="15875" cap="flat" cmpd="sng" algn="ctr">
          <a:solidFill>
            <a:schemeClr val="accent3">
              <a:hueOff val="16421869"/>
              <a:satOff val="-4260"/>
              <a:lumOff val="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7C1EC-35B2-4BEC-8F18-A2F78301C5A2}">
      <dsp:nvSpPr>
        <dsp:cNvPr id="0" name=""/>
        <dsp:cNvSpPr/>
      </dsp:nvSpPr>
      <dsp:spPr>
        <a:xfrm>
          <a:off x="2324457" y="4107266"/>
          <a:ext cx="1665922" cy="1259770"/>
        </a:xfrm>
        <a:prstGeom prst="rect">
          <a:avLst/>
        </a:prstGeom>
        <a:blipFill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C9E976-3CB8-407E-9005-09BD966D5F45}">
      <dsp:nvSpPr>
        <dsp:cNvPr id="0" name=""/>
        <dsp:cNvSpPr/>
      </dsp:nvSpPr>
      <dsp:spPr bwMode="white">
        <a:xfrm>
          <a:off x="3794177" y="4208903"/>
          <a:ext cx="1056535" cy="1056518"/>
        </a:xfrm>
        <a:prstGeom prst="ellipse">
          <a:avLst/>
        </a:prstGeom>
        <a:solidFill>
          <a:schemeClr val="accent3">
            <a:tint val="40000"/>
            <a:alpha val="90000"/>
            <a:hueOff val="16411796"/>
            <a:satOff val="-2205"/>
            <a:lumOff val="533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16411796"/>
              <a:satOff val="-2205"/>
              <a:lumOff val="5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900" kern="1200"/>
            <a:t>结果</a:t>
          </a:r>
        </a:p>
      </dsp:txBody>
      <dsp:txXfrm>
        <a:off x="3948903" y="4363626"/>
        <a:ext cx="747083" cy="7470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03D14-8E14-475A-B378-FEE54C332E9E}">
      <dsp:nvSpPr>
        <dsp:cNvPr id="0" name=""/>
        <dsp:cNvSpPr/>
      </dsp:nvSpPr>
      <dsp:spPr>
        <a:xfrm>
          <a:off x="2628379" y="11"/>
          <a:ext cx="1291456" cy="129145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/>
            <a:t>flask</a:t>
          </a:r>
          <a:endParaRPr lang="zh-CN" altLang="en-US" sz="2300" kern="1200" dirty="0"/>
        </a:p>
      </dsp:txBody>
      <dsp:txXfrm>
        <a:off x="2817508" y="189140"/>
        <a:ext cx="913198" cy="913198"/>
      </dsp:txXfrm>
    </dsp:sp>
    <dsp:sp modelId="{D661CB9E-6C03-41CB-9FB8-8654F26305A5}">
      <dsp:nvSpPr>
        <dsp:cNvPr id="0" name=""/>
        <dsp:cNvSpPr/>
      </dsp:nvSpPr>
      <dsp:spPr>
        <a:xfrm>
          <a:off x="2899584" y="1396333"/>
          <a:ext cx="749044" cy="749044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/>
        </a:p>
      </dsp:txBody>
      <dsp:txXfrm>
        <a:off x="2998870" y="1682767"/>
        <a:ext cx="550472" cy="176176"/>
      </dsp:txXfrm>
    </dsp:sp>
    <dsp:sp modelId="{E04F4EF4-60A0-4CFC-90D6-F7C93BA4B22E}">
      <dsp:nvSpPr>
        <dsp:cNvPr id="0" name=""/>
        <dsp:cNvSpPr/>
      </dsp:nvSpPr>
      <dsp:spPr>
        <a:xfrm>
          <a:off x="2628379" y="2250255"/>
          <a:ext cx="1291456" cy="1291456"/>
        </a:xfrm>
        <a:prstGeom prst="ellipse">
          <a:avLst/>
        </a:prstGeom>
        <a:solidFill>
          <a:schemeClr val="accent3">
            <a:hueOff val="8210934"/>
            <a:satOff val="-2130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 err="1"/>
            <a:t>echarts</a:t>
          </a:r>
          <a:endParaRPr lang="zh-CN" altLang="en-US" sz="2300" kern="1200" dirty="0"/>
        </a:p>
      </dsp:txBody>
      <dsp:txXfrm>
        <a:off x="2817508" y="2439384"/>
        <a:ext cx="913198" cy="913198"/>
      </dsp:txXfrm>
    </dsp:sp>
    <dsp:sp modelId="{AB5FC56D-0EE9-40ED-9D56-B038CD49208A}">
      <dsp:nvSpPr>
        <dsp:cNvPr id="0" name=""/>
        <dsp:cNvSpPr/>
      </dsp:nvSpPr>
      <dsp:spPr>
        <a:xfrm rot="21599993">
          <a:off x="4113553" y="1530648"/>
          <a:ext cx="410683" cy="480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6421869"/>
            <a:satOff val="-4260"/>
            <a:lumOff val="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900" kern="1200"/>
        </a:p>
      </dsp:txBody>
      <dsp:txXfrm>
        <a:off x="4113553" y="1626732"/>
        <a:ext cx="287478" cy="288253"/>
      </dsp:txXfrm>
    </dsp:sp>
    <dsp:sp modelId="{9DBE554E-0F6D-44A3-BC98-97D299FAD197}">
      <dsp:nvSpPr>
        <dsp:cNvPr id="0" name=""/>
        <dsp:cNvSpPr/>
      </dsp:nvSpPr>
      <dsp:spPr>
        <a:xfrm>
          <a:off x="4694708" y="479399"/>
          <a:ext cx="2582912" cy="2582912"/>
        </a:xfrm>
        <a:prstGeom prst="ellipse">
          <a:avLst/>
        </a:prstGeom>
        <a:solidFill>
          <a:schemeClr val="accent3">
            <a:hueOff val="16421869"/>
            <a:satOff val="-4260"/>
            <a:lumOff val="47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5600" kern="1200" dirty="0"/>
            <a:t>饼状图</a:t>
          </a:r>
        </a:p>
      </dsp:txBody>
      <dsp:txXfrm>
        <a:off x="5072967" y="857658"/>
        <a:ext cx="1826394" cy="1826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#1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Circles#1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nodeVertAlign" val="t"/>
      <dgm:param type="horzAlign" val="ctr"/>
      <dgm:param type="fallback" val="2D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0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#1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srcNode" val="vNodes"/>
                <dgm:param type="dstNode" val="lastNode"/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DAEEF-7924-435A-AEAA-AA2C90B4B289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DB1B3-EC9B-4470-85B6-787CE81CA1E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新校徽小图（新）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248378"/>
            <a:ext cx="3270250" cy="6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457792" y="1367454"/>
            <a:ext cx="900534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800100" algn="l"/>
              </a:tabLst>
            </a:pPr>
            <a:r>
              <a:rPr lang="zh-CN" altLang="zh-CN" sz="3200" kern="100" dirty="0"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《</a:t>
            </a:r>
            <a:r>
              <a:rPr lang="en-US" altLang="zh-CN" sz="3200" kern="100" dirty="0"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Python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开发技术》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tabLst>
                <a:tab pos="800100" algn="l"/>
              </a:tabLst>
            </a:pPr>
            <a:r>
              <a:rPr lang="zh-CN" altLang="zh-CN" sz="3200" kern="100" dirty="0"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综合项目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028065" algn="just">
              <a:tabLst>
                <a:tab pos="1257300" algn="l"/>
              </a:tabLst>
            </a:pPr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题</a:t>
            </a:r>
            <a:r>
              <a:rPr lang="en-US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目：</a:t>
            </a:r>
            <a:r>
              <a:rPr lang="zh-CN" altLang="en-US" sz="3200" u="sng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起点中文网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en-US" sz="3200" u="sng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爬虫反爬虫分析</a:t>
            </a:r>
            <a:endParaRPr lang="zh-CN" altLang="zh-CN" sz="3200" u="sng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028065" algn="just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学</a:t>
            </a:r>
            <a:r>
              <a:rPr lang="en-US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院： </a:t>
            </a:r>
            <a:r>
              <a:rPr lang="zh-CN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zh-CN" altLang="zh-CN" sz="3200" u="sng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计算机与信息安全学院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028065" algn="just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组 </a:t>
            </a:r>
            <a:r>
              <a:rPr lang="en-US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长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 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2000300536</a:t>
            </a:r>
            <a:r>
              <a:rPr lang="zh-CN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张仁鹏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028065" algn="just"/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组</a:t>
            </a:r>
            <a:r>
              <a:rPr lang="en-US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员</a:t>
            </a:r>
            <a:r>
              <a:rPr lang="zh-CN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 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2000300515</a:t>
            </a:r>
            <a:r>
              <a:rPr lang="zh-CN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黄锦鸿  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028065" algn="just"/>
            <a:r>
              <a:rPr lang="en-US" altLang="zh-CN" sz="3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         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en-US" altLang="zh-CN" sz="3200" u="sng" kern="100" dirty="0"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2000300303</a:t>
            </a:r>
            <a:r>
              <a:rPr lang="zh-CN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黄媛媛  </a:t>
            </a:r>
            <a:r>
              <a:rPr lang="en-US" altLang="zh-CN" sz="32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endParaRPr lang="zh-CN" altLang="zh-CN" sz="3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997679" y="1693889"/>
          <a:ext cx="9750269" cy="6370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660754" y="729734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项目的组成部分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/>
        </p:nvGraphicFramePr>
        <p:xfrm>
          <a:off x="1546485" y="697112"/>
          <a:ext cx="9099030" cy="5463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4F3CA0DE-7F66-49A5-BAFC-10AD9B9AFAC8}"/>
              </a:ext>
            </a:extLst>
          </p:cNvPr>
          <p:cNvSpPr txBox="1"/>
          <p:nvPr/>
        </p:nvSpPr>
        <p:spPr>
          <a:xfrm>
            <a:off x="1546485" y="622169"/>
            <a:ext cx="2714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爬虫概念设计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8512253" cy="970439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zh-CN" altLang="en-US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谷歌浏览器（</a:t>
            </a:r>
            <a:r>
              <a:rPr lang="en-US" altLang="zh-CN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Google Chrome</a:t>
            </a:r>
            <a:r>
              <a:rPr lang="zh-CN" altLang="en-US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）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6331" y="5458323"/>
            <a:ext cx="7325747" cy="781159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332" y="2367400"/>
            <a:ext cx="7325747" cy="305355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9646" y="2818151"/>
            <a:ext cx="4092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实现自动化的前提，需要我们安装好对应的浏览器驱动。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934138" cy="1500888"/>
          </a:xfrm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Selenium</a:t>
            </a:r>
            <a:r>
              <a:rPr lang="zh-CN" altLang="en-US" dirty="0">
                <a:solidFill>
                  <a:schemeClr val="bg1"/>
                </a:solidFill>
              </a:rPr>
              <a:t>爬虫</a:t>
            </a:r>
            <a:r>
              <a:rPr lang="en-US" altLang="zh-CN" dirty="0">
                <a:solidFill>
                  <a:schemeClr val="bg1"/>
                </a:solidFill>
              </a:rPr>
              <a:t>———</a:t>
            </a:r>
            <a:r>
              <a:rPr lang="zh-CN" altLang="en-US" dirty="0">
                <a:solidFill>
                  <a:schemeClr val="bg1"/>
                </a:solidFill>
              </a:rPr>
              <a:t>定位元素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071" y="1703882"/>
            <a:ext cx="9276752" cy="305703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kern="100" dirty="0" err="1"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findElements</a:t>
            </a:r>
            <a:r>
              <a:rPr lang="en-US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：此命令用于唯一标识网页中的</a:t>
            </a:r>
            <a:r>
              <a:rPr lang="en-US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Web</a:t>
            </a:r>
            <a:r>
              <a:rPr lang="zh-CN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元素列表。</a:t>
            </a:r>
            <a:endParaRPr lang="zh-CN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	</a:t>
            </a:r>
            <a:r>
              <a:rPr lang="zh-CN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此命令用于唯一标识网页中的</a:t>
            </a:r>
            <a:r>
              <a:rPr lang="en-US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Web</a:t>
            </a:r>
            <a:r>
              <a:rPr lang="zh-CN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元素列表。这种方法的用途非常有限，如果该元素在页面上不存在，则它将返回带有空列表的值。</a:t>
            </a:r>
            <a:endParaRPr lang="zh-CN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47" y="3429000"/>
            <a:ext cx="11397522" cy="63333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4831" y="4062334"/>
            <a:ext cx="6985417" cy="495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arenR"/>
            </a:pPr>
            <a:r>
              <a:rPr lang="en-US" altLang="zh-CN" sz="2000" kern="100" dirty="0" err="1"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findElement</a:t>
            </a:r>
            <a:r>
              <a:rPr lang="en-US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zh-CN" sz="2000" kern="1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：此命令用于唯一标识网页中的网页元素。</a:t>
            </a:r>
            <a:endParaRPr lang="zh-CN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46" y="4636902"/>
            <a:ext cx="11634511" cy="17838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</a:rPr>
              <a:t>Selenium</a:t>
            </a:r>
            <a:r>
              <a:rPr lang="zh-CN" altLang="en-US" dirty="0">
                <a:solidFill>
                  <a:schemeClr val="bg1"/>
                </a:solidFill>
              </a:rPr>
              <a:t>爬虫</a:t>
            </a:r>
            <a:r>
              <a:rPr lang="en-US" altLang="zh-CN" dirty="0">
                <a:solidFill>
                  <a:schemeClr val="bg1"/>
                </a:solidFill>
              </a:rPr>
              <a:t>———</a:t>
            </a:r>
            <a:r>
              <a:rPr lang="zh-CN" altLang="en-US" dirty="0">
                <a:solidFill>
                  <a:schemeClr val="bg1"/>
                </a:solidFill>
              </a:rPr>
              <a:t>翻页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6993" y="1949684"/>
            <a:ext cx="3190745" cy="3416795"/>
          </a:xfrm>
        </p:spPr>
        <p:txBody>
          <a:bodyPr/>
          <a:lstStyle/>
          <a:p>
            <a:r>
              <a:rPr lang="zh-CN" altLang="en-US" dirty="0"/>
              <a:t>一个页面只有</a:t>
            </a:r>
            <a:r>
              <a:rPr lang="en-US" altLang="zh-CN" dirty="0"/>
              <a:t>20</a:t>
            </a:r>
            <a:r>
              <a:rPr lang="zh-CN" altLang="en-US" dirty="0"/>
              <a:t>本小说，在爬取一页之后要进行翻页。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738" y="2097088"/>
            <a:ext cx="8633643" cy="21261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738" y="4223196"/>
            <a:ext cx="5460830" cy="24940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/>
        </p:nvGraphicFramePr>
        <p:xfrm>
          <a:off x="2032000" y="719455"/>
          <a:ext cx="864489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597587" y="1947545"/>
            <a:ext cx="677108" cy="29616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字体加密破解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</a:rPr>
              <a:t>字体文件加密反爬破解</a:t>
            </a:r>
            <a:r>
              <a:rPr lang="en-US" altLang="zh-CN" dirty="0">
                <a:solidFill>
                  <a:schemeClr val="bg1"/>
                </a:solidFill>
                <a:sym typeface="+mn-ea"/>
              </a:rPr>
              <a:t>———</a:t>
            </a:r>
            <a:r>
              <a:rPr lang="zh-CN" altLang="en-US" dirty="0">
                <a:solidFill>
                  <a:schemeClr val="bg1"/>
                </a:solidFill>
                <a:sym typeface="+mn-ea"/>
              </a:rPr>
              <a:t>思路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核心思想就是将加密的文件</a:t>
            </a:r>
          </a:p>
          <a:p>
            <a:pPr marL="0" indent="0">
              <a:buNone/>
            </a:pPr>
            <a:r>
              <a:rPr lang="en-US" altLang="zh-CN"/>
              <a:t>   </a:t>
            </a:r>
            <a:r>
              <a:rPr lang="zh-CN" altLang="en-US"/>
              <a:t>下载进行解析，研究加密前</a:t>
            </a:r>
          </a:p>
          <a:p>
            <a:pPr marL="0" indent="0">
              <a:buNone/>
            </a:pPr>
            <a:r>
              <a:rPr lang="en-US" altLang="zh-CN"/>
              <a:t>   </a:t>
            </a:r>
            <a:r>
              <a:rPr lang="zh-CN" altLang="en-US"/>
              <a:t>的数据文件和加密后的数据</a:t>
            </a:r>
          </a:p>
          <a:p>
            <a:pPr marL="0" indent="0">
              <a:buNone/>
            </a:pPr>
            <a:r>
              <a:rPr lang="en-US" altLang="zh-CN"/>
              <a:t>   </a:t>
            </a:r>
            <a:r>
              <a:rPr lang="zh-CN" altLang="en-US"/>
              <a:t>文件的关系。</a:t>
            </a:r>
          </a:p>
        </p:txBody>
      </p:sp>
      <p:pic>
        <p:nvPicPr>
          <p:cNvPr id="46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47970" y="2505075"/>
            <a:ext cx="607949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  <a:sym typeface="+mn-ea"/>
              </a:rPr>
              <a:t>字体文件加密反爬破解</a:t>
            </a:r>
            <a:r>
              <a:rPr lang="en-US" altLang="zh-CN" dirty="0">
                <a:solidFill>
                  <a:schemeClr val="bg1"/>
                </a:solidFill>
                <a:sym typeface="+mn-ea"/>
              </a:rPr>
              <a:t>———</a:t>
            </a:r>
            <a:r>
              <a:rPr lang="zh-CN" altLang="en-US" dirty="0">
                <a:solidFill>
                  <a:schemeClr val="bg1"/>
                </a:solidFill>
                <a:sym typeface="+mn-ea"/>
              </a:rPr>
              <a:t>过程</a:t>
            </a:r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5885" y="2249170"/>
            <a:ext cx="7141210" cy="3542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3215" y="2231390"/>
            <a:ext cx="34791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400"/>
              <a:t>然后再将破解后的数据替换破解前的数据。</a:t>
            </a:r>
          </a:p>
          <a:p>
            <a:endParaRPr lang="zh-CN" alt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  <a:sym typeface="+mn-ea"/>
              </a:rPr>
              <a:t>字体文件加密反爬破解</a:t>
            </a:r>
            <a:r>
              <a:rPr lang="en-US" altLang="zh-CN" dirty="0">
                <a:solidFill>
                  <a:schemeClr val="bg1"/>
                </a:solidFill>
                <a:sym typeface="+mn-ea"/>
              </a:rPr>
              <a:t>———</a:t>
            </a:r>
            <a:r>
              <a:rPr lang="zh-CN" altLang="en-US" dirty="0">
                <a:solidFill>
                  <a:schemeClr val="bg1"/>
                </a:solidFill>
                <a:sym typeface="+mn-ea"/>
              </a:rPr>
              <a:t>结果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050" y="2543175"/>
            <a:ext cx="7091045" cy="2030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6095" y="1947545"/>
            <a:ext cx="33572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Xpath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语句提取破解后的数据信息。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71589" y="235441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47076" y="452205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</a:rPr>
              <a:t>Flask + </a:t>
            </a:r>
            <a:r>
              <a:rPr lang="en-US" altLang="zh-CN" sz="3600" dirty="0" err="1">
                <a:solidFill>
                  <a:schemeClr val="bg1"/>
                </a:solidFill>
              </a:rPr>
              <a:t>echarts</a:t>
            </a:r>
            <a:r>
              <a:rPr lang="en-US" altLang="zh-CN" sz="3600" dirty="0">
                <a:solidFill>
                  <a:schemeClr val="bg1"/>
                </a:solidFill>
              </a:rPr>
              <a:t> </a:t>
            </a:r>
            <a:r>
              <a:rPr lang="zh-CN" altLang="en-US" sz="3600" dirty="0">
                <a:solidFill>
                  <a:schemeClr val="bg1"/>
                </a:solidFill>
              </a:rPr>
              <a:t>可视化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6501" y="482413"/>
            <a:ext cx="9905998" cy="1478570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分析完成写在</a:t>
            </a:r>
            <a:r>
              <a:rPr lang="en-US" altLang="zh-CN" dirty="0">
                <a:solidFill>
                  <a:schemeClr val="bg1"/>
                </a:solidFill>
              </a:rPr>
              <a:t>csv</a:t>
            </a:r>
            <a:r>
              <a:rPr lang="zh-CN" altLang="en-US" dirty="0">
                <a:solidFill>
                  <a:schemeClr val="bg1"/>
                </a:solidFill>
              </a:rPr>
              <a:t>文件中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4420" y="2249487"/>
            <a:ext cx="2788171" cy="3536716"/>
          </a:xfrm>
        </p:spPr>
        <p:txBody>
          <a:bodyPr/>
          <a:lstStyle/>
          <a:p>
            <a:r>
              <a:rPr lang="zh-CN" altLang="en-US" dirty="0"/>
              <a:t>我们分析得到的数据，为了更直观反映数据，远用饼状图展示数据。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824" y="2642664"/>
            <a:ext cx="7965176" cy="42153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9508" y="419725"/>
            <a:ext cx="8934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读入数据，转换为标准格式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341" y="1004500"/>
            <a:ext cx="4867954" cy="147658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99410" y="1806289"/>
            <a:ext cx="4152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400" dirty="0"/>
              <a:t>必须要转变为这种形式才能展示出来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15851" y="3429000"/>
            <a:ext cx="415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2 . </a:t>
            </a:r>
            <a:r>
              <a:rPr lang="zh-CN" altLang="en-US" sz="2400" dirty="0"/>
              <a:t>读入数据后，更改列名。封装为一个列表。每个元素是一个字典。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C7A3C13-9CDD-44AC-ACC5-1A5D1D8FC2D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73279" y="3241751"/>
            <a:ext cx="6656571" cy="267828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37D6225-78DB-405A-9800-00A4021EF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913"/>
            <a:ext cx="6914212" cy="55130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FA3425-7A3D-4B52-9C96-0BE28309A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4" y="1344914"/>
            <a:ext cx="5677683" cy="540527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39C94DD-5BB0-4F9D-A77E-A9341B4BB9EB}"/>
              </a:ext>
            </a:extLst>
          </p:cNvPr>
          <p:cNvSpPr txBox="1"/>
          <p:nvPr/>
        </p:nvSpPr>
        <p:spPr>
          <a:xfrm>
            <a:off x="4025245" y="179109"/>
            <a:ext cx="3968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效果图</a:t>
            </a:r>
          </a:p>
        </p:txBody>
      </p:sp>
    </p:spTree>
    <p:extLst>
      <p:ext uri="{BB962C8B-B14F-4D97-AF65-F5344CB8AC3E}">
        <p14:creationId xmlns:p14="http://schemas.microsoft.com/office/powerpoint/2010/main" val="40351740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ZmOTE5Zjc5Yzc0MThmZmE5NzQ0YWM5YTE3M2QwND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741,&quot;width&quot;:9350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网状">
  <a:themeElements>
    <a:clrScheme name="网状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网状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网状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电路">
  <a:themeElements>
    <a:clrScheme name="电路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电路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电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TM03457485[[fn=网状]]</Template>
  <TotalTime>46</TotalTime>
  <Words>342</Words>
  <Application>Microsoft Office PowerPoint</Application>
  <PresentationFormat>宽屏</PresentationFormat>
  <Paragraphs>53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黑体</vt:lpstr>
      <vt:lpstr>宋体</vt:lpstr>
      <vt:lpstr>Arial</vt:lpstr>
      <vt:lpstr>Century Gothic</vt:lpstr>
      <vt:lpstr>Times New Roman</vt:lpstr>
      <vt:lpstr>Tw Cen MT</vt:lpstr>
      <vt:lpstr>1_网状</vt:lpstr>
      <vt:lpstr>电路</vt:lpstr>
      <vt:lpstr>PowerPoint 演示文稿</vt:lpstr>
      <vt:lpstr>PowerPoint 演示文稿</vt:lpstr>
      <vt:lpstr>PowerPoint 演示文稿</vt:lpstr>
      <vt:lpstr>谷歌浏览器（Google Chrome）</vt:lpstr>
      <vt:lpstr>Selenium爬虫———定位元素</vt:lpstr>
      <vt:lpstr>Selenium爬虫———翻页</vt:lpstr>
      <vt:lpstr>PowerPoint 演示文稿</vt:lpstr>
      <vt:lpstr>字体文件加密反爬破解———思路</vt:lpstr>
      <vt:lpstr>字体文件加密反爬破解———过程</vt:lpstr>
      <vt:lpstr>字体文件加密反爬破解———结果</vt:lpstr>
      <vt:lpstr>PowerPoint 演示文稿</vt:lpstr>
      <vt:lpstr>分析完成写在csv文件中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asus</cp:lastModifiedBy>
  <cp:revision>37</cp:revision>
  <dcterms:created xsi:type="dcterms:W3CDTF">2022-05-03T10:21:00Z</dcterms:created>
  <dcterms:modified xsi:type="dcterms:W3CDTF">2022-05-07T16:14:20Z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55AB6CF2139A4505820C90B4F5BD3707</vt:lpwstr>
  </property>
  <property fmtid="{D5CDD505-2E9C-101B-9397-08002B2CF9AE}" pid="3" name="KSOProductBuildVer">
    <vt:lpwstr>2052-11.1.0.11636</vt:lpwstr>
  </property>
</Properties>
</file>