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1" r:id="rId8"/>
    <p:sldId id="277" r:id="rId9"/>
    <p:sldId id="262" r:id="rId10"/>
    <p:sldId id="263" r:id="rId11"/>
    <p:sldId id="264" r:id="rId12"/>
    <p:sldId id="266" r:id="rId13"/>
    <p:sldId id="268" r:id="rId14"/>
    <p:sldId id="270" r:id="rId15"/>
    <p:sldId id="280" r:id="rId16"/>
    <p:sldId id="278" r:id="rId17"/>
    <p:sldId id="281" r:id="rId18"/>
    <p:sldId id="273" r:id="rId19"/>
    <p:sldId id="274" r:id="rId20"/>
    <p:sldId id="272" r:id="rId21"/>
    <p:sldId id="275"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6" userDrawn="1">
          <p15:clr>
            <a:srgbClr val="A4A3A4"/>
          </p15:clr>
        </p15:guide>
        <p15:guide id="2" pos="38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9DA3"/>
    <a:srgbClr val="067E84"/>
    <a:srgbClr val="0ABFC8"/>
    <a:srgbClr val="2BBB99"/>
    <a:srgbClr val="42D3B2"/>
    <a:srgbClr val="F2F2F2"/>
    <a:srgbClr val="54F0C9"/>
    <a:srgbClr val="DD392E"/>
    <a:srgbClr val="FCE331"/>
    <a:srgbClr val="3ED2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8" autoAdjust="0"/>
    <p:restoredTop sz="94660"/>
  </p:normalViewPr>
  <p:slideViewPr>
    <p:cSldViewPr snapToGrid="0" showGuides="1">
      <p:cViewPr varScale="1">
        <p:scale>
          <a:sx n="112" d="100"/>
          <a:sy n="112" d="100"/>
        </p:scale>
        <p:origin x="732" y="114"/>
      </p:cViewPr>
      <p:guideLst>
        <p:guide orient="horz" pos="2186"/>
        <p:guide pos="3847"/>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166.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10741873393908"/>
          <c:y val="0.0290760018785222"/>
          <c:w val="0.926895280423266"/>
          <c:h val="0.918653464829889"/>
        </c:manualLayout>
      </c:layout>
      <c:lineChart>
        <c:grouping val="standard"/>
        <c:varyColors val="0"/>
        <c:ser>
          <c:idx val="0"/>
          <c:order val="0"/>
          <c:tx>
            <c:strRef>
              <c:f>Sheet1!$B$1</c:f>
              <c:strCache>
                <c:ptCount val="1"/>
                <c:pt idx="0">
                  <c:v>系列 1</c:v>
                </c:pt>
              </c:strCache>
            </c:strRef>
          </c:tx>
          <c:spPr>
            <a:ln w="28575" cap="rnd">
              <a:solidFill>
                <a:schemeClr val="bg1"/>
              </a:solidFill>
              <a:round/>
            </a:ln>
            <a:effectLst/>
          </c:spPr>
          <c:marker>
            <c:symbol val="none"/>
          </c:marker>
          <c:dPt>
            <c:idx val="1"/>
            <c:marker>
              <c:symbol val="none"/>
            </c:marker>
            <c:bubble3D val="0"/>
            <c:spPr>
              <a:ln w="28575" cap="rnd">
                <a:solidFill>
                  <a:schemeClr val="bg1"/>
                </a:solidFill>
                <a:round/>
              </a:ln>
              <a:effectLst/>
            </c:spPr>
          </c:dPt>
          <c:dPt>
            <c:idx val="2"/>
            <c:marker>
              <c:symbol val="none"/>
            </c:marker>
            <c:bubble3D val="0"/>
            <c:spPr>
              <a:ln w="28575" cap="rnd">
                <a:solidFill>
                  <a:schemeClr val="bg1"/>
                </a:solidFill>
                <a:round/>
              </a:ln>
              <a:effectLst/>
            </c:spPr>
          </c:dPt>
          <c:dPt>
            <c:idx val="3"/>
            <c:marker>
              <c:symbol val="none"/>
            </c:marker>
            <c:bubble3D val="0"/>
            <c:spPr>
              <a:ln w="28575" cap="rnd">
                <a:solidFill>
                  <a:schemeClr val="bg1"/>
                </a:solidFill>
                <a:round/>
              </a:ln>
              <a:effectLst/>
            </c:spPr>
          </c:dPt>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chemeClr val="bg1"/>
              </a:solidFill>
              <a:round/>
            </a:ln>
            <a:effectLst/>
          </c:spPr>
          <c:marker>
            <c:symbol val="none"/>
          </c:marker>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chemeClr val="bg1"/>
              </a:solidFill>
              <a:round/>
            </a:ln>
            <a:effectLst/>
          </c:spPr>
          <c:marker>
            <c:symbol val="none"/>
          </c:marker>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0"/>
        <c:smooth val="0"/>
        <c:axId val="-99582464"/>
        <c:axId val="-99583008"/>
      </c:lineChart>
      <c:catAx>
        <c:axId val="-99582464"/>
        <c:scaling>
          <c:orientation val="minMax"/>
        </c:scaling>
        <c:delete val="1"/>
        <c:axPos val="b"/>
        <c:numFmt formatCode="General" sourceLinked="1"/>
        <c:majorTickMark val="none"/>
        <c:minorTickMark val="none"/>
        <c:tickLblPos val="nextTo"/>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99583008"/>
        <c:crosses val="autoZero"/>
        <c:auto val="1"/>
        <c:lblAlgn val="ctr"/>
        <c:lblOffset val="100"/>
        <c:noMultiLvlLbl val="0"/>
      </c:catAx>
      <c:valAx>
        <c:axId val="-99583008"/>
        <c:scaling>
          <c:orientation val="minMax"/>
        </c:scaling>
        <c:delete val="0"/>
        <c:axPos val="l"/>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99582464"/>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猪七爷素材淘宝店：https://shop149141837.taobao.com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97EBF7E-E213-4581-83DE-16148037A06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9FB47-79D2-4B48-9A91-25DAF6EFBFE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EBF7E-E213-4581-83DE-16148037A06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9FB47-79D2-4B48-9A91-25DAF6EFBF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0" Type="http://schemas.openxmlformats.org/officeDocument/2006/relationships/slideLayout" Target="../slideLayouts/slideLayout1.xml"/><Relationship Id="rId5" Type="http://schemas.openxmlformats.org/officeDocument/2006/relationships/tags" Target="../tags/tag5.xml"/><Relationship Id="rId49" Type="http://schemas.openxmlformats.org/officeDocument/2006/relationships/tags" Target="../tags/tag47.xml"/><Relationship Id="rId48" Type="http://schemas.openxmlformats.org/officeDocument/2006/relationships/tags" Target="../tags/tag46.xml"/><Relationship Id="rId47" Type="http://schemas.openxmlformats.org/officeDocument/2006/relationships/tags" Target="../tags/tag45.xml"/><Relationship Id="rId46" Type="http://schemas.openxmlformats.org/officeDocument/2006/relationships/tags" Target="../tags/tag44.xml"/><Relationship Id="rId45" Type="http://schemas.openxmlformats.org/officeDocument/2006/relationships/tags" Target="../tags/tag43.xml"/><Relationship Id="rId44" Type="http://schemas.openxmlformats.org/officeDocument/2006/relationships/image" Target="../media/image4.png"/><Relationship Id="rId43" Type="http://schemas.openxmlformats.org/officeDocument/2006/relationships/tags" Target="../tags/tag42.xml"/><Relationship Id="rId42" Type="http://schemas.openxmlformats.org/officeDocument/2006/relationships/image" Target="../media/image3.png"/><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0" Type="http://schemas.openxmlformats.org/officeDocument/2006/relationships/slideLayout" Target="../slideLayouts/slideLayout1.xml"/><Relationship Id="rId5" Type="http://schemas.openxmlformats.org/officeDocument/2006/relationships/tags" Target="../tags/tag52.xml"/><Relationship Id="rId49" Type="http://schemas.openxmlformats.org/officeDocument/2006/relationships/tags" Target="../tags/tag94.xml"/><Relationship Id="rId48" Type="http://schemas.openxmlformats.org/officeDocument/2006/relationships/tags" Target="../tags/tag93.xml"/><Relationship Id="rId47" Type="http://schemas.openxmlformats.org/officeDocument/2006/relationships/tags" Target="../tags/tag92.xml"/><Relationship Id="rId46" Type="http://schemas.openxmlformats.org/officeDocument/2006/relationships/tags" Target="../tags/tag91.xml"/><Relationship Id="rId45" Type="http://schemas.openxmlformats.org/officeDocument/2006/relationships/tags" Target="../tags/tag90.xml"/><Relationship Id="rId44" Type="http://schemas.openxmlformats.org/officeDocument/2006/relationships/image" Target="../media/image4.png"/><Relationship Id="rId43" Type="http://schemas.openxmlformats.org/officeDocument/2006/relationships/tags" Target="../tags/tag89.xml"/><Relationship Id="rId42" Type="http://schemas.openxmlformats.org/officeDocument/2006/relationships/image" Target="../media/image3.png"/><Relationship Id="rId41" Type="http://schemas.openxmlformats.org/officeDocument/2006/relationships/tags" Target="../tags/tag88.xml"/><Relationship Id="rId40" Type="http://schemas.openxmlformats.org/officeDocument/2006/relationships/tags" Target="../tags/tag87.xml"/><Relationship Id="rId4" Type="http://schemas.openxmlformats.org/officeDocument/2006/relationships/tags" Target="../tags/tag51.xml"/><Relationship Id="rId39" Type="http://schemas.openxmlformats.org/officeDocument/2006/relationships/tags" Target="../tags/tag86.xml"/><Relationship Id="rId38" Type="http://schemas.openxmlformats.org/officeDocument/2006/relationships/tags" Target="../tags/tag85.xml"/><Relationship Id="rId37" Type="http://schemas.openxmlformats.org/officeDocument/2006/relationships/tags" Target="../tags/tag84.xml"/><Relationship Id="rId36" Type="http://schemas.openxmlformats.org/officeDocument/2006/relationships/tags" Target="../tags/tag83.xml"/><Relationship Id="rId35" Type="http://schemas.openxmlformats.org/officeDocument/2006/relationships/tags" Target="../tags/tag82.xml"/><Relationship Id="rId34" Type="http://schemas.openxmlformats.org/officeDocument/2006/relationships/tags" Target="../tags/tag81.xml"/><Relationship Id="rId33" Type="http://schemas.openxmlformats.org/officeDocument/2006/relationships/tags" Target="../tags/tag80.xml"/><Relationship Id="rId32" Type="http://schemas.openxmlformats.org/officeDocument/2006/relationships/tags" Target="../tags/tag79.xml"/><Relationship Id="rId31" Type="http://schemas.openxmlformats.org/officeDocument/2006/relationships/tags" Target="../tags/tag78.xml"/><Relationship Id="rId30" Type="http://schemas.openxmlformats.org/officeDocument/2006/relationships/tags" Target="../tags/tag77.xml"/><Relationship Id="rId3" Type="http://schemas.openxmlformats.org/officeDocument/2006/relationships/tags" Target="../tags/tag50.xml"/><Relationship Id="rId29" Type="http://schemas.openxmlformats.org/officeDocument/2006/relationships/tags" Target="../tags/tag76.xml"/><Relationship Id="rId28" Type="http://schemas.openxmlformats.org/officeDocument/2006/relationships/tags" Target="../tags/tag75.xml"/><Relationship Id="rId27" Type="http://schemas.openxmlformats.org/officeDocument/2006/relationships/tags" Target="../tags/tag74.xml"/><Relationship Id="rId26" Type="http://schemas.openxmlformats.org/officeDocument/2006/relationships/tags" Target="../tags/tag73.xml"/><Relationship Id="rId25" Type="http://schemas.openxmlformats.org/officeDocument/2006/relationships/tags" Target="../tags/tag72.xml"/><Relationship Id="rId24" Type="http://schemas.openxmlformats.org/officeDocument/2006/relationships/tags" Target="../tags/tag71.xml"/><Relationship Id="rId23" Type="http://schemas.openxmlformats.org/officeDocument/2006/relationships/tags" Target="../tags/tag70.xml"/><Relationship Id="rId22" Type="http://schemas.openxmlformats.org/officeDocument/2006/relationships/tags" Target="../tags/tag69.xml"/><Relationship Id="rId21" Type="http://schemas.openxmlformats.org/officeDocument/2006/relationships/tags" Target="../tags/tag68.xml"/><Relationship Id="rId20" Type="http://schemas.openxmlformats.org/officeDocument/2006/relationships/tags" Target="../tags/tag67.xml"/><Relationship Id="rId2" Type="http://schemas.openxmlformats.org/officeDocument/2006/relationships/tags" Target="../tags/tag49.xml"/><Relationship Id="rId19" Type="http://schemas.openxmlformats.org/officeDocument/2006/relationships/tags" Target="../tags/tag66.xml"/><Relationship Id="rId18" Type="http://schemas.openxmlformats.org/officeDocument/2006/relationships/tags" Target="../tags/tag65.xml"/><Relationship Id="rId17" Type="http://schemas.openxmlformats.org/officeDocument/2006/relationships/tags" Target="../tags/tag64.xml"/><Relationship Id="rId16" Type="http://schemas.openxmlformats.org/officeDocument/2006/relationships/tags" Target="../tags/tag63.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tags" Target="../tags/tag58.xml"/><Relationship Id="rId10" Type="http://schemas.openxmlformats.org/officeDocument/2006/relationships/tags" Target="../tags/tag57.xml"/><Relationship Id="rId1" Type="http://schemas.openxmlformats.org/officeDocument/2006/relationships/tags" Target="../tags/tag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9" Type="http://schemas.openxmlformats.org/officeDocument/2006/relationships/slideLayout" Target="../slideLayouts/slideLayout1.xml"/><Relationship Id="rId28" Type="http://schemas.openxmlformats.org/officeDocument/2006/relationships/tags" Target="../tags/tag122.xml"/><Relationship Id="rId27" Type="http://schemas.openxmlformats.org/officeDocument/2006/relationships/tags" Target="../tags/tag121.xml"/><Relationship Id="rId26" Type="http://schemas.openxmlformats.org/officeDocument/2006/relationships/tags" Target="../tags/tag120.xml"/><Relationship Id="rId25" Type="http://schemas.openxmlformats.org/officeDocument/2006/relationships/tags" Target="../tags/tag119.xml"/><Relationship Id="rId24" Type="http://schemas.openxmlformats.org/officeDocument/2006/relationships/tags" Target="../tags/tag118.xml"/><Relationship Id="rId23" Type="http://schemas.openxmlformats.org/officeDocument/2006/relationships/tags" Target="../tags/tag117.xml"/><Relationship Id="rId22" Type="http://schemas.openxmlformats.org/officeDocument/2006/relationships/tags" Target="../tags/tag116.xml"/><Relationship Id="rId21" Type="http://schemas.openxmlformats.org/officeDocument/2006/relationships/tags" Target="../tags/tag115.xml"/><Relationship Id="rId20" Type="http://schemas.openxmlformats.org/officeDocument/2006/relationships/tags" Target="../tags/tag114.xml"/><Relationship Id="rId2" Type="http://schemas.openxmlformats.org/officeDocument/2006/relationships/tags" Target="../tags/tag96.xml"/><Relationship Id="rId19" Type="http://schemas.openxmlformats.org/officeDocument/2006/relationships/tags" Target="../tags/tag113.xml"/><Relationship Id="rId18" Type="http://schemas.openxmlformats.org/officeDocument/2006/relationships/tags" Target="../tags/tag112.xml"/><Relationship Id="rId17" Type="http://schemas.openxmlformats.org/officeDocument/2006/relationships/tags" Target="../tags/tag111.xml"/><Relationship Id="rId16" Type="http://schemas.openxmlformats.org/officeDocument/2006/relationships/tags" Target="../tags/tag110.xml"/><Relationship Id="rId15" Type="http://schemas.openxmlformats.org/officeDocument/2006/relationships/tags" Target="../tags/tag109.xml"/><Relationship Id="rId14" Type="http://schemas.openxmlformats.org/officeDocument/2006/relationships/tags" Target="../tags/tag108.xml"/><Relationship Id="rId13" Type="http://schemas.openxmlformats.org/officeDocument/2006/relationships/tags" Target="../tags/tag107.xml"/><Relationship Id="rId12" Type="http://schemas.openxmlformats.org/officeDocument/2006/relationships/tags" Target="../tags/tag106.xml"/><Relationship Id="rId11" Type="http://schemas.openxmlformats.org/officeDocument/2006/relationships/tags" Target="../tags/tag105.xml"/><Relationship Id="rId10" Type="http://schemas.openxmlformats.org/officeDocument/2006/relationships/tags" Target="../tags/tag104.xml"/><Relationship Id="rId1" Type="http://schemas.openxmlformats.org/officeDocument/2006/relationships/tags" Target="../tags/tag95.xml"/></Relationships>
</file>

<file path=ppt/slides/_rels/slide9.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5" Type="http://schemas.openxmlformats.org/officeDocument/2006/relationships/slideLayout" Target="../slideLayouts/slideLayout1.xml"/><Relationship Id="rId34" Type="http://schemas.openxmlformats.org/officeDocument/2006/relationships/tags" Target="../tags/tag156.xml"/><Relationship Id="rId33" Type="http://schemas.openxmlformats.org/officeDocument/2006/relationships/tags" Target="../tags/tag155.xml"/><Relationship Id="rId32" Type="http://schemas.openxmlformats.org/officeDocument/2006/relationships/tags" Target="../tags/tag154.xml"/><Relationship Id="rId31" Type="http://schemas.openxmlformats.org/officeDocument/2006/relationships/tags" Target="../tags/tag153.xml"/><Relationship Id="rId30" Type="http://schemas.openxmlformats.org/officeDocument/2006/relationships/tags" Target="../tags/tag152.xml"/><Relationship Id="rId3" Type="http://schemas.openxmlformats.org/officeDocument/2006/relationships/tags" Target="../tags/tag125.xml"/><Relationship Id="rId29" Type="http://schemas.openxmlformats.org/officeDocument/2006/relationships/tags" Target="../tags/tag151.xml"/><Relationship Id="rId28" Type="http://schemas.openxmlformats.org/officeDocument/2006/relationships/tags" Target="../tags/tag150.xml"/><Relationship Id="rId27" Type="http://schemas.openxmlformats.org/officeDocument/2006/relationships/tags" Target="../tags/tag149.xml"/><Relationship Id="rId26" Type="http://schemas.openxmlformats.org/officeDocument/2006/relationships/tags" Target="../tags/tag148.xml"/><Relationship Id="rId25" Type="http://schemas.openxmlformats.org/officeDocument/2006/relationships/tags" Target="../tags/tag147.xml"/><Relationship Id="rId24" Type="http://schemas.openxmlformats.org/officeDocument/2006/relationships/tags" Target="../tags/tag146.xml"/><Relationship Id="rId23" Type="http://schemas.openxmlformats.org/officeDocument/2006/relationships/tags" Target="../tags/tag145.xml"/><Relationship Id="rId22" Type="http://schemas.openxmlformats.org/officeDocument/2006/relationships/tags" Target="../tags/tag144.xml"/><Relationship Id="rId21" Type="http://schemas.openxmlformats.org/officeDocument/2006/relationships/tags" Target="../tags/tag143.xml"/><Relationship Id="rId20" Type="http://schemas.openxmlformats.org/officeDocument/2006/relationships/tags" Target="../tags/tag142.xml"/><Relationship Id="rId2" Type="http://schemas.openxmlformats.org/officeDocument/2006/relationships/tags" Target="../tags/tag124.xml"/><Relationship Id="rId19" Type="http://schemas.openxmlformats.org/officeDocument/2006/relationships/tags" Target="../tags/tag141.xml"/><Relationship Id="rId18" Type="http://schemas.openxmlformats.org/officeDocument/2006/relationships/tags" Target="../tags/tag140.xml"/><Relationship Id="rId17" Type="http://schemas.openxmlformats.org/officeDocument/2006/relationships/tags" Target="../tags/tag139.xml"/><Relationship Id="rId16" Type="http://schemas.openxmlformats.org/officeDocument/2006/relationships/tags" Target="../tags/tag138.xml"/><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tags" Target="../tags/tag135.xml"/><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tags" Target="../tags/tag1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0" Type="http://schemas.openxmlformats.org/officeDocument/2006/relationships/slideLayout" Target="../slideLayouts/slideLayout1.xml"/><Relationship Id="rId1" Type="http://schemas.openxmlformats.org/officeDocument/2006/relationships/tags" Target="../tags/tag15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9DA3"/>
        </a:solidFill>
        <a:effectLst/>
      </p:bgPr>
    </p:bg>
    <p:spTree>
      <p:nvGrpSpPr>
        <p:cNvPr id="1" name=""/>
        <p:cNvGrpSpPr/>
        <p:nvPr/>
      </p:nvGrpSpPr>
      <p:grpSpPr>
        <a:xfrm>
          <a:off x="0" y="0"/>
          <a:ext cx="0" cy="0"/>
          <a:chOff x="0" y="0"/>
          <a:chExt cx="0" cy="0"/>
        </a:xfrm>
      </p:grpSpPr>
      <p:sp>
        <p:nvSpPr>
          <p:cNvPr id="5" name="矩形 4"/>
          <p:cNvSpPr/>
          <p:nvPr/>
        </p:nvSpPr>
        <p:spPr>
          <a:xfrm>
            <a:off x="3286695" y="1900144"/>
            <a:ext cx="5618610" cy="313981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085139" y="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983539" y="214880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8077833" y="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976233" y="214880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sp>
        <p:nvSpPr>
          <p:cNvPr id="24" name="梯形 23"/>
          <p:cNvSpPr/>
          <p:nvPr/>
        </p:nvSpPr>
        <p:spPr>
          <a:xfrm>
            <a:off x="3762375" y="5299161"/>
            <a:ext cx="4667250" cy="381311"/>
          </a:xfrm>
          <a:prstGeom prst="trapezoid">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4"/>
          <p:cNvSpPr txBox="1"/>
          <p:nvPr/>
        </p:nvSpPr>
        <p:spPr>
          <a:xfrm>
            <a:off x="3177540" y="2454275"/>
            <a:ext cx="5827395" cy="11068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000" dirty="0">
                <a:solidFill>
                  <a:schemeClr val="bg1"/>
                </a:solidFill>
                <a:latin typeface="微软雅黑" panose="020B0503020204020204" pitchFamily="34" charset="-122"/>
                <a:ea typeface="微软雅黑" panose="020B0503020204020204" pitchFamily="34" charset="-122"/>
              </a:rPr>
              <a:t>爬虫大作业汇报</a:t>
            </a:r>
            <a:r>
              <a:rPr lang="en-US" altLang="zh-CN" sz="6600" dirty="0">
                <a:solidFill>
                  <a:schemeClr val="bg1"/>
                </a:solidFill>
                <a:latin typeface="微软雅黑" panose="020B0503020204020204" pitchFamily="34" charset="-122"/>
                <a:ea typeface="微软雅黑" panose="020B0503020204020204" pitchFamily="34" charset="-122"/>
              </a:rPr>
              <a:t> </a:t>
            </a:r>
            <a:endParaRPr lang="en-US" altLang="zh-CN" sz="6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297492" y="3680944"/>
            <a:ext cx="3576508" cy="337185"/>
          </a:xfrm>
          <a:prstGeom prst="rect">
            <a:avLst/>
          </a:prstGeom>
          <a:solidFill>
            <a:schemeClr val="bg1"/>
          </a:solidFill>
        </p:spPr>
        <p:txBody>
          <a:bodyPr wrap="square" rtlCol="0">
            <a:spAutoFit/>
          </a:bodyPr>
          <a:lstStyle/>
          <a:p>
            <a:pPr algn="ctr"/>
            <a:r>
              <a:rPr lang="zh-CN" altLang="en-US" sz="1600" dirty="0">
                <a:solidFill>
                  <a:srgbClr val="089DA3"/>
                </a:solidFill>
                <a:latin typeface="微软雅黑" panose="020B0503020204020204" pitchFamily="34" charset="-122"/>
                <a:ea typeface="微软雅黑" panose="020B0503020204020204" pitchFamily="34" charset="-122"/>
              </a:rPr>
              <a:t>爬取京东商品信息</a:t>
            </a:r>
            <a:endParaRPr lang="zh-CN" altLang="en-US" sz="1600" dirty="0">
              <a:solidFill>
                <a:srgbClr val="089DA3"/>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730171" y="4166231"/>
            <a:ext cx="4731658" cy="337185"/>
            <a:chOff x="3730171" y="4173164"/>
            <a:chExt cx="4731658" cy="337185"/>
          </a:xfrm>
        </p:grpSpPr>
        <p:sp>
          <p:nvSpPr>
            <p:cNvPr id="26" name="文本框 25"/>
            <p:cNvSpPr txBox="1"/>
            <p:nvPr/>
          </p:nvSpPr>
          <p:spPr>
            <a:xfrm>
              <a:off x="3730171" y="4173164"/>
              <a:ext cx="4731658" cy="337185"/>
            </a:xfrm>
            <a:prstGeom prst="rect">
              <a:avLst/>
            </a:prstGeom>
            <a:noFill/>
            <a:ln w="3175">
              <a:noFill/>
              <a:prstDash val="solid"/>
            </a:ln>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1600" b="0" dirty="0" smtClean="0">
                  <a:solidFill>
                    <a:schemeClr val="bg1"/>
                  </a:solidFill>
                  <a:latin typeface="微软雅黑" panose="020B0503020204020204" pitchFamily="34" charset="-122"/>
                  <a:ea typeface="微软雅黑" panose="020B0503020204020204" pitchFamily="34" charset="-122"/>
                </a:rPr>
                <a:t>Report on Crawler Work</a:t>
              </a:r>
              <a:endParaRPr lang="en-US" altLang="zh-CN" sz="1600" b="0" dirty="0" smtClean="0">
                <a:solidFill>
                  <a:schemeClr val="bg1"/>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3905250" y="4483857"/>
              <a:ext cx="1276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973946" y="4483857"/>
              <a:ext cx="1276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8800465" y="5153025"/>
            <a:ext cx="2206625" cy="645160"/>
          </a:xfrm>
          <a:prstGeom prst="rect">
            <a:avLst/>
          </a:prstGeom>
          <a:noFill/>
        </p:spPr>
        <p:txBody>
          <a:bodyPr wrap="square" rtlCol="0">
            <a:spAutoFit/>
          </a:bodyPr>
          <a:p>
            <a:endParaRPr lang="zh-CN" altLang="en-US"/>
          </a:p>
          <a:p>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5" name="矩形 4"/>
          <p:cNvSpPr/>
          <p:nvPr/>
        </p:nvSpPr>
        <p:spPr>
          <a:xfrm>
            <a:off x="4027805" y="807720"/>
            <a:ext cx="4655185" cy="570611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735371" y="-1035516"/>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633771" y="1113286"/>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453718" y="-103916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352118" y="110964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4355465" y="2063750"/>
            <a:ext cx="4410075" cy="3784600"/>
          </a:xfrm>
          <a:prstGeom prst="rect">
            <a:avLst/>
          </a:prstGeom>
          <a:noFill/>
        </p:spPr>
        <p:txBody>
          <a:bodyPr wrap="square" rtlCol="0">
            <a:spAutoFit/>
          </a:bodyPr>
          <a:lstStyle/>
          <a:p>
            <a:pPr>
              <a:lnSpc>
                <a:spcPct val="200000"/>
              </a:lnSpc>
            </a:pPr>
            <a:r>
              <a:rPr lang="en-US" altLang="zh-CN" sz="2400" dirty="0" smtClean="0">
                <a:solidFill>
                  <a:schemeClr val="bg1"/>
                </a:solidFill>
                <a:latin typeface="微软雅黑" panose="020B0503020204020204" pitchFamily="34" charset="-122"/>
                <a:ea typeface="微软雅黑" panose="020B0503020204020204" pitchFamily="34" charset="-122"/>
              </a:rPr>
              <a:t>01.</a:t>
            </a:r>
            <a:r>
              <a:rPr lang="zh-CN" altLang="en-US" sz="2400" dirty="0" smtClean="0">
                <a:solidFill>
                  <a:schemeClr val="bg1"/>
                </a:solidFill>
                <a:latin typeface="微软雅黑" panose="020B0503020204020204" pitchFamily="34" charset="-122"/>
                <a:ea typeface="微软雅黑" panose="020B0503020204020204" pitchFamily="34" charset="-122"/>
              </a:rPr>
              <a:t>项目设计与</a:t>
            </a:r>
            <a:r>
              <a:rPr lang="zh-CN" altLang="en-US" sz="2400" dirty="0" smtClean="0">
                <a:solidFill>
                  <a:schemeClr val="bg1"/>
                </a:solidFill>
                <a:latin typeface="微软雅黑" panose="020B0503020204020204" pitchFamily="34" charset="-122"/>
                <a:ea typeface="微软雅黑" panose="020B0503020204020204" pitchFamily="34" charset="-122"/>
                <a:sym typeface="+mn-ea"/>
              </a:rPr>
              <a:t>需求分析</a:t>
            </a:r>
            <a:endParaRPr lang="en-US" altLang="zh-CN" sz="2400"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2400" dirty="0" smtClean="0">
                <a:solidFill>
                  <a:schemeClr val="bg1"/>
                </a:solidFill>
                <a:latin typeface="微软雅黑" panose="020B0503020204020204" pitchFamily="34" charset="-122"/>
                <a:ea typeface="微软雅黑" panose="020B0503020204020204" pitchFamily="34" charset="-122"/>
              </a:rPr>
              <a:t>02</a:t>
            </a:r>
            <a:r>
              <a:rPr lang="en-US" altLang="zh-CN" sz="2400" dirty="0" smtClean="0">
                <a:solidFill>
                  <a:schemeClr val="bg1"/>
                </a:solidFill>
                <a:latin typeface="微软雅黑" panose="020B0503020204020204" pitchFamily="34" charset="-122"/>
                <a:ea typeface="微软雅黑" panose="020B0503020204020204" pitchFamily="34" charset="-122"/>
                <a:sym typeface="+mn-ea"/>
              </a:rPr>
              <a:t>.</a:t>
            </a:r>
            <a:r>
              <a:rPr lang="zh-CN" altLang="en-US" sz="2400" dirty="0" smtClean="0">
                <a:solidFill>
                  <a:schemeClr val="bg1"/>
                </a:solidFill>
                <a:latin typeface="微软雅黑" panose="020B0503020204020204" pitchFamily="34" charset="-122"/>
                <a:ea typeface="微软雅黑" panose="020B0503020204020204" pitchFamily="34" charset="-122"/>
                <a:sym typeface="+mn-ea"/>
              </a:rPr>
              <a:t>设计</a:t>
            </a:r>
            <a:endParaRPr lang="zh-CN" altLang="en-US" sz="2400"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2400" dirty="0" smtClean="0">
                <a:solidFill>
                  <a:schemeClr val="bg1"/>
                </a:solidFill>
                <a:latin typeface="微软雅黑" panose="020B0503020204020204" pitchFamily="34" charset="-122"/>
                <a:ea typeface="微软雅黑" panose="020B0503020204020204" pitchFamily="34" charset="-122"/>
              </a:rPr>
              <a:t>03.</a:t>
            </a:r>
            <a:r>
              <a:rPr lang="zh-CN" altLang="en-US" sz="2400" dirty="0" smtClean="0">
                <a:solidFill>
                  <a:schemeClr val="bg1"/>
                </a:solidFill>
                <a:latin typeface="微软雅黑" panose="020B0503020204020204" pitchFamily="34" charset="-122"/>
                <a:ea typeface="微软雅黑" panose="020B0503020204020204" pitchFamily="34" charset="-122"/>
                <a:sym typeface="+mn-ea"/>
              </a:rPr>
              <a:t>实现</a:t>
            </a:r>
            <a:endParaRPr lang="en-US" altLang="zh-CN" sz="2400"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2400" dirty="0" smtClean="0">
                <a:solidFill>
                  <a:schemeClr val="bg1"/>
                </a:solidFill>
                <a:latin typeface="微软雅黑" panose="020B0503020204020204" pitchFamily="34" charset="-122"/>
                <a:ea typeface="微软雅黑" panose="020B0503020204020204" pitchFamily="34" charset="-122"/>
              </a:rPr>
              <a:t>04.</a:t>
            </a:r>
            <a:r>
              <a:rPr lang="zh-CN" altLang="en-US" sz="2400" dirty="0" smtClean="0">
                <a:solidFill>
                  <a:schemeClr val="bg1"/>
                </a:solidFill>
                <a:latin typeface="微软雅黑" panose="020B0503020204020204" pitchFamily="34" charset="-122"/>
                <a:ea typeface="微软雅黑" panose="020B0503020204020204" pitchFamily="34" charset="-122"/>
                <a:sym typeface="+mn-ea"/>
              </a:rPr>
              <a:t>软件测试演示与</a:t>
            </a:r>
            <a:r>
              <a:rPr lang="zh-CN" altLang="en-US" sz="2400" dirty="0" smtClean="0">
                <a:solidFill>
                  <a:schemeClr val="bg1"/>
                </a:solidFill>
                <a:latin typeface="微软雅黑" panose="020B0503020204020204" pitchFamily="34" charset="-122"/>
                <a:ea typeface="微软雅黑" panose="020B0503020204020204" pitchFamily="34" charset="-122"/>
              </a:rPr>
              <a:t>可视化展示</a:t>
            </a:r>
            <a:endParaRPr lang="en-US" altLang="zh-CN" sz="2400"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2400" dirty="0" smtClean="0">
                <a:solidFill>
                  <a:schemeClr val="bg1"/>
                </a:solidFill>
                <a:latin typeface="微软雅黑" panose="020B0503020204020204" pitchFamily="34" charset="-122"/>
                <a:ea typeface="微软雅黑" panose="020B0503020204020204" pitchFamily="34" charset="-122"/>
              </a:rPr>
              <a:t>05.</a:t>
            </a:r>
            <a:r>
              <a:rPr lang="zh-CN" altLang="en-US" sz="2400" dirty="0" smtClean="0">
                <a:solidFill>
                  <a:schemeClr val="bg1"/>
                </a:solidFill>
                <a:latin typeface="微软雅黑" panose="020B0503020204020204" pitchFamily="34" charset="-122"/>
                <a:ea typeface="微软雅黑" panose="020B0503020204020204" pitchFamily="34" charset="-122"/>
              </a:rPr>
              <a:t>总结及心得体会</a:t>
            </a:r>
            <a:endParaRPr lang="zh-CN" altLang="en-US" sz="2400" dirty="0" smtClean="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5072931" y="1001909"/>
            <a:ext cx="2022763"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目录</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966855" y="1745822"/>
            <a:ext cx="2258289" cy="461665"/>
          </a:xfrm>
          <a:prstGeom prst="rect">
            <a:avLst/>
          </a:prstGeom>
          <a:noFill/>
        </p:spPr>
        <p:txBody>
          <a:bodyPr wrap="square" rtlCol="0">
            <a:spAutoFit/>
          </a:bodyPr>
          <a:lstStyle/>
          <a:p>
            <a:pPr algn="ctr"/>
            <a:r>
              <a:rPr lang="en-US" altLang="zh-CN" sz="2400" dirty="0" smtClean="0">
                <a:solidFill>
                  <a:schemeClr val="bg1"/>
                </a:solidFill>
                <a:latin typeface="微软雅黑" panose="020B0503020204020204" pitchFamily="34" charset="-122"/>
                <a:ea typeface="微软雅黑" panose="020B0503020204020204" pitchFamily="34" charset="-122"/>
              </a:rPr>
              <a:t>Contents</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5" name="矩形 4"/>
          <p:cNvSpPr/>
          <p:nvPr/>
        </p:nvSpPr>
        <p:spPr>
          <a:xfrm>
            <a:off x="4028045" y="1576444"/>
            <a:ext cx="4135910" cy="372271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735371" y="-26709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633771" y="188171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453718" y="-270734"/>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352118" y="1878068"/>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313951" y="1968876"/>
            <a:ext cx="1564096" cy="1564096"/>
            <a:chOff x="5313952" y="1347584"/>
            <a:chExt cx="1564096" cy="1564096"/>
          </a:xfrm>
        </p:grpSpPr>
        <p:grpSp>
          <p:nvGrpSpPr>
            <p:cNvPr id="25" name="组合 24"/>
            <p:cNvGrpSpPr/>
            <p:nvPr/>
          </p:nvGrpSpPr>
          <p:grpSpPr>
            <a:xfrm>
              <a:off x="5313952" y="1347584"/>
              <a:ext cx="1564096" cy="1564096"/>
              <a:chOff x="4767578" y="1848961"/>
              <a:chExt cx="2656842" cy="2656842"/>
            </a:xfrm>
          </p:grpSpPr>
          <p:sp>
            <p:nvSpPr>
              <p:cNvPr id="27" name="矩形 26"/>
              <p:cNvSpPr/>
              <p:nvPr/>
            </p:nvSpPr>
            <p:spPr>
              <a:xfrm>
                <a:off x="4767578" y="1848961"/>
                <a:ext cx="2656842" cy="265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5519057" y="1621801"/>
              <a:ext cx="1153886" cy="1015663"/>
            </a:xfrm>
            <a:prstGeom prst="rect">
              <a:avLst/>
            </a:prstGeom>
            <a:noFill/>
          </p:spPr>
          <p:txBody>
            <a:bodyPr wrap="square" rtlCol="0">
              <a:spAutoFit/>
            </a:bodyPr>
            <a:lstStyle/>
            <a:p>
              <a:pPr algn="ctr"/>
              <a:r>
                <a:rPr lang="en-US" altLang="zh-CN" sz="60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60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29" name="文本框 28"/>
          <p:cNvSpPr txBox="1"/>
          <p:nvPr/>
        </p:nvSpPr>
        <p:spPr>
          <a:xfrm>
            <a:off x="3616035" y="3972505"/>
            <a:ext cx="4959929" cy="58356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项目设计与需求分析</a:t>
            </a:r>
            <a:endParaRPr lang="zh-CN" altLang="en-US" sz="3200" b="1" dirty="0" smtClean="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584946" y="4557280"/>
            <a:ext cx="5022106" cy="398779"/>
          </a:xfrm>
          <a:prstGeom prst="snip1Rect">
            <a:avLst>
              <a:gd name="adj" fmla="val 0"/>
            </a:avLst>
          </a:prstGeom>
          <a:noFill/>
          <a:ln w="28575">
            <a:noFill/>
          </a:ln>
        </p:spPr>
        <p:txBody>
          <a:bodyPr wrap="square" rtlCol="0">
            <a:spAutoFit/>
          </a:bodyPr>
          <a:lstStyle/>
          <a:p>
            <a:pPr algn="ctr"/>
            <a:r>
              <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rPr>
              <a:t> Project Design and Requirement Analysis</a:t>
            </a:r>
            <a:endPar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31" name="等腰三角形 30"/>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700824" y="192670"/>
            <a:ext cx="640080" cy="645160"/>
          </a:xfrm>
          <a:prstGeom prst="rect">
            <a:avLst/>
          </a:prstGeom>
        </p:spPr>
        <p:txBody>
          <a:bodyPr wrap="none">
            <a:spAutoFit/>
          </a:bodyPr>
          <a:lstStyle/>
          <a:p>
            <a:pPr algn="l">
              <a:lnSpc>
                <a:spcPct val="200000"/>
              </a:lnSpc>
            </a:pPr>
            <a:r>
              <a:rPr lang="zh-CN" altLang="en-US" dirty="0" smtClean="0">
                <a:solidFill>
                  <a:schemeClr val="bg1"/>
                </a:solidFill>
                <a:latin typeface="微软雅黑" panose="020B0503020204020204" pitchFamily="34" charset="-122"/>
                <a:ea typeface="微软雅黑" panose="020B0503020204020204" pitchFamily="34" charset="-122"/>
                <a:sym typeface="+mn-ea"/>
              </a:rPr>
              <a:t>摘要</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479550" y="816610"/>
            <a:ext cx="1247140" cy="337184"/>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rPr>
              <a:t> Abstract</a:t>
            </a: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10" name="文本框 9"/>
          <p:cNvSpPr txBox="1"/>
          <p:nvPr/>
        </p:nvSpPr>
        <p:spPr>
          <a:xfrm>
            <a:off x="6287770" y="2085975"/>
            <a:ext cx="5393055" cy="4014470"/>
          </a:xfrm>
          <a:prstGeom prst="rect">
            <a:avLst/>
          </a:prstGeom>
          <a:noFill/>
        </p:spPr>
        <p:txBody>
          <a:bodyPr wrap="square" rtlCol="0">
            <a:noAutofit/>
          </a:bodyPr>
          <a:lstStyle/>
          <a:p>
            <a:pPr algn="just">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随着互联网规模的不断扩大，信息的获取和利用已成为企业和个人的重要需求。网络爬虫作为一种自动化工具，能够从互联网上抓取大量数据，并为用户提供便捷的信息服务，在信息检索、数据挖掘、商业竞争等领域发挥着越来越重要的作用。然而，随着爬虫技术的不断成熟，一些网站开始采取各种手段来阻止爬虫的访问，以保护自身的利益和数据安全。这就促使了对反爬虫技术的研究与应用。</a:t>
            </a: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在这个背景下，网络爬虫和反爬虫技术之间的较量成为了互联网领域一个备受关注的话题。爬虫工程师不断改进爬虫算法，以应对网站的反爬虫措施；而网站管理员也在不断升级反爬虫技术，以保护自己的数据和服务。因此，深入研究网络爬虫和反爬虫技术，对于理解互联网信息采集与保护的机制，具有重要的理论和实践意义。</a:t>
            </a: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本项目采用Selenium技术，实现了自动化爬取京东网站口红商品信息的功能。其主要功能包括打开京东网站，通过扫码登录访问网站，通过模拟用户在搜索框输入关键字，实现跳转到商品信息的页面，实现商品信息的批量抓取，通过模拟滚动和翻页操作，实现了加载更多商品信息的功能。并将结果保存至CSV文件中。其特点是操作简便，可实现数据采集，有效节省了用户的时间和精力。</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5689427" y="2500715"/>
            <a:ext cx="0" cy="313082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0" name="图片 99"/>
          <p:cNvPicPr/>
          <p:nvPr/>
        </p:nvPicPr>
        <p:blipFill>
          <a:blip r:embed="rId1"/>
          <a:stretch>
            <a:fillRect/>
          </a:stretch>
        </p:blipFill>
        <p:spPr>
          <a:xfrm>
            <a:off x="699135" y="2501265"/>
            <a:ext cx="4323715" cy="3131185"/>
          </a:xfrm>
          <a:prstGeom prst="rect">
            <a:avLst/>
          </a:prstGeom>
          <a:noFill/>
          <a:ln w="9525">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700824" y="192670"/>
            <a:ext cx="1554480" cy="645160"/>
          </a:xfrm>
          <a:prstGeom prst="rect">
            <a:avLst/>
          </a:prstGeom>
        </p:spPr>
        <p:txBody>
          <a:bodyPr wrap="none">
            <a:spAutoFit/>
          </a:bodyPr>
          <a:lstStyle/>
          <a:p>
            <a:pPr algn="l">
              <a:lnSpc>
                <a:spcPct val="200000"/>
              </a:lnSpc>
            </a:pPr>
            <a:r>
              <a:rPr lang="zh-CN" altLang="en-US" dirty="0">
                <a:solidFill>
                  <a:schemeClr val="bg1"/>
                </a:solidFill>
                <a:latin typeface="微软雅黑" panose="020B0503020204020204" pitchFamily="34" charset="-122"/>
                <a:ea typeface="微软雅黑" panose="020B0503020204020204" pitchFamily="34" charset="-122"/>
                <a:sym typeface="+mn-ea"/>
              </a:rPr>
              <a:t>爬虫需求分析</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598805" y="816610"/>
            <a:ext cx="4469765" cy="337184"/>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Crawler Demand Analysis</a:t>
            </a:r>
            <a:endParaRPr lang="zh-CN" altLang="en-US" sz="1600" dirty="0">
              <a:ln>
                <a:solidFill>
                  <a:srgbClr val="00762F"/>
                </a:solidFill>
              </a:ln>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90" name="圆角矩形 59"/>
          <p:cNvSpPr/>
          <p:nvPr>
            <p:custDataLst>
              <p:tags r:id="rId1"/>
            </p:custDataLst>
          </p:nvPr>
        </p:nvSpPr>
        <p:spPr>
          <a:xfrm rot="19972245">
            <a:off x="734138" y="3007857"/>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15"/>
          <p:cNvSpPr txBox="1"/>
          <p:nvPr>
            <p:custDataLst>
              <p:tags r:id="rId2"/>
            </p:custDataLst>
          </p:nvPr>
        </p:nvSpPr>
        <p:spPr>
          <a:xfrm rot="19868373">
            <a:off x="710065" y="2974988"/>
            <a:ext cx="541803"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01</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92" name="流程图: 延期 46"/>
          <p:cNvSpPr/>
          <p:nvPr>
            <p:custDataLst>
              <p:tags r:id="rId3"/>
            </p:custDataLst>
          </p:nvPr>
        </p:nvSpPr>
        <p:spPr>
          <a:xfrm rot="5400000">
            <a:off x="1530720" y="2196289"/>
            <a:ext cx="642517" cy="1547755"/>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流程图: 延期 45"/>
          <p:cNvSpPr/>
          <p:nvPr>
            <p:custDataLst>
              <p:tags r:id="rId4"/>
            </p:custDataLst>
          </p:nvPr>
        </p:nvSpPr>
        <p:spPr>
          <a:xfrm rot="5400000">
            <a:off x="1530720" y="2025199"/>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流程图: 延期 44"/>
          <p:cNvSpPr/>
          <p:nvPr>
            <p:custDataLst>
              <p:tags r:id="rId5"/>
            </p:custDataLst>
          </p:nvPr>
        </p:nvSpPr>
        <p:spPr>
          <a:xfrm rot="5400000">
            <a:off x="1530720" y="1850223"/>
            <a:ext cx="642517" cy="1547755"/>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流程图: 延期 43"/>
          <p:cNvSpPr/>
          <p:nvPr>
            <p:custDataLst>
              <p:tags r:id="rId6"/>
            </p:custDataLst>
          </p:nvPr>
        </p:nvSpPr>
        <p:spPr>
          <a:xfrm rot="5400000">
            <a:off x="1530720" y="1675244"/>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流程图: 延期 42"/>
          <p:cNvSpPr/>
          <p:nvPr>
            <p:custDataLst>
              <p:tags r:id="rId7"/>
            </p:custDataLst>
          </p:nvPr>
        </p:nvSpPr>
        <p:spPr>
          <a:xfrm rot="5400000">
            <a:off x="1565897" y="1535444"/>
            <a:ext cx="572163" cy="1547755"/>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26"/>
          <p:cNvSpPr>
            <a:spLocks noChangeAspect="1"/>
          </p:cNvSpPr>
          <p:nvPr>
            <p:custDataLst>
              <p:tags r:id="rId8"/>
            </p:custDataLst>
          </p:nvPr>
        </p:nvSpPr>
        <p:spPr>
          <a:xfrm>
            <a:off x="1075371" y="1645381"/>
            <a:ext cx="1550484" cy="773893"/>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04"/>
          <p:cNvSpPr>
            <a:spLocks noChangeArrowheads="1"/>
          </p:cNvSpPr>
          <p:nvPr>
            <p:custDataLst>
              <p:tags r:id="rId9"/>
            </p:custDataLst>
          </p:nvPr>
        </p:nvSpPr>
        <p:spPr bwMode="auto">
          <a:xfrm>
            <a:off x="1327947" y="1857109"/>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03" name="圆角矩形 86"/>
          <p:cNvSpPr/>
          <p:nvPr>
            <p:custDataLst>
              <p:tags r:id="rId10"/>
            </p:custDataLst>
          </p:nvPr>
        </p:nvSpPr>
        <p:spPr>
          <a:xfrm rot="19972245">
            <a:off x="5306736" y="3007857"/>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TextBox 26"/>
          <p:cNvSpPr txBox="1"/>
          <p:nvPr>
            <p:custDataLst>
              <p:tags r:id="rId11"/>
            </p:custDataLst>
          </p:nvPr>
        </p:nvSpPr>
        <p:spPr>
          <a:xfrm rot="19908406">
            <a:off x="5268594" y="2984367"/>
            <a:ext cx="541803"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02</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105" name="流程图: 延期 94"/>
          <p:cNvSpPr/>
          <p:nvPr>
            <p:custDataLst>
              <p:tags r:id="rId12"/>
            </p:custDataLst>
          </p:nvPr>
        </p:nvSpPr>
        <p:spPr>
          <a:xfrm rot="5400000">
            <a:off x="6103318" y="2196289"/>
            <a:ext cx="642517" cy="1547754"/>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流程图: 延期 95"/>
          <p:cNvSpPr/>
          <p:nvPr>
            <p:custDataLst>
              <p:tags r:id="rId13"/>
            </p:custDataLst>
          </p:nvPr>
        </p:nvSpPr>
        <p:spPr>
          <a:xfrm rot="5400000">
            <a:off x="6103318" y="2025199"/>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流程图: 延期 99"/>
          <p:cNvSpPr/>
          <p:nvPr>
            <p:custDataLst>
              <p:tags r:id="rId14"/>
            </p:custDataLst>
          </p:nvPr>
        </p:nvSpPr>
        <p:spPr>
          <a:xfrm rot="5400000">
            <a:off x="6103318" y="1850223"/>
            <a:ext cx="642517" cy="1547754"/>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流程图: 延期 102"/>
          <p:cNvSpPr/>
          <p:nvPr>
            <p:custDataLst>
              <p:tags r:id="rId15"/>
            </p:custDataLst>
          </p:nvPr>
        </p:nvSpPr>
        <p:spPr>
          <a:xfrm rot="5400000">
            <a:off x="6103318" y="1675244"/>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流程图: 延期 105"/>
          <p:cNvSpPr/>
          <p:nvPr>
            <p:custDataLst>
              <p:tags r:id="rId16"/>
            </p:custDataLst>
          </p:nvPr>
        </p:nvSpPr>
        <p:spPr>
          <a:xfrm rot="5400000">
            <a:off x="6138495" y="1535444"/>
            <a:ext cx="572163" cy="1547754"/>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90"/>
          <p:cNvSpPr>
            <a:spLocks noChangeAspect="1"/>
          </p:cNvSpPr>
          <p:nvPr>
            <p:custDataLst>
              <p:tags r:id="rId17"/>
            </p:custDataLst>
          </p:nvPr>
        </p:nvSpPr>
        <p:spPr>
          <a:xfrm>
            <a:off x="5650698" y="1645676"/>
            <a:ext cx="1547755" cy="773894"/>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Freeform 104"/>
          <p:cNvSpPr>
            <a:spLocks noChangeArrowheads="1"/>
          </p:cNvSpPr>
          <p:nvPr>
            <p:custDataLst>
              <p:tags r:id="rId18"/>
            </p:custDataLst>
          </p:nvPr>
        </p:nvSpPr>
        <p:spPr bwMode="auto">
          <a:xfrm>
            <a:off x="5956402" y="1895943"/>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16" name="圆角矩形 107"/>
          <p:cNvSpPr/>
          <p:nvPr>
            <p:custDataLst>
              <p:tags r:id="rId19"/>
            </p:custDataLst>
          </p:nvPr>
        </p:nvSpPr>
        <p:spPr>
          <a:xfrm rot="19972245">
            <a:off x="2732312" y="4824937"/>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5"/>
          <p:cNvSpPr txBox="1"/>
          <p:nvPr>
            <p:custDataLst>
              <p:tags r:id="rId20"/>
            </p:custDataLst>
          </p:nvPr>
        </p:nvSpPr>
        <p:spPr>
          <a:xfrm rot="19981978">
            <a:off x="2699489" y="4799102"/>
            <a:ext cx="541803"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03</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118" name="流程图: 延期 114"/>
          <p:cNvSpPr/>
          <p:nvPr>
            <p:custDataLst>
              <p:tags r:id="rId21"/>
            </p:custDataLst>
          </p:nvPr>
        </p:nvSpPr>
        <p:spPr>
          <a:xfrm rot="5400000">
            <a:off x="3528894" y="4013368"/>
            <a:ext cx="642517" cy="1547755"/>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流程图: 延期 115"/>
          <p:cNvSpPr/>
          <p:nvPr>
            <p:custDataLst>
              <p:tags r:id="rId22"/>
            </p:custDataLst>
          </p:nvPr>
        </p:nvSpPr>
        <p:spPr>
          <a:xfrm rot="5400000">
            <a:off x="3528894" y="3842279"/>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流程图: 延期 116"/>
          <p:cNvSpPr/>
          <p:nvPr>
            <p:custDataLst>
              <p:tags r:id="rId23"/>
            </p:custDataLst>
          </p:nvPr>
        </p:nvSpPr>
        <p:spPr>
          <a:xfrm rot="5400000">
            <a:off x="3528894" y="3667301"/>
            <a:ext cx="642517" cy="1547755"/>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流程图: 延期 117"/>
          <p:cNvSpPr/>
          <p:nvPr>
            <p:custDataLst>
              <p:tags r:id="rId24"/>
            </p:custDataLst>
          </p:nvPr>
        </p:nvSpPr>
        <p:spPr>
          <a:xfrm rot="5400000">
            <a:off x="3528894" y="3492324"/>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流程图: 延期 118"/>
          <p:cNvSpPr/>
          <p:nvPr>
            <p:custDataLst>
              <p:tags r:id="rId25"/>
            </p:custDataLst>
          </p:nvPr>
        </p:nvSpPr>
        <p:spPr>
          <a:xfrm rot="5400000">
            <a:off x="3564071" y="3352523"/>
            <a:ext cx="572163" cy="1547755"/>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10"/>
          <p:cNvSpPr>
            <a:spLocks noChangeAspect="1"/>
          </p:cNvSpPr>
          <p:nvPr>
            <p:custDataLst>
              <p:tags r:id="rId26"/>
            </p:custDataLst>
          </p:nvPr>
        </p:nvSpPr>
        <p:spPr>
          <a:xfrm>
            <a:off x="3076274" y="3460410"/>
            <a:ext cx="1547755" cy="773894"/>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Freeform 104"/>
          <p:cNvSpPr>
            <a:spLocks noChangeArrowheads="1"/>
          </p:cNvSpPr>
          <p:nvPr>
            <p:custDataLst>
              <p:tags r:id="rId27"/>
            </p:custDataLst>
          </p:nvPr>
        </p:nvSpPr>
        <p:spPr bwMode="auto">
          <a:xfrm>
            <a:off x="3369024" y="3701024"/>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29" name="圆角矩形 120"/>
          <p:cNvSpPr/>
          <p:nvPr>
            <p:custDataLst>
              <p:tags r:id="rId28"/>
            </p:custDataLst>
          </p:nvPr>
        </p:nvSpPr>
        <p:spPr>
          <a:xfrm rot="19972245">
            <a:off x="7451997" y="4884478"/>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TextBox 40"/>
          <p:cNvSpPr txBox="1"/>
          <p:nvPr>
            <p:custDataLst>
              <p:tags r:id="rId29"/>
            </p:custDataLst>
          </p:nvPr>
        </p:nvSpPr>
        <p:spPr>
          <a:xfrm rot="19937558">
            <a:off x="7395210" y="4862195"/>
            <a:ext cx="566420"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a:t>
            </a:r>
            <a:endParaRPr lang="en-US" altLang="zh-CN" sz="2400" dirty="0" smtClean="0">
              <a:solidFill>
                <a:srgbClr val="2BBB99"/>
              </a:solidFill>
              <a:latin typeface="Algerian" panose="04020705040A02060702" pitchFamily="82" charset="0"/>
              <a:ea typeface="方正粗圆简体" pitchFamily="65" charset="-122"/>
              <a:cs typeface="Aharoni" pitchFamily="2" charset="-79"/>
            </a:endParaRPr>
          </a:p>
          <a:p>
            <a:r>
              <a:rPr lang="en-US" altLang="zh-CN" sz="2400" dirty="0" smtClean="0">
                <a:solidFill>
                  <a:srgbClr val="2BBB99"/>
                </a:solidFill>
                <a:latin typeface="Algerian" panose="04020705040A02060702" pitchFamily="82" charset="0"/>
                <a:ea typeface="方正粗圆简体" pitchFamily="65" charset="-122"/>
                <a:cs typeface="Aharoni" pitchFamily="2" charset="-79"/>
              </a:rPr>
              <a:t>4</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131" name="流程图: 延期 127"/>
          <p:cNvSpPr/>
          <p:nvPr>
            <p:custDataLst>
              <p:tags r:id="rId30"/>
            </p:custDataLst>
          </p:nvPr>
        </p:nvSpPr>
        <p:spPr>
          <a:xfrm rot="5400000">
            <a:off x="8248579" y="4072910"/>
            <a:ext cx="642517" cy="1547754"/>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流程图: 延期 128"/>
          <p:cNvSpPr/>
          <p:nvPr>
            <p:custDataLst>
              <p:tags r:id="rId31"/>
            </p:custDataLst>
          </p:nvPr>
        </p:nvSpPr>
        <p:spPr>
          <a:xfrm rot="5400000">
            <a:off x="8248579" y="3901820"/>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流程图: 延期 129"/>
          <p:cNvSpPr/>
          <p:nvPr>
            <p:custDataLst>
              <p:tags r:id="rId32"/>
            </p:custDataLst>
          </p:nvPr>
        </p:nvSpPr>
        <p:spPr>
          <a:xfrm rot="5400000">
            <a:off x="8248579" y="3726843"/>
            <a:ext cx="642517" cy="1547754"/>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流程图: 延期 130"/>
          <p:cNvSpPr/>
          <p:nvPr>
            <p:custDataLst>
              <p:tags r:id="rId33"/>
            </p:custDataLst>
          </p:nvPr>
        </p:nvSpPr>
        <p:spPr>
          <a:xfrm rot="5400000">
            <a:off x="8248579" y="3551865"/>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流程图: 延期 131"/>
          <p:cNvSpPr/>
          <p:nvPr>
            <p:custDataLst>
              <p:tags r:id="rId34"/>
            </p:custDataLst>
          </p:nvPr>
        </p:nvSpPr>
        <p:spPr>
          <a:xfrm rot="5400000">
            <a:off x="8283756" y="3412065"/>
            <a:ext cx="572163" cy="1547754"/>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23"/>
          <p:cNvSpPr>
            <a:spLocks noChangeAspect="1"/>
          </p:cNvSpPr>
          <p:nvPr>
            <p:custDataLst>
              <p:tags r:id="rId35"/>
            </p:custDataLst>
          </p:nvPr>
        </p:nvSpPr>
        <p:spPr>
          <a:xfrm>
            <a:off x="7795960" y="3522297"/>
            <a:ext cx="1547754" cy="773894"/>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Freeform 104"/>
          <p:cNvSpPr>
            <a:spLocks noChangeArrowheads="1"/>
          </p:cNvSpPr>
          <p:nvPr>
            <p:custDataLst>
              <p:tags r:id="rId36"/>
            </p:custDataLst>
          </p:nvPr>
        </p:nvSpPr>
        <p:spPr bwMode="auto">
          <a:xfrm>
            <a:off x="8104740" y="3760575"/>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37" name="文本框 136"/>
          <p:cNvSpPr txBox="1"/>
          <p:nvPr>
            <p:custDataLst>
              <p:tags r:id="rId37"/>
            </p:custDataLst>
          </p:nvPr>
        </p:nvSpPr>
        <p:spPr>
          <a:xfrm>
            <a:off x="1022350" y="3622675"/>
            <a:ext cx="1602740" cy="1023620"/>
          </a:xfrm>
          <a:prstGeom prst="rect">
            <a:avLst/>
          </a:prstGeom>
          <a:noFill/>
        </p:spPr>
        <p:txBody>
          <a:bodyPr wrap="square" rtlCol="0">
            <a:no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确定需要爬取的数据源，包括网站、API接口等。需要考虑数据的类型、数量和质量。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8" name="文本框 137"/>
          <p:cNvSpPr txBox="1"/>
          <p:nvPr>
            <p:custDataLst>
              <p:tags r:id="rId38"/>
            </p:custDataLst>
          </p:nvPr>
        </p:nvSpPr>
        <p:spPr>
          <a:xfrm>
            <a:off x="1022350" y="3367405"/>
            <a:ext cx="1878965" cy="33718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 数据源选择：</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40" name="文本框 139"/>
          <p:cNvSpPr txBox="1"/>
          <p:nvPr>
            <p:custDataLst>
              <p:tags r:id="rId39"/>
            </p:custDataLst>
          </p:nvPr>
        </p:nvSpPr>
        <p:spPr>
          <a:xfrm>
            <a:off x="5650865" y="3367405"/>
            <a:ext cx="2030095" cy="33718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数据获取方式：</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41" name="文本框 140"/>
          <p:cNvSpPr txBox="1"/>
          <p:nvPr>
            <p:custDataLst>
              <p:tags r:id="rId40"/>
            </p:custDataLst>
          </p:nvPr>
        </p:nvSpPr>
        <p:spPr>
          <a:xfrm>
            <a:off x="3183890" y="5450840"/>
            <a:ext cx="1884045" cy="1245235"/>
          </a:xfrm>
          <a:prstGeom prst="rect">
            <a:avLst/>
          </a:prstGeom>
          <a:noFill/>
        </p:spPr>
        <p:txBody>
          <a:bodyPr wrap="square" rtlCol="0">
            <a:sp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对爬取到的数据进行处理和清洗，去除重复数据、格式化数据等，然后选择合适的存储方式，如数据库存储、文件存储等。</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2" name="文本框 141"/>
          <p:cNvSpPr txBox="1"/>
          <p:nvPr>
            <p:custDataLst>
              <p:tags r:id="rId41"/>
            </p:custDataLst>
          </p:nvPr>
        </p:nvSpPr>
        <p:spPr>
          <a:xfrm>
            <a:off x="3183890" y="5194935"/>
            <a:ext cx="1920875" cy="33718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数据处理和存储：</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pic>
        <p:nvPicPr>
          <p:cNvPr id="156" name="图片 155"/>
          <p:cNvPicPr>
            <a:picLocks noChangeAspect="1"/>
          </p:cNvPicPr>
          <p:nvPr/>
        </p:nvPicPr>
        <p:blipFill>
          <a:blip r:embed="rId42"/>
          <a:stretch>
            <a:fillRect/>
          </a:stretch>
        </p:blipFill>
        <p:spPr>
          <a:xfrm>
            <a:off x="9084310" y="475615"/>
            <a:ext cx="2406650" cy="2403475"/>
          </a:xfrm>
          <a:prstGeom prst="rect">
            <a:avLst/>
          </a:prstGeom>
        </p:spPr>
      </p:pic>
      <p:sp>
        <p:nvSpPr>
          <p:cNvPr id="155" name="TextBox 40"/>
          <p:cNvSpPr txBox="1"/>
          <p:nvPr>
            <p:custDataLst>
              <p:tags r:id="rId43"/>
            </p:custDataLst>
          </p:nvPr>
        </p:nvSpPr>
        <p:spPr>
          <a:xfrm rot="19937558">
            <a:off x="9531350" y="2202815"/>
            <a:ext cx="1035050" cy="1066165"/>
          </a:xfrm>
          <a:prstGeom prst="rect">
            <a:avLst/>
          </a:prstGeom>
          <a:noFill/>
        </p:spPr>
        <p:txBody>
          <a:bodyPr wrap="square" rtlCol="0">
            <a:noAutofit/>
          </a:bodyPr>
          <a:p>
            <a:r>
              <a:rPr lang="en-US" altLang="zh-CN" sz="2400" dirty="0" smtClean="0">
                <a:solidFill>
                  <a:srgbClr val="2BBB99"/>
                </a:solidFill>
                <a:latin typeface="Algerian" panose="04020705040A02060702" pitchFamily="82" charset="0"/>
                <a:ea typeface="方正粗圆简体" pitchFamily="65" charset="-122"/>
                <a:cs typeface="Aharoni" pitchFamily="2" charset="-79"/>
              </a:rPr>
              <a:t>0</a:t>
            </a:r>
            <a:endParaRPr lang="en-US" altLang="zh-CN" sz="2400" dirty="0" smtClean="0">
              <a:solidFill>
                <a:srgbClr val="2BBB99"/>
              </a:solidFill>
              <a:latin typeface="Algerian" panose="04020705040A02060702" pitchFamily="82" charset="0"/>
              <a:ea typeface="方正粗圆简体" pitchFamily="65" charset="-122"/>
              <a:cs typeface="Aharoni" pitchFamily="2" charset="-79"/>
            </a:endParaRPr>
          </a:p>
          <a:p>
            <a:r>
              <a:rPr lang="en-US" altLang="zh-CN" sz="2400" dirty="0">
                <a:solidFill>
                  <a:srgbClr val="2BBB99"/>
                </a:solidFill>
                <a:latin typeface="Algerian" panose="04020705040A02060702" pitchFamily="82" charset="0"/>
                <a:ea typeface="方正粗圆简体" pitchFamily="65" charset="-122"/>
                <a:cs typeface="Aharoni" pitchFamily="2" charset="-79"/>
              </a:rPr>
              <a:t>5</a:t>
            </a:r>
            <a:endParaRPr lang="en-US" altLang="zh-CN" sz="2400" dirty="0">
              <a:solidFill>
                <a:srgbClr val="2BBB99"/>
              </a:solidFill>
              <a:latin typeface="Algerian" panose="04020705040A02060702" pitchFamily="82" charset="0"/>
              <a:ea typeface="方正粗圆简体" pitchFamily="65" charset="-122"/>
              <a:cs typeface="Aharoni" pitchFamily="2" charset="-79"/>
            </a:endParaRPr>
          </a:p>
        </p:txBody>
      </p:sp>
      <p:pic>
        <p:nvPicPr>
          <p:cNvPr id="158" name="图片 157"/>
          <p:cNvPicPr>
            <a:picLocks noChangeAspect="1"/>
          </p:cNvPicPr>
          <p:nvPr/>
        </p:nvPicPr>
        <p:blipFill>
          <a:blip r:embed="rId44"/>
          <a:stretch>
            <a:fillRect/>
          </a:stretch>
        </p:blipFill>
        <p:spPr>
          <a:xfrm>
            <a:off x="8776970" y="346075"/>
            <a:ext cx="565785" cy="2703195"/>
          </a:xfrm>
          <a:prstGeom prst="rect">
            <a:avLst/>
          </a:prstGeom>
        </p:spPr>
      </p:pic>
      <p:sp>
        <p:nvSpPr>
          <p:cNvPr id="166" name="文本框 165"/>
          <p:cNvSpPr txBox="1"/>
          <p:nvPr>
            <p:custDataLst>
              <p:tags r:id="rId45"/>
            </p:custDataLst>
          </p:nvPr>
        </p:nvSpPr>
        <p:spPr>
          <a:xfrm>
            <a:off x="7796530" y="5265420"/>
            <a:ext cx="1545590" cy="441960"/>
          </a:xfrm>
          <a:prstGeom prst="rect">
            <a:avLst/>
          </a:prstGeom>
          <a:noFill/>
        </p:spPr>
        <p:txBody>
          <a:bodyPr wrap="square" rtlCol="0">
            <a:noAutofit/>
          </a:bodyPr>
          <a:p>
            <a:r>
              <a:rPr lang="zh-CN" altLang="en-US" sz="1600" dirty="0" smtClean="0">
                <a:solidFill>
                  <a:schemeClr val="bg1"/>
                </a:solidFill>
                <a:latin typeface="微软雅黑" panose="020B0503020204020204" pitchFamily="34" charset="-122"/>
                <a:ea typeface="微软雅黑" panose="020B0503020204020204" pitchFamily="34" charset="-122"/>
              </a:rPr>
              <a:t>频率控制：</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68" name="文本框 167"/>
          <p:cNvSpPr txBox="1"/>
          <p:nvPr>
            <p:custDataLst>
              <p:tags r:id="rId46"/>
            </p:custDataLst>
          </p:nvPr>
        </p:nvSpPr>
        <p:spPr>
          <a:xfrm>
            <a:off x="9830435" y="2770505"/>
            <a:ext cx="1660525" cy="349885"/>
          </a:xfrm>
          <a:prstGeom prst="rect">
            <a:avLst/>
          </a:prstGeom>
          <a:noFill/>
        </p:spPr>
        <p:txBody>
          <a:bodyPr wrap="square" rtlCol="0">
            <a:no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异常处理：</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69" name="文本框 168"/>
          <p:cNvSpPr txBox="1"/>
          <p:nvPr>
            <p:custDataLst>
              <p:tags r:id="rId47"/>
            </p:custDataLst>
          </p:nvPr>
        </p:nvSpPr>
        <p:spPr>
          <a:xfrm>
            <a:off x="5650865" y="3700780"/>
            <a:ext cx="1583055" cy="1494790"/>
          </a:xfrm>
          <a:prstGeom prst="rect">
            <a:avLst/>
          </a:prstGeom>
          <a:noFill/>
        </p:spPr>
        <p:txBody>
          <a:bodyPr wrap="square" rtlCol="0">
            <a:noAutofit/>
          </a:bodyPr>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sz="1200" dirty="0">
                <a:solidFill>
                  <a:schemeClr val="bg1"/>
                </a:solidFill>
                <a:latin typeface="微软雅黑" panose="020B0503020204020204" pitchFamily="34" charset="-122"/>
                <a:ea typeface="微软雅黑" panose="020B0503020204020204" pitchFamily="34" charset="-122"/>
              </a:rPr>
              <a:t>选择合适的爬虫工具或框架，如Scrapy、Beautiful Soup、Selenium等，根据数据源的特点和需求选择合适的爬取方式。</a:t>
            </a:r>
            <a:endParaRPr sz="1200" dirty="0">
              <a:solidFill>
                <a:schemeClr val="bg1"/>
              </a:solidFill>
              <a:latin typeface="微软雅黑" panose="020B0503020204020204" pitchFamily="34" charset="-122"/>
              <a:ea typeface="微软雅黑" panose="020B0503020204020204" pitchFamily="34" charset="-122"/>
            </a:endParaRPr>
          </a:p>
        </p:txBody>
      </p:sp>
      <p:sp>
        <p:nvSpPr>
          <p:cNvPr id="170" name="文本框 169"/>
          <p:cNvSpPr txBox="1"/>
          <p:nvPr>
            <p:custDataLst>
              <p:tags r:id="rId48"/>
            </p:custDataLst>
          </p:nvPr>
        </p:nvSpPr>
        <p:spPr>
          <a:xfrm>
            <a:off x="7681595" y="5577840"/>
            <a:ext cx="1929765" cy="1014730"/>
          </a:xfrm>
          <a:prstGeom prst="rect">
            <a:avLst/>
          </a:prstGeom>
          <a:noFill/>
        </p:spPr>
        <p:txBody>
          <a:bodyPr wrap="square" rtlCol="0">
            <a:spAutoFit/>
          </a:bodyPr>
          <a:lstStyle/>
          <a:p>
            <a:pPr>
              <a:lnSpc>
                <a:spcPct val="125000"/>
              </a:lnSpc>
            </a:pPr>
            <a:r>
              <a:rPr lang="en-US" sz="1200" dirty="0">
                <a:solidFill>
                  <a:schemeClr val="bg1"/>
                </a:solidFill>
                <a:latin typeface="微软雅黑" panose="020B0503020204020204" pitchFamily="34" charset="-122"/>
                <a:ea typeface="微软雅黑" panose="020B0503020204020204" pitchFamily="34" charset="-122"/>
              </a:rPr>
              <a:t>      </a:t>
            </a:r>
            <a:r>
              <a:rPr sz="1200" dirty="0">
                <a:solidFill>
                  <a:schemeClr val="bg1"/>
                </a:solidFill>
                <a:latin typeface="微软雅黑" panose="020B0503020204020204" pitchFamily="34" charset="-122"/>
                <a:ea typeface="微软雅黑" panose="020B0503020204020204" pitchFamily="34" charset="-122"/>
              </a:rPr>
              <a:t>合理设置爬取频率，避免对目标网站造成过大的访问压力，同时防止被网站封禁IP。</a:t>
            </a:r>
            <a:endParaRPr sz="1200" dirty="0">
              <a:solidFill>
                <a:schemeClr val="bg1"/>
              </a:solidFill>
              <a:latin typeface="微软雅黑" panose="020B0503020204020204" pitchFamily="34" charset="-122"/>
              <a:ea typeface="微软雅黑" panose="020B0503020204020204" pitchFamily="34" charset="-122"/>
            </a:endParaRPr>
          </a:p>
        </p:txBody>
      </p:sp>
      <p:sp>
        <p:nvSpPr>
          <p:cNvPr id="171" name="文本框 170"/>
          <p:cNvSpPr txBox="1"/>
          <p:nvPr>
            <p:custDataLst>
              <p:tags r:id="rId49"/>
            </p:custDataLst>
          </p:nvPr>
        </p:nvSpPr>
        <p:spPr>
          <a:xfrm>
            <a:off x="9919335" y="3120390"/>
            <a:ext cx="1571625" cy="1564640"/>
          </a:xfrm>
          <a:prstGeom prst="rect">
            <a:avLst/>
          </a:prstGeom>
          <a:noFill/>
        </p:spPr>
        <p:txBody>
          <a:bodyPr wrap="square" rtlCol="0">
            <a:no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考虑可能出现的异常情况，如网络连接失败、页面结构变化等，编写相应的异常处理代码，保证爬虫的稳定性和健壮性。</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700824" y="192670"/>
            <a:ext cx="1783080" cy="645160"/>
          </a:xfrm>
          <a:prstGeom prst="rect">
            <a:avLst/>
          </a:prstGeom>
        </p:spPr>
        <p:txBody>
          <a:bodyPr wrap="none">
            <a:spAutoFit/>
          </a:bodyPr>
          <a:lstStyle/>
          <a:p>
            <a:pPr algn="l">
              <a:lnSpc>
                <a:spcPct val="200000"/>
              </a:lnSpc>
            </a:pPr>
            <a:r>
              <a:rPr lang="zh-CN" altLang="en-US" dirty="0">
                <a:solidFill>
                  <a:schemeClr val="bg1"/>
                </a:solidFill>
                <a:latin typeface="微软雅黑" panose="020B0503020204020204" pitchFamily="34" charset="-122"/>
                <a:ea typeface="微软雅黑" panose="020B0503020204020204" pitchFamily="34" charset="-122"/>
                <a:sym typeface="+mn-ea"/>
              </a:rPr>
              <a:t>反爬虫需求分析</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417955" y="816610"/>
            <a:ext cx="3857625" cy="583564"/>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Analysis of Anti Crawler Requirements</a:t>
            </a: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endParaRPr>
          </a:p>
          <a:p>
            <a:pPr algn="ct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endParaRPr>
          </a:p>
        </p:txBody>
      </p:sp>
      <p:sp>
        <p:nvSpPr>
          <p:cNvPr id="90" name="圆角矩形 59"/>
          <p:cNvSpPr/>
          <p:nvPr>
            <p:custDataLst>
              <p:tags r:id="rId1"/>
            </p:custDataLst>
          </p:nvPr>
        </p:nvSpPr>
        <p:spPr>
          <a:xfrm rot="19972245">
            <a:off x="734138" y="3007857"/>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15"/>
          <p:cNvSpPr txBox="1"/>
          <p:nvPr>
            <p:custDataLst>
              <p:tags r:id="rId2"/>
            </p:custDataLst>
          </p:nvPr>
        </p:nvSpPr>
        <p:spPr>
          <a:xfrm rot="19868373">
            <a:off x="710065" y="2974988"/>
            <a:ext cx="541803"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01</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92" name="流程图: 延期 46"/>
          <p:cNvSpPr/>
          <p:nvPr>
            <p:custDataLst>
              <p:tags r:id="rId3"/>
            </p:custDataLst>
          </p:nvPr>
        </p:nvSpPr>
        <p:spPr>
          <a:xfrm rot="5400000">
            <a:off x="1530720" y="2196289"/>
            <a:ext cx="642517" cy="1547755"/>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流程图: 延期 45"/>
          <p:cNvSpPr/>
          <p:nvPr>
            <p:custDataLst>
              <p:tags r:id="rId4"/>
            </p:custDataLst>
          </p:nvPr>
        </p:nvSpPr>
        <p:spPr>
          <a:xfrm rot="5400000">
            <a:off x="1530720" y="2025199"/>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流程图: 延期 44"/>
          <p:cNvSpPr/>
          <p:nvPr>
            <p:custDataLst>
              <p:tags r:id="rId5"/>
            </p:custDataLst>
          </p:nvPr>
        </p:nvSpPr>
        <p:spPr>
          <a:xfrm rot="5400000">
            <a:off x="1530720" y="1850223"/>
            <a:ext cx="642517" cy="1547755"/>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流程图: 延期 43"/>
          <p:cNvSpPr/>
          <p:nvPr>
            <p:custDataLst>
              <p:tags r:id="rId6"/>
            </p:custDataLst>
          </p:nvPr>
        </p:nvSpPr>
        <p:spPr>
          <a:xfrm rot="5400000">
            <a:off x="1530720" y="1675244"/>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流程图: 延期 42"/>
          <p:cNvSpPr/>
          <p:nvPr>
            <p:custDataLst>
              <p:tags r:id="rId7"/>
            </p:custDataLst>
          </p:nvPr>
        </p:nvSpPr>
        <p:spPr>
          <a:xfrm rot="5400000">
            <a:off x="1565897" y="1535444"/>
            <a:ext cx="572163" cy="1547755"/>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26"/>
          <p:cNvSpPr>
            <a:spLocks noChangeAspect="1"/>
          </p:cNvSpPr>
          <p:nvPr>
            <p:custDataLst>
              <p:tags r:id="rId8"/>
            </p:custDataLst>
          </p:nvPr>
        </p:nvSpPr>
        <p:spPr>
          <a:xfrm>
            <a:off x="1075371" y="1645381"/>
            <a:ext cx="1550484" cy="773893"/>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04"/>
          <p:cNvSpPr>
            <a:spLocks noChangeArrowheads="1"/>
          </p:cNvSpPr>
          <p:nvPr>
            <p:custDataLst>
              <p:tags r:id="rId9"/>
            </p:custDataLst>
          </p:nvPr>
        </p:nvSpPr>
        <p:spPr bwMode="auto">
          <a:xfrm>
            <a:off x="1327947" y="1857109"/>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03" name="圆角矩形 86"/>
          <p:cNvSpPr/>
          <p:nvPr>
            <p:custDataLst>
              <p:tags r:id="rId10"/>
            </p:custDataLst>
          </p:nvPr>
        </p:nvSpPr>
        <p:spPr>
          <a:xfrm rot="19972245">
            <a:off x="5306736" y="3007857"/>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TextBox 26"/>
          <p:cNvSpPr txBox="1"/>
          <p:nvPr>
            <p:custDataLst>
              <p:tags r:id="rId11"/>
            </p:custDataLst>
          </p:nvPr>
        </p:nvSpPr>
        <p:spPr>
          <a:xfrm rot="19908406">
            <a:off x="5268594" y="2984367"/>
            <a:ext cx="541803"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02</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105" name="流程图: 延期 94"/>
          <p:cNvSpPr/>
          <p:nvPr>
            <p:custDataLst>
              <p:tags r:id="rId12"/>
            </p:custDataLst>
          </p:nvPr>
        </p:nvSpPr>
        <p:spPr>
          <a:xfrm rot="5400000">
            <a:off x="6103318" y="2196289"/>
            <a:ext cx="642517" cy="1547754"/>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流程图: 延期 95"/>
          <p:cNvSpPr/>
          <p:nvPr>
            <p:custDataLst>
              <p:tags r:id="rId13"/>
            </p:custDataLst>
          </p:nvPr>
        </p:nvSpPr>
        <p:spPr>
          <a:xfrm rot="5400000">
            <a:off x="6103318" y="2025199"/>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流程图: 延期 99"/>
          <p:cNvSpPr/>
          <p:nvPr>
            <p:custDataLst>
              <p:tags r:id="rId14"/>
            </p:custDataLst>
          </p:nvPr>
        </p:nvSpPr>
        <p:spPr>
          <a:xfrm rot="5400000">
            <a:off x="6103318" y="1850223"/>
            <a:ext cx="642517" cy="1547754"/>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流程图: 延期 102"/>
          <p:cNvSpPr/>
          <p:nvPr>
            <p:custDataLst>
              <p:tags r:id="rId15"/>
            </p:custDataLst>
          </p:nvPr>
        </p:nvSpPr>
        <p:spPr>
          <a:xfrm rot="5400000">
            <a:off x="6103318" y="1675244"/>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流程图: 延期 105"/>
          <p:cNvSpPr/>
          <p:nvPr>
            <p:custDataLst>
              <p:tags r:id="rId16"/>
            </p:custDataLst>
          </p:nvPr>
        </p:nvSpPr>
        <p:spPr>
          <a:xfrm rot="5400000">
            <a:off x="6138495" y="1535444"/>
            <a:ext cx="572163" cy="1547754"/>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90"/>
          <p:cNvSpPr>
            <a:spLocks noChangeAspect="1"/>
          </p:cNvSpPr>
          <p:nvPr>
            <p:custDataLst>
              <p:tags r:id="rId17"/>
            </p:custDataLst>
          </p:nvPr>
        </p:nvSpPr>
        <p:spPr>
          <a:xfrm>
            <a:off x="5650698" y="1645676"/>
            <a:ext cx="1547755" cy="773894"/>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Freeform 104"/>
          <p:cNvSpPr>
            <a:spLocks noChangeArrowheads="1"/>
          </p:cNvSpPr>
          <p:nvPr>
            <p:custDataLst>
              <p:tags r:id="rId18"/>
            </p:custDataLst>
          </p:nvPr>
        </p:nvSpPr>
        <p:spPr bwMode="auto">
          <a:xfrm>
            <a:off x="5956402" y="1895943"/>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16" name="圆角矩形 107"/>
          <p:cNvSpPr/>
          <p:nvPr>
            <p:custDataLst>
              <p:tags r:id="rId19"/>
            </p:custDataLst>
          </p:nvPr>
        </p:nvSpPr>
        <p:spPr>
          <a:xfrm rot="19972245">
            <a:off x="2732312" y="4824937"/>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5"/>
          <p:cNvSpPr txBox="1"/>
          <p:nvPr>
            <p:custDataLst>
              <p:tags r:id="rId20"/>
            </p:custDataLst>
          </p:nvPr>
        </p:nvSpPr>
        <p:spPr>
          <a:xfrm rot="19981978">
            <a:off x="2699489" y="4799102"/>
            <a:ext cx="541803"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03</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118" name="流程图: 延期 114"/>
          <p:cNvSpPr/>
          <p:nvPr>
            <p:custDataLst>
              <p:tags r:id="rId21"/>
            </p:custDataLst>
          </p:nvPr>
        </p:nvSpPr>
        <p:spPr>
          <a:xfrm rot="5400000">
            <a:off x="3528894" y="4013368"/>
            <a:ext cx="642517" cy="1547755"/>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流程图: 延期 115"/>
          <p:cNvSpPr/>
          <p:nvPr>
            <p:custDataLst>
              <p:tags r:id="rId22"/>
            </p:custDataLst>
          </p:nvPr>
        </p:nvSpPr>
        <p:spPr>
          <a:xfrm rot="5400000">
            <a:off x="3528894" y="3842279"/>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流程图: 延期 116"/>
          <p:cNvSpPr/>
          <p:nvPr>
            <p:custDataLst>
              <p:tags r:id="rId23"/>
            </p:custDataLst>
          </p:nvPr>
        </p:nvSpPr>
        <p:spPr>
          <a:xfrm rot="5400000">
            <a:off x="3528894" y="3667301"/>
            <a:ext cx="642517" cy="1547755"/>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流程图: 延期 117"/>
          <p:cNvSpPr/>
          <p:nvPr>
            <p:custDataLst>
              <p:tags r:id="rId24"/>
            </p:custDataLst>
          </p:nvPr>
        </p:nvSpPr>
        <p:spPr>
          <a:xfrm rot="5400000">
            <a:off x="3528894" y="3492324"/>
            <a:ext cx="642517" cy="1547755"/>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流程图: 延期 118"/>
          <p:cNvSpPr/>
          <p:nvPr>
            <p:custDataLst>
              <p:tags r:id="rId25"/>
            </p:custDataLst>
          </p:nvPr>
        </p:nvSpPr>
        <p:spPr>
          <a:xfrm rot="5400000">
            <a:off x="3564071" y="3352523"/>
            <a:ext cx="572163" cy="1547755"/>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10"/>
          <p:cNvSpPr>
            <a:spLocks noChangeAspect="1"/>
          </p:cNvSpPr>
          <p:nvPr>
            <p:custDataLst>
              <p:tags r:id="rId26"/>
            </p:custDataLst>
          </p:nvPr>
        </p:nvSpPr>
        <p:spPr>
          <a:xfrm>
            <a:off x="3076274" y="3460410"/>
            <a:ext cx="1547755" cy="773894"/>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Freeform 104"/>
          <p:cNvSpPr>
            <a:spLocks noChangeArrowheads="1"/>
          </p:cNvSpPr>
          <p:nvPr>
            <p:custDataLst>
              <p:tags r:id="rId27"/>
            </p:custDataLst>
          </p:nvPr>
        </p:nvSpPr>
        <p:spPr bwMode="auto">
          <a:xfrm>
            <a:off x="3369024" y="3701024"/>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29" name="圆角矩形 120"/>
          <p:cNvSpPr/>
          <p:nvPr>
            <p:custDataLst>
              <p:tags r:id="rId28"/>
            </p:custDataLst>
          </p:nvPr>
        </p:nvSpPr>
        <p:spPr>
          <a:xfrm rot="19972245">
            <a:off x="7451997" y="4884478"/>
            <a:ext cx="687925" cy="29948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TextBox 40"/>
          <p:cNvSpPr txBox="1"/>
          <p:nvPr>
            <p:custDataLst>
              <p:tags r:id="rId29"/>
            </p:custDataLst>
          </p:nvPr>
        </p:nvSpPr>
        <p:spPr>
          <a:xfrm rot="19937558">
            <a:off x="7395210" y="4862195"/>
            <a:ext cx="566420" cy="829945"/>
          </a:xfrm>
          <a:prstGeom prst="rect">
            <a:avLst/>
          </a:prstGeom>
          <a:noFill/>
        </p:spPr>
        <p:txBody>
          <a:bodyPr wrap="square" rtlCol="0">
            <a:spAutoFit/>
          </a:bodyPr>
          <a:lstStyle/>
          <a:p>
            <a:r>
              <a:rPr lang="en-US" altLang="zh-CN" sz="2400" dirty="0" smtClean="0">
                <a:solidFill>
                  <a:srgbClr val="2BBB99"/>
                </a:solidFill>
                <a:latin typeface="Algerian" panose="04020705040A02060702" pitchFamily="82" charset="0"/>
                <a:ea typeface="方正粗圆简体" pitchFamily="65" charset="-122"/>
                <a:cs typeface="Aharoni" pitchFamily="2" charset="-79"/>
              </a:rPr>
              <a:t>0</a:t>
            </a:r>
            <a:endParaRPr lang="en-US" altLang="zh-CN" sz="2400" dirty="0" smtClean="0">
              <a:solidFill>
                <a:srgbClr val="2BBB99"/>
              </a:solidFill>
              <a:latin typeface="Algerian" panose="04020705040A02060702" pitchFamily="82" charset="0"/>
              <a:ea typeface="方正粗圆简体" pitchFamily="65" charset="-122"/>
              <a:cs typeface="Aharoni" pitchFamily="2" charset="-79"/>
            </a:endParaRPr>
          </a:p>
          <a:p>
            <a:r>
              <a:rPr lang="en-US" altLang="zh-CN" sz="2400" dirty="0" smtClean="0">
                <a:solidFill>
                  <a:srgbClr val="2BBB99"/>
                </a:solidFill>
                <a:latin typeface="Algerian" panose="04020705040A02060702" pitchFamily="82" charset="0"/>
                <a:ea typeface="方正粗圆简体" pitchFamily="65" charset="-122"/>
                <a:cs typeface="Aharoni" pitchFamily="2" charset="-79"/>
              </a:rPr>
              <a:t>4</a:t>
            </a:r>
            <a:endParaRPr lang="zh-CN" altLang="en-US" sz="2400" dirty="0">
              <a:solidFill>
                <a:srgbClr val="2BBB99"/>
              </a:solidFill>
              <a:latin typeface="Algerian" panose="04020705040A02060702" pitchFamily="82" charset="0"/>
              <a:ea typeface="方正粗圆简体" pitchFamily="65" charset="-122"/>
              <a:cs typeface="Aharoni" pitchFamily="2" charset="-79"/>
            </a:endParaRPr>
          </a:p>
        </p:txBody>
      </p:sp>
      <p:sp>
        <p:nvSpPr>
          <p:cNvPr id="131" name="流程图: 延期 127"/>
          <p:cNvSpPr/>
          <p:nvPr>
            <p:custDataLst>
              <p:tags r:id="rId30"/>
            </p:custDataLst>
          </p:nvPr>
        </p:nvSpPr>
        <p:spPr>
          <a:xfrm rot="5400000">
            <a:off x="8248579" y="4072910"/>
            <a:ext cx="642517" cy="1547754"/>
          </a:xfrm>
          <a:prstGeom prst="flowChartDelay">
            <a:avLst/>
          </a:prstGeom>
          <a:solidFill>
            <a:srgbClr val="089DA3"/>
          </a:solidFill>
          <a:ln>
            <a:solidFill>
              <a:schemeClr val="bg1"/>
            </a:solidFill>
          </a:ln>
          <a:effectLst>
            <a:outerShdw blurRad="215900" dist="101600" dir="5400000" sx="91000" sy="91000" algn="t" rotWithShape="0">
              <a:schemeClr val="bg2">
                <a:lumMod val="1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流程图: 延期 128"/>
          <p:cNvSpPr/>
          <p:nvPr>
            <p:custDataLst>
              <p:tags r:id="rId31"/>
            </p:custDataLst>
          </p:nvPr>
        </p:nvSpPr>
        <p:spPr>
          <a:xfrm rot="5400000">
            <a:off x="8248579" y="3901820"/>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流程图: 延期 129"/>
          <p:cNvSpPr/>
          <p:nvPr>
            <p:custDataLst>
              <p:tags r:id="rId32"/>
            </p:custDataLst>
          </p:nvPr>
        </p:nvSpPr>
        <p:spPr>
          <a:xfrm rot="5400000">
            <a:off x="8248579" y="3726843"/>
            <a:ext cx="642517" cy="1547754"/>
          </a:xfrm>
          <a:prstGeom prst="flowChartDelay">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流程图: 延期 130"/>
          <p:cNvSpPr/>
          <p:nvPr>
            <p:custDataLst>
              <p:tags r:id="rId33"/>
            </p:custDataLst>
          </p:nvPr>
        </p:nvSpPr>
        <p:spPr>
          <a:xfrm rot="5400000">
            <a:off x="8248579" y="3551865"/>
            <a:ext cx="642517" cy="1547754"/>
          </a:xfrm>
          <a:prstGeom prst="flowChartDelay">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流程图: 延期 131"/>
          <p:cNvSpPr/>
          <p:nvPr>
            <p:custDataLst>
              <p:tags r:id="rId34"/>
            </p:custDataLst>
          </p:nvPr>
        </p:nvSpPr>
        <p:spPr>
          <a:xfrm rot="5400000">
            <a:off x="8283756" y="3412065"/>
            <a:ext cx="572163" cy="1547754"/>
          </a:xfrm>
          <a:prstGeom prst="flowChartDelay">
            <a:avLst/>
          </a:prstGeom>
          <a:solidFill>
            <a:srgbClr val="067E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23"/>
          <p:cNvSpPr>
            <a:spLocks noChangeAspect="1"/>
          </p:cNvSpPr>
          <p:nvPr>
            <p:custDataLst>
              <p:tags r:id="rId35"/>
            </p:custDataLst>
          </p:nvPr>
        </p:nvSpPr>
        <p:spPr>
          <a:xfrm>
            <a:off x="7795960" y="3522297"/>
            <a:ext cx="1547754" cy="773894"/>
          </a:xfrm>
          <a:prstGeom prst="ellipse">
            <a:avLst/>
          </a:prstGeom>
          <a:solidFill>
            <a:srgbClr val="089DA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Freeform 104"/>
          <p:cNvSpPr>
            <a:spLocks noChangeArrowheads="1"/>
          </p:cNvSpPr>
          <p:nvPr>
            <p:custDataLst>
              <p:tags r:id="rId36"/>
            </p:custDataLst>
          </p:nvPr>
        </p:nvSpPr>
        <p:spPr bwMode="auto">
          <a:xfrm>
            <a:off x="8104740" y="3760575"/>
            <a:ext cx="333008" cy="2239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a:p>
        </p:txBody>
      </p:sp>
      <p:sp>
        <p:nvSpPr>
          <p:cNvPr id="137" name="文本框 136"/>
          <p:cNvSpPr txBox="1"/>
          <p:nvPr>
            <p:custDataLst>
              <p:tags r:id="rId37"/>
            </p:custDataLst>
          </p:nvPr>
        </p:nvSpPr>
        <p:spPr>
          <a:xfrm>
            <a:off x="1022350" y="3622675"/>
            <a:ext cx="1602740" cy="1023620"/>
          </a:xfrm>
          <a:prstGeom prst="rect">
            <a:avLst/>
          </a:prstGeom>
          <a:noFill/>
        </p:spPr>
        <p:txBody>
          <a:bodyPr wrap="square" rtlCol="0">
            <a:no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对目标网站进行分析，了解其采用的反爬虫技术，包括User-Agent检测、IP封锁、验证码等，以及页面结构的动态加载方式。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8" name="文本框 137"/>
          <p:cNvSpPr txBox="1"/>
          <p:nvPr>
            <p:custDataLst>
              <p:tags r:id="rId38"/>
            </p:custDataLst>
          </p:nvPr>
        </p:nvSpPr>
        <p:spPr>
          <a:xfrm>
            <a:off x="1022350" y="3363595"/>
            <a:ext cx="1878965" cy="33718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反爬虫技术分析：</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40" name="文本框 139"/>
          <p:cNvSpPr txBox="1"/>
          <p:nvPr>
            <p:custDataLst>
              <p:tags r:id="rId39"/>
            </p:custDataLst>
          </p:nvPr>
        </p:nvSpPr>
        <p:spPr>
          <a:xfrm>
            <a:off x="5650865" y="3367405"/>
            <a:ext cx="2030095" cy="33718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用户行为模拟：</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41" name="文本框 140"/>
          <p:cNvSpPr txBox="1"/>
          <p:nvPr>
            <p:custDataLst>
              <p:tags r:id="rId40"/>
            </p:custDataLst>
          </p:nvPr>
        </p:nvSpPr>
        <p:spPr>
          <a:xfrm>
            <a:off x="3183890" y="5450840"/>
            <a:ext cx="1884045" cy="1014730"/>
          </a:xfrm>
          <a:prstGeom prst="rect">
            <a:avLst/>
          </a:prstGeom>
          <a:noFill/>
        </p:spPr>
        <p:txBody>
          <a:bodyPr wrap="square" rtlCol="0">
            <a:sp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定期更新爬虫代码和策略，以应对网站更新和反爬虫技术的变化，保持爬虫的高效性和稳定性。</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2" name="文本框 141"/>
          <p:cNvSpPr txBox="1"/>
          <p:nvPr>
            <p:custDataLst>
              <p:tags r:id="rId41"/>
            </p:custDataLst>
          </p:nvPr>
        </p:nvSpPr>
        <p:spPr>
          <a:xfrm>
            <a:off x="3183890" y="5194935"/>
            <a:ext cx="1920875" cy="33718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定期更新策略：</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pic>
        <p:nvPicPr>
          <p:cNvPr id="156" name="图片 155"/>
          <p:cNvPicPr>
            <a:picLocks noChangeAspect="1"/>
          </p:cNvPicPr>
          <p:nvPr/>
        </p:nvPicPr>
        <p:blipFill>
          <a:blip r:embed="rId42"/>
          <a:stretch>
            <a:fillRect/>
          </a:stretch>
        </p:blipFill>
        <p:spPr>
          <a:xfrm>
            <a:off x="9084310" y="475615"/>
            <a:ext cx="2406650" cy="2403475"/>
          </a:xfrm>
          <a:prstGeom prst="rect">
            <a:avLst/>
          </a:prstGeom>
        </p:spPr>
      </p:pic>
      <p:sp>
        <p:nvSpPr>
          <p:cNvPr id="155" name="TextBox 40"/>
          <p:cNvSpPr txBox="1"/>
          <p:nvPr>
            <p:custDataLst>
              <p:tags r:id="rId43"/>
            </p:custDataLst>
          </p:nvPr>
        </p:nvSpPr>
        <p:spPr>
          <a:xfrm rot="19937558">
            <a:off x="9531350" y="2202815"/>
            <a:ext cx="1035050" cy="1066165"/>
          </a:xfrm>
          <a:prstGeom prst="rect">
            <a:avLst/>
          </a:prstGeom>
          <a:noFill/>
        </p:spPr>
        <p:txBody>
          <a:bodyPr wrap="square" rtlCol="0">
            <a:noAutofit/>
          </a:bodyPr>
          <a:p>
            <a:r>
              <a:rPr lang="en-US" altLang="zh-CN" sz="2400" dirty="0" smtClean="0">
                <a:solidFill>
                  <a:srgbClr val="2BBB99"/>
                </a:solidFill>
                <a:latin typeface="Algerian" panose="04020705040A02060702" pitchFamily="82" charset="0"/>
                <a:ea typeface="方正粗圆简体" pitchFamily="65" charset="-122"/>
                <a:cs typeface="Aharoni" pitchFamily="2" charset="-79"/>
              </a:rPr>
              <a:t>0</a:t>
            </a:r>
            <a:endParaRPr lang="en-US" altLang="zh-CN" sz="2400" dirty="0" smtClean="0">
              <a:solidFill>
                <a:srgbClr val="2BBB99"/>
              </a:solidFill>
              <a:latin typeface="Algerian" panose="04020705040A02060702" pitchFamily="82" charset="0"/>
              <a:ea typeface="方正粗圆简体" pitchFamily="65" charset="-122"/>
              <a:cs typeface="Aharoni" pitchFamily="2" charset="-79"/>
            </a:endParaRPr>
          </a:p>
          <a:p>
            <a:r>
              <a:rPr lang="en-US" altLang="zh-CN" sz="2400" dirty="0">
                <a:solidFill>
                  <a:srgbClr val="2BBB99"/>
                </a:solidFill>
                <a:latin typeface="Algerian" panose="04020705040A02060702" pitchFamily="82" charset="0"/>
                <a:ea typeface="方正粗圆简体" pitchFamily="65" charset="-122"/>
                <a:cs typeface="Aharoni" pitchFamily="2" charset="-79"/>
              </a:rPr>
              <a:t>5</a:t>
            </a:r>
            <a:endParaRPr lang="en-US" altLang="zh-CN" sz="2400" dirty="0">
              <a:solidFill>
                <a:srgbClr val="2BBB99"/>
              </a:solidFill>
              <a:latin typeface="Algerian" panose="04020705040A02060702" pitchFamily="82" charset="0"/>
              <a:ea typeface="方正粗圆简体" pitchFamily="65" charset="-122"/>
              <a:cs typeface="Aharoni" pitchFamily="2" charset="-79"/>
            </a:endParaRPr>
          </a:p>
        </p:txBody>
      </p:sp>
      <p:pic>
        <p:nvPicPr>
          <p:cNvPr id="158" name="图片 157"/>
          <p:cNvPicPr>
            <a:picLocks noChangeAspect="1"/>
          </p:cNvPicPr>
          <p:nvPr/>
        </p:nvPicPr>
        <p:blipFill>
          <a:blip r:embed="rId44"/>
          <a:stretch>
            <a:fillRect/>
          </a:stretch>
        </p:blipFill>
        <p:spPr>
          <a:xfrm>
            <a:off x="8776970" y="346075"/>
            <a:ext cx="565785" cy="2703195"/>
          </a:xfrm>
          <a:prstGeom prst="rect">
            <a:avLst/>
          </a:prstGeom>
        </p:spPr>
      </p:pic>
      <p:sp>
        <p:nvSpPr>
          <p:cNvPr id="166" name="文本框 165"/>
          <p:cNvSpPr txBox="1"/>
          <p:nvPr>
            <p:custDataLst>
              <p:tags r:id="rId45"/>
            </p:custDataLst>
          </p:nvPr>
        </p:nvSpPr>
        <p:spPr>
          <a:xfrm>
            <a:off x="7796530" y="5265420"/>
            <a:ext cx="1814830" cy="441960"/>
          </a:xfrm>
          <a:prstGeom prst="rect">
            <a:avLst/>
          </a:prstGeom>
          <a:noFill/>
        </p:spPr>
        <p:txBody>
          <a:bodyPr wrap="square" rtlCol="0">
            <a:noAutofit/>
          </a:bodyPr>
          <a:p>
            <a:r>
              <a:rPr lang="zh-CN" altLang="en-US" sz="1600" dirty="0" smtClean="0">
                <a:solidFill>
                  <a:schemeClr val="bg1"/>
                </a:solidFill>
                <a:latin typeface="微软雅黑" panose="020B0503020204020204" pitchFamily="34" charset="-122"/>
                <a:ea typeface="微软雅黑" panose="020B0503020204020204" pitchFamily="34" charset="-122"/>
              </a:rPr>
              <a:t>日志记录和监控：</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68" name="文本框 167"/>
          <p:cNvSpPr txBox="1"/>
          <p:nvPr>
            <p:custDataLst>
              <p:tags r:id="rId46"/>
            </p:custDataLst>
          </p:nvPr>
        </p:nvSpPr>
        <p:spPr>
          <a:xfrm>
            <a:off x="9830435" y="2770505"/>
            <a:ext cx="1660525" cy="349885"/>
          </a:xfrm>
          <a:prstGeom prst="rect">
            <a:avLst/>
          </a:prstGeom>
          <a:noFill/>
        </p:spPr>
        <p:txBody>
          <a:bodyPr wrap="square" rtlCol="0">
            <a:no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法律合规：</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69" name="文本框 168"/>
          <p:cNvSpPr txBox="1"/>
          <p:nvPr>
            <p:custDataLst>
              <p:tags r:id="rId47"/>
            </p:custDataLst>
          </p:nvPr>
        </p:nvSpPr>
        <p:spPr>
          <a:xfrm>
            <a:off x="5650865" y="3700780"/>
            <a:ext cx="1583055" cy="1494790"/>
          </a:xfrm>
          <a:prstGeom prst="rect">
            <a:avLst/>
          </a:prstGeom>
          <a:noFill/>
        </p:spPr>
        <p:txBody>
          <a:bodyPr wrap="square" rtlCol="0">
            <a:noAutofit/>
          </a:bodyPr>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sz="1200" dirty="0">
                <a:solidFill>
                  <a:schemeClr val="bg1"/>
                </a:solidFill>
                <a:latin typeface="微软雅黑" panose="020B0503020204020204" pitchFamily="34" charset="-122"/>
                <a:ea typeface="微软雅黑" panose="020B0503020204020204" pitchFamily="34" charset="-122"/>
              </a:rPr>
              <a:t>根据分析结果，模拟用户行为，包括设置合理的User-Agent、使用IP代理、识别和填写验证码等，绕过网站的反爬虫措施。</a:t>
            </a:r>
            <a:endParaRPr sz="1200" dirty="0">
              <a:solidFill>
                <a:schemeClr val="bg1"/>
              </a:solidFill>
              <a:latin typeface="微软雅黑" panose="020B0503020204020204" pitchFamily="34" charset="-122"/>
              <a:ea typeface="微软雅黑" panose="020B0503020204020204" pitchFamily="34" charset="-122"/>
            </a:endParaRPr>
          </a:p>
        </p:txBody>
      </p:sp>
      <p:sp>
        <p:nvSpPr>
          <p:cNvPr id="170" name="文本框 169"/>
          <p:cNvSpPr txBox="1"/>
          <p:nvPr>
            <p:custDataLst>
              <p:tags r:id="rId48"/>
            </p:custDataLst>
          </p:nvPr>
        </p:nvSpPr>
        <p:spPr>
          <a:xfrm>
            <a:off x="7681595" y="5577840"/>
            <a:ext cx="1929765" cy="1245235"/>
          </a:xfrm>
          <a:prstGeom prst="rect">
            <a:avLst/>
          </a:prstGeom>
          <a:noFill/>
        </p:spPr>
        <p:txBody>
          <a:bodyPr wrap="square" rtlCol="0">
            <a:sp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记录爬取过程中的日志信息，包括请求状态、响应时间、异常情况等，监控爬虫的运行状态，及时发现和处理问题。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1" name="文本框 170"/>
          <p:cNvSpPr txBox="1"/>
          <p:nvPr>
            <p:custDataLst>
              <p:tags r:id="rId49"/>
            </p:custDataLst>
          </p:nvPr>
        </p:nvSpPr>
        <p:spPr>
          <a:xfrm>
            <a:off x="9919335" y="3120390"/>
            <a:ext cx="1675130" cy="1564640"/>
          </a:xfrm>
          <a:prstGeom prst="rect">
            <a:avLst/>
          </a:prstGeom>
          <a:noFill/>
        </p:spPr>
        <p:txBody>
          <a:bodyPr wrap="square" rtlCol="0">
            <a:noAutofit/>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遵守相关法律法规和网站的Robots.txt协议，尊重网站的规则和隐私政策，避免触犯法律和侵犯他人权益。</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31" name="文本框 30"/>
          <p:cNvSpPr txBox="1"/>
          <p:nvPr/>
        </p:nvSpPr>
        <p:spPr>
          <a:xfrm>
            <a:off x="3616035" y="3972505"/>
            <a:ext cx="4959929" cy="58356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设计</a:t>
            </a:r>
            <a:endParaRPr lang="zh-CN" altLang="en-US" sz="3200" b="1" dirty="0" smtClean="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3584946" y="4557280"/>
            <a:ext cx="5022106" cy="398779"/>
          </a:xfrm>
          <a:prstGeom prst="snip1Rect">
            <a:avLst>
              <a:gd name="adj" fmla="val 0"/>
            </a:avLst>
          </a:prstGeom>
          <a:noFill/>
          <a:ln w="28575">
            <a:noFill/>
          </a:ln>
        </p:spPr>
        <p:txBody>
          <a:bodyPr wrap="square" rtlCol="0">
            <a:spAutoFit/>
          </a:bodyPr>
          <a:lstStyle/>
          <a:p>
            <a:pPr algn="ctr"/>
            <a:r>
              <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Design</a:t>
            </a:r>
            <a:endPar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5" name="矩形 4"/>
          <p:cNvSpPr/>
          <p:nvPr/>
        </p:nvSpPr>
        <p:spPr>
          <a:xfrm>
            <a:off x="4028045" y="1576444"/>
            <a:ext cx="4135910" cy="372271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735371" y="-26709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633771" y="188171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453718" y="-270734"/>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352118" y="1878068"/>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313951" y="1968876"/>
            <a:ext cx="1564096" cy="1564096"/>
            <a:chOff x="5313952" y="1347584"/>
            <a:chExt cx="1564096" cy="1564096"/>
          </a:xfrm>
        </p:grpSpPr>
        <p:grpSp>
          <p:nvGrpSpPr>
            <p:cNvPr id="25" name="组合 24"/>
            <p:cNvGrpSpPr/>
            <p:nvPr/>
          </p:nvGrpSpPr>
          <p:grpSpPr>
            <a:xfrm>
              <a:off x="5313952" y="1347584"/>
              <a:ext cx="1564096" cy="1564096"/>
              <a:chOff x="4767578" y="1848961"/>
              <a:chExt cx="2656842" cy="2656842"/>
            </a:xfrm>
          </p:grpSpPr>
          <p:sp>
            <p:nvSpPr>
              <p:cNvPr id="27" name="矩形 26"/>
              <p:cNvSpPr/>
              <p:nvPr/>
            </p:nvSpPr>
            <p:spPr>
              <a:xfrm>
                <a:off x="4767578" y="1848961"/>
                <a:ext cx="2656842" cy="265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5519057" y="1621801"/>
              <a:ext cx="1153886" cy="1015663"/>
            </a:xfrm>
            <a:prstGeom prst="rect">
              <a:avLst/>
            </a:prstGeom>
            <a:noFill/>
          </p:spPr>
          <p:txBody>
            <a:bodyPr wrap="square" rtlCol="0">
              <a:spAutoFit/>
            </a:bodyPr>
            <a:lstStyle/>
            <a:p>
              <a:pPr algn="ctr"/>
              <a:r>
                <a:rPr lang="en-US" altLang="zh-CN" sz="60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60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29" name="等腰三角形 28"/>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70" name="矩形 69"/>
          <p:cNvSpPr/>
          <p:nvPr/>
        </p:nvSpPr>
        <p:spPr>
          <a:xfrm>
            <a:off x="1812469" y="181159"/>
            <a:ext cx="1097280" cy="645160"/>
          </a:xfrm>
          <a:prstGeom prst="rect">
            <a:avLst/>
          </a:prstGeom>
        </p:spPr>
        <p:txBody>
          <a:bodyPr wrap="none">
            <a:spAutoFit/>
          </a:bodyPr>
          <a:lstStyle/>
          <a:p>
            <a:pPr>
              <a:lnSpc>
                <a:spcPct val="200000"/>
              </a:lnSpc>
            </a:pPr>
            <a:r>
              <a:rPr lang="zh-CN" altLang="en-US" dirty="0">
                <a:solidFill>
                  <a:schemeClr val="bg1"/>
                </a:solidFill>
                <a:latin typeface="微软雅黑" panose="020B0503020204020204" pitchFamily="34" charset="-122"/>
                <a:ea typeface="微软雅黑" panose="020B0503020204020204" pitchFamily="34" charset="-122"/>
              </a:rPr>
              <a:t>流程描述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1812469" y="797144"/>
            <a:ext cx="5022106" cy="368299"/>
          </a:xfrm>
          <a:prstGeom prst="snip1Rect">
            <a:avLst>
              <a:gd name="adj" fmla="val 0"/>
            </a:avLst>
          </a:prstGeom>
          <a:noFill/>
          <a:ln w="28575">
            <a:noFill/>
          </a:ln>
        </p:spPr>
        <p:txBody>
          <a:bodyPr wrap="square" rtlCol="0">
            <a:spAutoFit/>
          </a:bodyPr>
          <a:lstStyle/>
          <a:p>
            <a:r>
              <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rPr>
              <a:t>Process Description</a:t>
            </a:r>
            <a:endPar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79" name="Block Arc 10"/>
          <p:cNvSpPr/>
          <p:nvPr/>
        </p:nvSpPr>
        <p:spPr>
          <a:xfrm flipH="1">
            <a:off x="1538515" y="2149092"/>
            <a:ext cx="4105646" cy="4105646"/>
          </a:xfrm>
          <a:prstGeom prst="blockArc">
            <a:avLst>
              <a:gd name="adj1" fmla="val 19362231"/>
              <a:gd name="adj2" fmla="val 16212586"/>
              <a:gd name="adj3" fmla="val 9872"/>
            </a:avLst>
          </a:prstGeom>
          <a:solidFill>
            <a:schemeClr val="bg1"/>
          </a:solid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11"/>
          <p:cNvSpPr/>
          <p:nvPr/>
        </p:nvSpPr>
        <p:spPr>
          <a:xfrm>
            <a:off x="3393496" y="2149092"/>
            <a:ext cx="400383" cy="400383"/>
          </a:xfrm>
          <a:prstGeom prst="ellipse">
            <a:avLst/>
          </a:prstGeom>
          <a:solidFill>
            <a:schemeClr val="bg1"/>
          </a:solidFill>
          <a:ln>
            <a:solidFill>
              <a:srgbClr val="2BB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81" name="Group 12"/>
          <p:cNvGrpSpPr/>
          <p:nvPr/>
        </p:nvGrpSpPr>
        <p:grpSpPr>
          <a:xfrm>
            <a:off x="3436547" y="2207888"/>
            <a:ext cx="263863" cy="264312"/>
            <a:chOff x="7275537" y="3973873"/>
            <a:chExt cx="464347" cy="465149"/>
          </a:xfrm>
          <a:solidFill>
            <a:srgbClr val="067E84"/>
          </a:solidFill>
        </p:grpSpPr>
        <p:sp>
          <p:nvSpPr>
            <p:cNvPr id="82" name="AutoShape 37"/>
            <p:cNvSpPr/>
            <p:nvPr/>
          </p:nvSpPr>
          <p:spPr bwMode="auto">
            <a:xfrm>
              <a:off x="7275537" y="4017535"/>
              <a:ext cx="423064" cy="42148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no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3" name="AutoShape 38"/>
            <p:cNvSpPr/>
            <p:nvPr/>
          </p:nvSpPr>
          <p:spPr bwMode="auto">
            <a:xfrm>
              <a:off x="7478735" y="4206451"/>
              <a:ext cx="72229" cy="73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solidFill>
                <a:srgbClr val="2BBB99"/>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4" name="AutoShape 39"/>
            <p:cNvSpPr/>
            <p:nvPr/>
          </p:nvSpPr>
          <p:spPr bwMode="auto">
            <a:xfrm>
              <a:off x="7667655" y="3973873"/>
              <a:ext cx="72229" cy="73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solidFill>
                <a:srgbClr val="2BBB99"/>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5" name="AutoShape 40"/>
            <p:cNvSpPr/>
            <p:nvPr/>
          </p:nvSpPr>
          <p:spPr bwMode="auto">
            <a:xfrm>
              <a:off x="7391443" y="4192157"/>
              <a:ext cx="57943" cy="579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solidFill>
                <a:srgbClr val="2BBB99"/>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6" name="AutoShape 41"/>
            <p:cNvSpPr/>
            <p:nvPr/>
          </p:nvSpPr>
          <p:spPr bwMode="auto">
            <a:xfrm>
              <a:off x="7449386" y="4293751"/>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solidFill>
                <a:srgbClr val="2BBB99"/>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7" name="AutoShape 42"/>
            <p:cNvSpPr/>
            <p:nvPr/>
          </p:nvSpPr>
          <p:spPr bwMode="auto">
            <a:xfrm>
              <a:off x="7682029" y="4075434"/>
              <a:ext cx="28574" cy="293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solidFill>
                <a:srgbClr val="2BBB99"/>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78" name="Oval 9"/>
          <p:cNvSpPr/>
          <p:nvPr/>
        </p:nvSpPr>
        <p:spPr>
          <a:xfrm>
            <a:off x="1915434" y="2871914"/>
            <a:ext cx="426299" cy="402382"/>
          </a:xfrm>
          <a:prstGeom prst="ellipse">
            <a:avLst/>
          </a:prstGeom>
          <a:solidFill>
            <a:schemeClr val="bg1"/>
          </a:solidFill>
          <a:ln>
            <a:solidFill>
              <a:srgbClr val="2BB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48" name="Group 19"/>
          <p:cNvGrpSpPr/>
          <p:nvPr/>
        </p:nvGrpSpPr>
        <p:grpSpPr>
          <a:xfrm>
            <a:off x="1968192" y="2576368"/>
            <a:ext cx="3246294" cy="3248695"/>
            <a:chOff x="2167505" y="2482339"/>
            <a:chExt cx="3246294" cy="3248695"/>
          </a:xfrm>
          <a:solidFill>
            <a:schemeClr val="bg1"/>
          </a:solidFill>
        </p:grpSpPr>
        <p:grpSp>
          <p:nvGrpSpPr>
            <p:cNvPr id="149" name="Group 20"/>
            <p:cNvGrpSpPr/>
            <p:nvPr/>
          </p:nvGrpSpPr>
          <p:grpSpPr>
            <a:xfrm>
              <a:off x="2167505" y="2482339"/>
              <a:ext cx="3246294" cy="3248695"/>
              <a:chOff x="2141626" y="2327063"/>
              <a:chExt cx="3246294" cy="3248695"/>
            </a:xfrm>
            <a:grpFill/>
          </p:grpSpPr>
          <p:grpSp>
            <p:nvGrpSpPr>
              <p:cNvPr id="151" name="Group 22"/>
              <p:cNvGrpSpPr/>
              <p:nvPr/>
            </p:nvGrpSpPr>
            <p:grpSpPr>
              <a:xfrm>
                <a:off x="2141626" y="2327063"/>
                <a:ext cx="3246294" cy="3248695"/>
                <a:chOff x="1667173" y="2270364"/>
                <a:chExt cx="3246294" cy="3248695"/>
              </a:xfrm>
              <a:grpFill/>
            </p:grpSpPr>
            <p:sp>
              <p:nvSpPr>
                <p:cNvPr id="157" name="Block Arc 28"/>
                <p:cNvSpPr/>
                <p:nvPr/>
              </p:nvSpPr>
              <p:spPr>
                <a:xfrm flipH="1">
                  <a:off x="1667173" y="2272765"/>
                  <a:ext cx="3246294" cy="3246294"/>
                </a:xfrm>
                <a:prstGeom prst="blockArc">
                  <a:avLst>
                    <a:gd name="adj1" fmla="val 20754075"/>
                    <a:gd name="adj2" fmla="val 16203514"/>
                    <a:gd name="adj3" fmla="val 12311"/>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8" name="Oval 29"/>
                <p:cNvSpPr/>
                <p:nvPr/>
              </p:nvSpPr>
              <p:spPr>
                <a:xfrm>
                  <a:off x="3092477" y="2270364"/>
                  <a:ext cx="400383" cy="400383"/>
                </a:xfrm>
                <a:prstGeom prst="ellipse">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grpSp>
            <p:nvGrpSpPr>
              <p:cNvPr id="152" name="Group 23"/>
              <p:cNvGrpSpPr/>
              <p:nvPr/>
            </p:nvGrpSpPr>
            <p:grpSpPr>
              <a:xfrm>
                <a:off x="3632842" y="2353810"/>
                <a:ext cx="263858" cy="264309"/>
                <a:chOff x="8204317" y="3973834"/>
                <a:chExt cx="464344" cy="465138"/>
              </a:xfrm>
              <a:grpFill/>
            </p:grpSpPr>
            <p:sp>
              <p:nvSpPr>
                <p:cNvPr id="153" name="AutoShape 33"/>
                <p:cNvSpPr/>
                <p:nvPr/>
              </p:nvSpPr>
              <p:spPr bwMode="auto">
                <a:xfrm>
                  <a:off x="8204317" y="414845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54" name="AutoShape 34"/>
                <p:cNvSpPr/>
                <p:nvPr/>
              </p:nvSpPr>
              <p:spPr bwMode="auto">
                <a:xfrm>
                  <a:off x="8320204" y="403257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35"/>
                <p:cNvSpPr/>
                <p:nvPr/>
              </p:nvSpPr>
              <p:spPr bwMode="auto">
                <a:xfrm>
                  <a:off x="8494829" y="403257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56" name="AutoShape 36"/>
                <p:cNvSpPr/>
                <p:nvPr/>
              </p:nvSpPr>
              <p:spPr bwMode="auto">
                <a:xfrm>
                  <a:off x="8421804" y="397383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50" name="Oval 21"/>
            <p:cNvSpPr/>
            <p:nvPr/>
          </p:nvSpPr>
          <p:spPr>
            <a:xfrm>
              <a:off x="2209017" y="3566250"/>
              <a:ext cx="400383" cy="400383"/>
            </a:xfrm>
            <a:prstGeom prst="ellipse">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grpSp>
        <p:nvGrpSpPr>
          <p:cNvPr id="159" name="Group 30"/>
          <p:cNvGrpSpPr/>
          <p:nvPr/>
        </p:nvGrpSpPr>
        <p:grpSpPr>
          <a:xfrm>
            <a:off x="2401461" y="3009640"/>
            <a:ext cx="2379753" cy="2382151"/>
            <a:chOff x="2600774" y="2915611"/>
            <a:chExt cx="2379753" cy="2382151"/>
          </a:xfrm>
          <a:solidFill>
            <a:schemeClr val="bg1"/>
          </a:solidFill>
        </p:grpSpPr>
        <p:grpSp>
          <p:nvGrpSpPr>
            <p:cNvPr id="160" name="Group 31"/>
            <p:cNvGrpSpPr/>
            <p:nvPr/>
          </p:nvGrpSpPr>
          <p:grpSpPr>
            <a:xfrm>
              <a:off x="2600774" y="2915611"/>
              <a:ext cx="2379753" cy="2382151"/>
              <a:chOff x="2574895" y="2760335"/>
              <a:chExt cx="2379753" cy="2382151"/>
            </a:xfrm>
            <a:grpFill/>
          </p:grpSpPr>
          <p:grpSp>
            <p:nvGrpSpPr>
              <p:cNvPr id="162" name="Group 33"/>
              <p:cNvGrpSpPr/>
              <p:nvPr/>
            </p:nvGrpSpPr>
            <p:grpSpPr>
              <a:xfrm>
                <a:off x="2574895" y="2760335"/>
                <a:ext cx="2379753" cy="2382151"/>
                <a:chOff x="2100442" y="2703636"/>
                <a:chExt cx="2379753" cy="2382151"/>
              </a:xfrm>
              <a:grpFill/>
            </p:grpSpPr>
            <p:sp>
              <p:nvSpPr>
                <p:cNvPr id="164" name="Block Arc 35"/>
                <p:cNvSpPr/>
                <p:nvPr/>
              </p:nvSpPr>
              <p:spPr>
                <a:xfrm flipH="1">
                  <a:off x="2100442" y="2706034"/>
                  <a:ext cx="2379753" cy="2379753"/>
                </a:xfrm>
                <a:prstGeom prst="blockArc">
                  <a:avLst>
                    <a:gd name="adj1" fmla="val 1507847"/>
                    <a:gd name="adj2" fmla="val 16214381"/>
                    <a:gd name="adj3" fmla="val 16739"/>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5" name="Oval 36"/>
                <p:cNvSpPr/>
                <p:nvPr/>
              </p:nvSpPr>
              <p:spPr>
                <a:xfrm>
                  <a:off x="3092477" y="2703636"/>
                  <a:ext cx="400383" cy="400383"/>
                </a:xfrm>
                <a:prstGeom prst="ellipse">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endParaRPr>
                </a:p>
              </p:txBody>
            </p:sp>
          </p:grpSp>
          <p:sp>
            <p:nvSpPr>
              <p:cNvPr id="163" name="AutoShape 46"/>
              <p:cNvSpPr/>
              <p:nvPr/>
            </p:nvSpPr>
            <p:spPr bwMode="auto">
              <a:xfrm>
                <a:off x="3665768" y="2835501"/>
                <a:ext cx="230932" cy="2309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61" name="Oval 32"/>
            <p:cNvSpPr/>
            <p:nvPr/>
          </p:nvSpPr>
          <p:spPr>
            <a:xfrm>
              <a:off x="2696773" y="4339752"/>
              <a:ext cx="400383" cy="400383"/>
            </a:xfrm>
            <a:prstGeom prst="ellipse">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grpSp>
        <p:nvGrpSpPr>
          <p:cNvPr id="166" name="Group 37"/>
          <p:cNvGrpSpPr/>
          <p:nvPr/>
        </p:nvGrpSpPr>
        <p:grpSpPr>
          <a:xfrm>
            <a:off x="2832334" y="3442911"/>
            <a:ext cx="1518008" cy="1518008"/>
            <a:chOff x="3031647" y="3348882"/>
            <a:chExt cx="1518008" cy="1518008"/>
          </a:xfrm>
          <a:solidFill>
            <a:schemeClr val="bg1"/>
          </a:solidFill>
        </p:grpSpPr>
        <p:grpSp>
          <p:nvGrpSpPr>
            <p:cNvPr id="167" name="Group 38"/>
            <p:cNvGrpSpPr/>
            <p:nvPr/>
          </p:nvGrpSpPr>
          <p:grpSpPr>
            <a:xfrm>
              <a:off x="3031647" y="3348882"/>
              <a:ext cx="1518008" cy="1518008"/>
              <a:chOff x="3005768" y="3193606"/>
              <a:chExt cx="1518008" cy="1518008"/>
            </a:xfrm>
            <a:grpFill/>
          </p:grpSpPr>
          <p:grpSp>
            <p:nvGrpSpPr>
              <p:cNvPr id="169" name="Group 40"/>
              <p:cNvGrpSpPr/>
              <p:nvPr/>
            </p:nvGrpSpPr>
            <p:grpSpPr>
              <a:xfrm>
                <a:off x="3005768" y="3193606"/>
                <a:ext cx="1518008" cy="1518008"/>
                <a:chOff x="2531315" y="3136907"/>
                <a:chExt cx="1518008" cy="1518008"/>
              </a:xfrm>
              <a:grpFill/>
            </p:grpSpPr>
            <p:sp>
              <p:nvSpPr>
                <p:cNvPr id="173" name="Block Arc 44"/>
                <p:cNvSpPr/>
                <p:nvPr/>
              </p:nvSpPr>
              <p:spPr>
                <a:xfrm flipH="1">
                  <a:off x="2531315" y="3136907"/>
                  <a:ext cx="1518008" cy="1518008"/>
                </a:xfrm>
                <a:prstGeom prst="blockArc">
                  <a:avLst>
                    <a:gd name="adj1" fmla="val 3403980"/>
                    <a:gd name="adj2" fmla="val 16177562"/>
                    <a:gd name="adj3" fmla="val 26403"/>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4" name="Oval 45"/>
                <p:cNvSpPr/>
                <p:nvPr/>
              </p:nvSpPr>
              <p:spPr>
                <a:xfrm>
                  <a:off x="3092477" y="3136907"/>
                  <a:ext cx="400383" cy="400383"/>
                </a:xfrm>
                <a:prstGeom prst="ellipse">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endParaRPr>
                </a:p>
              </p:txBody>
            </p:sp>
          </p:grpSp>
          <p:grpSp>
            <p:nvGrpSpPr>
              <p:cNvPr id="170" name="Group 41"/>
              <p:cNvGrpSpPr/>
              <p:nvPr/>
            </p:nvGrpSpPr>
            <p:grpSpPr>
              <a:xfrm>
                <a:off x="3716283" y="3250738"/>
                <a:ext cx="181769" cy="264310"/>
                <a:chOff x="10146507" y="3505994"/>
                <a:chExt cx="319881" cy="465138"/>
              </a:xfrm>
              <a:grpFill/>
            </p:grpSpPr>
            <p:sp>
              <p:nvSpPr>
                <p:cNvPr id="171" name="AutoShape 30"/>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72" name="AutoShape 31"/>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solidFill>
                    <a:srgbClr val="089DA3"/>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68" name="Oval 39"/>
            <p:cNvSpPr/>
            <p:nvPr/>
          </p:nvSpPr>
          <p:spPr>
            <a:xfrm>
              <a:off x="3279294" y="4376107"/>
              <a:ext cx="400383" cy="400383"/>
            </a:xfrm>
            <a:prstGeom prst="ellipse">
              <a:avLst/>
            </a:prstGeom>
            <a:grpFill/>
            <a:ln>
              <a:solidFill>
                <a:srgbClr val="089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76" name="Rectangle 4401"/>
          <p:cNvSpPr>
            <a:spLocks noChangeArrowheads="1"/>
          </p:cNvSpPr>
          <p:nvPr>
            <p:custDataLst>
              <p:tags r:id="rId1"/>
            </p:custDataLst>
          </p:nvPr>
        </p:nvSpPr>
        <p:spPr bwMode="auto">
          <a:xfrm>
            <a:off x="7805889" y="5151660"/>
            <a:ext cx="2231476"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177" name="Rectangle 4402"/>
          <p:cNvSpPr>
            <a:spLocks noChangeArrowheads="1"/>
          </p:cNvSpPr>
          <p:nvPr>
            <p:custDataLst>
              <p:tags r:id="rId2"/>
            </p:custDataLst>
          </p:nvPr>
        </p:nvSpPr>
        <p:spPr bwMode="auto">
          <a:xfrm>
            <a:off x="6999053" y="5151660"/>
            <a:ext cx="2131583"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178" name="TextBox 49"/>
          <p:cNvSpPr txBox="1"/>
          <p:nvPr>
            <p:custDataLst>
              <p:tags r:id="rId3"/>
            </p:custDataLst>
          </p:nvPr>
        </p:nvSpPr>
        <p:spPr>
          <a:xfrm>
            <a:off x="9352280" y="4504055"/>
            <a:ext cx="646430" cy="203200"/>
          </a:xfrm>
          <a:prstGeom prst="rect">
            <a:avLst/>
          </a:prstGeom>
          <a:noFill/>
        </p:spPr>
        <p:txBody>
          <a:bodyPr wrap="none" rtlCol="0">
            <a:noAutofit/>
          </a:bodyPr>
          <a:lstStyle/>
          <a:p>
            <a:r>
              <a:rPr lang="vi-VN" sz="3600" dirty="0" smtClean="0">
                <a:solidFill>
                  <a:schemeClr val="bg1"/>
                </a:solidFill>
                <a:latin typeface="+mj-lt"/>
                <a:cs typeface="Arial" panose="020B0604020202020204" pitchFamily="34" charset="0"/>
              </a:rPr>
              <a:t>03</a:t>
            </a:r>
            <a:endParaRPr lang="en-US" sz="3600" dirty="0">
              <a:solidFill>
                <a:schemeClr val="bg1"/>
              </a:solidFill>
              <a:latin typeface="+mj-lt"/>
              <a:cs typeface="Arial" panose="020B0604020202020204" pitchFamily="34" charset="0"/>
            </a:endParaRPr>
          </a:p>
        </p:txBody>
      </p:sp>
      <p:grpSp>
        <p:nvGrpSpPr>
          <p:cNvPr id="179" name="组合 338"/>
          <p:cNvGrpSpPr/>
          <p:nvPr>
            <p:custDataLst>
              <p:tags r:id="rId4"/>
            </p:custDataLst>
          </p:nvPr>
        </p:nvGrpSpPr>
        <p:grpSpPr>
          <a:xfrm>
            <a:off x="6573814" y="4247800"/>
            <a:ext cx="758541" cy="594084"/>
            <a:chOff x="3797630" y="1270551"/>
            <a:chExt cx="580807" cy="454884"/>
          </a:xfrm>
        </p:grpSpPr>
        <p:sp>
          <p:nvSpPr>
            <p:cNvPr id="181" name="TextBox 52"/>
            <p:cNvSpPr txBox="1"/>
            <p:nvPr>
              <p:custDataLst>
                <p:tags r:id="rId5"/>
              </p:custDataLst>
            </p:nvPr>
          </p:nvSpPr>
          <p:spPr>
            <a:xfrm>
              <a:off x="3824955" y="1466208"/>
              <a:ext cx="410443" cy="259227"/>
            </a:xfrm>
            <a:prstGeom prst="rect">
              <a:avLst/>
            </a:prstGeom>
            <a:noFill/>
          </p:spPr>
          <p:txBody>
            <a:bodyPr wrap="none" rtlCol="0">
              <a:spAutoFit/>
            </a:bodyPr>
            <a:lstStyle/>
            <a:p>
              <a:r>
                <a:rPr lang="en-US" altLang="zh-CN" sz="1600" dirty="0" smtClean="0">
                  <a:solidFill>
                    <a:schemeClr val="bg1"/>
                  </a:solidFill>
                  <a:latin typeface="+mj-lt"/>
                </a:rPr>
                <a:t>step</a:t>
              </a:r>
              <a:endParaRPr lang="en-US" altLang="zh-CN" sz="1600" dirty="0" smtClean="0">
                <a:solidFill>
                  <a:schemeClr val="bg1"/>
                </a:solidFill>
                <a:latin typeface="+mj-lt"/>
              </a:endParaRPr>
            </a:p>
          </p:txBody>
        </p:sp>
        <p:sp>
          <p:nvSpPr>
            <p:cNvPr id="182" name="TextBox 53"/>
            <p:cNvSpPr txBox="1"/>
            <p:nvPr>
              <p:custDataLst>
                <p:tags r:id="rId6"/>
              </p:custDataLst>
            </p:nvPr>
          </p:nvSpPr>
          <p:spPr>
            <a:xfrm>
              <a:off x="3797630" y="1270551"/>
              <a:ext cx="580807" cy="282794"/>
            </a:xfrm>
            <a:prstGeom prst="rect">
              <a:avLst/>
            </a:prstGeom>
            <a:noFill/>
          </p:spPr>
          <p:txBody>
            <a:bodyPr wrap="none" rtlCol="0">
              <a:spAutoFit/>
            </a:bodyPr>
            <a:lstStyle/>
            <a:p>
              <a:r>
                <a:rPr lang="en-US" altLang="zh-CN" dirty="0" smtClean="0">
                  <a:solidFill>
                    <a:schemeClr val="bg1"/>
                  </a:solidFill>
                  <a:latin typeface="+mj-lt"/>
                </a:rPr>
                <a:t>THIRD</a:t>
              </a:r>
              <a:endParaRPr lang="en-US" altLang="zh-CN" dirty="0" smtClean="0">
                <a:solidFill>
                  <a:schemeClr val="bg1"/>
                </a:solidFill>
                <a:latin typeface="+mj-lt"/>
              </a:endParaRPr>
            </a:p>
          </p:txBody>
        </p:sp>
      </p:grpSp>
      <p:sp>
        <p:nvSpPr>
          <p:cNvPr id="184" name="Rectangle 4385"/>
          <p:cNvSpPr>
            <a:spLocks noChangeArrowheads="1"/>
          </p:cNvSpPr>
          <p:nvPr>
            <p:custDataLst>
              <p:tags r:id="rId7"/>
            </p:custDataLst>
          </p:nvPr>
        </p:nvSpPr>
        <p:spPr bwMode="auto">
          <a:xfrm>
            <a:off x="6899441" y="2636442"/>
            <a:ext cx="2231476"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185" name="Rectangle 4384"/>
          <p:cNvSpPr>
            <a:spLocks noChangeArrowheads="1"/>
          </p:cNvSpPr>
          <p:nvPr>
            <p:custDataLst>
              <p:tags r:id="rId8"/>
            </p:custDataLst>
          </p:nvPr>
        </p:nvSpPr>
        <p:spPr bwMode="auto">
          <a:xfrm>
            <a:off x="5625881" y="2636442"/>
            <a:ext cx="2131582"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186" name="TextBox 57"/>
          <p:cNvSpPr txBox="1"/>
          <p:nvPr>
            <p:custDataLst>
              <p:tags r:id="rId9"/>
            </p:custDataLst>
          </p:nvPr>
        </p:nvSpPr>
        <p:spPr>
          <a:xfrm>
            <a:off x="8235950" y="2082800"/>
            <a:ext cx="646430" cy="829310"/>
          </a:xfrm>
          <a:prstGeom prst="rect">
            <a:avLst/>
          </a:prstGeom>
          <a:noFill/>
        </p:spPr>
        <p:txBody>
          <a:bodyPr wrap="none" rtlCol="0">
            <a:noAutofit/>
          </a:bodyPr>
          <a:lstStyle/>
          <a:p>
            <a:pPr algn="r"/>
            <a:r>
              <a:rPr lang="vi-VN" sz="3600" dirty="0" smtClean="0">
                <a:solidFill>
                  <a:schemeClr val="bg1"/>
                </a:solidFill>
                <a:latin typeface="+mj-lt"/>
                <a:cs typeface="Arial" panose="020B0604020202020204" pitchFamily="34" charset="0"/>
              </a:rPr>
              <a:t>01</a:t>
            </a:r>
            <a:endParaRPr lang="en-US" sz="3600" dirty="0">
              <a:solidFill>
                <a:schemeClr val="bg1"/>
              </a:solidFill>
              <a:latin typeface="+mj-lt"/>
              <a:cs typeface="Arial" panose="020B0604020202020204" pitchFamily="34" charset="0"/>
            </a:endParaRPr>
          </a:p>
        </p:txBody>
      </p:sp>
      <p:grpSp>
        <p:nvGrpSpPr>
          <p:cNvPr id="187" name="组合 5405"/>
          <p:cNvGrpSpPr/>
          <p:nvPr>
            <p:custDataLst>
              <p:tags r:id="rId10"/>
            </p:custDataLst>
          </p:nvPr>
        </p:nvGrpSpPr>
        <p:grpSpPr>
          <a:xfrm>
            <a:off x="5625871" y="1989393"/>
            <a:ext cx="681990" cy="837565"/>
            <a:chOff x="3797630" y="1083845"/>
            <a:chExt cx="522193" cy="641315"/>
          </a:xfrm>
        </p:grpSpPr>
        <p:sp>
          <p:nvSpPr>
            <p:cNvPr id="189" name="TextBox 60"/>
            <p:cNvSpPr txBox="1"/>
            <p:nvPr>
              <p:custDataLst>
                <p:tags r:id="rId11"/>
              </p:custDataLst>
            </p:nvPr>
          </p:nvSpPr>
          <p:spPr>
            <a:xfrm>
              <a:off x="3797630" y="1251102"/>
              <a:ext cx="410364" cy="474058"/>
            </a:xfrm>
            <a:prstGeom prst="rect">
              <a:avLst/>
            </a:prstGeom>
            <a:noFill/>
          </p:spPr>
          <p:txBody>
            <a:bodyPr wrap="none" rtlCol="0">
              <a:noAutofit/>
            </a:bodyPr>
            <a:lstStyle/>
            <a:p>
              <a:r>
                <a:rPr lang="en-US" altLang="zh-CN" sz="1600" dirty="0" smtClean="0">
                  <a:solidFill>
                    <a:schemeClr val="bg1"/>
                  </a:solidFill>
                  <a:latin typeface="+mj-lt"/>
                </a:rPr>
                <a:t>step</a:t>
              </a:r>
              <a:endParaRPr lang="en-US" altLang="zh-CN" sz="1600" dirty="0" smtClean="0">
                <a:solidFill>
                  <a:schemeClr val="bg1"/>
                </a:solidFill>
                <a:latin typeface="+mj-lt"/>
              </a:endParaRPr>
            </a:p>
          </p:txBody>
        </p:sp>
        <p:sp>
          <p:nvSpPr>
            <p:cNvPr id="190" name="TextBox 61"/>
            <p:cNvSpPr txBox="1"/>
            <p:nvPr>
              <p:custDataLst>
                <p:tags r:id="rId12"/>
              </p:custDataLst>
            </p:nvPr>
          </p:nvSpPr>
          <p:spPr>
            <a:xfrm>
              <a:off x="3797630" y="1083845"/>
              <a:ext cx="522193" cy="469682"/>
            </a:xfrm>
            <a:prstGeom prst="rect">
              <a:avLst/>
            </a:prstGeom>
            <a:noFill/>
          </p:spPr>
          <p:txBody>
            <a:bodyPr wrap="none" rtlCol="0">
              <a:noAutofit/>
            </a:bodyPr>
            <a:lstStyle/>
            <a:p>
              <a:r>
                <a:rPr lang="en-US" altLang="zh-CN" dirty="0" smtClean="0">
                  <a:solidFill>
                    <a:schemeClr val="bg1"/>
                  </a:solidFill>
                  <a:latin typeface="+mj-lt"/>
                </a:rPr>
                <a:t>FIRST</a:t>
              </a:r>
              <a:endParaRPr lang="en-US" altLang="zh-CN" dirty="0" smtClean="0">
                <a:solidFill>
                  <a:schemeClr val="bg1"/>
                </a:solidFill>
                <a:latin typeface="+mj-lt"/>
              </a:endParaRPr>
            </a:p>
          </p:txBody>
        </p:sp>
      </p:grpSp>
      <p:sp>
        <p:nvSpPr>
          <p:cNvPr id="192" name="Rectangle 4401"/>
          <p:cNvSpPr>
            <a:spLocks noChangeArrowheads="1"/>
          </p:cNvSpPr>
          <p:nvPr>
            <p:custDataLst>
              <p:tags r:id="rId13"/>
            </p:custDataLst>
          </p:nvPr>
        </p:nvSpPr>
        <p:spPr bwMode="auto">
          <a:xfrm>
            <a:off x="7192799" y="3765937"/>
            <a:ext cx="2231476"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193" name="Rectangle 4402"/>
          <p:cNvSpPr>
            <a:spLocks noChangeArrowheads="1"/>
          </p:cNvSpPr>
          <p:nvPr>
            <p:custDataLst>
              <p:tags r:id="rId14"/>
            </p:custDataLst>
          </p:nvPr>
        </p:nvSpPr>
        <p:spPr bwMode="auto">
          <a:xfrm>
            <a:off x="6385963" y="3765937"/>
            <a:ext cx="2131583"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194" name="TextBox 65"/>
          <p:cNvSpPr txBox="1"/>
          <p:nvPr>
            <p:custDataLst>
              <p:tags r:id="rId15"/>
            </p:custDataLst>
          </p:nvPr>
        </p:nvSpPr>
        <p:spPr>
          <a:xfrm>
            <a:off x="8746870" y="3181522"/>
            <a:ext cx="649537" cy="646331"/>
          </a:xfrm>
          <a:prstGeom prst="rect">
            <a:avLst/>
          </a:prstGeom>
          <a:noFill/>
        </p:spPr>
        <p:txBody>
          <a:bodyPr wrap="none" rtlCol="0">
            <a:spAutoFit/>
          </a:bodyPr>
          <a:lstStyle/>
          <a:p>
            <a:r>
              <a:rPr lang="vi-VN" sz="3600" dirty="0" smtClean="0">
                <a:solidFill>
                  <a:schemeClr val="bg1"/>
                </a:solidFill>
                <a:latin typeface="+mj-lt"/>
                <a:cs typeface="Arial" panose="020B0604020202020204" pitchFamily="34" charset="0"/>
              </a:rPr>
              <a:t>0</a:t>
            </a:r>
            <a:r>
              <a:rPr lang="en-US" sz="3600" dirty="0" smtClean="0">
                <a:solidFill>
                  <a:schemeClr val="bg1"/>
                </a:solidFill>
                <a:latin typeface="+mj-lt"/>
                <a:cs typeface="Arial" panose="020B0604020202020204" pitchFamily="34" charset="0"/>
              </a:rPr>
              <a:t>2</a:t>
            </a:r>
            <a:endParaRPr lang="en-US" sz="3600" dirty="0">
              <a:solidFill>
                <a:schemeClr val="bg1"/>
              </a:solidFill>
              <a:latin typeface="+mj-lt"/>
              <a:cs typeface="Arial" panose="020B0604020202020204" pitchFamily="34" charset="0"/>
            </a:endParaRPr>
          </a:p>
        </p:txBody>
      </p:sp>
      <p:grpSp>
        <p:nvGrpSpPr>
          <p:cNvPr id="195" name="组合 338"/>
          <p:cNvGrpSpPr/>
          <p:nvPr>
            <p:custDataLst>
              <p:tags r:id="rId16"/>
            </p:custDataLst>
          </p:nvPr>
        </p:nvGrpSpPr>
        <p:grpSpPr>
          <a:xfrm>
            <a:off x="5939663" y="2911607"/>
            <a:ext cx="957580" cy="840104"/>
            <a:chOff x="3797630" y="1081900"/>
            <a:chExt cx="733210" cy="643259"/>
          </a:xfrm>
        </p:grpSpPr>
        <p:sp>
          <p:nvSpPr>
            <p:cNvPr id="197" name="TextBox 68"/>
            <p:cNvSpPr txBox="1"/>
            <p:nvPr>
              <p:custDataLst>
                <p:tags r:id="rId17"/>
              </p:custDataLst>
            </p:nvPr>
          </p:nvSpPr>
          <p:spPr>
            <a:xfrm>
              <a:off x="3824858" y="1288054"/>
              <a:ext cx="410364" cy="437105"/>
            </a:xfrm>
            <a:prstGeom prst="rect">
              <a:avLst/>
            </a:prstGeom>
            <a:noFill/>
          </p:spPr>
          <p:txBody>
            <a:bodyPr wrap="none" rtlCol="0">
              <a:noAutofit/>
            </a:bodyPr>
            <a:lstStyle/>
            <a:p>
              <a:r>
                <a:rPr lang="en-US" altLang="zh-CN" sz="1600" dirty="0" smtClean="0">
                  <a:solidFill>
                    <a:schemeClr val="bg1"/>
                  </a:solidFill>
                  <a:latin typeface="+mj-lt"/>
                </a:rPr>
                <a:t>step</a:t>
              </a:r>
              <a:endParaRPr lang="en-US" altLang="zh-CN" sz="1600" dirty="0" smtClean="0">
                <a:solidFill>
                  <a:schemeClr val="bg1"/>
                </a:solidFill>
                <a:latin typeface="+mj-lt"/>
              </a:endParaRPr>
            </a:p>
          </p:txBody>
        </p:sp>
        <p:sp>
          <p:nvSpPr>
            <p:cNvPr id="198" name="TextBox 69"/>
            <p:cNvSpPr txBox="1"/>
            <p:nvPr>
              <p:custDataLst>
                <p:tags r:id="rId18"/>
              </p:custDataLst>
            </p:nvPr>
          </p:nvSpPr>
          <p:spPr>
            <a:xfrm>
              <a:off x="3797630" y="1081900"/>
              <a:ext cx="733210" cy="471627"/>
            </a:xfrm>
            <a:prstGeom prst="rect">
              <a:avLst/>
            </a:prstGeom>
            <a:noFill/>
          </p:spPr>
          <p:txBody>
            <a:bodyPr wrap="none" rtlCol="0">
              <a:noAutofit/>
            </a:bodyPr>
            <a:lstStyle/>
            <a:p>
              <a:r>
                <a:rPr lang="en-US" altLang="zh-CN" dirty="0" smtClean="0">
                  <a:solidFill>
                    <a:schemeClr val="bg1"/>
                  </a:solidFill>
                  <a:latin typeface="+mj-lt"/>
                </a:rPr>
                <a:t>SECOND</a:t>
              </a:r>
              <a:endParaRPr lang="en-US" altLang="zh-CN" dirty="0" smtClean="0">
                <a:solidFill>
                  <a:schemeClr val="bg1"/>
                </a:solidFill>
                <a:latin typeface="+mj-lt"/>
              </a:endParaRPr>
            </a:p>
          </p:txBody>
        </p:sp>
      </p:grpSp>
      <p:sp>
        <p:nvSpPr>
          <p:cNvPr id="200" name="Rectangle 4401"/>
          <p:cNvSpPr>
            <a:spLocks noChangeArrowheads="1"/>
          </p:cNvSpPr>
          <p:nvPr>
            <p:custDataLst>
              <p:tags r:id="rId19"/>
            </p:custDataLst>
          </p:nvPr>
        </p:nvSpPr>
        <p:spPr bwMode="auto">
          <a:xfrm>
            <a:off x="8444919" y="5829081"/>
            <a:ext cx="2231476"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201" name="Rectangle 4402"/>
          <p:cNvSpPr>
            <a:spLocks noChangeArrowheads="1"/>
          </p:cNvSpPr>
          <p:nvPr>
            <p:custDataLst>
              <p:tags r:id="rId20"/>
            </p:custDataLst>
          </p:nvPr>
        </p:nvSpPr>
        <p:spPr bwMode="auto">
          <a:xfrm>
            <a:off x="7638083" y="5829081"/>
            <a:ext cx="2131583" cy="69154"/>
          </a:xfrm>
          <a:prstGeom prst="rect">
            <a:avLst/>
          </a:prstGeom>
          <a:solidFill>
            <a:schemeClr val="bg1"/>
          </a:solidFill>
          <a:ln>
            <a:noFill/>
          </a:ln>
          <a:effectLst/>
        </p:spPr>
        <p:txBody>
          <a:bodyPr wrap="none" lIns="92075" tIns="46038" rIns="92075" bIns="46038" anchor="ctr"/>
          <a:lstStyle>
            <a:lvl1pPr eaLnBrk="0" hangingPunct="0">
              <a:defRPr kumimoji="1" sz="800">
                <a:solidFill>
                  <a:schemeClr val="tx1"/>
                </a:solidFill>
                <a:latin typeface="굴림" panose="020B0600000101010101" pitchFamily="34" charset="-127"/>
                <a:ea typeface="굴림" panose="020B0600000101010101" pitchFamily="34" charset="-127"/>
              </a:defRPr>
            </a:lvl1pPr>
            <a:lvl2pPr marL="742950" indent="-285750" eaLnBrk="0" hangingPunct="0">
              <a:defRPr kumimoji="1" sz="800">
                <a:solidFill>
                  <a:schemeClr val="tx1"/>
                </a:solidFill>
                <a:latin typeface="굴림" panose="020B0600000101010101" pitchFamily="34" charset="-127"/>
                <a:ea typeface="굴림" panose="020B0600000101010101" pitchFamily="34" charset="-127"/>
              </a:defRPr>
            </a:lvl2pPr>
            <a:lvl3pPr marL="1143000" indent="-228600" eaLnBrk="0" hangingPunct="0">
              <a:defRPr kumimoji="1" sz="800">
                <a:solidFill>
                  <a:schemeClr val="tx1"/>
                </a:solidFill>
                <a:latin typeface="굴림" panose="020B0600000101010101" pitchFamily="34" charset="-127"/>
                <a:ea typeface="굴림" panose="020B0600000101010101" pitchFamily="34" charset="-127"/>
              </a:defRPr>
            </a:lvl3pPr>
            <a:lvl4pPr marL="1600200" indent="-228600" eaLnBrk="0" hangingPunct="0">
              <a:defRPr kumimoji="1" sz="800">
                <a:solidFill>
                  <a:schemeClr val="tx1"/>
                </a:solidFill>
                <a:latin typeface="굴림" panose="020B0600000101010101" pitchFamily="34" charset="-127"/>
                <a:ea typeface="굴림" panose="020B0600000101010101" pitchFamily="34" charset="-127"/>
              </a:defRPr>
            </a:lvl4pPr>
            <a:lvl5pPr marL="2057400" indent="-228600" eaLnBrk="0" hangingPunct="0">
              <a:defRPr kumimoji="1" sz="800">
                <a:solidFill>
                  <a:schemeClr val="tx1"/>
                </a:solidFill>
                <a:latin typeface="굴림" panose="020B0600000101010101" pitchFamily="34" charset="-127"/>
                <a:ea typeface="굴림"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굴림" panose="020B0600000101010101" pitchFamily="34" charset="-127"/>
                <a:ea typeface="굴림" panose="020B0600000101010101" pitchFamily="34" charset="-127"/>
              </a:defRPr>
            </a:lvl9pPr>
          </a:lstStyle>
          <a:p>
            <a:pPr eaLnBrk="1" hangingPunct="1"/>
            <a:endParaRPr lang="zh-CN" altLang="en-US">
              <a:solidFill>
                <a:schemeClr val="bg1"/>
              </a:solidFill>
            </a:endParaRPr>
          </a:p>
        </p:txBody>
      </p:sp>
      <p:sp>
        <p:nvSpPr>
          <p:cNvPr id="202" name="TextBox 73"/>
          <p:cNvSpPr txBox="1"/>
          <p:nvPr>
            <p:custDataLst>
              <p:tags r:id="rId21"/>
            </p:custDataLst>
          </p:nvPr>
        </p:nvSpPr>
        <p:spPr>
          <a:xfrm>
            <a:off x="9998990" y="5244666"/>
            <a:ext cx="649537" cy="646331"/>
          </a:xfrm>
          <a:prstGeom prst="rect">
            <a:avLst/>
          </a:prstGeom>
          <a:noFill/>
        </p:spPr>
        <p:txBody>
          <a:bodyPr wrap="none" rtlCol="0">
            <a:spAutoFit/>
          </a:bodyPr>
          <a:lstStyle/>
          <a:p>
            <a:r>
              <a:rPr lang="vi-VN" sz="3600" dirty="0" smtClean="0">
                <a:solidFill>
                  <a:schemeClr val="bg1"/>
                </a:solidFill>
                <a:latin typeface="+mj-lt"/>
                <a:cs typeface="Arial" panose="020B0604020202020204" pitchFamily="34" charset="0"/>
              </a:rPr>
              <a:t>0</a:t>
            </a:r>
            <a:r>
              <a:rPr lang="en-US" sz="3600" dirty="0" smtClean="0">
                <a:solidFill>
                  <a:schemeClr val="bg1"/>
                </a:solidFill>
                <a:latin typeface="+mj-lt"/>
                <a:cs typeface="Arial" panose="020B0604020202020204" pitchFamily="34" charset="0"/>
              </a:rPr>
              <a:t>4</a:t>
            </a:r>
            <a:endParaRPr lang="en-US" sz="3600" dirty="0">
              <a:solidFill>
                <a:schemeClr val="bg1"/>
              </a:solidFill>
              <a:latin typeface="+mj-lt"/>
              <a:cs typeface="Arial" panose="020B0604020202020204" pitchFamily="34" charset="0"/>
            </a:endParaRPr>
          </a:p>
        </p:txBody>
      </p:sp>
      <p:grpSp>
        <p:nvGrpSpPr>
          <p:cNvPr id="203" name="组合 338"/>
          <p:cNvGrpSpPr/>
          <p:nvPr>
            <p:custDataLst>
              <p:tags r:id="rId22"/>
            </p:custDataLst>
          </p:nvPr>
        </p:nvGrpSpPr>
        <p:grpSpPr>
          <a:xfrm>
            <a:off x="7292118" y="5221131"/>
            <a:ext cx="709811" cy="594084"/>
            <a:chOff x="3797630" y="1270551"/>
            <a:chExt cx="543495" cy="454884"/>
          </a:xfrm>
        </p:grpSpPr>
        <p:sp>
          <p:nvSpPr>
            <p:cNvPr id="205" name="TextBox 76"/>
            <p:cNvSpPr txBox="1"/>
            <p:nvPr>
              <p:custDataLst>
                <p:tags r:id="rId23"/>
              </p:custDataLst>
            </p:nvPr>
          </p:nvSpPr>
          <p:spPr>
            <a:xfrm>
              <a:off x="3824955" y="1466208"/>
              <a:ext cx="410444" cy="259227"/>
            </a:xfrm>
            <a:prstGeom prst="rect">
              <a:avLst/>
            </a:prstGeom>
            <a:noFill/>
          </p:spPr>
          <p:txBody>
            <a:bodyPr wrap="none" rtlCol="0">
              <a:spAutoFit/>
            </a:bodyPr>
            <a:lstStyle/>
            <a:p>
              <a:r>
                <a:rPr lang="en-US" altLang="zh-CN" sz="1600" dirty="0" smtClean="0">
                  <a:solidFill>
                    <a:schemeClr val="bg1"/>
                  </a:solidFill>
                  <a:latin typeface="+mj-lt"/>
                </a:rPr>
                <a:t>step</a:t>
              </a:r>
              <a:endParaRPr lang="en-US" altLang="zh-CN" sz="1600" dirty="0" smtClean="0">
                <a:solidFill>
                  <a:schemeClr val="bg1"/>
                </a:solidFill>
                <a:latin typeface="+mj-lt"/>
              </a:endParaRPr>
            </a:p>
          </p:txBody>
        </p:sp>
        <p:sp>
          <p:nvSpPr>
            <p:cNvPr id="206" name="TextBox 77"/>
            <p:cNvSpPr txBox="1"/>
            <p:nvPr>
              <p:custDataLst>
                <p:tags r:id="rId24"/>
              </p:custDataLst>
            </p:nvPr>
          </p:nvSpPr>
          <p:spPr>
            <a:xfrm>
              <a:off x="3797630" y="1270551"/>
              <a:ext cx="543495" cy="282794"/>
            </a:xfrm>
            <a:prstGeom prst="rect">
              <a:avLst/>
            </a:prstGeom>
            <a:noFill/>
          </p:spPr>
          <p:txBody>
            <a:bodyPr wrap="none" rtlCol="0">
              <a:spAutoFit/>
            </a:bodyPr>
            <a:lstStyle/>
            <a:p>
              <a:r>
                <a:rPr lang="en-US" altLang="zh-CN" dirty="0" smtClean="0">
                  <a:solidFill>
                    <a:schemeClr val="bg1"/>
                  </a:solidFill>
                  <a:latin typeface="+mj-lt"/>
                </a:rPr>
                <a:t>FOUR</a:t>
              </a:r>
              <a:endParaRPr lang="en-US" altLang="zh-CN" dirty="0" smtClean="0">
                <a:solidFill>
                  <a:schemeClr val="bg1"/>
                </a:solidFill>
                <a:latin typeface="+mj-lt"/>
              </a:endParaRPr>
            </a:p>
          </p:txBody>
        </p:sp>
      </p:grpSp>
      <p:sp>
        <p:nvSpPr>
          <p:cNvPr id="207" name="文本框 206"/>
          <p:cNvSpPr txBox="1"/>
          <p:nvPr>
            <p:custDataLst>
              <p:tags r:id="rId25"/>
            </p:custDataLst>
          </p:nvPr>
        </p:nvSpPr>
        <p:spPr>
          <a:xfrm>
            <a:off x="6279625" y="2083577"/>
            <a:ext cx="2018313" cy="321945"/>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使用Selenium打开京东</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9" name="文本框 208"/>
          <p:cNvSpPr txBox="1"/>
          <p:nvPr>
            <p:custDataLst>
              <p:tags r:id="rId26"/>
            </p:custDataLst>
          </p:nvPr>
        </p:nvSpPr>
        <p:spPr>
          <a:xfrm>
            <a:off x="6844665" y="2867025"/>
            <a:ext cx="2018030" cy="793115"/>
          </a:xfrm>
          <a:prstGeom prst="rect">
            <a:avLst/>
          </a:prstGeom>
          <a:noFill/>
        </p:spPr>
        <p:txBody>
          <a:bodyPr wrap="square" rtlCol="0">
            <a:no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扫码登录访问京东。</a:t>
            </a:r>
            <a:endParaRPr lang="zh-CN" altLang="en-US" sz="12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在搜索框中输入关键词，提交搜索请求。</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0" name="文本框 209"/>
          <p:cNvSpPr txBox="1"/>
          <p:nvPr>
            <p:custDataLst>
              <p:tags r:id="rId27"/>
            </p:custDataLst>
          </p:nvPr>
        </p:nvSpPr>
        <p:spPr>
          <a:xfrm>
            <a:off x="7350852" y="4039791"/>
            <a:ext cx="2018313" cy="10147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通过模拟滚动页面和翻页操作，加载更多的商品信息。</a:t>
            </a:r>
            <a:endParaRPr lang="zh-CN" altLang="en-US" sz="12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提取每个商品的名称、价格、店铺和评论数。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1" name="文本框 210"/>
          <p:cNvSpPr txBox="1"/>
          <p:nvPr>
            <p:custDataLst>
              <p:tags r:id="rId28"/>
            </p:custDataLst>
          </p:nvPr>
        </p:nvSpPr>
        <p:spPr>
          <a:xfrm>
            <a:off x="7995920" y="5243830"/>
            <a:ext cx="2018030" cy="516890"/>
          </a:xfrm>
          <a:prstGeom prst="rect">
            <a:avLst/>
          </a:prstGeom>
          <a:noFill/>
        </p:spPr>
        <p:txBody>
          <a:bodyPr wrap="square" rtlCol="0">
            <a:no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6.将提取到的商品信息写入CSV文件。</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70" name="矩形 69"/>
          <p:cNvSpPr/>
          <p:nvPr/>
        </p:nvSpPr>
        <p:spPr>
          <a:xfrm>
            <a:off x="1812469" y="181159"/>
            <a:ext cx="1097280" cy="645160"/>
          </a:xfrm>
          <a:prstGeom prst="rect">
            <a:avLst/>
          </a:prstGeom>
        </p:spPr>
        <p:txBody>
          <a:bodyPr wrap="none">
            <a:spAutoFit/>
          </a:bodyPr>
          <a:lstStyle/>
          <a:p>
            <a:pPr>
              <a:lnSpc>
                <a:spcPct val="200000"/>
              </a:lnSpc>
            </a:pPr>
            <a:r>
              <a:rPr lang="zh-CN" altLang="en-US" dirty="0">
                <a:solidFill>
                  <a:schemeClr val="bg1"/>
                </a:solidFill>
                <a:latin typeface="微软雅黑" panose="020B0503020204020204" pitchFamily="34" charset="-122"/>
                <a:ea typeface="微软雅黑" panose="020B0503020204020204" pitchFamily="34" charset="-122"/>
              </a:rPr>
              <a:t>功能描述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1812469" y="797144"/>
            <a:ext cx="5022106" cy="368299"/>
          </a:xfrm>
          <a:prstGeom prst="snip1Rect">
            <a:avLst>
              <a:gd name="adj" fmla="val 0"/>
            </a:avLst>
          </a:prstGeom>
          <a:noFill/>
          <a:ln w="28575">
            <a:noFill/>
          </a:ln>
        </p:spPr>
        <p:txBody>
          <a:bodyPr wrap="square" rtlCol="0">
            <a:spAutoFit/>
          </a:bodyPr>
          <a:lstStyle/>
          <a:p>
            <a:r>
              <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rPr>
              <a:t>Function Description</a:t>
            </a:r>
            <a:endPar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86" name="Isosceles Triangle 12"/>
          <p:cNvSpPr/>
          <p:nvPr>
            <p:custDataLst>
              <p:tags r:id="rId1"/>
            </p:custDataLst>
          </p:nvPr>
        </p:nvSpPr>
        <p:spPr>
          <a:xfrm flipH="1">
            <a:off x="4872047" y="1910708"/>
            <a:ext cx="2428414" cy="206360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23"/>
          <p:cNvSpPr>
            <a:spLocks noEditPoints="1"/>
          </p:cNvSpPr>
          <p:nvPr>
            <p:custDataLst>
              <p:tags r:id="rId2"/>
            </p:custDataLst>
          </p:nvPr>
        </p:nvSpPr>
        <p:spPr bwMode="auto">
          <a:xfrm flipH="1">
            <a:off x="4695376" y="3234490"/>
            <a:ext cx="2641549" cy="1559448"/>
          </a:xfrm>
          <a:custGeom>
            <a:avLst/>
            <a:gdLst>
              <a:gd name="T0" fmla="*/ 1049 w 1279"/>
              <a:gd name="T1" fmla="*/ 0 h 755"/>
              <a:gd name="T2" fmla="*/ 1052 w 1279"/>
              <a:gd name="T3" fmla="*/ 10 h 755"/>
              <a:gd name="T4" fmla="*/ 603 w 1279"/>
              <a:gd name="T5" fmla="*/ 409 h 755"/>
              <a:gd name="T6" fmla="*/ 121 w 1279"/>
              <a:gd name="T7" fmla="*/ 435 h 755"/>
              <a:gd name="T8" fmla="*/ 602 w 1279"/>
              <a:gd name="T9" fmla="*/ 695 h 755"/>
              <a:gd name="T10" fmla="*/ 884 w 1279"/>
              <a:gd name="T11" fmla="*/ 755 h 755"/>
              <a:gd name="T12" fmla="*/ 1279 w 1279"/>
              <a:gd name="T13" fmla="*/ 365 h 755"/>
              <a:gd name="T14" fmla="*/ 1049 w 1279"/>
              <a:gd name="T15" fmla="*/ 0 h 755"/>
              <a:gd name="T16" fmla="*/ 4 w 1279"/>
              <a:gd name="T17" fmla="*/ 274 h 755"/>
              <a:gd name="T18" fmla="*/ 15 w 1279"/>
              <a:gd name="T19" fmla="*/ 240 h 755"/>
              <a:gd name="T20" fmla="*/ 0 w 1279"/>
              <a:gd name="T21" fmla="*/ 263 h 755"/>
              <a:gd name="T22" fmla="*/ 4 w 1279"/>
              <a:gd name="T23" fmla="*/ 274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9" h="755">
                <a:moveTo>
                  <a:pt x="1049" y="0"/>
                </a:moveTo>
                <a:cubicBezTo>
                  <a:pt x="1050" y="3"/>
                  <a:pt x="1051" y="6"/>
                  <a:pt x="1052" y="10"/>
                </a:cubicBezTo>
                <a:cubicBezTo>
                  <a:pt x="1093" y="140"/>
                  <a:pt x="892" y="319"/>
                  <a:pt x="603" y="409"/>
                </a:cubicBezTo>
                <a:cubicBezTo>
                  <a:pt x="414" y="468"/>
                  <a:pt x="234" y="474"/>
                  <a:pt x="121" y="435"/>
                </a:cubicBezTo>
                <a:cubicBezTo>
                  <a:pt x="230" y="536"/>
                  <a:pt x="400" y="632"/>
                  <a:pt x="602" y="695"/>
                </a:cubicBezTo>
                <a:cubicBezTo>
                  <a:pt x="699" y="725"/>
                  <a:pt x="795" y="745"/>
                  <a:pt x="884" y="755"/>
                </a:cubicBezTo>
                <a:cubicBezTo>
                  <a:pt x="1102" y="640"/>
                  <a:pt x="1251" y="495"/>
                  <a:pt x="1279" y="365"/>
                </a:cubicBezTo>
                <a:lnTo>
                  <a:pt x="1049" y="0"/>
                </a:lnTo>
                <a:close/>
                <a:moveTo>
                  <a:pt x="4" y="274"/>
                </a:moveTo>
                <a:cubicBezTo>
                  <a:pt x="6" y="263"/>
                  <a:pt x="10" y="251"/>
                  <a:pt x="15" y="240"/>
                </a:cubicBezTo>
                <a:cubicBezTo>
                  <a:pt x="0" y="263"/>
                  <a:pt x="0" y="263"/>
                  <a:pt x="0" y="263"/>
                </a:cubicBezTo>
                <a:cubicBezTo>
                  <a:pt x="1" y="267"/>
                  <a:pt x="2" y="271"/>
                  <a:pt x="4" y="27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88" name="Freeform 24"/>
          <p:cNvSpPr/>
          <p:nvPr>
            <p:custDataLst>
              <p:tags r:id="rId3"/>
            </p:custDataLst>
          </p:nvPr>
        </p:nvSpPr>
        <p:spPr bwMode="auto">
          <a:xfrm flipH="1">
            <a:off x="5387398" y="3011962"/>
            <a:ext cx="1949528" cy="1201656"/>
          </a:xfrm>
          <a:custGeom>
            <a:avLst/>
            <a:gdLst>
              <a:gd name="T0" fmla="*/ 576 w 944"/>
              <a:gd name="T1" fmla="*/ 318 h 582"/>
              <a:gd name="T2" fmla="*/ 230 w 944"/>
              <a:gd name="T3" fmla="*/ 10 h 582"/>
              <a:gd name="T4" fmla="*/ 234 w 944"/>
              <a:gd name="T5" fmla="*/ 0 h 582"/>
              <a:gd name="T6" fmla="*/ 0 w 944"/>
              <a:gd name="T7" fmla="*/ 371 h 582"/>
              <a:gd name="T8" fmla="*/ 121 w 944"/>
              <a:gd name="T9" fmla="*/ 543 h 582"/>
              <a:gd name="T10" fmla="*/ 603 w 944"/>
              <a:gd name="T11" fmla="*/ 517 h 582"/>
              <a:gd name="T12" fmla="*/ 944 w 944"/>
              <a:gd name="T13" fmla="*/ 339 h 582"/>
              <a:gd name="T14" fmla="*/ 576 w 944"/>
              <a:gd name="T15" fmla="*/ 318 h 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582">
                <a:moveTo>
                  <a:pt x="576" y="318"/>
                </a:moveTo>
                <a:cubicBezTo>
                  <a:pt x="353" y="249"/>
                  <a:pt x="199" y="111"/>
                  <a:pt x="230" y="10"/>
                </a:cubicBezTo>
                <a:cubicBezTo>
                  <a:pt x="231" y="7"/>
                  <a:pt x="232" y="3"/>
                  <a:pt x="234" y="0"/>
                </a:cubicBezTo>
                <a:cubicBezTo>
                  <a:pt x="0" y="371"/>
                  <a:pt x="0" y="371"/>
                  <a:pt x="0" y="371"/>
                </a:cubicBezTo>
                <a:cubicBezTo>
                  <a:pt x="18" y="427"/>
                  <a:pt x="60" y="486"/>
                  <a:pt x="121" y="543"/>
                </a:cubicBezTo>
                <a:cubicBezTo>
                  <a:pt x="234" y="582"/>
                  <a:pt x="414" y="576"/>
                  <a:pt x="603" y="517"/>
                </a:cubicBezTo>
                <a:cubicBezTo>
                  <a:pt x="743" y="473"/>
                  <a:pt x="863" y="409"/>
                  <a:pt x="944" y="339"/>
                </a:cubicBezTo>
                <a:cubicBezTo>
                  <a:pt x="857" y="368"/>
                  <a:pt x="720" y="363"/>
                  <a:pt x="576" y="318"/>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89" name="Freeform 25"/>
          <p:cNvSpPr/>
          <p:nvPr>
            <p:custDataLst>
              <p:tags r:id="rId4"/>
            </p:custDataLst>
          </p:nvPr>
        </p:nvSpPr>
        <p:spPr bwMode="auto">
          <a:xfrm flipH="1">
            <a:off x="4122037" y="3746743"/>
            <a:ext cx="3707943" cy="1961745"/>
          </a:xfrm>
          <a:custGeom>
            <a:avLst/>
            <a:gdLst>
              <a:gd name="T0" fmla="*/ 1767 w 1796"/>
              <a:gd name="T1" fmla="*/ 411 h 950"/>
              <a:gd name="T2" fmla="*/ 1767 w 1796"/>
              <a:gd name="T3" fmla="*/ 411 h 950"/>
              <a:gd name="T4" fmla="*/ 1766 w 1796"/>
              <a:gd name="T5" fmla="*/ 411 h 950"/>
              <a:gd name="T6" fmla="*/ 1752 w 1796"/>
              <a:gd name="T7" fmla="*/ 388 h 950"/>
              <a:gd name="T8" fmla="*/ 1507 w 1796"/>
              <a:gd name="T9" fmla="*/ 0 h 950"/>
              <a:gd name="T10" fmla="*/ 1515 w 1796"/>
              <a:gd name="T11" fmla="*/ 20 h 950"/>
              <a:gd name="T12" fmla="*/ 986 w 1796"/>
              <a:gd name="T13" fmla="*/ 571 h 950"/>
              <a:gd name="T14" fmla="*/ 986 w 1796"/>
              <a:gd name="T15" fmla="*/ 571 h 950"/>
              <a:gd name="T16" fmla="*/ 0 w 1796"/>
              <a:gd name="T17" fmla="*/ 725 h 950"/>
              <a:gd name="T18" fmla="*/ 840 w 1796"/>
              <a:gd name="T19" fmla="*/ 950 h 950"/>
              <a:gd name="T20" fmla="*/ 1796 w 1796"/>
              <a:gd name="T21" fmla="*/ 518 h 950"/>
              <a:gd name="T22" fmla="*/ 1767 w 1796"/>
              <a:gd name="T23" fmla="*/ 411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6" h="950">
                <a:moveTo>
                  <a:pt x="1767" y="411"/>
                </a:moveTo>
                <a:cubicBezTo>
                  <a:pt x="1767" y="411"/>
                  <a:pt x="1767" y="411"/>
                  <a:pt x="1767" y="411"/>
                </a:cubicBezTo>
                <a:cubicBezTo>
                  <a:pt x="1766" y="411"/>
                  <a:pt x="1766" y="411"/>
                  <a:pt x="1766" y="411"/>
                </a:cubicBezTo>
                <a:cubicBezTo>
                  <a:pt x="1762" y="403"/>
                  <a:pt x="1757" y="396"/>
                  <a:pt x="1752" y="388"/>
                </a:cubicBezTo>
                <a:cubicBezTo>
                  <a:pt x="1507" y="0"/>
                  <a:pt x="1507" y="0"/>
                  <a:pt x="1507" y="0"/>
                </a:cubicBezTo>
                <a:cubicBezTo>
                  <a:pt x="1510" y="6"/>
                  <a:pt x="1513" y="13"/>
                  <a:pt x="1515" y="20"/>
                </a:cubicBezTo>
                <a:cubicBezTo>
                  <a:pt x="1569" y="194"/>
                  <a:pt x="1340" y="425"/>
                  <a:pt x="986" y="571"/>
                </a:cubicBezTo>
                <a:cubicBezTo>
                  <a:pt x="986" y="571"/>
                  <a:pt x="986" y="571"/>
                  <a:pt x="986" y="571"/>
                </a:cubicBezTo>
                <a:cubicBezTo>
                  <a:pt x="686" y="699"/>
                  <a:pt x="288" y="758"/>
                  <a:pt x="0" y="725"/>
                </a:cubicBezTo>
                <a:cubicBezTo>
                  <a:pt x="163" y="859"/>
                  <a:pt x="478" y="950"/>
                  <a:pt x="840" y="950"/>
                </a:cubicBezTo>
                <a:cubicBezTo>
                  <a:pt x="1368" y="950"/>
                  <a:pt x="1796" y="757"/>
                  <a:pt x="1796" y="518"/>
                </a:cubicBezTo>
                <a:cubicBezTo>
                  <a:pt x="1796" y="481"/>
                  <a:pt x="1786" y="446"/>
                  <a:pt x="1767" y="41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90" name="Freeform 26"/>
          <p:cNvSpPr/>
          <p:nvPr>
            <p:custDataLst>
              <p:tags r:id="rId5"/>
            </p:custDataLst>
          </p:nvPr>
        </p:nvSpPr>
        <p:spPr bwMode="auto">
          <a:xfrm flipH="1">
            <a:off x="5511316" y="3486690"/>
            <a:ext cx="2558646" cy="1824737"/>
          </a:xfrm>
          <a:custGeom>
            <a:avLst/>
            <a:gdLst>
              <a:gd name="T0" fmla="*/ 1239 w 1239"/>
              <a:gd name="T1" fmla="*/ 633 h 884"/>
              <a:gd name="T2" fmla="*/ 957 w 1239"/>
              <a:gd name="T3" fmla="*/ 573 h 884"/>
              <a:gd name="T4" fmla="*/ 352 w 1239"/>
              <a:gd name="T5" fmla="*/ 35 h 884"/>
              <a:gd name="T6" fmla="*/ 368 w 1239"/>
              <a:gd name="T7" fmla="*/ 0 h 884"/>
              <a:gd name="T8" fmla="*/ 56 w 1239"/>
              <a:gd name="T9" fmla="*/ 496 h 884"/>
              <a:gd name="T10" fmla="*/ 56 w 1239"/>
              <a:gd name="T11" fmla="*/ 496 h 884"/>
              <a:gd name="T12" fmla="*/ 44 w 1239"/>
              <a:gd name="T13" fmla="*/ 514 h 884"/>
              <a:gd name="T14" fmla="*/ 30 w 1239"/>
              <a:gd name="T15" fmla="*/ 537 h 884"/>
              <a:gd name="T16" fmla="*/ 29 w 1239"/>
              <a:gd name="T17" fmla="*/ 537 h 884"/>
              <a:gd name="T18" fmla="*/ 29 w 1239"/>
              <a:gd name="T19" fmla="*/ 537 h 884"/>
              <a:gd name="T20" fmla="*/ 0 w 1239"/>
              <a:gd name="T21" fmla="*/ 644 h 884"/>
              <a:gd name="T22" fmla="*/ 116 w 1239"/>
              <a:gd name="T23" fmla="*/ 851 h 884"/>
              <a:gd name="T24" fmla="*/ 1102 w 1239"/>
              <a:gd name="T25" fmla="*/ 697 h 884"/>
              <a:gd name="T26" fmla="*/ 1102 w 1239"/>
              <a:gd name="T27" fmla="*/ 697 h 884"/>
              <a:gd name="T28" fmla="*/ 1239 w 1239"/>
              <a:gd name="T29" fmla="*/ 63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9" h="884">
                <a:moveTo>
                  <a:pt x="1239" y="633"/>
                </a:moveTo>
                <a:cubicBezTo>
                  <a:pt x="1150" y="623"/>
                  <a:pt x="1054" y="603"/>
                  <a:pt x="957" y="573"/>
                </a:cubicBezTo>
                <a:cubicBezTo>
                  <a:pt x="568" y="451"/>
                  <a:pt x="297" y="211"/>
                  <a:pt x="352" y="35"/>
                </a:cubicBezTo>
                <a:cubicBezTo>
                  <a:pt x="356" y="23"/>
                  <a:pt x="361" y="11"/>
                  <a:pt x="368" y="0"/>
                </a:cubicBezTo>
                <a:cubicBezTo>
                  <a:pt x="56" y="496"/>
                  <a:pt x="56" y="496"/>
                  <a:pt x="56" y="496"/>
                </a:cubicBezTo>
                <a:cubicBezTo>
                  <a:pt x="52" y="505"/>
                  <a:pt x="52" y="505"/>
                  <a:pt x="56" y="496"/>
                </a:cubicBezTo>
                <a:cubicBezTo>
                  <a:pt x="44" y="514"/>
                  <a:pt x="44" y="514"/>
                  <a:pt x="44" y="514"/>
                </a:cubicBezTo>
                <a:cubicBezTo>
                  <a:pt x="39" y="522"/>
                  <a:pt x="34" y="529"/>
                  <a:pt x="30" y="537"/>
                </a:cubicBezTo>
                <a:cubicBezTo>
                  <a:pt x="29" y="537"/>
                  <a:pt x="29" y="537"/>
                  <a:pt x="29" y="537"/>
                </a:cubicBezTo>
                <a:cubicBezTo>
                  <a:pt x="29" y="537"/>
                  <a:pt x="29" y="537"/>
                  <a:pt x="29" y="537"/>
                </a:cubicBezTo>
                <a:cubicBezTo>
                  <a:pt x="10" y="572"/>
                  <a:pt x="0" y="607"/>
                  <a:pt x="0" y="644"/>
                </a:cubicBezTo>
                <a:cubicBezTo>
                  <a:pt x="0" y="719"/>
                  <a:pt x="42" y="789"/>
                  <a:pt x="116" y="851"/>
                </a:cubicBezTo>
                <a:cubicBezTo>
                  <a:pt x="404" y="884"/>
                  <a:pt x="802" y="825"/>
                  <a:pt x="1102" y="697"/>
                </a:cubicBezTo>
                <a:cubicBezTo>
                  <a:pt x="1102" y="697"/>
                  <a:pt x="1102" y="697"/>
                  <a:pt x="1102" y="697"/>
                </a:cubicBezTo>
                <a:cubicBezTo>
                  <a:pt x="1150" y="677"/>
                  <a:pt x="1196" y="655"/>
                  <a:pt x="1239" y="633"/>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91" name="Freeform 27"/>
          <p:cNvSpPr/>
          <p:nvPr>
            <p:custDataLst>
              <p:tags r:id="rId6"/>
            </p:custDataLst>
          </p:nvPr>
        </p:nvSpPr>
        <p:spPr bwMode="auto">
          <a:xfrm flipH="1">
            <a:off x="4672868" y="3507453"/>
            <a:ext cx="322013" cy="489564"/>
          </a:xfrm>
          <a:custGeom>
            <a:avLst/>
            <a:gdLst>
              <a:gd name="T0" fmla="*/ 146 w 156"/>
              <a:gd name="T1" fmla="*/ 140 h 237"/>
              <a:gd name="T2" fmla="*/ 0 w 156"/>
              <a:gd name="T3" fmla="*/ 0 h 237"/>
              <a:gd name="T4" fmla="*/ 149 w 156"/>
              <a:gd name="T5" fmla="*/ 237 h 237"/>
              <a:gd name="T6" fmla="*/ 146 w 156"/>
              <a:gd name="T7" fmla="*/ 140 h 237"/>
            </a:gdLst>
            <a:ahLst/>
            <a:cxnLst>
              <a:cxn ang="0">
                <a:pos x="T0" y="T1"/>
              </a:cxn>
              <a:cxn ang="0">
                <a:pos x="T2" y="T3"/>
              </a:cxn>
              <a:cxn ang="0">
                <a:pos x="T4" y="T5"/>
              </a:cxn>
              <a:cxn ang="0">
                <a:pos x="T6" y="T7"/>
              </a:cxn>
            </a:cxnLst>
            <a:rect l="0" t="0" r="r" b="b"/>
            <a:pathLst>
              <a:path w="156" h="237">
                <a:moveTo>
                  <a:pt x="146" y="140"/>
                </a:moveTo>
                <a:cubicBezTo>
                  <a:pt x="127" y="79"/>
                  <a:pt x="75" y="32"/>
                  <a:pt x="0" y="0"/>
                </a:cubicBezTo>
                <a:cubicBezTo>
                  <a:pt x="149" y="237"/>
                  <a:pt x="149" y="237"/>
                  <a:pt x="149" y="237"/>
                </a:cubicBezTo>
                <a:cubicBezTo>
                  <a:pt x="156" y="203"/>
                  <a:pt x="155" y="171"/>
                  <a:pt x="146" y="14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92" name="Freeform 28"/>
          <p:cNvSpPr/>
          <p:nvPr>
            <p:custDataLst>
              <p:tags r:id="rId7"/>
            </p:custDataLst>
          </p:nvPr>
        </p:nvSpPr>
        <p:spPr bwMode="auto">
          <a:xfrm flipH="1">
            <a:off x="7025385" y="3284232"/>
            <a:ext cx="338593" cy="493927"/>
          </a:xfrm>
          <a:custGeom>
            <a:avLst/>
            <a:gdLst>
              <a:gd name="T0" fmla="*/ 10 w 164"/>
              <a:gd name="T1" fmla="*/ 133 h 239"/>
              <a:gd name="T2" fmla="*/ 13 w 164"/>
              <a:gd name="T3" fmla="*/ 239 h 239"/>
              <a:gd name="T4" fmla="*/ 164 w 164"/>
              <a:gd name="T5" fmla="*/ 0 h 239"/>
              <a:gd name="T6" fmla="*/ 10 w 164"/>
              <a:gd name="T7" fmla="*/ 133 h 239"/>
            </a:gdLst>
            <a:ahLst/>
            <a:cxnLst>
              <a:cxn ang="0">
                <a:pos x="T0" y="T1"/>
              </a:cxn>
              <a:cxn ang="0">
                <a:pos x="T2" y="T3"/>
              </a:cxn>
              <a:cxn ang="0">
                <a:pos x="T4" y="T5"/>
              </a:cxn>
              <a:cxn ang="0">
                <a:pos x="T6" y="T7"/>
              </a:cxn>
            </a:cxnLst>
            <a:rect l="0" t="0" r="r" b="b"/>
            <a:pathLst>
              <a:path w="164" h="239">
                <a:moveTo>
                  <a:pt x="10" y="133"/>
                </a:moveTo>
                <a:cubicBezTo>
                  <a:pt x="0" y="166"/>
                  <a:pt x="1" y="202"/>
                  <a:pt x="13" y="239"/>
                </a:cubicBezTo>
                <a:cubicBezTo>
                  <a:pt x="164" y="0"/>
                  <a:pt x="164" y="0"/>
                  <a:pt x="164" y="0"/>
                </a:cubicBezTo>
                <a:cubicBezTo>
                  <a:pt x="84" y="28"/>
                  <a:pt x="29" y="72"/>
                  <a:pt x="10" y="133"/>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93" name="Freeform 29"/>
          <p:cNvSpPr/>
          <p:nvPr>
            <p:custDataLst>
              <p:tags r:id="rId8"/>
            </p:custDataLst>
          </p:nvPr>
        </p:nvSpPr>
        <p:spPr bwMode="auto">
          <a:xfrm flipH="1">
            <a:off x="5143925" y="3039014"/>
            <a:ext cx="291469" cy="406661"/>
          </a:xfrm>
          <a:custGeom>
            <a:avLst/>
            <a:gdLst>
              <a:gd name="T0" fmla="*/ 131 w 141"/>
              <a:gd name="T1" fmla="*/ 105 h 197"/>
              <a:gd name="T2" fmla="*/ 0 w 141"/>
              <a:gd name="T3" fmla="*/ 0 h 197"/>
              <a:gd name="T4" fmla="*/ 124 w 141"/>
              <a:gd name="T5" fmla="*/ 197 h 197"/>
              <a:gd name="T6" fmla="*/ 131 w 141"/>
              <a:gd name="T7" fmla="*/ 105 h 197"/>
            </a:gdLst>
            <a:ahLst/>
            <a:cxnLst>
              <a:cxn ang="0">
                <a:pos x="T0" y="T1"/>
              </a:cxn>
              <a:cxn ang="0">
                <a:pos x="T2" y="T3"/>
              </a:cxn>
              <a:cxn ang="0">
                <a:pos x="T4" y="T5"/>
              </a:cxn>
              <a:cxn ang="0">
                <a:pos x="T6" y="T7"/>
              </a:cxn>
            </a:cxnLst>
            <a:rect l="0" t="0" r="r" b="b"/>
            <a:pathLst>
              <a:path w="141" h="197">
                <a:moveTo>
                  <a:pt x="131" y="105"/>
                </a:moveTo>
                <a:cubicBezTo>
                  <a:pt x="116" y="55"/>
                  <a:pt x="69" y="20"/>
                  <a:pt x="0" y="0"/>
                </a:cubicBezTo>
                <a:cubicBezTo>
                  <a:pt x="124" y="197"/>
                  <a:pt x="124" y="197"/>
                  <a:pt x="124" y="197"/>
                </a:cubicBezTo>
                <a:cubicBezTo>
                  <a:pt x="138" y="165"/>
                  <a:pt x="141" y="134"/>
                  <a:pt x="131" y="105"/>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94" name="Freeform 30"/>
          <p:cNvSpPr>
            <a:spLocks noEditPoints="1"/>
          </p:cNvSpPr>
          <p:nvPr>
            <p:custDataLst>
              <p:tags r:id="rId9"/>
            </p:custDataLst>
          </p:nvPr>
        </p:nvSpPr>
        <p:spPr bwMode="auto">
          <a:xfrm flipH="1">
            <a:off x="6632687" y="2860991"/>
            <a:ext cx="246091" cy="334230"/>
          </a:xfrm>
          <a:custGeom>
            <a:avLst/>
            <a:gdLst>
              <a:gd name="T0" fmla="*/ 8 w 119"/>
              <a:gd name="T1" fmla="*/ 83 h 162"/>
              <a:gd name="T2" fmla="*/ 17 w 119"/>
              <a:gd name="T3" fmla="*/ 162 h 162"/>
              <a:gd name="T4" fmla="*/ 119 w 119"/>
              <a:gd name="T5" fmla="*/ 0 h 162"/>
              <a:gd name="T6" fmla="*/ 8 w 119"/>
              <a:gd name="T7" fmla="*/ 83 h 162"/>
              <a:gd name="T8" fmla="*/ 17 w 119"/>
              <a:gd name="T9" fmla="*/ 162 h 162"/>
              <a:gd name="T10" fmla="*/ 17 w 119"/>
              <a:gd name="T11" fmla="*/ 162 h 162"/>
              <a:gd name="T12" fmla="*/ 17 w 119"/>
              <a:gd name="T13" fmla="*/ 162 h 162"/>
            </a:gdLst>
            <a:ahLst/>
            <a:cxnLst>
              <a:cxn ang="0">
                <a:pos x="T0" y="T1"/>
              </a:cxn>
              <a:cxn ang="0">
                <a:pos x="T2" y="T3"/>
              </a:cxn>
              <a:cxn ang="0">
                <a:pos x="T4" y="T5"/>
              </a:cxn>
              <a:cxn ang="0">
                <a:pos x="T6" y="T7"/>
              </a:cxn>
              <a:cxn ang="0">
                <a:pos x="T8" y="T9"/>
              </a:cxn>
              <a:cxn ang="0">
                <a:pos x="T10" y="T11"/>
              </a:cxn>
              <a:cxn ang="0">
                <a:pos x="T12" y="T13"/>
              </a:cxn>
            </a:cxnLst>
            <a:rect l="0" t="0" r="r" b="b"/>
            <a:pathLst>
              <a:path w="119" h="162">
                <a:moveTo>
                  <a:pt x="8" y="83"/>
                </a:moveTo>
                <a:cubicBezTo>
                  <a:pt x="0" y="108"/>
                  <a:pt x="4" y="135"/>
                  <a:pt x="17" y="162"/>
                </a:cubicBezTo>
                <a:cubicBezTo>
                  <a:pt x="119" y="0"/>
                  <a:pt x="119" y="0"/>
                  <a:pt x="119" y="0"/>
                </a:cubicBezTo>
                <a:cubicBezTo>
                  <a:pt x="61" y="15"/>
                  <a:pt x="20" y="43"/>
                  <a:pt x="8" y="83"/>
                </a:cubicBezTo>
                <a:close/>
                <a:moveTo>
                  <a:pt x="17" y="162"/>
                </a:moveTo>
                <a:cubicBezTo>
                  <a:pt x="17" y="162"/>
                  <a:pt x="17" y="162"/>
                  <a:pt x="17" y="162"/>
                </a:cubicBezTo>
                <a:cubicBezTo>
                  <a:pt x="17" y="162"/>
                  <a:pt x="17" y="162"/>
                  <a:pt x="17" y="162"/>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95" name="Freeform 39"/>
          <p:cNvSpPr>
            <a:spLocks noChangeArrowheads="1"/>
          </p:cNvSpPr>
          <p:nvPr>
            <p:custDataLst>
              <p:tags r:id="rId10"/>
            </p:custDataLst>
          </p:nvPr>
        </p:nvSpPr>
        <p:spPr bwMode="auto">
          <a:xfrm>
            <a:off x="5435394" y="4057529"/>
            <a:ext cx="326594" cy="32659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tx1">
              <a:lumMod val="50000"/>
              <a:lumOff val="50000"/>
            </a:schemeClr>
          </a:solidFill>
          <a:ln>
            <a:noFill/>
          </a:ln>
          <a:effectLst/>
        </p:spPr>
        <p:txBody>
          <a:bodyPr wrap="none" anchor="ctr"/>
          <a:lstStyle/>
          <a:p>
            <a:endParaRPr lang="en-US" sz="900"/>
          </a:p>
        </p:txBody>
      </p:sp>
      <p:sp>
        <p:nvSpPr>
          <p:cNvPr id="96" name="Freeform 87"/>
          <p:cNvSpPr>
            <a:spLocks noChangeArrowheads="1"/>
          </p:cNvSpPr>
          <p:nvPr>
            <p:custDataLst>
              <p:tags r:id="rId11"/>
            </p:custDataLst>
          </p:nvPr>
        </p:nvSpPr>
        <p:spPr bwMode="auto">
          <a:xfrm>
            <a:off x="4931803" y="4900370"/>
            <a:ext cx="339531" cy="333062"/>
          </a:xfrm>
          <a:custGeom>
            <a:avLst/>
            <a:gdLst>
              <a:gd name="T0" fmla="*/ 115 w 462"/>
              <a:gd name="T1" fmla="*/ 151 h 452"/>
              <a:gd name="T2" fmla="*/ 186 w 462"/>
              <a:gd name="T3" fmla="*/ 97 h 452"/>
              <a:gd name="T4" fmla="*/ 186 w 462"/>
              <a:gd name="T5" fmla="*/ 70 h 452"/>
              <a:gd name="T6" fmla="*/ 44 w 462"/>
              <a:gd name="T7" fmla="*/ 88 h 452"/>
              <a:gd name="T8" fmla="*/ 115 w 462"/>
              <a:gd name="T9" fmla="*/ 151 h 452"/>
              <a:gd name="T10" fmla="*/ 62 w 462"/>
              <a:gd name="T11" fmla="*/ 195 h 452"/>
              <a:gd name="T12" fmla="*/ 26 w 462"/>
              <a:gd name="T13" fmla="*/ 124 h 452"/>
              <a:gd name="T14" fmla="*/ 35 w 462"/>
              <a:gd name="T15" fmla="*/ 336 h 452"/>
              <a:gd name="T16" fmla="*/ 62 w 462"/>
              <a:gd name="T17" fmla="*/ 195 h 452"/>
              <a:gd name="T18" fmla="*/ 230 w 462"/>
              <a:gd name="T19" fmla="*/ 35 h 452"/>
              <a:gd name="T20" fmla="*/ 346 w 462"/>
              <a:gd name="T21" fmla="*/ 26 h 452"/>
              <a:gd name="T22" fmla="*/ 151 w 462"/>
              <a:gd name="T23" fmla="*/ 8 h 452"/>
              <a:gd name="T24" fmla="*/ 230 w 462"/>
              <a:gd name="T25" fmla="*/ 35 h 452"/>
              <a:gd name="T26" fmla="*/ 301 w 462"/>
              <a:gd name="T27" fmla="*/ 266 h 452"/>
              <a:gd name="T28" fmla="*/ 248 w 462"/>
              <a:gd name="T29" fmla="*/ 132 h 452"/>
              <a:gd name="T30" fmla="*/ 204 w 462"/>
              <a:gd name="T31" fmla="*/ 124 h 452"/>
              <a:gd name="T32" fmla="*/ 160 w 462"/>
              <a:gd name="T33" fmla="*/ 195 h 452"/>
              <a:gd name="T34" fmla="*/ 301 w 462"/>
              <a:gd name="T35" fmla="*/ 266 h 452"/>
              <a:gd name="T36" fmla="*/ 363 w 462"/>
              <a:gd name="T37" fmla="*/ 327 h 452"/>
              <a:gd name="T38" fmla="*/ 363 w 462"/>
              <a:gd name="T39" fmla="*/ 407 h 452"/>
              <a:gd name="T40" fmla="*/ 390 w 462"/>
              <a:gd name="T41" fmla="*/ 301 h 452"/>
              <a:gd name="T42" fmla="*/ 292 w 462"/>
              <a:gd name="T43" fmla="*/ 301 h 452"/>
              <a:gd name="T44" fmla="*/ 142 w 462"/>
              <a:gd name="T45" fmla="*/ 239 h 452"/>
              <a:gd name="T46" fmla="*/ 107 w 462"/>
              <a:gd name="T47" fmla="*/ 239 h 452"/>
              <a:gd name="T48" fmla="*/ 142 w 462"/>
              <a:gd name="T49" fmla="*/ 434 h 452"/>
              <a:gd name="T50" fmla="*/ 381 w 462"/>
              <a:gd name="T51" fmla="*/ 53 h 452"/>
              <a:gd name="T52" fmla="*/ 275 w 462"/>
              <a:gd name="T53" fmla="*/ 79 h 452"/>
              <a:gd name="T54" fmla="*/ 275 w 462"/>
              <a:gd name="T55" fmla="*/ 106 h 452"/>
              <a:gd name="T56" fmla="*/ 390 w 462"/>
              <a:gd name="T57" fmla="*/ 266 h 452"/>
              <a:gd name="T58" fmla="*/ 461 w 462"/>
              <a:gd name="T59" fmla="*/ 221 h 452"/>
              <a:gd name="T60" fmla="*/ 319 w 462"/>
              <a:gd name="T61" fmla="*/ 327 h 452"/>
              <a:gd name="T62" fmla="*/ 177 w 462"/>
              <a:gd name="T63" fmla="*/ 443 h 452"/>
              <a:gd name="T64" fmla="*/ 328 w 462"/>
              <a:gd name="T65" fmla="*/ 434 h 452"/>
              <a:gd name="T66" fmla="*/ 328 w 462"/>
              <a:gd name="T67" fmla="*/ 33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tx1">
              <a:lumMod val="50000"/>
              <a:lumOff val="50000"/>
            </a:schemeClr>
          </a:solidFill>
          <a:ln>
            <a:noFill/>
          </a:ln>
          <a:effectLst/>
        </p:spPr>
        <p:txBody>
          <a:bodyPr wrap="none" anchor="ctr"/>
          <a:lstStyle/>
          <a:p>
            <a:endParaRPr lang="en-US" sz="900"/>
          </a:p>
        </p:txBody>
      </p:sp>
      <p:sp>
        <p:nvSpPr>
          <p:cNvPr id="97" name="Freeform 104"/>
          <p:cNvSpPr>
            <a:spLocks noChangeArrowheads="1"/>
          </p:cNvSpPr>
          <p:nvPr>
            <p:custDataLst>
              <p:tags r:id="rId12"/>
            </p:custDataLst>
          </p:nvPr>
        </p:nvSpPr>
        <p:spPr bwMode="auto">
          <a:xfrm>
            <a:off x="6444476" y="3625315"/>
            <a:ext cx="365400" cy="245755"/>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tx1">
              <a:lumMod val="50000"/>
              <a:lumOff val="50000"/>
            </a:schemeClr>
          </a:solidFill>
          <a:ln>
            <a:noFill/>
          </a:ln>
          <a:effectLst/>
        </p:spPr>
        <p:txBody>
          <a:bodyPr wrap="none" anchor="ctr"/>
          <a:lstStyle/>
          <a:p>
            <a:endParaRPr lang="en-US" sz="900"/>
          </a:p>
        </p:txBody>
      </p:sp>
      <p:sp>
        <p:nvSpPr>
          <p:cNvPr id="98" name="Freeform 118"/>
          <p:cNvSpPr>
            <a:spLocks noChangeArrowheads="1"/>
          </p:cNvSpPr>
          <p:nvPr>
            <p:custDataLst>
              <p:tags r:id="rId13"/>
            </p:custDataLst>
          </p:nvPr>
        </p:nvSpPr>
        <p:spPr bwMode="auto">
          <a:xfrm>
            <a:off x="6910459" y="4580242"/>
            <a:ext cx="300727" cy="320128"/>
          </a:xfrm>
          <a:custGeom>
            <a:avLst/>
            <a:gdLst>
              <a:gd name="T0" fmla="*/ 257 w 409"/>
              <a:gd name="T1" fmla="*/ 408 h 436"/>
              <a:gd name="T2" fmla="*/ 257 w 409"/>
              <a:gd name="T3" fmla="*/ 408 h 436"/>
              <a:gd name="T4" fmla="*/ 275 w 409"/>
              <a:gd name="T5" fmla="*/ 426 h 436"/>
              <a:gd name="T6" fmla="*/ 372 w 409"/>
              <a:gd name="T7" fmla="*/ 435 h 436"/>
              <a:gd name="T8" fmla="*/ 391 w 409"/>
              <a:gd name="T9" fmla="*/ 417 h 436"/>
              <a:gd name="T10" fmla="*/ 391 w 409"/>
              <a:gd name="T11" fmla="*/ 337 h 436"/>
              <a:gd name="T12" fmla="*/ 266 w 409"/>
              <a:gd name="T13" fmla="*/ 328 h 436"/>
              <a:gd name="T14" fmla="*/ 257 w 409"/>
              <a:gd name="T15" fmla="*/ 408 h 436"/>
              <a:gd name="T16" fmla="*/ 18 w 409"/>
              <a:gd name="T17" fmla="*/ 337 h 436"/>
              <a:gd name="T18" fmla="*/ 18 w 409"/>
              <a:gd name="T19" fmla="*/ 337 h 436"/>
              <a:gd name="T20" fmla="*/ 18 w 409"/>
              <a:gd name="T21" fmla="*/ 417 h 436"/>
              <a:gd name="T22" fmla="*/ 35 w 409"/>
              <a:gd name="T23" fmla="*/ 435 h 436"/>
              <a:gd name="T24" fmla="*/ 133 w 409"/>
              <a:gd name="T25" fmla="*/ 426 h 436"/>
              <a:gd name="T26" fmla="*/ 151 w 409"/>
              <a:gd name="T27" fmla="*/ 408 h 436"/>
              <a:gd name="T28" fmla="*/ 142 w 409"/>
              <a:gd name="T29" fmla="*/ 328 h 436"/>
              <a:gd name="T30" fmla="*/ 18 w 409"/>
              <a:gd name="T31" fmla="*/ 337 h 436"/>
              <a:gd name="T32" fmla="*/ 0 w 409"/>
              <a:gd name="T33" fmla="*/ 205 h 436"/>
              <a:gd name="T34" fmla="*/ 0 w 409"/>
              <a:gd name="T35" fmla="*/ 205 h 436"/>
              <a:gd name="T36" fmla="*/ 9 w 409"/>
              <a:gd name="T37" fmla="*/ 293 h 436"/>
              <a:gd name="T38" fmla="*/ 133 w 409"/>
              <a:gd name="T39" fmla="*/ 275 h 436"/>
              <a:gd name="T40" fmla="*/ 133 w 409"/>
              <a:gd name="T41" fmla="*/ 196 h 436"/>
              <a:gd name="T42" fmla="*/ 133 w 409"/>
              <a:gd name="T43" fmla="*/ 187 h 436"/>
              <a:gd name="T44" fmla="*/ 204 w 409"/>
              <a:gd name="T45" fmla="*/ 116 h 436"/>
              <a:gd name="T46" fmla="*/ 275 w 409"/>
              <a:gd name="T47" fmla="*/ 187 h 436"/>
              <a:gd name="T48" fmla="*/ 275 w 409"/>
              <a:gd name="T49" fmla="*/ 196 h 436"/>
              <a:gd name="T50" fmla="*/ 266 w 409"/>
              <a:gd name="T51" fmla="*/ 275 h 436"/>
              <a:gd name="T52" fmla="*/ 399 w 409"/>
              <a:gd name="T53" fmla="*/ 293 h 436"/>
              <a:gd name="T54" fmla="*/ 408 w 409"/>
              <a:gd name="T55" fmla="*/ 205 h 436"/>
              <a:gd name="T56" fmla="*/ 408 w 409"/>
              <a:gd name="T57" fmla="*/ 187 h 436"/>
              <a:gd name="T58" fmla="*/ 204 w 409"/>
              <a:gd name="T59" fmla="*/ 0 h 436"/>
              <a:gd name="T60" fmla="*/ 0 w 409"/>
              <a:gd name="T61" fmla="*/ 187 h 436"/>
              <a:gd name="T62" fmla="*/ 0 w 409"/>
              <a:gd name="T63" fmla="*/ 20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solidFill>
            <a:schemeClr val="tx1">
              <a:lumMod val="50000"/>
              <a:lumOff val="50000"/>
            </a:schemeClr>
          </a:solidFill>
          <a:ln>
            <a:noFill/>
          </a:ln>
          <a:effectLst/>
        </p:spPr>
        <p:txBody>
          <a:bodyPr wrap="none" anchor="ctr"/>
          <a:lstStyle/>
          <a:p>
            <a:endParaRPr lang="en-US" sz="900"/>
          </a:p>
        </p:txBody>
      </p:sp>
      <p:sp>
        <p:nvSpPr>
          <p:cNvPr id="99" name="AutoShape 96"/>
          <p:cNvSpPr/>
          <p:nvPr>
            <p:custDataLst>
              <p:tags r:id="rId14"/>
            </p:custDataLst>
          </p:nvPr>
        </p:nvSpPr>
        <p:spPr bwMode="auto">
          <a:xfrm>
            <a:off x="5882830" y="2791260"/>
            <a:ext cx="302421" cy="302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tx1">
              <a:lumMod val="50000"/>
              <a:lumOff val="50000"/>
            </a:schemeClr>
          </a:solidFill>
          <a:ln>
            <a:noFill/>
          </a:ln>
          <a:effectLst/>
        </p:spPr>
        <p:txBody>
          <a:bodyPr lIns="50789" tIns="50789" rIns="50789" bIns="50789" anchor="ctr"/>
          <a:lstStyle/>
          <a:p>
            <a:pPr defTabSz="456565">
              <a:defRPr/>
            </a:pPr>
            <a:endParaRPr lang="es-ES" sz="2900">
              <a:solidFill>
                <a:schemeClr val="bg1"/>
              </a:solidFill>
              <a:effectLst>
                <a:outerShdw blurRad="38100" dist="38100" dir="2700000" algn="tl">
                  <a:srgbClr val="000000"/>
                </a:outerShdw>
              </a:effectLst>
              <a:latin typeface="Gill Sans" charset="0"/>
              <a:cs typeface="Gill Sans" charset="0"/>
              <a:sym typeface="Gill Sans" charset="0"/>
            </a:endParaRPr>
          </a:p>
        </p:txBody>
      </p:sp>
      <p:grpSp>
        <p:nvGrpSpPr>
          <p:cNvPr id="103" name="Group 33"/>
          <p:cNvGrpSpPr/>
          <p:nvPr>
            <p:custDataLst>
              <p:tags r:id="rId15"/>
            </p:custDataLst>
          </p:nvPr>
        </p:nvGrpSpPr>
        <p:grpSpPr>
          <a:xfrm>
            <a:off x="8743579" y="2671842"/>
            <a:ext cx="277647" cy="276818"/>
            <a:chOff x="2138511" y="2464802"/>
            <a:chExt cx="354012" cy="352956"/>
          </a:xfrm>
          <a:solidFill>
            <a:schemeClr val="bg1"/>
          </a:solidFill>
        </p:grpSpPr>
        <p:sp>
          <p:nvSpPr>
            <p:cNvPr id="104" name="Oval 34"/>
            <p:cNvSpPr>
              <a:spLocks noChangeArrowheads="1"/>
            </p:cNvSpPr>
            <p:nvPr>
              <p:custDataLst>
                <p:tags r:id="rId16"/>
              </p:custDataLst>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p>
          </p:txBody>
        </p:sp>
        <p:sp>
          <p:nvSpPr>
            <p:cNvPr id="105" name="Freeform 35"/>
            <p:cNvSpPr>
              <a:spLocks noEditPoints="1"/>
            </p:cNvSpPr>
            <p:nvPr>
              <p:custDataLst>
                <p:tags r:id="rId17"/>
              </p:custDataLst>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p>
          </p:txBody>
        </p:sp>
      </p:grpSp>
      <p:grpSp>
        <p:nvGrpSpPr>
          <p:cNvPr id="109" name="Group 36"/>
          <p:cNvGrpSpPr/>
          <p:nvPr>
            <p:custDataLst>
              <p:tags r:id="rId18"/>
            </p:custDataLst>
          </p:nvPr>
        </p:nvGrpSpPr>
        <p:grpSpPr>
          <a:xfrm>
            <a:off x="8737429" y="3819611"/>
            <a:ext cx="277647" cy="276819"/>
            <a:chOff x="2138511" y="2464802"/>
            <a:chExt cx="354012" cy="352956"/>
          </a:xfrm>
          <a:solidFill>
            <a:schemeClr val="bg1"/>
          </a:solidFill>
        </p:grpSpPr>
        <p:sp>
          <p:nvSpPr>
            <p:cNvPr id="110" name="Oval 37"/>
            <p:cNvSpPr>
              <a:spLocks noChangeArrowheads="1"/>
            </p:cNvSpPr>
            <p:nvPr>
              <p:custDataLst>
                <p:tags r:id="rId19"/>
              </p:custDataLst>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p>
          </p:txBody>
        </p:sp>
        <p:sp>
          <p:nvSpPr>
            <p:cNvPr id="111" name="Freeform 38"/>
            <p:cNvSpPr>
              <a:spLocks noEditPoints="1"/>
            </p:cNvSpPr>
            <p:nvPr>
              <p:custDataLst>
                <p:tags r:id="rId20"/>
              </p:custDataLst>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p>
          </p:txBody>
        </p:sp>
      </p:grpSp>
      <p:grpSp>
        <p:nvGrpSpPr>
          <p:cNvPr id="115" name="Group 39"/>
          <p:cNvGrpSpPr/>
          <p:nvPr>
            <p:custDataLst>
              <p:tags r:id="rId21"/>
            </p:custDataLst>
          </p:nvPr>
        </p:nvGrpSpPr>
        <p:grpSpPr>
          <a:xfrm>
            <a:off x="8737516" y="5023310"/>
            <a:ext cx="277647" cy="276819"/>
            <a:chOff x="2138511" y="2464802"/>
            <a:chExt cx="354012" cy="352956"/>
          </a:xfrm>
          <a:solidFill>
            <a:schemeClr val="bg1"/>
          </a:solidFill>
        </p:grpSpPr>
        <p:sp>
          <p:nvSpPr>
            <p:cNvPr id="116" name="Oval 40"/>
            <p:cNvSpPr>
              <a:spLocks noChangeArrowheads="1"/>
            </p:cNvSpPr>
            <p:nvPr>
              <p:custDataLst>
                <p:tags r:id="rId22"/>
              </p:custDataLst>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p>
          </p:txBody>
        </p:sp>
        <p:sp>
          <p:nvSpPr>
            <p:cNvPr id="117" name="Freeform 41"/>
            <p:cNvSpPr>
              <a:spLocks noEditPoints="1"/>
            </p:cNvSpPr>
            <p:nvPr>
              <p:custDataLst>
                <p:tags r:id="rId23"/>
              </p:custDataLst>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p>
          </p:txBody>
        </p:sp>
      </p:grpSp>
      <p:grpSp>
        <p:nvGrpSpPr>
          <p:cNvPr id="121" name="Group 48"/>
          <p:cNvGrpSpPr/>
          <p:nvPr>
            <p:custDataLst>
              <p:tags r:id="rId24"/>
            </p:custDataLst>
          </p:nvPr>
        </p:nvGrpSpPr>
        <p:grpSpPr>
          <a:xfrm flipH="1">
            <a:off x="3088114" y="3053042"/>
            <a:ext cx="277647" cy="276818"/>
            <a:chOff x="2138511" y="2464802"/>
            <a:chExt cx="354012" cy="352956"/>
          </a:xfrm>
          <a:solidFill>
            <a:schemeClr val="bg1"/>
          </a:solidFill>
        </p:grpSpPr>
        <p:sp>
          <p:nvSpPr>
            <p:cNvPr id="122" name="Oval 49"/>
            <p:cNvSpPr>
              <a:spLocks noChangeArrowheads="1"/>
            </p:cNvSpPr>
            <p:nvPr>
              <p:custDataLst>
                <p:tags r:id="rId25"/>
              </p:custDataLst>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pPr algn="r"/>
              <a:endParaRPr lang="id-ID"/>
            </a:p>
          </p:txBody>
        </p:sp>
        <p:sp>
          <p:nvSpPr>
            <p:cNvPr id="123" name="Freeform 50"/>
            <p:cNvSpPr>
              <a:spLocks noEditPoints="1"/>
            </p:cNvSpPr>
            <p:nvPr>
              <p:custDataLst>
                <p:tags r:id="rId26"/>
              </p:custDataLst>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pPr algn="r"/>
              <a:endParaRPr lang="id-ID"/>
            </a:p>
          </p:txBody>
        </p:sp>
      </p:grpSp>
      <p:grpSp>
        <p:nvGrpSpPr>
          <p:cNvPr id="127" name="Group 51"/>
          <p:cNvGrpSpPr/>
          <p:nvPr>
            <p:custDataLst>
              <p:tags r:id="rId27"/>
            </p:custDataLst>
          </p:nvPr>
        </p:nvGrpSpPr>
        <p:grpSpPr>
          <a:xfrm flipH="1">
            <a:off x="3083669" y="4517525"/>
            <a:ext cx="277647" cy="276819"/>
            <a:chOff x="2138511" y="2464802"/>
            <a:chExt cx="354012" cy="352956"/>
          </a:xfrm>
          <a:solidFill>
            <a:schemeClr val="bg1"/>
          </a:solidFill>
        </p:grpSpPr>
        <p:sp>
          <p:nvSpPr>
            <p:cNvPr id="128" name="Oval 52"/>
            <p:cNvSpPr>
              <a:spLocks noChangeArrowheads="1"/>
            </p:cNvSpPr>
            <p:nvPr>
              <p:custDataLst>
                <p:tags r:id="rId28"/>
              </p:custDataLst>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pPr algn="r"/>
              <a:endParaRPr lang="id-ID"/>
            </a:p>
          </p:txBody>
        </p:sp>
        <p:sp>
          <p:nvSpPr>
            <p:cNvPr id="129" name="Freeform 53"/>
            <p:cNvSpPr>
              <a:spLocks noEditPoints="1"/>
            </p:cNvSpPr>
            <p:nvPr>
              <p:custDataLst>
                <p:tags r:id="rId29"/>
              </p:custDataLst>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pPr algn="r"/>
              <a:endParaRPr lang="id-ID"/>
            </a:p>
          </p:txBody>
        </p:sp>
      </p:grpSp>
      <p:sp>
        <p:nvSpPr>
          <p:cNvPr id="136" name="文本框 135"/>
          <p:cNvSpPr txBox="1"/>
          <p:nvPr>
            <p:custDataLst>
              <p:tags r:id="rId30"/>
            </p:custDataLst>
          </p:nvPr>
        </p:nvSpPr>
        <p:spPr>
          <a:xfrm>
            <a:off x="8966151" y="2644170"/>
            <a:ext cx="2018313" cy="553085"/>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利用滚动和翻页实现更多商品信息的加载</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8" name="文本框 137"/>
          <p:cNvSpPr txBox="1"/>
          <p:nvPr>
            <p:custDataLst>
              <p:tags r:id="rId31"/>
            </p:custDataLst>
          </p:nvPr>
        </p:nvSpPr>
        <p:spPr>
          <a:xfrm>
            <a:off x="8966151" y="3788382"/>
            <a:ext cx="2018313" cy="553085"/>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提取每个商品的名称、价格、店铺和评论数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0" name="文本框 139"/>
          <p:cNvSpPr txBox="1"/>
          <p:nvPr>
            <p:custDataLst>
              <p:tags r:id="rId32"/>
            </p:custDataLst>
          </p:nvPr>
        </p:nvSpPr>
        <p:spPr>
          <a:xfrm>
            <a:off x="8966151" y="4963823"/>
            <a:ext cx="2018313" cy="553085"/>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将爬取到的商品信息存储到CSV文件中</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2" name="文本框 141"/>
          <p:cNvSpPr txBox="1"/>
          <p:nvPr>
            <p:custDataLst>
              <p:tags r:id="rId33"/>
            </p:custDataLst>
          </p:nvPr>
        </p:nvSpPr>
        <p:spPr>
          <a:xfrm>
            <a:off x="1069340" y="3038475"/>
            <a:ext cx="2018030" cy="245745"/>
          </a:xfrm>
          <a:prstGeom prst="rect">
            <a:avLst/>
          </a:prstGeom>
          <a:noFill/>
        </p:spPr>
        <p:txBody>
          <a:bodyPr wrap="square" rtlCol="0">
            <a:noAutofit/>
          </a:bodyPr>
          <a:lstStyle/>
          <a:p>
            <a:pPr algn="r">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实现京东商品信息的爬取</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sp>
        <p:nvSpPr>
          <p:cNvPr id="144" name="文本框 143"/>
          <p:cNvSpPr txBox="1"/>
          <p:nvPr>
            <p:custDataLst>
              <p:tags r:id="rId34"/>
            </p:custDataLst>
          </p:nvPr>
        </p:nvSpPr>
        <p:spPr>
          <a:xfrm>
            <a:off x="1069340" y="4445635"/>
            <a:ext cx="2018030" cy="555625"/>
          </a:xfrm>
          <a:prstGeom prst="rect">
            <a:avLst/>
          </a:prstGeom>
          <a:noFill/>
        </p:spPr>
        <p:txBody>
          <a:bodyPr wrap="square" rtlCol="0">
            <a:no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搜索指定关键词的商品并获取相关信息</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29" name="文本框 28"/>
          <p:cNvSpPr txBox="1"/>
          <p:nvPr/>
        </p:nvSpPr>
        <p:spPr>
          <a:xfrm>
            <a:off x="3616036" y="3972505"/>
            <a:ext cx="4959929" cy="58356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代码实现</a:t>
            </a:r>
            <a:endParaRPr lang="en-US" altLang="zh-CN" sz="3200" b="1" dirty="0" smtClean="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584947" y="4557280"/>
            <a:ext cx="5022106" cy="398779"/>
          </a:xfrm>
          <a:prstGeom prst="snip1Rect">
            <a:avLst>
              <a:gd name="adj" fmla="val 0"/>
            </a:avLst>
          </a:prstGeom>
          <a:noFill/>
          <a:ln w="28575">
            <a:noFill/>
          </a:ln>
        </p:spPr>
        <p:txBody>
          <a:bodyPr wrap="square" rtlCol="0">
            <a:spAutoFit/>
          </a:bodyPr>
          <a:lstStyle/>
          <a:p>
            <a:pPr algn="ctr"/>
            <a:r>
              <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rPr>
              <a:t> Code Implementation</a:t>
            </a:r>
            <a:endPar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5" name="矩形 4"/>
          <p:cNvSpPr/>
          <p:nvPr/>
        </p:nvSpPr>
        <p:spPr>
          <a:xfrm>
            <a:off x="4028045" y="1576444"/>
            <a:ext cx="4135910" cy="372271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735371" y="-26709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633771" y="188171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453718" y="-270734"/>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352118" y="1878068"/>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313951" y="1968876"/>
            <a:ext cx="1564096" cy="1564096"/>
            <a:chOff x="5313952" y="1347584"/>
            <a:chExt cx="1564096" cy="1564096"/>
          </a:xfrm>
        </p:grpSpPr>
        <p:grpSp>
          <p:nvGrpSpPr>
            <p:cNvPr id="25" name="组合 24"/>
            <p:cNvGrpSpPr/>
            <p:nvPr/>
          </p:nvGrpSpPr>
          <p:grpSpPr>
            <a:xfrm>
              <a:off x="5313952" y="1347584"/>
              <a:ext cx="1564096" cy="1564096"/>
              <a:chOff x="4767578" y="1848961"/>
              <a:chExt cx="2656842" cy="2656842"/>
            </a:xfrm>
          </p:grpSpPr>
          <p:sp>
            <p:nvSpPr>
              <p:cNvPr id="27" name="矩形 26"/>
              <p:cNvSpPr/>
              <p:nvPr/>
            </p:nvSpPr>
            <p:spPr>
              <a:xfrm>
                <a:off x="4767578" y="1848961"/>
                <a:ext cx="2656842" cy="265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5519057" y="1621801"/>
              <a:ext cx="1153886" cy="1015663"/>
            </a:xfrm>
            <a:prstGeom prst="rect">
              <a:avLst/>
            </a:prstGeom>
            <a:noFill/>
          </p:spPr>
          <p:txBody>
            <a:bodyPr wrap="square" rtlCol="0">
              <a:spAutoFit/>
            </a:bodyPr>
            <a:lstStyle/>
            <a:p>
              <a:pPr algn="ctr"/>
              <a:r>
                <a:rPr lang="en-US" altLang="zh-CN" sz="6000" b="1" dirty="0" smtClean="0">
                  <a:ln w="28575">
                    <a:noFill/>
                  </a:ln>
                  <a:solidFill>
                    <a:schemeClr val="bg1"/>
                  </a:solidFill>
                  <a:latin typeface="微软雅黑" panose="020B0503020204020204" pitchFamily="34" charset="-122"/>
                  <a:ea typeface="微软雅黑" panose="020B0503020204020204" pitchFamily="34" charset="-122"/>
                </a:rPr>
                <a:t>03</a:t>
              </a:r>
              <a:endParaRPr lang="zh-CN" altLang="en-US" sz="60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1" name="等腰三角形 30"/>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42" name="TextBox 9"/>
          <p:cNvSpPr txBox="1"/>
          <p:nvPr/>
        </p:nvSpPr>
        <p:spPr>
          <a:xfrm>
            <a:off x="5762310" y="3608663"/>
            <a:ext cx="667385" cy="922020"/>
          </a:xfrm>
          <a:prstGeom prst="rect">
            <a:avLst/>
          </a:prstGeom>
          <a:noFill/>
        </p:spPr>
        <p:txBody>
          <a:bodyPr wrap="none" rtlCol="0">
            <a:spAutoFit/>
          </a:bodyPr>
          <a:lstStyle/>
          <a:p>
            <a:pPr algn="ctr"/>
            <a:r>
              <a:rPr lang="en-US" dirty="0" smtClean="0">
                <a:solidFill>
                  <a:schemeClr val="bg1"/>
                </a:solidFill>
              </a:rPr>
              <a:t>Core </a:t>
            </a:r>
            <a:endParaRPr lang="en-US" dirty="0" smtClean="0">
              <a:solidFill>
                <a:schemeClr val="bg1"/>
              </a:solidFill>
            </a:endParaRPr>
          </a:p>
          <a:p>
            <a:pPr algn="ctr"/>
            <a:r>
              <a:rPr lang="en-US" dirty="0" smtClean="0">
                <a:solidFill>
                  <a:schemeClr val="bg1"/>
                </a:solidFill>
              </a:rPr>
              <a:t>code</a:t>
            </a:r>
            <a:endParaRPr lang="en-US" dirty="0" smtClean="0">
              <a:solidFill>
                <a:schemeClr val="bg1"/>
              </a:solidFill>
            </a:endParaRPr>
          </a:p>
          <a:p>
            <a:pPr algn="ctr"/>
            <a:endParaRPr lang="en-US" dirty="0" smtClean="0">
              <a:solidFill>
                <a:schemeClr val="bg1"/>
              </a:solidFill>
            </a:endParaRPr>
          </a:p>
        </p:txBody>
      </p:sp>
      <p:sp>
        <p:nvSpPr>
          <p:cNvPr id="82" name="Freeform 5"/>
          <p:cNvSpPr/>
          <p:nvPr/>
        </p:nvSpPr>
        <p:spPr bwMode="auto">
          <a:xfrm>
            <a:off x="6740109" y="3412355"/>
            <a:ext cx="1022766" cy="1563427"/>
          </a:xfrm>
          <a:custGeom>
            <a:avLst/>
            <a:gdLst>
              <a:gd name="T0" fmla="*/ 173 w 221"/>
              <a:gd name="T1" fmla="*/ 292 h 338"/>
              <a:gd name="T2" fmla="*/ 218 w 221"/>
              <a:gd name="T3" fmla="*/ 117 h 338"/>
              <a:gd name="T4" fmla="*/ 198 w 221"/>
              <a:gd name="T5" fmla="*/ 0 h 338"/>
              <a:gd name="T6" fmla="*/ 165 w 221"/>
              <a:gd name="T7" fmla="*/ 76 h 338"/>
              <a:gd name="T8" fmla="*/ 66 w 221"/>
              <a:gd name="T9" fmla="*/ 64 h 338"/>
              <a:gd name="T10" fmla="*/ 73 w 221"/>
              <a:gd name="T11" fmla="*/ 117 h 338"/>
              <a:gd name="T12" fmla="*/ 47 w 221"/>
              <a:gd name="T13" fmla="*/ 219 h 338"/>
              <a:gd name="T14" fmla="*/ 0 w 221"/>
              <a:gd name="T15" fmla="*/ 192 h 338"/>
              <a:gd name="T16" fmla="*/ 63 w 221"/>
              <a:gd name="T17" fmla="*/ 338 h 338"/>
              <a:gd name="T18" fmla="*/ 221 w 221"/>
              <a:gd name="T19" fmla="*/ 320 h 338"/>
              <a:gd name="T20" fmla="*/ 173 w 221"/>
              <a:gd name="T21" fmla="*/ 29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338">
                <a:moveTo>
                  <a:pt x="173" y="292"/>
                </a:moveTo>
                <a:cubicBezTo>
                  <a:pt x="202" y="240"/>
                  <a:pt x="218" y="180"/>
                  <a:pt x="218" y="117"/>
                </a:cubicBezTo>
                <a:cubicBezTo>
                  <a:pt x="218" y="76"/>
                  <a:pt x="211" y="36"/>
                  <a:pt x="198" y="0"/>
                </a:cubicBezTo>
                <a:cubicBezTo>
                  <a:pt x="165" y="76"/>
                  <a:pt x="165" y="76"/>
                  <a:pt x="165" y="76"/>
                </a:cubicBezTo>
                <a:cubicBezTo>
                  <a:pt x="66" y="64"/>
                  <a:pt x="66" y="64"/>
                  <a:pt x="66" y="64"/>
                </a:cubicBezTo>
                <a:cubicBezTo>
                  <a:pt x="70" y="81"/>
                  <a:pt x="73" y="99"/>
                  <a:pt x="73" y="117"/>
                </a:cubicBezTo>
                <a:cubicBezTo>
                  <a:pt x="73" y="154"/>
                  <a:pt x="63" y="189"/>
                  <a:pt x="47" y="219"/>
                </a:cubicBezTo>
                <a:cubicBezTo>
                  <a:pt x="0" y="192"/>
                  <a:pt x="0" y="192"/>
                  <a:pt x="0" y="192"/>
                </a:cubicBezTo>
                <a:cubicBezTo>
                  <a:pt x="63" y="338"/>
                  <a:pt x="63" y="338"/>
                  <a:pt x="63" y="338"/>
                </a:cubicBezTo>
                <a:cubicBezTo>
                  <a:pt x="221" y="320"/>
                  <a:pt x="221" y="320"/>
                  <a:pt x="221" y="320"/>
                </a:cubicBezTo>
                <a:lnTo>
                  <a:pt x="173" y="292"/>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3" name="Freeform 6"/>
          <p:cNvSpPr/>
          <p:nvPr/>
        </p:nvSpPr>
        <p:spPr bwMode="auto">
          <a:xfrm>
            <a:off x="6355595" y="2325177"/>
            <a:ext cx="1370195" cy="1333110"/>
          </a:xfrm>
          <a:custGeom>
            <a:avLst/>
            <a:gdLst>
              <a:gd name="T0" fmla="*/ 250 w 296"/>
              <a:gd name="T1" fmla="*/ 168 h 288"/>
              <a:gd name="T2" fmla="*/ 10 w 296"/>
              <a:gd name="T3" fmla="*/ 0 h 288"/>
              <a:gd name="T4" fmla="*/ 60 w 296"/>
              <a:gd name="T5" fmla="*/ 67 h 288"/>
              <a:gd name="T6" fmla="*/ 0 w 296"/>
              <a:gd name="T7" fmla="*/ 147 h 288"/>
              <a:gd name="T8" fmla="*/ 124 w 296"/>
              <a:gd name="T9" fmla="*/ 241 h 288"/>
              <a:gd name="T10" fmla="*/ 76 w 296"/>
              <a:gd name="T11" fmla="*/ 269 h 288"/>
              <a:gd name="T12" fmla="*/ 233 w 296"/>
              <a:gd name="T13" fmla="*/ 288 h 288"/>
              <a:gd name="T14" fmla="*/ 296 w 296"/>
              <a:gd name="T15" fmla="*/ 142 h 288"/>
              <a:gd name="T16" fmla="*/ 250 w 296"/>
              <a:gd name="T17" fmla="*/ 16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288">
                <a:moveTo>
                  <a:pt x="250" y="168"/>
                </a:moveTo>
                <a:cubicBezTo>
                  <a:pt x="199" y="82"/>
                  <a:pt x="112" y="19"/>
                  <a:pt x="10" y="0"/>
                </a:cubicBezTo>
                <a:cubicBezTo>
                  <a:pt x="60" y="67"/>
                  <a:pt x="60" y="67"/>
                  <a:pt x="60" y="67"/>
                </a:cubicBezTo>
                <a:cubicBezTo>
                  <a:pt x="0" y="147"/>
                  <a:pt x="0" y="147"/>
                  <a:pt x="0" y="147"/>
                </a:cubicBezTo>
                <a:cubicBezTo>
                  <a:pt x="52" y="161"/>
                  <a:pt x="97" y="196"/>
                  <a:pt x="124" y="241"/>
                </a:cubicBezTo>
                <a:cubicBezTo>
                  <a:pt x="76" y="269"/>
                  <a:pt x="76" y="269"/>
                  <a:pt x="76" y="269"/>
                </a:cubicBezTo>
                <a:cubicBezTo>
                  <a:pt x="233" y="288"/>
                  <a:pt x="233" y="288"/>
                  <a:pt x="233" y="288"/>
                </a:cubicBezTo>
                <a:cubicBezTo>
                  <a:pt x="296" y="142"/>
                  <a:pt x="296" y="142"/>
                  <a:pt x="296" y="142"/>
                </a:cubicBezTo>
                <a:lnTo>
                  <a:pt x="250" y="168"/>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4" name="Freeform 7"/>
          <p:cNvSpPr/>
          <p:nvPr/>
        </p:nvSpPr>
        <p:spPr bwMode="auto">
          <a:xfrm>
            <a:off x="5666594" y="4657631"/>
            <a:ext cx="1680538" cy="1206240"/>
          </a:xfrm>
          <a:custGeom>
            <a:avLst/>
            <a:gdLst>
              <a:gd name="T0" fmla="*/ 363 w 363"/>
              <a:gd name="T1" fmla="*/ 83 h 261"/>
              <a:gd name="T2" fmla="*/ 280 w 363"/>
              <a:gd name="T3" fmla="*/ 93 h 261"/>
              <a:gd name="T4" fmla="*/ 240 w 363"/>
              <a:gd name="T5" fmla="*/ 0 h 261"/>
              <a:gd name="T6" fmla="*/ 95 w 363"/>
              <a:gd name="T7" fmla="*/ 61 h 261"/>
              <a:gd name="T8" fmla="*/ 95 w 363"/>
              <a:gd name="T9" fmla="*/ 6 h 261"/>
              <a:gd name="T10" fmla="*/ 0 w 363"/>
              <a:gd name="T11" fmla="*/ 134 h 261"/>
              <a:gd name="T12" fmla="*/ 95 w 363"/>
              <a:gd name="T13" fmla="*/ 261 h 261"/>
              <a:gd name="T14" fmla="*/ 95 w 363"/>
              <a:gd name="T15" fmla="*/ 207 h 261"/>
              <a:gd name="T16" fmla="*/ 363 w 363"/>
              <a:gd name="T17" fmla="*/ 8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261">
                <a:moveTo>
                  <a:pt x="363" y="83"/>
                </a:moveTo>
                <a:cubicBezTo>
                  <a:pt x="280" y="93"/>
                  <a:pt x="280" y="93"/>
                  <a:pt x="280" y="93"/>
                </a:cubicBezTo>
                <a:cubicBezTo>
                  <a:pt x="240" y="0"/>
                  <a:pt x="240" y="0"/>
                  <a:pt x="240" y="0"/>
                </a:cubicBezTo>
                <a:cubicBezTo>
                  <a:pt x="203" y="37"/>
                  <a:pt x="152" y="60"/>
                  <a:pt x="95" y="61"/>
                </a:cubicBezTo>
                <a:cubicBezTo>
                  <a:pt x="95" y="6"/>
                  <a:pt x="95" y="6"/>
                  <a:pt x="95" y="6"/>
                </a:cubicBezTo>
                <a:cubicBezTo>
                  <a:pt x="0" y="134"/>
                  <a:pt x="0" y="134"/>
                  <a:pt x="0" y="134"/>
                </a:cubicBezTo>
                <a:cubicBezTo>
                  <a:pt x="95" y="261"/>
                  <a:pt x="95" y="261"/>
                  <a:pt x="95" y="261"/>
                </a:cubicBezTo>
                <a:cubicBezTo>
                  <a:pt x="95" y="207"/>
                  <a:pt x="95" y="207"/>
                  <a:pt x="95" y="207"/>
                </a:cubicBezTo>
                <a:cubicBezTo>
                  <a:pt x="202" y="205"/>
                  <a:pt x="298" y="158"/>
                  <a:pt x="363" y="83"/>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5" name="Freeform 8"/>
          <p:cNvSpPr/>
          <p:nvPr/>
        </p:nvSpPr>
        <p:spPr bwMode="auto">
          <a:xfrm>
            <a:off x="4452547" y="4249696"/>
            <a:ext cx="1370195" cy="1333110"/>
          </a:xfrm>
          <a:custGeom>
            <a:avLst/>
            <a:gdLst>
              <a:gd name="T0" fmla="*/ 296 w 296"/>
              <a:gd name="T1" fmla="*/ 141 h 288"/>
              <a:gd name="T2" fmla="*/ 172 w 296"/>
              <a:gd name="T3" fmla="*/ 47 h 288"/>
              <a:gd name="T4" fmla="*/ 220 w 296"/>
              <a:gd name="T5" fmla="*/ 19 h 288"/>
              <a:gd name="T6" fmla="*/ 63 w 296"/>
              <a:gd name="T7" fmla="*/ 0 h 288"/>
              <a:gd name="T8" fmla="*/ 0 w 296"/>
              <a:gd name="T9" fmla="*/ 146 h 288"/>
              <a:gd name="T10" fmla="*/ 46 w 296"/>
              <a:gd name="T11" fmla="*/ 120 h 288"/>
              <a:gd name="T12" fmla="*/ 286 w 296"/>
              <a:gd name="T13" fmla="*/ 288 h 288"/>
              <a:gd name="T14" fmla="*/ 236 w 296"/>
              <a:gd name="T15" fmla="*/ 222 h 288"/>
              <a:gd name="T16" fmla="*/ 296 w 296"/>
              <a:gd name="T17" fmla="*/ 14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288">
                <a:moveTo>
                  <a:pt x="296" y="141"/>
                </a:moveTo>
                <a:cubicBezTo>
                  <a:pt x="244" y="127"/>
                  <a:pt x="200" y="93"/>
                  <a:pt x="172" y="47"/>
                </a:cubicBezTo>
                <a:cubicBezTo>
                  <a:pt x="220" y="19"/>
                  <a:pt x="220" y="19"/>
                  <a:pt x="220" y="19"/>
                </a:cubicBezTo>
                <a:cubicBezTo>
                  <a:pt x="63" y="0"/>
                  <a:pt x="63" y="0"/>
                  <a:pt x="63" y="0"/>
                </a:cubicBezTo>
                <a:cubicBezTo>
                  <a:pt x="0" y="146"/>
                  <a:pt x="0" y="146"/>
                  <a:pt x="0" y="146"/>
                </a:cubicBezTo>
                <a:cubicBezTo>
                  <a:pt x="46" y="120"/>
                  <a:pt x="46" y="120"/>
                  <a:pt x="46" y="120"/>
                </a:cubicBezTo>
                <a:cubicBezTo>
                  <a:pt x="97" y="206"/>
                  <a:pt x="184" y="269"/>
                  <a:pt x="286" y="288"/>
                </a:cubicBezTo>
                <a:cubicBezTo>
                  <a:pt x="236" y="222"/>
                  <a:pt x="236" y="222"/>
                  <a:pt x="236" y="222"/>
                </a:cubicBezTo>
                <a:lnTo>
                  <a:pt x="296" y="141"/>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6" name="Freeform 9"/>
          <p:cNvSpPr/>
          <p:nvPr/>
        </p:nvSpPr>
        <p:spPr bwMode="auto">
          <a:xfrm>
            <a:off x="4429125" y="2930249"/>
            <a:ext cx="1028622" cy="1569283"/>
          </a:xfrm>
          <a:custGeom>
            <a:avLst/>
            <a:gdLst>
              <a:gd name="T0" fmla="*/ 172 w 222"/>
              <a:gd name="T1" fmla="*/ 117 h 339"/>
              <a:gd name="T2" fmla="*/ 222 w 222"/>
              <a:gd name="T3" fmla="*/ 146 h 339"/>
              <a:gd name="T4" fmla="*/ 159 w 222"/>
              <a:gd name="T5" fmla="*/ 0 h 339"/>
              <a:gd name="T6" fmla="*/ 1 w 222"/>
              <a:gd name="T7" fmla="*/ 19 h 339"/>
              <a:gd name="T8" fmla="*/ 46 w 222"/>
              <a:gd name="T9" fmla="*/ 45 h 339"/>
              <a:gd name="T10" fmla="*/ 0 w 222"/>
              <a:gd name="T11" fmla="*/ 221 h 339"/>
              <a:gd name="T12" fmla="*/ 20 w 222"/>
              <a:gd name="T13" fmla="*/ 339 h 339"/>
              <a:gd name="T14" fmla="*/ 53 w 222"/>
              <a:gd name="T15" fmla="*/ 262 h 339"/>
              <a:gd name="T16" fmla="*/ 152 w 222"/>
              <a:gd name="T17" fmla="*/ 274 h 339"/>
              <a:gd name="T18" fmla="*/ 145 w 222"/>
              <a:gd name="T19" fmla="*/ 221 h 339"/>
              <a:gd name="T20" fmla="*/ 172 w 222"/>
              <a:gd name="T21" fmla="*/ 117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339">
                <a:moveTo>
                  <a:pt x="172" y="117"/>
                </a:moveTo>
                <a:cubicBezTo>
                  <a:pt x="222" y="146"/>
                  <a:pt x="222" y="146"/>
                  <a:pt x="222" y="146"/>
                </a:cubicBezTo>
                <a:cubicBezTo>
                  <a:pt x="159" y="0"/>
                  <a:pt x="159" y="0"/>
                  <a:pt x="159" y="0"/>
                </a:cubicBezTo>
                <a:cubicBezTo>
                  <a:pt x="1" y="19"/>
                  <a:pt x="1" y="19"/>
                  <a:pt x="1" y="19"/>
                </a:cubicBezTo>
                <a:cubicBezTo>
                  <a:pt x="46" y="45"/>
                  <a:pt x="46" y="45"/>
                  <a:pt x="46" y="45"/>
                </a:cubicBezTo>
                <a:cubicBezTo>
                  <a:pt x="17" y="97"/>
                  <a:pt x="0" y="157"/>
                  <a:pt x="0" y="221"/>
                </a:cubicBezTo>
                <a:cubicBezTo>
                  <a:pt x="0" y="262"/>
                  <a:pt x="7" y="302"/>
                  <a:pt x="20" y="339"/>
                </a:cubicBezTo>
                <a:cubicBezTo>
                  <a:pt x="53" y="262"/>
                  <a:pt x="53" y="262"/>
                  <a:pt x="53" y="262"/>
                </a:cubicBezTo>
                <a:cubicBezTo>
                  <a:pt x="152" y="274"/>
                  <a:pt x="152" y="274"/>
                  <a:pt x="152" y="274"/>
                </a:cubicBezTo>
                <a:cubicBezTo>
                  <a:pt x="148" y="257"/>
                  <a:pt x="145" y="239"/>
                  <a:pt x="145" y="221"/>
                </a:cubicBezTo>
                <a:cubicBezTo>
                  <a:pt x="145" y="183"/>
                  <a:pt x="155" y="148"/>
                  <a:pt x="172" y="117"/>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7" name="Freeform 10"/>
          <p:cNvSpPr/>
          <p:nvPr/>
        </p:nvSpPr>
        <p:spPr bwMode="auto">
          <a:xfrm>
            <a:off x="4837060" y="2042160"/>
            <a:ext cx="1676634" cy="1208192"/>
          </a:xfrm>
          <a:custGeom>
            <a:avLst/>
            <a:gdLst>
              <a:gd name="T0" fmla="*/ 362 w 362"/>
              <a:gd name="T1" fmla="*/ 128 h 261"/>
              <a:gd name="T2" fmla="*/ 267 w 362"/>
              <a:gd name="T3" fmla="*/ 0 h 261"/>
              <a:gd name="T4" fmla="*/ 267 w 362"/>
              <a:gd name="T5" fmla="*/ 55 h 261"/>
              <a:gd name="T6" fmla="*/ 0 w 362"/>
              <a:gd name="T7" fmla="*/ 178 h 261"/>
              <a:gd name="T8" fmla="*/ 82 w 362"/>
              <a:gd name="T9" fmla="*/ 169 h 261"/>
              <a:gd name="T10" fmla="*/ 122 w 362"/>
              <a:gd name="T11" fmla="*/ 261 h 261"/>
              <a:gd name="T12" fmla="*/ 267 w 362"/>
              <a:gd name="T13" fmla="*/ 200 h 261"/>
              <a:gd name="T14" fmla="*/ 267 w 362"/>
              <a:gd name="T15" fmla="*/ 255 h 261"/>
              <a:gd name="T16" fmla="*/ 362 w 362"/>
              <a:gd name="T17" fmla="*/ 12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2" h="261">
                <a:moveTo>
                  <a:pt x="362" y="128"/>
                </a:moveTo>
                <a:cubicBezTo>
                  <a:pt x="267" y="0"/>
                  <a:pt x="267" y="0"/>
                  <a:pt x="267" y="0"/>
                </a:cubicBezTo>
                <a:cubicBezTo>
                  <a:pt x="267" y="55"/>
                  <a:pt x="267" y="55"/>
                  <a:pt x="267" y="55"/>
                </a:cubicBezTo>
                <a:cubicBezTo>
                  <a:pt x="160" y="56"/>
                  <a:pt x="64" y="103"/>
                  <a:pt x="0" y="178"/>
                </a:cubicBezTo>
                <a:cubicBezTo>
                  <a:pt x="82" y="169"/>
                  <a:pt x="82" y="169"/>
                  <a:pt x="82" y="169"/>
                </a:cubicBezTo>
                <a:cubicBezTo>
                  <a:pt x="122" y="261"/>
                  <a:pt x="122" y="261"/>
                  <a:pt x="122" y="261"/>
                </a:cubicBezTo>
                <a:cubicBezTo>
                  <a:pt x="159" y="224"/>
                  <a:pt x="210" y="201"/>
                  <a:pt x="267" y="200"/>
                </a:cubicBezTo>
                <a:cubicBezTo>
                  <a:pt x="267" y="255"/>
                  <a:pt x="267" y="255"/>
                  <a:pt x="267" y="255"/>
                </a:cubicBezTo>
                <a:lnTo>
                  <a:pt x="362" y="128"/>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8" name="AutoShape 19"/>
          <p:cNvSpPr>
            <a:spLocks noChangeAspect="1"/>
          </p:cNvSpPr>
          <p:nvPr/>
        </p:nvSpPr>
        <p:spPr bwMode="auto">
          <a:xfrm>
            <a:off x="7166477" y="4175807"/>
            <a:ext cx="342714" cy="342804"/>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089DA3"/>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91" name="Freeform 54"/>
          <p:cNvSpPr>
            <a:spLocks noChangeAspect="1" noChangeArrowheads="1"/>
          </p:cNvSpPr>
          <p:nvPr/>
        </p:nvSpPr>
        <p:spPr bwMode="auto">
          <a:xfrm>
            <a:off x="5606260" y="2472269"/>
            <a:ext cx="325672" cy="389781"/>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089DA3"/>
          </a:solidFill>
          <a:ln>
            <a:noFill/>
          </a:ln>
          <a:effectLst/>
        </p:spPr>
        <p:txBody>
          <a:bodyPr wrap="square" anchor="ctr">
            <a:noAutofit/>
          </a:bodyPr>
          <a:lstStyle/>
          <a:p>
            <a:pPr>
              <a:defRPr/>
            </a:pPr>
            <a:endParaRPr lang="en-US" sz="2400" dirty="0">
              <a:ea typeface="宋体" panose="02010600030101010101" pitchFamily="2" charset="-122"/>
            </a:endParaRPr>
          </a:p>
        </p:txBody>
      </p:sp>
      <p:sp>
        <p:nvSpPr>
          <p:cNvPr id="94" name="Freeform 328"/>
          <p:cNvSpPr>
            <a:spLocks noChangeAspect="1" noChangeArrowheads="1"/>
          </p:cNvSpPr>
          <p:nvPr/>
        </p:nvSpPr>
        <p:spPr bwMode="auto">
          <a:xfrm>
            <a:off x="4896713" y="4706669"/>
            <a:ext cx="447187" cy="249481"/>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rgbClr val="089DA3"/>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sp>
        <p:nvSpPr>
          <p:cNvPr id="97" name="AutoShape 84"/>
          <p:cNvSpPr>
            <a:spLocks noChangeAspect="1"/>
          </p:cNvSpPr>
          <p:nvPr/>
        </p:nvSpPr>
        <p:spPr bwMode="auto">
          <a:xfrm>
            <a:off x="6118209" y="5084041"/>
            <a:ext cx="352039" cy="3535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rgbClr val="089DA3"/>
          </a:solidFill>
          <a:ln>
            <a:noFill/>
          </a:ln>
          <a:effectLst/>
        </p:spPr>
        <p:txBody>
          <a:bodyPr lIns="101578" tIns="101578" rIns="101578" bIns="101578" anchor="ctr"/>
          <a:lstStyle/>
          <a:p>
            <a:pPr defTabSz="913765">
              <a:defRPr/>
            </a:pPr>
            <a:endParaRPr lang="es-ES" sz="6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0" name="Freeform 57"/>
          <p:cNvSpPr>
            <a:spLocks noChangeAspect="1" noChangeArrowheads="1"/>
          </p:cNvSpPr>
          <p:nvPr/>
        </p:nvSpPr>
        <p:spPr bwMode="auto">
          <a:xfrm>
            <a:off x="6891392" y="2888788"/>
            <a:ext cx="360100" cy="318455"/>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rgbClr val="089DA3"/>
          </a:solidFill>
          <a:ln>
            <a:noFill/>
          </a:ln>
          <a:effectLst/>
        </p:spPr>
        <p:txBody>
          <a:bodyPr wrap="square" anchor="ctr">
            <a:noAutofit/>
          </a:bodyPr>
          <a:lstStyle/>
          <a:p>
            <a:pPr>
              <a:defRPr/>
            </a:pPr>
            <a:endParaRPr lang="en-US" sz="2400" dirty="0">
              <a:ea typeface="宋体" panose="02010600030101010101" pitchFamily="2" charset="-122"/>
            </a:endParaRPr>
          </a:p>
        </p:txBody>
      </p:sp>
      <p:sp>
        <p:nvSpPr>
          <p:cNvPr id="103" name="AutoShape 87"/>
          <p:cNvSpPr>
            <a:spLocks noChangeAspect="1"/>
          </p:cNvSpPr>
          <p:nvPr/>
        </p:nvSpPr>
        <p:spPr bwMode="auto">
          <a:xfrm>
            <a:off x="4660853" y="3380697"/>
            <a:ext cx="364670" cy="308975"/>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rgbClr val="089DA3"/>
          </a:solidFill>
          <a:ln>
            <a:noFill/>
          </a:ln>
          <a:effectLst/>
        </p:spPr>
        <p:txBody>
          <a:bodyPr lIns="101578" tIns="101578" rIns="101578" bIns="101578" anchor="ctr"/>
          <a:lstStyle/>
          <a:p>
            <a:pPr defTabSz="913765">
              <a:defRPr/>
            </a:pPr>
            <a:endParaRPr lang="es-ES" sz="6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52" name="组合 51"/>
          <p:cNvGrpSpPr/>
          <p:nvPr/>
        </p:nvGrpSpPr>
        <p:grpSpPr>
          <a:xfrm>
            <a:off x="820965" y="379754"/>
            <a:ext cx="717550" cy="717550"/>
            <a:chOff x="5276850" y="1310482"/>
            <a:chExt cx="1638300" cy="1638300"/>
          </a:xfrm>
        </p:grpSpPr>
        <p:grpSp>
          <p:nvGrpSpPr>
            <p:cNvPr id="53" name="组合 52"/>
            <p:cNvGrpSpPr/>
            <p:nvPr/>
          </p:nvGrpSpPr>
          <p:grpSpPr>
            <a:xfrm>
              <a:off x="5276850" y="1310482"/>
              <a:ext cx="1638300" cy="1638300"/>
              <a:chOff x="4704555" y="1785938"/>
              <a:chExt cx="2782888" cy="2782888"/>
            </a:xfrm>
          </p:grpSpPr>
          <p:sp>
            <p:nvSpPr>
              <p:cNvPr id="55" name="矩形 54"/>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矩形 55"/>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4" name="文本框 53"/>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03</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1766286" y="181159"/>
            <a:ext cx="1097280" cy="645160"/>
          </a:xfrm>
          <a:prstGeom prst="rect">
            <a:avLst/>
          </a:prstGeom>
        </p:spPr>
        <p:txBody>
          <a:bodyPr wrap="none">
            <a:spAutoFit/>
          </a:bodyPr>
          <a:lstStyle/>
          <a:p>
            <a:pPr>
              <a:lnSpc>
                <a:spcPct val="200000"/>
              </a:lnSpc>
            </a:pPr>
            <a:r>
              <a:rPr lang="zh-CN" altLang="en-US" dirty="0">
                <a:solidFill>
                  <a:schemeClr val="bg1"/>
                </a:solidFill>
                <a:latin typeface="微软雅黑" panose="020B0503020204020204" pitchFamily="34" charset="-122"/>
                <a:ea typeface="微软雅黑" panose="020B0503020204020204" pitchFamily="34" charset="-122"/>
              </a:rPr>
              <a:t>代码展示</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766286" y="797144"/>
            <a:ext cx="5022106" cy="645159"/>
          </a:xfrm>
          <a:prstGeom prst="snip1Rect">
            <a:avLst>
              <a:gd name="adj" fmla="val 0"/>
            </a:avLst>
          </a:prstGeom>
          <a:noFill/>
          <a:ln w="28575">
            <a:noFill/>
          </a:ln>
        </p:spPr>
        <p:txBody>
          <a:bodyPr wrap="square" rtlCol="0">
            <a:spAutoFit/>
          </a:bodyPr>
          <a:lstStyle/>
          <a:p>
            <a:r>
              <a:rPr lang="en-US" altLang="zh-CN" dirty="0" smtClean="0">
                <a:solidFill>
                  <a:schemeClr val="bg1"/>
                </a:solidFill>
                <a:latin typeface="Arial" panose="020B0604020202020204" pitchFamily="34" charset="0"/>
                <a:ea typeface="华文仿宋" panose="02010600040101010101" pitchFamily="2" charset="-122"/>
                <a:cs typeface="Arial" panose="020B0604020202020204" pitchFamily="34" charset="0"/>
              </a:rPr>
              <a:t>Code Display</a:t>
            </a:r>
            <a:endParaRPr lang="en-US" altLang="zh-CN"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a:p>
            <a:endParaRPr lang="en-US" altLang="zh-CN"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2" name="文本框 1"/>
          <p:cNvSpPr txBox="1"/>
          <p:nvPr/>
        </p:nvSpPr>
        <p:spPr>
          <a:xfrm>
            <a:off x="4047490" y="1397000"/>
            <a:ext cx="5105400" cy="645160"/>
          </a:xfrm>
          <a:prstGeom prst="rect">
            <a:avLst/>
          </a:prstGeom>
          <a:noFill/>
        </p:spPr>
        <p:txBody>
          <a:bodyPr wrap="square" rtlCol="0">
            <a:spAutoFit/>
          </a:bodyPr>
          <a:p>
            <a:r>
              <a:rPr lang="zh-CN" altLang="en-US"/>
              <a:t>头歌项目托管：https://code.educoder.net/pkyftzsbu/Spider</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outVertical)">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p:cTn id="11" dur="500" fill="hold"/>
                                        <p:tgtEl>
                                          <p:spTgt spid="91"/>
                                        </p:tgtEl>
                                        <p:attrNameLst>
                                          <p:attrName>ppt_w</p:attrName>
                                        </p:attrNameLst>
                                      </p:cBhvr>
                                      <p:tavLst>
                                        <p:tav tm="0">
                                          <p:val>
                                            <p:fltVal val="0"/>
                                          </p:val>
                                        </p:tav>
                                        <p:tav tm="100000">
                                          <p:val>
                                            <p:strVal val="#ppt_w"/>
                                          </p:val>
                                        </p:tav>
                                      </p:tavLst>
                                    </p:anim>
                                    <p:anim calcmode="lin" valueType="num">
                                      <p:cBhvr>
                                        <p:cTn id="12" dur="500" fill="hold"/>
                                        <p:tgtEl>
                                          <p:spTgt spid="91"/>
                                        </p:tgtEl>
                                        <p:attrNameLst>
                                          <p:attrName>ppt_h</p:attrName>
                                        </p:attrNameLst>
                                      </p:cBhvr>
                                      <p:tavLst>
                                        <p:tav tm="0">
                                          <p:val>
                                            <p:fltVal val="0"/>
                                          </p:val>
                                        </p:tav>
                                        <p:tav tm="100000">
                                          <p:val>
                                            <p:strVal val="#ppt_h"/>
                                          </p:val>
                                        </p:tav>
                                      </p:tavLst>
                                    </p:anim>
                                    <p:animEffect transition="in" filter="fade">
                                      <p:cBhvr>
                                        <p:cTn id="13" dur="500"/>
                                        <p:tgtEl>
                                          <p:spTgt spid="9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 calcmode="lin" valueType="num">
                                      <p:cBhvr>
                                        <p:cTn id="17" dur="500" fill="hold"/>
                                        <p:tgtEl>
                                          <p:spTgt spid="100"/>
                                        </p:tgtEl>
                                        <p:attrNameLst>
                                          <p:attrName>ppt_w</p:attrName>
                                        </p:attrNameLst>
                                      </p:cBhvr>
                                      <p:tavLst>
                                        <p:tav tm="0">
                                          <p:val>
                                            <p:fltVal val="0"/>
                                          </p:val>
                                        </p:tav>
                                        <p:tav tm="100000">
                                          <p:val>
                                            <p:strVal val="#ppt_w"/>
                                          </p:val>
                                        </p:tav>
                                      </p:tavLst>
                                    </p:anim>
                                    <p:anim calcmode="lin" valueType="num">
                                      <p:cBhvr>
                                        <p:cTn id="18" dur="500" fill="hold"/>
                                        <p:tgtEl>
                                          <p:spTgt spid="100"/>
                                        </p:tgtEl>
                                        <p:attrNameLst>
                                          <p:attrName>ppt_h</p:attrName>
                                        </p:attrNameLst>
                                      </p:cBhvr>
                                      <p:tavLst>
                                        <p:tav tm="0">
                                          <p:val>
                                            <p:fltVal val="0"/>
                                          </p:val>
                                        </p:tav>
                                        <p:tav tm="100000">
                                          <p:val>
                                            <p:strVal val="#ppt_h"/>
                                          </p:val>
                                        </p:tav>
                                      </p:tavLst>
                                    </p:anim>
                                    <p:animEffect transition="in" filter="fade">
                                      <p:cBhvr>
                                        <p:cTn id="19" dur="500"/>
                                        <p:tgtEl>
                                          <p:spTgt spid="10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p:cTn id="23" dur="500" fill="hold"/>
                                        <p:tgtEl>
                                          <p:spTgt spid="88"/>
                                        </p:tgtEl>
                                        <p:attrNameLst>
                                          <p:attrName>ppt_w</p:attrName>
                                        </p:attrNameLst>
                                      </p:cBhvr>
                                      <p:tavLst>
                                        <p:tav tm="0">
                                          <p:val>
                                            <p:fltVal val="0"/>
                                          </p:val>
                                        </p:tav>
                                        <p:tav tm="100000">
                                          <p:val>
                                            <p:strVal val="#ppt_w"/>
                                          </p:val>
                                        </p:tav>
                                      </p:tavLst>
                                    </p:anim>
                                    <p:anim calcmode="lin" valueType="num">
                                      <p:cBhvr>
                                        <p:cTn id="24" dur="500" fill="hold"/>
                                        <p:tgtEl>
                                          <p:spTgt spid="88"/>
                                        </p:tgtEl>
                                        <p:attrNameLst>
                                          <p:attrName>ppt_h</p:attrName>
                                        </p:attrNameLst>
                                      </p:cBhvr>
                                      <p:tavLst>
                                        <p:tav tm="0">
                                          <p:val>
                                            <p:fltVal val="0"/>
                                          </p:val>
                                        </p:tav>
                                        <p:tav tm="100000">
                                          <p:val>
                                            <p:strVal val="#ppt_h"/>
                                          </p:val>
                                        </p:tav>
                                      </p:tavLst>
                                    </p:anim>
                                    <p:animEffect transition="in" filter="fade">
                                      <p:cBhvr>
                                        <p:cTn id="25" dur="500"/>
                                        <p:tgtEl>
                                          <p:spTgt spid="88"/>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 calcmode="lin" valueType="num">
                                      <p:cBhvr>
                                        <p:cTn id="35" dur="500" fill="hold"/>
                                        <p:tgtEl>
                                          <p:spTgt spid="94"/>
                                        </p:tgtEl>
                                        <p:attrNameLst>
                                          <p:attrName>ppt_w</p:attrName>
                                        </p:attrNameLst>
                                      </p:cBhvr>
                                      <p:tavLst>
                                        <p:tav tm="0">
                                          <p:val>
                                            <p:fltVal val="0"/>
                                          </p:val>
                                        </p:tav>
                                        <p:tav tm="100000">
                                          <p:val>
                                            <p:strVal val="#ppt_w"/>
                                          </p:val>
                                        </p:tav>
                                      </p:tavLst>
                                    </p:anim>
                                    <p:anim calcmode="lin" valueType="num">
                                      <p:cBhvr>
                                        <p:cTn id="36" dur="500" fill="hold"/>
                                        <p:tgtEl>
                                          <p:spTgt spid="94"/>
                                        </p:tgtEl>
                                        <p:attrNameLst>
                                          <p:attrName>ppt_h</p:attrName>
                                        </p:attrNameLst>
                                      </p:cBhvr>
                                      <p:tavLst>
                                        <p:tav tm="0">
                                          <p:val>
                                            <p:fltVal val="0"/>
                                          </p:val>
                                        </p:tav>
                                        <p:tav tm="100000">
                                          <p:val>
                                            <p:strVal val="#ppt_h"/>
                                          </p:val>
                                        </p:tav>
                                      </p:tavLst>
                                    </p:anim>
                                    <p:animEffect transition="in" filter="fade">
                                      <p:cBhvr>
                                        <p:cTn id="37" dur="500"/>
                                        <p:tgtEl>
                                          <p:spTgt spid="94"/>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03"/>
                                        </p:tgtEl>
                                        <p:attrNameLst>
                                          <p:attrName>style.visibility</p:attrName>
                                        </p:attrNameLst>
                                      </p:cBhvr>
                                      <p:to>
                                        <p:strVal val="visible"/>
                                      </p:to>
                                    </p:set>
                                    <p:anim calcmode="lin" valueType="num">
                                      <p:cBhvr>
                                        <p:cTn id="41" dur="500" fill="hold"/>
                                        <p:tgtEl>
                                          <p:spTgt spid="103"/>
                                        </p:tgtEl>
                                        <p:attrNameLst>
                                          <p:attrName>ppt_w</p:attrName>
                                        </p:attrNameLst>
                                      </p:cBhvr>
                                      <p:tavLst>
                                        <p:tav tm="0">
                                          <p:val>
                                            <p:fltVal val="0"/>
                                          </p:val>
                                        </p:tav>
                                        <p:tav tm="100000">
                                          <p:val>
                                            <p:strVal val="#ppt_w"/>
                                          </p:val>
                                        </p:tav>
                                      </p:tavLst>
                                    </p:anim>
                                    <p:anim calcmode="lin" valueType="num">
                                      <p:cBhvr>
                                        <p:cTn id="42" dur="500" fill="hold"/>
                                        <p:tgtEl>
                                          <p:spTgt spid="103"/>
                                        </p:tgtEl>
                                        <p:attrNameLst>
                                          <p:attrName>ppt_h</p:attrName>
                                        </p:attrNameLst>
                                      </p:cBhvr>
                                      <p:tavLst>
                                        <p:tav tm="0">
                                          <p:val>
                                            <p:fltVal val="0"/>
                                          </p:val>
                                        </p:tav>
                                        <p:tav tm="100000">
                                          <p:val>
                                            <p:strVal val="#ppt_h"/>
                                          </p:val>
                                        </p:tav>
                                      </p:tavLst>
                                    </p:anim>
                                    <p:animEffect transition="in" filter="fade">
                                      <p:cBhvr>
                                        <p:cTn id="4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88" grpId="0" bldLvl="0" animBg="1"/>
      <p:bldP spid="91" grpId="0" bldLvl="0" animBg="1"/>
      <p:bldP spid="94" grpId="0" bldLvl="0" animBg="1"/>
      <p:bldP spid="97" grpId="0" bldLvl="0" animBg="1"/>
      <p:bldP spid="100" grpId="0" bldLvl="0" animBg="1"/>
      <p:bldP spid="10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31" name="文本框 30"/>
          <p:cNvSpPr txBox="1"/>
          <p:nvPr/>
        </p:nvSpPr>
        <p:spPr>
          <a:xfrm>
            <a:off x="3677920" y="3684270"/>
            <a:ext cx="4909185" cy="663575"/>
          </a:xfrm>
          <a:prstGeom prst="rect">
            <a:avLst/>
          </a:prstGeom>
          <a:noFill/>
        </p:spPr>
        <p:txBody>
          <a:bodyPr wrap="square" rtlCol="0">
            <a:noAutofit/>
          </a:bodyPr>
          <a:lstStyle/>
          <a:p>
            <a:pPr algn="ctr"/>
            <a:r>
              <a:rPr lang="zh-CN" altLang="en-US" sz="3200" dirty="0" smtClean="0">
                <a:solidFill>
                  <a:schemeClr val="bg1"/>
                </a:solidFill>
                <a:latin typeface="微软雅黑" panose="020B0503020204020204" pitchFamily="34" charset="-122"/>
                <a:ea typeface="微软雅黑" panose="020B0503020204020204" pitchFamily="34" charset="-122"/>
                <a:sym typeface="+mn-ea"/>
              </a:rPr>
              <a:t>软件测试演示与</a:t>
            </a:r>
            <a:endParaRPr lang="zh-CN" altLang="en-US" sz="3200" dirty="0" smtClean="0">
              <a:solidFill>
                <a:schemeClr val="bg1"/>
              </a:solidFill>
              <a:latin typeface="微软雅黑" panose="020B0503020204020204" pitchFamily="34" charset="-122"/>
              <a:ea typeface="微软雅黑" panose="020B0503020204020204" pitchFamily="34" charset="-122"/>
              <a:sym typeface="+mn-ea"/>
            </a:endParaRPr>
          </a:p>
          <a:p>
            <a:pPr algn="ctr"/>
            <a:r>
              <a:rPr lang="zh-CN" altLang="en-US" sz="3200" dirty="0" smtClean="0">
                <a:solidFill>
                  <a:schemeClr val="bg1"/>
                </a:solidFill>
                <a:latin typeface="微软雅黑" panose="020B0503020204020204" pitchFamily="34" charset="-122"/>
                <a:ea typeface="微软雅黑" panose="020B0503020204020204" pitchFamily="34" charset="-122"/>
                <a:sym typeface="+mn-ea"/>
              </a:rPr>
              <a:t>可视化展示</a:t>
            </a:r>
            <a:endParaRPr lang="zh-CN" altLang="en-US" sz="32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32" name="文本框 31"/>
          <p:cNvSpPr txBox="1"/>
          <p:nvPr/>
        </p:nvSpPr>
        <p:spPr>
          <a:xfrm>
            <a:off x="2867025" y="4765040"/>
            <a:ext cx="6409055" cy="599440"/>
          </a:xfrm>
          <a:prstGeom prst="snip1Rect">
            <a:avLst>
              <a:gd name="adj" fmla="val 0"/>
            </a:avLst>
          </a:prstGeom>
          <a:noFill/>
          <a:ln w="28575">
            <a:noFill/>
          </a:ln>
        </p:spPr>
        <p:txBody>
          <a:bodyPr wrap="square" rtlCol="0">
            <a:noAutofit/>
          </a:bodyPr>
          <a:lstStyle/>
          <a:p>
            <a:pPr algn="ctr"/>
            <a:r>
              <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rPr>
              <a:t>Software Testing and Visual Display</a:t>
            </a:r>
            <a:endParaRPr lang="en-US" altLang="zh-CN" sz="20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5" name="矩形 4"/>
          <p:cNvSpPr/>
          <p:nvPr/>
        </p:nvSpPr>
        <p:spPr>
          <a:xfrm>
            <a:off x="4028045" y="1576444"/>
            <a:ext cx="4135910" cy="372271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735371" y="-26709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633771" y="188171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453718" y="-270734"/>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352118" y="1878068"/>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313951" y="1968876"/>
            <a:ext cx="1564096" cy="1564096"/>
            <a:chOff x="5313952" y="1347584"/>
            <a:chExt cx="1564096" cy="1564096"/>
          </a:xfrm>
        </p:grpSpPr>
        <p:grpSp>
          <p:nvGrpSpPr>
            <p:cNvPr id="25" name="组合 24"/>
            <p:cNvGrpSpPr/>
            <p:nvPr/>
          </p:nvGrpSpPr>
          <p:grpSpPr>
            <a:xfrm>
              <a:off x="5313952" y="1347584"/>
              <a:ext cx="1564096" cy="1564096"/>
              <a:chOff x="4767578" y="1848961"/>
              <a:chExt cx="2656842" cy="2656842"/>
            </a:xfrm>
          </p:grpSpPr>
          <p:sp>
            <p:nvSpPr>
              <p:cNvPr id="27" name="矩形 26"/>
              <p:cNvSpPr/>
              <p:nvPr/>
            </p:nvSpPr>
            <p:spPr>
              <a:xfrm>
                <a:off x="4767578" y="1848961"/>
                <a:ext cx="2656842" cy="265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5519057" y="1621801"/>
              <a:ext cx="1153886" cy="1015663"/>
            </a:xfrm>
            <a:prstGeom prst="rect">
              <a:avLst/>
            </a:prstGeom>
            <a:noFill/>
          </p:spPr>
          <p:txBody>
            <a:bodyPr wrap="square" rtlCol="0">
              <a:spAutoFit/>
            </a:bodyPr>
            <a:lstStyle/>
            <a:p>
              <a:pPr algn="ctr"/>
              <a:r>
                <a:rPr lang="en-US" altLang="zh-CN" sz="6000" b="1"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60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29" name="等腰三角形 28"/>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1755"/>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700824" y="192670"/>
            <a:ext cx="1554480" cy="645160"/>
          </a:xfrm>
          <a:prstGeom prst="rect">
            <a:avLst/>
          </a:prstGeom>
        </p:spPr>
        <p:txBody>
          <a:bodyPr wrap="none">
            <a:spAutoFit/>
          </a:bodyPr>
          <a:lstStyle/>
          <a:p>
            <a:pPr algn="l">
              <a:lnSpc>
                <a:spcPct val="200000"/>
              </a:lnSpc>
            </a:pPr>
            <a:r>
              <a:rPr lang="zh-CN" altLang="en-US" dirty="0">
                <a:solidFill>
                  <a:schemeClr val="bg1"/>
                </a:solidFill>
                <a:latin typeface="微软雅黑" panose="020B0503020204020204" pitchFamily="34" charset="-122"/>
                <a:ea typeface="微软雅黑" panose="020B0503020204020204" pitchFamily="34" charset="-122"/>
              </a:rPr>
              <a:t>软件测试演示</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479550" y="816610"/>
            <a:ext cx="3442335" cy="337184"/>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Software Testing Demonstration</a:t>
            </a: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endParaRPr>
          </a:p>
        </p:txBody>
      </p:sp>
      <p:cxnSp>
        <p:nvCxnSpPr>
          <p:cNvPr id="13" name="直接连接符 12"/>
          <p:cNvCxnSpPr/>
          <p:nvPr/>
        </p:nvCxnSpPr>
        <p:spPr>
          <a:xfrm>
            <a:off x="6002482" y="2229570"/>
            <a:ext cx="0" cy="313082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336800" y="5882005"/>
            <a:ext cx="9443720" cy="597535"/>
          </a:xfrm>
          <a:prstGeom prst="rect">
            <a:avLst/>
          </a:prstGeom>
          <a:noFill/>
        </p:spPr>
        <p:txBody>
          <a:bodyPr wrap="square" rtlCol="0">
            <a:noAutofit/>
          </a:bodyPr>
          <a:p>
            <a:r>
              <a:rPr lang="zh-CN" altLang="en-US" sz="2400">
                <a:solidFill>
                  <a:schemeClr val="bg1"/>
                </a:solidFill>
                <a:effectLst>
                  <a:outerShdw blurRad="38100" dist="38100" dir="2700000" algn="tl">
                    <a:srgbClr val="000000">
                      <a:alpha val="43137"/>
                    </a:srgbClr>
                  </a:outerShdw>
                </a:effectLst>
              </a:rPr>
              <a:t>爬取第</a:t>
            </a:r>
            <a:r>
              <a:rPr lang="en-US" altLang="zh-CN" sz="2400">
                <a:solidFill>
                  <a:schemeClr val="bg1"/>
                </a:solidFill>
                <a:effectLst>
                  <a:outerShdw blurRad="38100" dist="38100" dir="2700000" algn="tl">
                    <a:srgbClr val="000000">
                      <a:alpha val="43137"/>
                    </a:srgbClr>
                  </a:outerShdw>
                </a:effectLst>
              </a:rPr>
              <a:t>0</a:t>
            </a:r>
            <a:r>
              <a:rPr lang="zh-CN" altLang="en-US" sz="2400">
                <a:solidFill>
                  <a:schemeClr val="bg1"/>
                </a:solidFill>
                <a:effectLst>
                  <a:outerShdw blurRad="38100" dist="38100" dir="2700000" algn="tl">
                    <a:srgbClr val="000000">
                      <a:alpha val="43137"/>
                    </a:srgbClr>
                  </a:outerShdw>
                </a:effectLst>
              </a:rPr>
              <a:t>页</a:t>
            </a:r>
            <a:r>
              <a:rPr lang="en-US" altLang="zh-CN" sz="2400">
                <a:solidFill>
                  <a:schemeClr val="bg1"/>
                </a:solidFill>
                <a:effectLst>
                  <a:outerShdw blurRad="38100" dist="38100" dir="2700000" algn="tl">
                    <a:srgbClr val="000000">
                      <a:alpha val="43137"/>
                    </a:srgbClr>
                  </a:outerShdw>
                </a:effectLst>
              </a:rPr>
              <a:t>                                                                   </a:t>
            </a:r>
            <a:r>
              <a:rPr lang="zh-CN" altLang="en-US" sz="2400">
                <a:solidFill>
                  <a:schemeClr val="bg1"/>
                </a:solidFill>
                <a:effectLst>
                  <a:outerShdw blurRad="38100" dist="38100" dir="2700000" algn="tl">
                    <a:srgbClr val="000000">
                      <a:alpha val="43137"/>
                    </a:srgbClr>
                  </a:outerShdw>
                </a:effectLst>
              </a:rPr>
              <a:t>爬取第</a:t>
            </a:r>
            <a:r>
              <a:rPr lang="en-US" altLang="zh-CN" sz="2400">
                <a:solidFill>
                  <a:schemeClr val="bg1"/>
                </a:solidFill>
                <a:effectLst>
                  <a:outerShdw blurRad="38100" dist="38100" dir="2700000" algn="tl">
                    <a:srgbClr val="000000">
                      <a:alpha val="43137"/>
                    </a:srgbClr>
                  </a:outerShdw>
                </a:effectLst>
              </a:rPr>
              <a:t>17</a:t>
            </a:r>
            <a:r>
              <a:rPr lang="zh-CN" altLang="en-US" sz="2400">
                <a:solidFill>
                  <a:schemeClr val="bg1"/>
                </a:solidFill>
                <a:effectLst>
                  <a:outerShdw blurRad="38100" dist="38100" dir="2700000" algn="tl">
                    <a:srgbClr val="000000">
                      <a:alpha val="43137"/>
                    </a:srgbClr>
                  </a:outerShdw>
                </a:effectLst>
              </a:rPr>
              <a:t>页</a:t>
            </a:r>
            <a:endParaRPr lang="zh-CN" altLang="en-US" sz="2400">
              <a:solidFill>
                <a:schemeClr val="bg1"/>
              </a:solidFill>
              <a:effectLst>
                <a:outerShdw blurRad="38100" dist="38100" dir="2700000" algn="tl">
                  <a:srgbClr val="000000">
                    <a:alpha val="43137"/>
                  </a:srgbClr>
                </a:outerShdw>
              </a:effectLst>
            </a:endParaRPr>
          </a:p>
        </p:txBody>
      </p:sp>
      <p:pic>
        <p:nvPicPr>
          <p:cNvPr id="8" name="图片 8" descr="FFCB5313F7A5DF95488FA02A3D891A9B"/>
          <p:cNvPicPr>
            <a:picLocks noChangeAspect="1"/>
          </p:cNvPicPr>
          <p:nvPr/>
        </p:nvPicPr>
        <p:blipFill>
          <a:blip r:embed="rId1"/>
          <a:stretch>
            <a:fillRect/>
          </a:stretch>
        </p:blipFill>
        <p:spPr>
          <a:xfrm>
            <a:off x="147320" y="1957705"/>
            <a:ext cx="5621020" cy="3323590"/>
          </a:xfrm>
          <a:prstGeom prst="rect">
            <a:avLst/>
          </a:prstGeom>
        </p:spPr>
      </p:pic>
      <p:pic>
        <p:nvPicPr>
          <p:cNvPr id="12" name="图片 12" descr="05791C1A02491D946DEE8884BE96AA0E"/>
          <p:cNvPicPr>
            <a:picLocks noChangeAspect="1"/>
          </p:cNvPicPr>
          <p:nvPr/>
        </p:nvPicPr>
        <p:blipFill>
          <a:blip r:embed="rId2"/>
          <a:stretch>
            <a:fillRect/>
          </a:stretch>
        </p:blipFill>
        <p:spPr>
          <a:xfrm>
            <a:off x="6236970" y="1943735"/>
            <a:ext cx="5795645" cy="333756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1755"/>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700824" y="192670"/>
            <a:ext cx="2011680" cy="645160"/>
          </a:xfrm>
          <a:prstGeom prst="rect">
            <a:avLst/>
          </a:prstGeom>
        </p:spPr>
        <p:txBody>
          <a:bodyPr wrap="none">
            <a:spAutoFit/>
          </a:bodyPr>
          <a:lstStyle/>
          <a:p>
            <a:pPr algn="l">
              <a:lnSpc>
                <a:spcPct val="200000"/>
              </a:lnSpc>
            </a:pPr>
            <a:r>
              <a:rPr lang="zh-CN" altLang="en-US" dirty="0">
                <a:solidFill>
                  <a:schemeClr val="bg1"/>
                </a:solidFill>
                <a:latin typeface="微软雅黑" panose="020B0503020204020204" pitchFamily="34" charset="-122"/>
                <a:ea typeface="微软雅黑" panose="020B0503020204020204" pitchFamily="34" charset="-122"/>
              </a:rPr>
              <a:t>部分爬取结果展示</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509395" y="720090"/>
            <a:ext cx="3319780" cy="829944"/>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rPr>
              <a:t>Partial Crawling Result Display</a:t>
            </a: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a:p>
            <a:pPr algn="ct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a:p>
            <a:pPr algn="ct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4" name="文本框 3"/>
          <p:cNvSpPr txBox="1"/>
          <p:nvPr/>
        </p:nvSpPr>
        <p:spPr>
          <a:xfrm>
            <a:off x="2336800" y="5882005"/>
            <a:ext cx="9443720" cy="597535"/>
          </a:xfrm>
          <a:prstGeom prst="rect">
            <a:avLst/>
          </a:prstGeom>
          <a:noFill/>
        </p:spPr>
        <p:txBody>
          <a:bodyPr wrap="square" rtlCol="0">
            <a:noAutofit/>
          </a:bodyPr>
          <a:p>
            <a:endParaRPr lang="zh-CN" altLang="en-US" sz="2400">
              <a:solidFill>
                <a:schemeClr val="bg1"/>
              </a:solidFill>
              <a:effectLst>
                <a:outerShdw blurRad="38100" dist="38100" dir="2700000" algn="tl">
                  <a:srgbClr val="000000">
                    <a:alpha val="43137"/>
                  </a:srgbClr>
                </a:outerShdw>
              </a:effectLst>
            </a:endParaRPr>
          </a:p>
        </p:txBody>
      </p:sp>
      <p:pic>
        <p:nvPicPr>
          <p:cNvPr id="9" name="图片 8"/>
          <p:cNvPicPr>
            <a:picLocks noChangeAspect="1"/>
          </p:cNvPicPr>
          <p:nvPr/>
        </p:nvPicPr>
        <p:blipFill>
          <a:blip r:embed="rId1"/>
          <a:stretch>
            <a:fillRect/>
          </a:stretch>
        </p:blipFill>
        <p:spPr>
          <a:xfrm>
            <a:off x="850265" y="1374140"/>
            <a:ext cx="4516120" cy="5105400"/>
          </a:xfrm>
          <a:prstGeom prst="rect">
            <a:avLst/>
          </a:prstGeom>
        </p:spPr>
      </p:pic>
      <p:cxnSp>
        <p:nvCxnSpPr>
          <p:cNvPr id="11" name="直接连接符 10"/>
          <p:cNvCxnSpPr/>
          <p:nvPr/>
        </p:nvCxnSpPr>
        <p:spPr>
          <a:xfrm>
            <a:off x="6002482" y="2229570"/>
            <a:ext cx="0" cy="313082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2"/>
          <a:stretch>
            <a:fillRect/>
          </a:stretch>
        </p:blipFill>
        <p:spPr>
          <a:xfrm>
            <a:off x="6812915" y="1374140"/>
            <a:ext cx="4539615" cy="512826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1755"/>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700824" y="192670"/>
            <a:ext cx="1783080" cy="645160"/>
          </a:xfrm>
          <a:prstGeom prst="rect">
            <a:avLst/>
          </a:prstGeom>
        </p:spPr>
        <p:txBody>
          <a:bodyPr wrap="none">
            <a:spAutoFit/>
          </a:bodyPr>
          <a:lstStyle/>
          <a:p>
            <a:pPr algn="l">
              <a:lnSpc>
                <a:spcPct val="200000"/>
              </a:lnSpc>
            </a:pPr>
            <a:r>
              <a:rPr lang="zh-CN" altLang="en-US" dirty="0">
                <a:solidFill>
                  <a:schemeClr val="bg1"/>
                </a:solidFill>
                <a:latin typeface="微软雅黑" panose="020B0503020204020204" pitchFamily="34" charset="-122"/>
                <a:ea typeface="微软雅黑" panose="020B0503020204020204" pitchFamily="34" charset="-122"/>
              </a:rPr>
              <a:t>可视化数据展示</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479550" y="816610"/>
            <a:ext cx="2319020" cy="337184"/>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Visual Data Display</a:t>
            </a:r>
            <a:endParaRPr lang="en-US" altLang="zh-CN" sz="1600" dirty="0" smtClean="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cxnSp>
        <p:nvCxnSpPr>
          <p:cNvPr id="13" name="直接连接符 12"/>
          <p:cNvCxnSpPr/>
          <p:nvPr/>
        </p:nvCxnSpPr>
        <p:spPr>
          <a:xfrm>
            <a:off x="6002482" y="2229570"/>
            <a:ext cx="0" cy="313082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图片 5" descr="20240422222727_fkja34l9"/>
          <p:cNvPicPr>
            <a:picLocks noChangeAspect="1"/>
          </p:cNvPicPr>
          <p:nvPr/>
        </p:nvPicPr>
        <p:blipFill>
          <a:blip r:embed="rId1"/>
          <a:stretch>
            <a:fillRect/>
          </a:stretch>
        </p:blipFill>
        <p:spPr>
          <a:xfrm>
            <a:off x="821055" y="1957705"/>
            <a:ext cx="4730115" cy="3674110"/>
          </a:xfrm>
          <a:prstGeom prst="rect">
            <a:avLst/>
          </a:prstGeom>
        </p:spPr>
      </p:pic>
      <p:sp>
        <p:nvSpPr>
          <p:cNvPr id="4" name="文本框 3"/>
          <p:cNvSpPr txBox="1"/>
          <p:nvPr/>
        </p:nvSpPr>
        <p:spPr>
          <a:xfrm>
            <a:off x="2336800" y="5882005"/>
            <a:ext cx="9443720" cy="597535"/>
          </a:xfrm>
          <a:prstGeom prst="rect">
            <a:avLst/>
          </a:prstGeom>
          <a:noFill/>
        </p:spPr>
        <p:txBody>
          <a:bodyPr wrap="square" rtlCol="0">
            <a:noAutofit/>
          </a:bodyPr>
          <a:p>
            <a:r>
              <a:rPr lang="zh-CN" altLang="en-US" sz="2400">
                <a:solidFill>
                  <a:schemeClr val="bg1"/>
                </a:solidFill>
                <a:effectLst>
                  <a:outerShdw blurRad="38100" dist="38100" dir="2700000" algn="tl">
                    <a:srgbClr val="000000">
                      <a:alpha val="43137"/>
                    </a:srgbClr>
                  </a:outerShdw>
                </a:effectLst>
              </a:rPr>
              <a:t>评论数</a:t>
            </a:r>
            <a:r>
              <a:rPr lang="en-US" altLang="zh-CN" sz="2400">
                <a:solidFill>
                  <a:schemeClr val="bg1"/>
                </a:solidFill>
                <a:effectLst>
                  <a:outerShdw blurRad="38100" dist="38100" dir="2700000" algn="tl">
                    <a:srgbClr val="000000">
                      <a:alpha val="43137"/>
                    </a:srgbClr>
                  </a:outerShdw>
                </a:effectLst>
              </a:rPr>
              <a:t>                                                                   </a:t>
            </a:r>
            <a:r>
              <a:rPr lang="zh-CN" altLang="en-US" sz="2400">
                <a:solidFill>
                  <a:schemeClr val="bg1"/>
                </a:solidFill>
                <a:effectLst>
                  <a:outerShdw blurRad="38100" dist="38100" dir="2700000" algn="tl">
                    <a:srgbClr val="000000">
                      <a:alpha val="43137"/>
                    </a:srgbClr>
                  </a:outerShdw>
                </a:effectLst>
              </a:rPr>
              <a:t>价格区间分布直方图</a:t>
            </a:r>
            <a:endParaRPr lang="zh-CN" altLang="en-US" sz="2400">
              <a:solidFill>
                <a:schemeClr val="bg1"/>
              </a:solidFill>
              <a:effectLst>
                <a:outerShdw blurRad="38100" dist="38100" dir="2700000" algn="tl">
                  <a:srgbClr val="000000">
                    <a:alpha val="43137"/>
                  </a:srgbClr>
                </a:outerShdw>
              </a:effectLst>
            </a:endParaRPr>
          </a:p>
        </p:txBody>
      </p:sp>
      <p:pic>
        <p:nvPicPr>
          <p:cNvPr id="7" name="图片 6" descr="20240422222729_63unhbsk"/>
          <p:cNvPicPr>
            <a:picLocks noChangeAspect="1"/>
          </p:cNvPicPr>
          <p:nvPr/>
        </p:nvPicPr>
        <p:blipFill>
          <a:blip r:embed="rId2"/>
          <a:stretch>
            <a:fillRect/>
          </a:stretch>
        </p:blipFill>
        <p:spPr>
          <a:xfrm>
            <a:off x="6454775" y="1957705"/>
            <a:ext cx="5326380" cy="367411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29" name="文本框 28"/>
          <p:cNvSpPr txBox="1"/>
          <p:nvPr/>
        </p:nvSpPr>
        <p:spPr>
          <a:xfrm>
            <a:off x="3616036" y="3972505"/>
            <a:ext cx="4959929" cy="58356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总结及心得体会</a:t>
            </a:r>
            <a:endParaRPr lang="en-US" altLang="zh-CN" sz="3200" b="1" dirty="0" smtClean="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584947" y="4557280"/>
            <a:ext cx="5022106" cy="398779"/>
          </a:xfrm>
          <a:prstGeom prst="snip1Rect">
            <a:avLst>
              <a:gd name="adj" fmla="val 0"/>
            </a:avLst>
          </a:prstGeom>
          <a:noFill/>
          <a:ln w="28575">
            <a:noFill/>
          </a:ln>
        </p:spPr>
        <p:txBody>
          <a:bodyPr wrap="square" rtlCol="0">
            <a:spAutoFit/>
          </a:bodyPr>
          <a:lstStyle/>
          <a:p>
            <a:pPr algn="ctr"/>
            <a:r>
              <a:rPr lang="zh-CN" altLang="en-US" sz="2000" dirty="0">
                <a:solidFill>
                  <a:schemeClr val="bg1"/>
                </a:solidFill>
                <a:latin typeface="Arial" panose="020B0604020202020204" pitchFamily="34" charset="0"/>
                <a:ea typeface="华文仿宋" panose="02010600040101010101" pitchFamily="2" charset="-122"/>
                <a:cs typeface="Arial" panose="020B0604020202020204" pitchFamily="34" charset="0"/>
              </a:rPr>
              <a:t>Summary and </a:t>
            </a:r>
            <a:r>
              <a:rPr lang="en-US" altLang="zh-CN" sz="2000" dirty="0">
                <a:solidFill>
                  <a:schemeClr val="bg1"/>
                </a:solidFill>
                <a:latin typeface="Arial" panose="020B0604020202020204" pitchFamily="34" charset="0"/>
                <a:ea typeface="华文仿宋" panose="02010600040101010101" pitchFamily="2" charset="-122"/>
                <a:cs typeface="Arial" panose="020B0604020202020204" pitchFamily="34" charset="0"/>
              </a:rPr>
              <a:t>I</a:t>
            </a:r>
            <a:r>
              <a:rPr lang="zh-CN" altLang="en-US" sz="2000" dirty="0">
                <a:solidFill>
                  <a:schemeClr val="bg1"/>
                </a:solidFill>
                <a:latin typeface="Arial" panose="020B0604020202020204" pitchFamily="34" charset="0"/>
                <a:ea typeface="华文仿宋" panose="02010600040101010101" pitchFamily="2" charset="-122"/>
                <a:cs typeface="Arial" panose="020B0604020202020204" pitchFamily="34" charset="0"/>
              </a:rPr>
              <a:t>nsights</a:t>
            </a:r>
            <a:endParaRPr lang="zh-CN" altLang="en-US" sz="20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5" name="矩形 4"/>
          <p:cNvSpPr/>
          <p:nvPr/>
        </p:nvSpPr>
        <p:spPr>
          <a:xfrm>
            <a:off x="4028045" y="1576444"/>
            <a:ext cx="4135910" cy="372271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735371" y="-267090"/>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633771" y="1881712"/>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453718" y="-270734"/>
            <a:ext cx="0" cy="222500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352118" y="1878068"/>
            <a:ext cx="203200" cy="203200"/>
          </a:xfrm>
          <a:prstGeom prst="ellipse">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H="1">
            <a:off x="9401926" y="643892"/>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9142885" y="1476813"/>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495493" y="3852068"/>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36452" y="4684989"/>
            <a:ext cx="1207010" cy="1447093"/>
          </a:xfrm>
          <a:prstGeom prst="line">
            <a:avLst/>
          </a:prstGeom>
          <a:ln>
            <a:solidFill>
              <a:schemeClr val="bg1">
                <a:alpha val="64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313951" y="1968876"/>
            <a:ext cx="1564096" cy="1564096"/>
            <a:chOff x="5313952" y="1347584"/>
            <a:chExt cx="1564096" cy="1564096"/>
          </a:xfrm>
        </p:grpSpPr>
        <p:grpSp>
          <p:nvGrpSpPr>
            <p:cNvPr id="25" name="组合 24"/>
            <p:cNvGrpSpPr/>
            <p:nvPr/>
          </p:nvGrpSpPr>
          <p:grpSpPr>
            <a:xfrm>
              <a:off x="5313952" y="1347584"/>
              <a:ext cx="1564096" cy="1564096"/>
              <a:chOff x="4767578" y="1848961"/>
              <a:chExt cx="2656842" cy="2656842"/>
            </a:xfrm>
          </p:grpSpPr>
          <p:sp>
            <p:nvSpPr>
              <p:cNvPr id="27" name="矩形 26"/>
              <p:cNvSpPr/>
              <p:nvPr/>
            </p:nvSpPr>
            <p:spPr>
              <a:xfrm>
                <a:off x="4767578" y="1848961"/>
                <a:ext cx="2656842" cy="265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5519057" y="1621801"/>
              <a:ext cx="1153886" cy="1015663"/>
            </a:xfrm>
            <a:prstGeom prst="rect">
              <a:avLst/>
            </a:prstGeom>
            <a:noFill/>
          </p:spPr>
          <p:txBody>
            <a:bodyPr wrap="square" rtlCol="0">
              <a:spAutoFit/>
            </a:bodyPr>
            <a:lstStyle/>
            <a:p>
              <a:pPr algn="ctr"/>
              <a:r>
                <a:rPr lang="en-US" altLang="zh-CN" sz="6000" b="1" dirty="0" smtClean="0">
                  <a:ln w="28575">
                    <a:noFill/>
                  </a:ln>
                  <a:solidFill>
                    <a:schemeClr val="bg1"/>
                  </a:solidFill>
                  <a:latin typeface="微软雅黑" panose="020B0503020204020204" pitchFamily="34" charset="-122"/>
                  <a:ea typeface="微软雅黑" panose="020B0503020204020204" pitchFamily="34" charset="-122"/>
                </a:rPr>
                <a:t>05</a:t>
              </a:r>
              <a:endParaRPr lang="zh-CN" altLang="en-US" sz="60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1" name="等腰三角形 30"/>
          <p:cNvSpPr/>
          <p:nvPr/>
        </p:nvSpPr>
        <p:spPr>
          <a:xfrm rot="20772729">
            <a:off x="9872336" y="3834254"/>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8809157" flipH="1" flipV="1">
            <a:off x="10991155" y="2977187"/>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8809157" flipH="1" flipV="1">
            <a:off x="10535775" y="5556641"/>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20772729">
            <a:off x="1200716" y="2645047"/>
            <a:ext cx="571500" cy="637564"/>
          </a:xfrm>
          <a:prstGeom prst="triangle">
            <a:avLst>
              <a:gd name="adj" fmla="val 100000"/>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8809157" flipH="1" flipV="1">
            <a:off x="1588172" y="1261683"/>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8809157" flipH="1" flipV="1">
            <a:off x="3359821" y="5943024"/>
            <a:ext cx="648544" cy="559088"/>
          </a:xfrm>
          <a:prstGeom prst="triangle">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4608"/>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05</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20" name="矩形 19"/>
          <p:cNvSpPr/>
          <p:nvPr/>
        </p:nvSpPr>
        <p:spPr>
          <a:xfrm>
            <a:off x="1818933" y="201039"/>
            <a:ext cx="640080" cy="645160"/>
          </a:xfrm>
          <a:prstGeom prst="rect">
            <a:avLst/>
          </a:prstGeom>
        </p:spPr>
        <p:txBody>
          <a:bodyPr wrap="none">
            <a:spAutoFit/>
          </a:bodyPr>
          <a:lstStyle/>
          <a:p>
            <a:pPr>
              <a:lnSpc>
                <a:spcPct val="200000"/>
              </a:lnSpc>
            </a:pPr>
            <a:r>
              <a:rPr lang="zh-CN" altLang="en-US" dirty="0">
                <a:solidFill>
                  <a:schemeClr val="bg1"/>
                </a:solidFill>
                <a:latin typeface="微软雅黑" panose="020B0503020204020204" pitchFamily="34" charset="-122"/>
                <a:ea typeface="微软雅黑" panose="020B0503020204020204" pitchFamily="34" charset="-122"/>
              </a:rPr>
              <a:t>总结</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818640" y="795020"/>
            <a:ext cx="1348105" cy="368299"/>
          </a:xfrm>
          <a:prstGeom prst="snip1Rect">
            <a:avLst>
              <a:gd name="adj" fmla="val 0"/>
            </a:avLst>
          </a:prstGeom>
          <a:noFill/>
          <a:ln w="28575">
            <a:noFill/>
          </a:ln>
        </p:spPr>
        <p:txBody>
          <a:bodyPr wrap="square" rtlCol="0">
            <a:spAutoFit/>
          </a:bodyPr>
          <a:lstStyle/>
          <a:p>
            <a:pPr algn="ctr"/>
            <a:r>
              <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Summary</a:t>
            </a:r>
            <a:endPar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22" name="Group 17"/>
          <p:cNvGrpSpPr/>
          <p:nvPr/>
        </p:nvGrpSpPr>
        <p:grpSpPr>
          <a:xfrm>
            <a:off x="1479322" y="4508512"/>
            <a:ext cx="4050184" cy="1642418"/>
            <a:chOff x="1422808" y="4480802"/>
            <a:chExt cx="4050184" cy="1642418"/>
          </a:xfrm>
        </p:grpSpPr>
        <p:sp>
          <p:nvSpPr>
            <p:cNvPr id="23" name="Freeform 18"/>
            <p:cNvSpPr/>
            <p:nvPr/>
          </p:nvSpPr>
          <p:spPr bwMode="auto">
            <a:xfrm>
              <a:off x="1422808" y="5144439"/>
              <a:ext cx="1287255" cy="693650"/>
            </a:xfrm>
            <a:custGeom>
              <a:avLst/>
              <a:gdLst>
                <a:gd name="T0" fmla="*/ 0 w 772"/>
                <a:gd name="T1" fmla="*/ 171 h 416"/>
                <a:gd name="T2" fmla="*/ 623 w 772"/>
                <a:gd name="T3" fmla="*/ 0 h 416"/>
                <a:gd name="T4" fmla="*/ 772 w 772"/>
                <a:gd name="T5" fmla="*/ 104 h 416"/>
                <a:gd name="T6" fmla="*/ 636 w 772"/>
                <a:gd name="T7" fmla="*/ 416 h 416"/>
                <a:gd name="T8" fmla="*/ 553 w 772"/>
                <a:gd name="T9" fmla="*/ 386 h 416"/>
                <a:gd name="T10" fmla="*/ 80 w 772"/>
                <a:gd name="T11" fmla="*/ 198 h 416"/>
                <a:gd name="T12" fmla="*/ 0 w 772"/>
                <a:gd name="T13" fmla="*/ 171 h 416"/>
              </a:gdLst>
              <a:ahLst/>
              <a:cxnLst>
                <a:cxn ang="0">
                  <a:pos x="T0" y="T1"/>
                </a:cxn>
                <a:cxn ang="0">
                  <a:pos x="T2" y="T3"/>
                </a:cxn>
                <a:cxn ang="0">
                  <a:pos x="T4" y="T5"/>
                </a:cxn>
                <a:cxn ang="0">
                  <a:pos x="T6" y="T7"/>
                </a:cxn>
                <a:cxn ang="0">
                  <a:pos x="T8" y="T9"/>
                </a:cxn>
                <a:cxn ang="0">
                  <a:pos x="T10" y="T11"/>
                </a:cxn>
                <a:cxn ang="0">
                  <a:pos x="T12" y="T13"/>
                </a:cxn>
              </a:cxnLst>
              <a:rect l="0" t="0" r="r" b="b"/>
              <a:pathLst>
                <a:path w="772" h="416">
                  <a:moveTo>
                    <a:pt x="0" y="171"/>
                  </a:moveTo>
                  <a:lnTo>
                    <a:pt x="623" y="0"/>
                  </a:lnTo>
                  <a:lnTo>
                    <a:pt x="772" y="104"/>
                  </a:lnTo>
                  <a:lnTo>
                    <a:pt x="636" y="416"/>
                  </a:lnTo>
                  <a:lnTo>
                    <a:pt x="553" y="386"/>
                  </a:lnTo>
                  <a:lnTo>
                    <a:pt x="80" y="198"/>
                  </a:lnTo>
                  <a:lnTo>
                    <a:pt x="0" y="171"/>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24" name="Freeform 19"/>
            <p:cNvSpPr/>
            <p:nvPr/>
          </p:nvSpPr>
          <p:spPr bwMode="auto">
            <a:xfrm>
              <a:off x="1449487" y="5357870"/>
              <a:ext cx="4023505" cy="765350"/>
            </a:xfrm>
            <a:custGeom>
              <a:avLst/>
              <a:gdLst>
                <a:gd name="T0" fmla="*/ 690 w 2665"/>
                <a:gd name="T1" fmla="*/ 318 h 507"/>
                <a:gd name="T2" fmla="*/ 0 w 2665"/>
                <a:gd name="T3" fmla="*/ 47 h 507"/>
                <a:gd name="T4" fmla="*/ 0 w 2665"/>
                <a:gd name="T5" fmla="*/ 129 h 507"/>
                <a:gd name="T6" fmla="*/ 639 w 2665"/>
                <a:gd name="T7" fmla="*/ 369 h 507"/>
                <a:gd name="T8" fmla="*/ 1627 w 2665"/>
                <a:gd name="T9" fmla="*/ 507 h 507"/>
                <a:gd name="T10" fmla="*/ 2665 w 2665"/>
                <a:gd name="T11" fmla="*/ 121 h 507"/>
                <a:gd name="T12" fmla="*/ 2663 w 2665"/>
                <a:gd name="T13" fmla="*/ 58 h 507"/>
                <a:gd name="T14" fmla="*/ 1258 w 2665"/>
                <a:gd name="T15" fmla="*/ 56 h 507"/>
                <a:gd name="T16" fmla="*/ 690 w 2665"/>
                <a:gd name="T17" fmla="*/ 318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5" h="507">
                  <a:moveTo>
                    <a:pt x="690" y="318"/>
                  </a:moveTo>
                  <a:cubicBezTo>
                    <a:pt x="690" y="318"/>
                    <a:pt x="300" y="0"/>
                    <a:pt x="0" y="47"/>
                  </a:cubicBezTo>
                  <a:cubicBezTo>
                    <a:pt x="0" y="129"/>
                    <a:pt x="0" y="129"/>
                    <a:pt x="0" y="129"/>
                  </a:cubicBezTo>
                  <a:cubicBezTo>
                    <a:pt x="0" y="129"/>
                    <a:pt x="352" y="107"/>
                    <a:pt x="639" y="369"/>
                  </a:cubicBezTo>
                  <a:cubicBezTo>
                    <a:pt x="1627" y="507"/>
                    <a:pt x="1627" y="507"/>
                    <a:pt x="1627" y="507"/>
                  </a:cubicBezTo>
                  <a:cubicBezTo>
                    <a:pt x="2665" y="121"/>
                    <a:pt x="2665" y="121"/>
                    <a:pt x="2665" y="121"/>
                  </a:cubicBezTo>
                  <a:cubicBezTo>
                    <a:pt x="2663" y="58"/>
                    <a:pt x="2663" y="58"/>
                    <a:pt x="2663" y="58"/>
                  </a:cubicBezTo>
                  <a:cubicBezTo>
                    <a:pt x="1258" y="56"/>
                    <a:pt x="1258" y="56"/>
                    <a:pt x="1258" y="56"/>
                  </a:cubicBezTo>
                  <a:lnTo>
                    <a:pt x="690" y="318"/>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25" name="Freeform 20"/>
            <p:cNvSpPr/>
            <p:nvPr/>
          </p:nvSpPr>
          <p:spPr bwMode="auto">
            <a:xfrm>
              <a:off x="2483292" y="5279500"/>
              <a:ext cx="2984697" cy="738671"/>
            </a:xfrm>
            <a:custGeom>
              <a:avLst/>
              <a:gdLst>
                <a:gd name="T0" fmla="*/ 0 w 1790"/>
                <a:gd name="T1" fmla="*/ 335 h 443"/>
                <a:gd name="T2" fmla="*/ 851 w 1790"/>
                <a:gd name="T3" fmla="*/ 443 h 443"/>
                <a:gd name="T4" fmla="*/ 1790 w 1790"/>
                <a:gd name="T5" fmla="*/ 100 h 443"/>
                <a:gd name="T6" fmla="*/ 949 w 1790"/>
                <a:gd name="T7" fmla="*/ 0 h 443"/>
                <a:gd name="T8" fmla="*/ 0 w 1790"/>
                <a:gd name="T9" fmla="*/ 335 h 443"/>
              </a:gdLst>
              <a:ahLst/>
              <a:cxnLst>
                <a:cxn ang="0">
                  <a:pos x="T0" y="T1"/>
                </a:cxn>
                <a:cxn ang="0">
                  <a:pos x="T2" y="T3"/>
                </a:cxn>
                <a:cxn ang="0">
                  <a:pos x="T4" y="T5"/>
                </a:cxn>
                <a:cxn ang="0">
                  <a:pos x="T6" y="T7"/>
                </a:cxn>
                <a:cxn ang="0">
                  <a:pos x="T8" y="T9"/>
                </a:cxn>
              </a:cxnLst>
              <a:rect l="0" t="0" r="r" b="b"/>
              <a:pathLst>
                <a:path w="1790" h="443">
                  <a:moveTo>
                    <a:pt x="0" y="335"/>
                  </a:moveTo>
                  <a:lnTo>
                    <a:pt x="851" y="443"/>
                  </a:lnTo>
                  <a:lnTo>
                    <a:pt x="1790" y="100"/>
                  </a:lnTo>
                  <a:lnTo>
                    <a:pt x="949" y="0"/>
                  </a:lnTo>
                  <a:lnTo>
                    <a:pt x="0" y="335"/>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26" name="Freeform 21"/>
            <p:cNvSpPr/>
            <p:nvPr/>
          </p:nvSpPr>
          <p:spPr bwMode="auto">
            <a:xfrm>
              <a:off x="2483292" y="5279500"/>
              <a:ext cx="2943012" cy="636958"/>
            </a:xfrm>
            <a:custGeom>
              <a:avLst/>
              <a:gdLst>
                <a:gd name="T0" fmla="*/ 0 w 1765"/>
                <a:gd name="T1" fmla="*/ 335 h 382"/>
                <a:gd name="T2" fmla="*/ 825 w 1765"/>
                <a:gd name="T3" fmla="*/ 382 h 382"/>
                <a:gd name="T4" fmla="*/ 1765 w 1765"/>
                <a:gd name="T5" fmla="*/ 38 h 382"/>
                <a:gd name="T6" fmla="*/ 949 w 1765"/>
                <a:gd name="T7" fmla="*/ 0 h 382"/>
                <a:gd name="T8" fmla="*/ 0 w 1765"/>
                <a:gd name="T9" fmla="*/ 335 h 382"/>
              </a:gdLst>
              <a:ahLst/>
              <a:cxnLst>
                <a:cxn ang="0">
                  <a:pos x="T0" y="T1"/>
                </a:cxn>
                <a:cxn ang="0">
                  <a:pos x="T2" y="T3"/>
                </a:cxn>
                <a:cxn ang="0">
                  <a:pos x="T4" y="T5"/>
                </a:cxn>
                <a:cxn ang="0">
                  <a:pos x="T6" y="T7"/>
                </a:cxn>
                <a:cxn ang="0">
                  <a:pos x="T8" y="T9"/>
                </a:cxn>
              </a:cxnLst>
              <a:rect l="0" t="0" r="r" b="b"/>
              <a:pathLst>
                <a:path w="1765" h="382">
                  <a:moveTo>
                    <a:pt x="0" y="335"/>
                  </a:moveTo>
                  <a:lnTo>
                    <a:pt x="825" y="382"/>
                  </a:lnTo>
                  <a:lnTo>
                    <a:pt x="1765" y="38"/>
                  </a:lnTo>
                  <a:lnTo>
                    <a:pt x="949" y="0"/>
                  </a:lnTo>
                  <a:lnTo>
                    <a:pt x="0" y="335"/>
                  </a:lnTo>
                  <a:close/>
                </a:path>
              </a:pathLst>
            </a:custGeom>
            <a:solidFill>
              <a:schemeClr val="bg2">
                <a:lumMod val="90000"/>
              </a:schemeClr>
            </a:solidFill>
            <a:ln>
              <a:noFill/>
            </a:ln>
          </p:spPr>
          <p:txBody>
            <a:bodyPr vert="horz" wrap="square" lIns="91440" tIns="45720" rIns="91440" bIns="45720" numCol="1" anchor="t" anchorCtr="0" compatLnSpc="1"/>
            <a:lstStyle/>
            <a:p>
              <a:endParaRPr lang="en-US"/>
            </a:p>
          </p:txBody>
        </p:sp>
        <p:sp>
          <p:nvSpPr>
            <p:cNvPr id="27" name="Freeform 22"/>
            <p:cNvSpPr/>
            <p:nvPr/>
          </p:nvSpPr>
          <p:spPr bwMode="auto">
            <a:xfrm>
              <a:off x="2499967" y="5241150"/>
              <a:ext cx="2894656" cy="606944"/>
            </a:xfrm>
            <a:custGeom>
              <a:avLst/>
              <a:gdLst>
                <a:gd name="T0" fmla="*/ 1037 w 1917"/>
                <a:gd name="T1" fmla="*/ 25 h 402"/>
                <a:gd name="T2" fmla="*/ 1917 w 1917"/>
                <a:gd name="T3" fmla="*/ 0 h 402"/>
                <a:gd name="T4" fmla="*/ 906 w 1917"/>
                <a:gd name="T5" fmla="*/ 402 h 402"/>
                <a:gd name="T6" fmla="*/ 0 w 1917"/>
                <a:gd name="T7" fmla="*/ 390 h 402"/>
                <a:gd name="T8" fmla="*/ 1037 w 1917"/>
                <a:gd name="T9" fmla="*/ 25 h 402"/>
              </a:gdLst>
              <a:ahLst/>
              <a:cxnLst>
                <a:cxn ang="0">
                  <a:pos x="T0" y="T1"/>
                </a:cxn>
                <a:cxn ang="0">
                  <a:pos x="T2" y="T3"/>
                </a:cxn>
                <a:cxn ang="0">
                  <a:pos x="T4" y="T5"/>
                </a:cxn>
                <a:cxn ang="0">
                  <a:pos x="T6" y="T7"/>
                </a:cxn>
                <a:cxn ang="0">
                  <a:pos x="T8" y="T9"/>
                </a:cxn>
              </a:cxnLst>
              <a:rect l="0" t="0" r="r" b="b"/>
              <a:pathLst>
                <a:path w="1917" h="402">
                  <a:moveTo>
                    <a:pt x="1037" y="25"/>
                  </a:moveTo>
                  <a:cubicBezTo>
                    <a:pt x="1037" y="25"/>
                    <a:pt x="1703" y="67"/>
                    <a:pt x="1917" y="0"/>
                  </a:cubicBezTo>
                  <a:cubicBezTo>
                    <a:pt x="906" y="402"/>
                    <a:pt x="906" y="402"/>
                    <a:pt x="906" y="402"/>
                  </a:cubicBezTo>
                  <a:cubicBezTo>
                    <a:pt x="0" y="390"/>
                    <a:pt x="0" y="390"/>
                    <a:pt x="0" y="390"/>
                  </a:cubicBezTo>
                  <a:lnTo>
                    <a:pt x="1037" y="25"/>
                  </a:lnTo>
                  <a:close/>
                </a:path>
              </a:pathLst>
            </a:custGeom>
            <a:solidFill>
              <a:schemeClr val="bg2"/>
            </a:solidFill>
            <a:ln>
              <a:noFill/>
            </a:ln>
          </p:spPr>
          <p:txBody>
            <a:bodyPr vert="horz" wrap="square" lIns="91440" tIns="45720" rIns="91440" bIns="45720" numCol="1" anchor="t" anchorCtr="0" compatLnSpc="1"/>
            <a:lstStyle/>
            <a:p>
              <a:endParaRPr lang="en-US"/>
            </a:p>
          </p:txBody>
        </p:sp>
        <p:sp>
          <p:nvSpPr>
            <p:cNvPr id="28" name="Freeform 23"/>
            <p:cNvSpPr/>
            <p:nvPr/>
          </p:nvSpPr>
          <p:spPr bwMode="auto">
            <a:xfrm>
              <a:off x="1442817" y="4647545"/>
              <a:ext cx="2622865" cy="1190544"/>
            </a:xfrm>
            <a:custGeom>
              <a:avLst/>
              <a:gdLst>
                <a:gd name="T0" fmla="*/ 689 w 1738"/>
                <a:gd name="T1" fmla="*/ 789 h 789"/>
                <a:gd name="T2" fmla="*/ 0 w 1738"/>
                <a:gd name="T3" fmla="*/ 465 h 789"/>
                <a:gd name="T4" fmla="*/ 1250 w 1738"/>
                <a:gd name="T5" fmla="*/ 0 h 789"/>
                <a:gd name="T6" fmla="*/ 1738 w 1738"/>
                <a:gd name="T7" fmla="*/ 419 h 789"/>
                <a:gd name="T8" fmla="*/ 689 w 1738"/>
                <a:gd name="T9" fmla="*/ 789 h 789"/>
              </a:gdLst>
              <a:ahLst/>
              <a:cxnLst>
                <a:cxn ang="0">
                  <a:pos x="T0" y="T1"/>
                </a:cxn>
                <a:cxn ang="0">
                  <a:pos x="T2" y="T3"/>
                </a:cxn>
                <a:cxn ang="0">
                  <a:pos x="T4" y="T5"/>
                </a:cxn>
                <a:cxn ang="0">
                  <a:pos x="T6" y="T7"/>
                </a:cxn>
                <a:cxn ang="0">
                  <a:pos x="T8" y="T9"/>
                </a:cxn>
              </a:cxnLst>
              <a:rect l="0" t="0" r="r" b="b"/>
              <a:pathLst>
                <a:path w="1738" h="789">
                  <a:moveTo>
                    <a:pt x="689" y="789"/>
                  </a:moveTo>
                  <a:cubicBezTo>
                    <a:pt x="689" y="789"/>
                    <a:pt x="333" y="454"/>
                    <a:pt x="0" y="465"/>
                  </a:cubicBezTo>
                  <a:cubicBezTo>
                    <a:pt x="1250" y="0"/>
                    <a:pt x="1250" y="0"/>
                    <a:pt x="1250" y="0"/>
                  </a:cubicBezTo>
                  <a:cubicBezTo>
                    <a:pt x="1250" y="0"/>
                    <a:pt x="1647" y="17"/>
                    <a:pt x="1738" y="419"/>
                  </a:cubicBezTo>
                  <a:lnTo>
                    <a:pt x="689" y="789"/>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29" name="Freeform 24"/>
            <p:cNvSpPr/>
            <p:nvPr/>
          </p:nvSpPr>
          <p:spPr bwMode="auto">
            <a:xfrm>
              <a:off x="1456157" y="4552501"/>
              <a:ext cx="2609526" cy="1285588"/>
            </a:xfrm>
            <a:custGeom>
              <a:avLst/>
              <a:gdLst>
                <a:gd name="T0" fmla="*/ 680 w 1729"/>
                <a:gd name="T1" fmla="*/ 851 h 851"/>
                <a:gd name="T2" fmla="*/ 0 w 1729"/>
                <a:gd name="T3" fmla="*/ 479 h 851"/>
                <a:gd name="T4" fmla="*/ 1243 w 1729"/>
                <a:gd name="T5" fmla="*/ 0 h 851"/>
                <a:gd name="T6" fmla="*/ 1729 w 1729"/>
                <a:gd name="T7" fmla="*/ 481 h 851"/>
                <a:gd name="T8" fmla="*/ 680 w 1729"/>
                <a:gd name="T9" fmla="*/ 851 h 851"/>
              </a:gdLst>
              <a:ahLst/>
              <a:cxnLst>
                <a:cxn ang="0">
                  <a:pos x="T0" y="T1"/>
                </a:cxn>
                <a:cxn ang="0">
                  <a:pos x="T2" y="T3"/>
                </a:cxn>
                <a:cxn ang="0">
                  <a:pos x="T4" y="T5"/>
                </a:cxn>
                <a:cxn ang="0">
                  <a:pos x="T6" y="T7"/>
                </a:cxn>
                <a:cxn ang="0">
                  <a:pos x="T8" y="T9"/>
                </a:cxn>
              </a:cxnLst>
              <a:rect l="0" t="0" r="r" b="b"/>
              <a:pathLst>
                <a:path w="1729" h="851">
                  <a:moveTo>
                    <a:pt x="680" y="851"/>
                  </a:moveTo>
                  <a:cubicBezTo>
                    <a:pt x="680" y="851"/>
                    <a:pt x="420" y="471"/>
                    <a:pt x="0" y="479"/>
                  </a:cubicBezTo>
                  <a:cubicBezTo>
                    <a:pt x="1243" y="0"/>
                    <a:pt x="1243" y="0"/>
                    <a:pt x="1243" y="0"/>
                  </a:cubicBezTo>
                  <a:cubicBezTo>
                    <a:pt x="1243" y="0"/>
                    <a:pt x="1574" y="109"/>
                    <a:pt x="1729" y="481"/>
                  </a:cubicBezTo>
                  <a:lnTo>
                    <a:pt x="680" y="851"/>
                  </a:ln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30" name="Freeform 25"/>
            <p:cNvSpPr/>
            <p:nvPr/>
          </p:nvSpPr>
          <p:spPr bwMode="auto">
            <a:xfrm>
              <a:off x="1532858" y="4480802"/>
              <a:ext cx="2532824" cy="1357287"/>
            </a:xfrm>
            <a:custGeom>
              <a:avLst/>
              <a:gdLst>
                <a:gd name="T0" fmla="*/ 629 w 1678"/>
                <a:gd name="T1" fmla="*/ 899 h 899"/>
                <a:gd name="T2" fmla="*/ 0 w 1678"/>
                <a:gd name="T3" fmla="*/ 434 h 899"/>
                <a:gd name="T4" fmla="*/ 1170 w 1678"/>
                <a:gd name="T5" fmla="*/ 0 h 899"/>
                <a:gd name="T6" fmla="*/ 1678 w 1678"/>
                <a:gd name="T7" fmla="*/ 529 h 899"/>
                <a:gd name="T8" fmla="*/ 629 w 1678"/>
                <a:gd name="T9" fmla="*/ 899 h 899"/>
              </a:gdLst>
              <a:ahLst/>
              <a:cxnLst>
                <a:cxn ang="0">
                  <a:pos x="T0" y="T1"/>
                </a:cxn>
                <a:cxn ang="0">
                  <a:pos x="T2" y="T3"/>
                </a:cxn>
                <a:cxn ang="0">
                  <a:pos x="T4" y="T5"/>
                </a:cxn>
                <a:cxn ang="0">
                  <a:pos x="T6" y="T7"/>
                </a:cxn>
                <a:cxn ang="0">
                  <a:pos x="T8" y="T9"/>
                </a:cxn>
              </a:cxnLst>
              <a:rect l="0" t="0" r="r" b="b"/>
              <a:pathLst>
                <a:path w="1678" h="899">
                  <a:moveTo>
                    <a:pt x="629" y="899"/>
                  </a:moveTo>
                  <a:cubicBezTo>
                    <a:pt x="629" y="899"/>
                    <a:pt x="499" y="428"/>
                    <a:pt x="0" y="434"/>
                  </a:cubicBezTo>
                  <a:cubicBezTo>
                    <a:pt x="1170" y="0"/>
                    <a:pt x="1170" y="0"/>
                    <a:pt x="1170" y="0"/>
                  </a:cubicBezTo>
                  <a:cubicBezTo>
                    <a:pt x="1170" y="0"/>
                    <a:pt x="1602" y="41"/>
                    <a:pt x="1678" y="529"/>
                  </a:cubicBezTo>
                  <a:lnTo>
                    <a:pt x="629" y="899"/>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8" name="Rectangle 64"/>
            <p:cNvSpPr>
              <a:spLocks noChangeArrowheads="1"/>
            </p:cNvSpPr>
            <p:nvPr/>
          </p:nvSpPr>
          <p:spPr bwMode="auto">
            <a:xfrm>
              <a:off x="3925618" y="4635873"/>
              <a:ext cx="20009" cy="203426"/>
            </a:xfrm>
            <a:prstGeom prst="rect">
              <a:avLst/>
            </a:prstGeom>
            <a:solidFill>
              <a:schemeClr val="bg1"/>
            </a:solidFill>
            <a:ln>
              <a:noFill/>
            </a:ln>
          </p:spPr>
          <p:txBody>
            <a:bodyPr vert="horz" wrap="square" lIns="91440" tIns="45720" rIns="91440" bIns="45720" numCol="1" anchor="t" anchorCtr="0" compatLnSpc="1"/>
            <a:lstStyle/>
            <a:p>
              <a:endParaRPr lang="en-US"/>
            </a:p>
          </p:txBody>
        </p:sp>
        <p:sp>
          <p:nvSpPr>
            <p:cNvPr id="39" name="Oval 65"/>
            <p:cNvSpPr>
              <a:spLocks noChangeArrowheads="1"/>
            </p:cNvSpPr>
            <p:nvPr/>
          </p:nvSpPr>
          <p:spPr bwMode="auto">
            <a:xfrm>
              <a:off x="3903941" y="4815955"/>
              <a:ext cx="63362" cy="61695"/>
            </a:xfrm>
            <a:prstGeom prst="ellipse">
              <a:avLst/>
            </a:prstGeom>
            <a:solidFill>
              <a:schemeClr val="bg1"/>
            </a:solidFill>
            <a:ln>
              <a:noFill/>
            </a:ln>
          </p:spPr>
          <p:txBody>
            <a:bodyPr vert="horz" wrap="square" lIns="91440" tIns="45720" rIns="91440" bIns="45720" numCol="1" anchor="t" anchorCtr="0" compatLnSpc="1"/>
            <a:lstStyle/>
            <a:p>
              <a:endParaRPr lang="en-US"/>
            </a:p>
          </p:txBody>
        </p:sp>
        <p:sp>
          <p:nvSpPr>
            <p:cNvPr id="40" name="Freeform 66"/>
            <p:cNvSpPr/>
            <p:nvPr/>
          </p:nvSpPr>
          <p:spPr bwMode="auto">
            <a:xfrm>
              <a:off x="3897272" y="4849304"/>
              <a:ext cx="45021" cy="135062"/>
            </a:xfrm>
            <a:custGeom>
              <a:avLst/>
              <a:gdLst>
                <a:gd name="T0" fmla="*/ 16 w 30"/>
                <a:gd name="T1" fmla="*/ 5 h 90"/>
                <a:gd name="T2" fmla="*/ 7 w 30"/>
                <a:gd name="T3" fmla="*/ 90 h 90"/>
                <a:gd name="T4" fmla="*/ 30 w 30"/>
                <a:gd name="T5" fmla="*/ 90 h 90"/>
                <a:gd name="T6" fmla="*/ 30 w 30"/>
                <a:gd name="T7" fmla="*/ 0 h 90"/>
                <a:gd name="T8" fmla="*/ 16 w 30"/>
                <a:gd name="T9" fmla="*/ 5 h 90"/>
              </a:gdLst>
              <a:ahLst/>
              <a:cxnLst>
                <a:cxn ang="0">
                  <a:pos x="T0" y="T1"/>
                </a:cxn>
                <a:cxn ang="0">
                  <a:pos x="T2" y="T3"/>
                </a:cxn>
                <a:cxn ang="0">
                  <a:pos x="T4" y="T5"/>
                </a:cxn>
                <a:cxn ang="0">
                  <a:pos x="T6" y="T7"/>
                </a:cxn>
                <a:cxn ang="0">
                  <a:pos x="T8" y="T9"/>
                </a:cxn>
              </a:cxnLst>
              <a:rect l="0" t="0" r="r" b="b"/>
              <a:pathLst>
                <a:path w="30" h="90">
                  <a:moveTo>
                    <a:pt x="16" y="5"/>
                  </a:moveTo>
                  <a:cubicBezTo>
                    <a:pt x="16" y="5"/>
                    <a:pt x="0" y="38"/>
                    <a:pt x="7" y="90"/>
                  </a:cubicBezTo>
                  <a:cubicBezTo>
                    <a:pt x="30" y="90"/>
                    <a:pt x="30" y="90"/>
                    <a:pt x="30" y="90"/>
                  </a:cubicBezTo>
                  <a:cubicBezTo>
                    <a:pt x="30" y="0"/>
                    <a:pt x="30" y="0"/>
                    <a:pt x="30" y="0"/>
                  </a:cubicBezTo>
                  <a:cubicBezTo>
                    <a:pt x="30" y="0"/>
                    <a:pt x="16" y="7"/>
                    <a:pt x="16" y="5"/>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41" name="Freeform 67"/>
            <p:cNvSpPr/>
            <p:nvPr/>
          </p:nvSpPr>
          <p:spPr bwMode="auto">
            <a:xfrm>
              <a:off x="3932288" y="4849304"/>
              <a:ext cx="45021" cy="135062"/>
            </a:xfrm>
            <a:custGeom>
              <a:avLst/>
              <a:gdLst>
                <a:gd name="T0" fmla="*/ 14 w 30"/>
                <a:gd name="T1" fmla="*/ 5 h 90"/>
                <a:gd name="T2" fmla="*/ 23 w 30"/>
                <a:gd name="T3" fmla="*/ 90 h 90"/>
                <a:gd name="T4" fmla="*/ 0 w 30"/>
                <a:gd name="T5" fmla="*/ 90 h 90"/>
                <a:gd name="T6" fmla="*/ 0 w 30"/>
                <a:gd name="T7" fmla="*/ 0 h 90"/>
                <a:gd name="T8" fmla="*/ 14 w 30"/>
                <a:gd name="T9" fmla="*/ 5 h 90"/>
              </a:gdLst>
              <a:ahLst/>
              <a:cxnLst>
                <a:cxn ang="0">
                  <a:pos x="T0" y="T1"/>
                </a:cxn>
                <a:cxn ang="0">
                  <a:pos x="T2" y="T3"/>
                </a:cxn>
                <a:cxn ang="0">
                  <a:pos x="T4" y="T5"/>
                </a:cxn>
                <a:cxn ang="0">
                  <a:pos x="T6" y="T7"/>
                </a:cxn>
                <a:cxn ang="0">
                  <a:pos x="T8" y="T9"/>
                </a:cxn>
              </a:cxnLst>
              <a:rect l="0" t="0" r="r" b="b"/>
              <a:pathLst>
                <a:path w="30" h="90">
                  <a:moveTo>
                    <a:pt x="14" y="5"/>
                  </a:moveTo>
                  <a:cubicBezTo>
                    <a:pt x="14" y="5"/>
                    <a:pt x="30" y="38"/>
                    <a:pt x="23" y="90"/>
                  </a:cubicBezTo>
                  <a:cubicBezTo>
                    <a:pt x="0" y="90"/>
                    <a:pt x="0" y="90"/>
                    <a:pt x="0" y="90"/>
                  </a:cubicBezTo>
                  <a:cubicBezTo>
                    <a:pt x="0" y="0"/>
                    <a:pt x="0" y="0"/>
                    <a:pt x="0" y="0"/>
                  </a:cubicBezTo>
                  <a:cubicBezTo>
                    <a:pt x="0" y="0"/>
                    <a:pt x="14" y="7"/>
                    <a:pt x="14" y="5"/>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43" name="Freeform 31"/>
          <p:cNvSpPr>
            <a:spLocks noChangeArrowheads="1"/>
          </p:cNvSpPr>
          <p:nvPr/>
        </p:nvSpPr>
        <p:spPr bwMode="auto">
          <a:xfrm>
            <a:off x="3957119" y="2019040"/>
            <a:ext cx="525242" cy="615282"/>
          </a:xfrm>
          <a:custGeom>
            <a:avLst/>
            <a:gdLst>
              <a:gd name="connsiteX0" fmla="*/ 250032 w 500064"/>
              <a:gd name="connsiteY0" fmla="*/ 0 h 585788"/>
              <a:gd name="connsiteX1" fmla="*/ 500064 w 500064"/>
              <a:gd name="connsiteY1" fmla="*/ 250032 h 585788"/>
              <a:gd name="connsiteX2" fmla="*/ 250032 w 500064"/>
              <a:gd name="connsiteY2" fmla="*/ 500064 h 585788"/>
              <a:gd name="connsiteX3" fmla="*/ 239993 w 500064"/>
              <a:gd name="connsiteY3" fmla="*/ 499052 h 585788"/>
              <a:gd name="connsiteX4" fmla="*/ 138113 w 500064"/>
              <a:gd name="connsiteY4" fmla="*/ 585788 h 585788"/>
              <a:gd name="connsiteX5" fmla="*/ 127000 w 500064"/>
              <a:gd name="connsiteY5" fmla="*/ 465138 h 585788"/>
              <a:gd name="connsiteX6" fmla="*/ 131002 w 500064"/>
              <a:gd name="connsiteY6" fmla="*/ 465780 h 585788"/>
              <a:gd name="connsiteX7" fmla="*/ 73233 w 500064"/>
              <a:gd name="connsiteY7" fmla="*/ 426831 h 585788"/>
              <a:gd name="connsiteX8" fmla="*/ 0 w 500064"/>
              <a:gd name="connsiteY8" fmla="*/ 250032 h 585788"/>
              <a:gd name="connsiteX9" fmla="*/ 250032 w 500064"/>
              <a:gd name="connsiteY9"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064" h="585788">
                <a:moveTo>
                  <a:pt x="250032" y="0"/>
                </a:moveTo>
                <a:cubicBezTo>
                  <a:pt x="388121" y="0"/>
                  <a:pt x="500064" y="111943"/>
                  <a:pt x="500064" y="250032"/>
                </a:cubicBezTo>
                <a:cubicBezTo>
                  <a:pt x="500064" y="388121"/>
                  <a:pt x="388121" y="500064"/>
                  <a:pt x="250032" y="500064"/>
                </a:cubicBezTo>
                <a:lnTo>
                  <a:pt x="239993" y="499052"/>
                </a:lnTo>
                <a:lnTo>
                  <a:pt x="138113" y="585788"/>
                </a:lnTo>
                <a:lnTo>
                  <a:pt x="127000" y="465138"/>
                </a:lnTo>
                <a:lnTo>
                  <a:pt x="131002" y="465780"/>
                </a:lnTo>
                <a:lnTo>
                  <a:pt x="73233" y="426831"/>
                </a:lnTo>
                <a:cubicBezTo>
                  <a:pt x="27986" y="381585"/>
                  <a:pt x="0" y="319077"/>
                  <a:pt x="0" y="250032"/>
                </a:cubicBezTo>
                <a:cubicBezTo>
                  <a:pt x="0" y="111943"/>
                  <a:pt x="111943" y="0"/>
                  <a:pt x="250032"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44" name="Freeform 28"/>
          <p:cNvSpPr/>
          <p:nvPr/>
        </p:nvSpPr>
        <p:spPr bwMode="auto">
          <a:xfrm>
            <a:off x="4132201" y="2157438"/>
            <a:ext cx="66697" cy="281796"/>
          </a:xfrm>
          <a:custGeom>
            <a:avLst/>
            <a:gdLst>
              <a:gd name="T0" fmla="*/ 40 w 40"/>
              <a:gd name="T1" fmla="*/ 135 h 169"/>
              <a:gd name="T2" fmla="*/ 27 w 40"/>
              <a:gd name="T3" fmla="*/ 169 h 169"/>
              <a:gd name="T4" fmla="*/ 12 w 40"/>
              <a:gd name="T5" fmla="*/ 169 h 169"/>
              <a:gd name="T6" fmla="*/ 0 w 40"/>
              <a:gd name="T7" fmla="*/ 135 h 169"/>
              <a:gd name="T8" fmla="*/ 0 w 40"/>
              <a:gd name="T9" fmla="*/ 0 h 169"/>
              <a:gd name="T10" fmla="*/ 40 w 40"/>
              <a:gd name="T11" fmla="*/ 0 h 169"/>
              <a:gd name="T12" fmla="*/ 40 w 40"/>
              <a:gd name="T13" fmla="*/ 135 h 169"/>
            </a:gdLst>
            <a:ahLst/>
            <a:cxnLst>
              <a:cxn ang="0">
                <a:pos x="T0" y="T1"/>
              </a:cxn>
              <a:cxn ang="0">
                <a:pos x="T2" y="T3"/>
              </a:cxn>
              <a:cxn ang="0">
                <a:pos x="T4" y="T5"/>
              </a:cxn>
              <a:cxn ang="0">
                <a:pos x="T6" y="T7"/>
              </a:cxn>
              <a:cxn ang="0">
                <a:pos x="T8" y="T9"/>
              </a:cxn>
              <a:cxn ang="0">
                <a:pos x="T10" y="T11"/>
              </a:cxn>
              <a:cxn ang="0">
                <a:pos x="T12" y="T13"/>
              </a:cxn>
            </a:cxnLst>
            <a:rect l="0" t="0" r="r" b="b"/>
            <a:pathLst>
              <a:path w="40" h="169">
                <a:moveTo>
                  <a:pt x="40" y="135"/>
                </a:moveTo>
                <a:lnTo>
                  <a:pt x="27" y="169"/>
                </a:lnTo>
                <a:lnTo>
                  <a:pt x="12" y="169"/>
                </a:lnTo>
                <a:lnTo>
                  <a:pt x="0" y="135"/>
                </a:lnTo>
                <a:lnTo>
                  <a:pt x="0" y="0"/>
                </a:lnTo>
                <a:lnTo>
                  <a:pt x="40" y="0"/>
                </a:lnTo>
                <a:lnTo>
                  <a:pt x="40" y="135"/>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45" name="Freeform 29"/>
          <p:cNvSpPr/>
          <p:nvPr/>
        </p:nvSpPr>
        <p:spPr bwMode="auto">
          <a:xfrm>
            <a:off x="4132201" y="2107415"/>
            <a:ext cx="66697" cy="80037"/>
          </a:xfrm>
          <a:custGeom>
            <a:avLst/>
            <a:gdLst>
              <a:gd name="T0" fmla="*/ 44 w 44"/>
              <a:gd name="T1" fmla="*/ 32 h 54"/>
              <a:gd name="T2" fmla="*/ 22 w 44"/>
              <a:gd name="T3" fmla="*/ 54 h 54"/>
              <a:gd name="T4" fmla="*/ 22 w 44"/>
              <a:gd name="T5" fmla="*/ 54 h 54"/>
              <a:gd name="T6" fmla="*/ 0 w 44"/>
              <a:gd name="T7" fmla="*/ 32 h 54"/>
              <a:gd name="T8" fmla="*/ 0 w 44"/>
              <a:gd name="T9" fmla="*/ 12 h 54"/>
              <a:gd name="T10" fmla="*/ 22 w 44"/>
              <a:gd name="T11" fmla="*/ 2 h 54"/>
              <a:gd name="T12" fmla="*/ 22 w 44"/>
              <a:gd name="T13" fmla="*/ 2 h 54"/>
              <a:gd name="T14" fmla="*/ 44 w 44"/>
              <a:gd name="T15" fmla="*/ 12 h 54"/>
              <a:gd name="T16" fmla="*/ 44 w 44"/>
              <a:gd name="T17" fmla="*/ 3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46" name="Rectangle 30"/>
          <p:cNvSpPr>
            <a:spLocks noChangeArrowheads="1"/>
          </p:cNvSpPr>
          <p:nvPr/>
        </p:nvSpPr>
        <p:spPr bwMode="auto">
          <a:xfrm>
            <a:off x="4127198" y="2139096"/>
            <a:ext cx="73367" cy="70032"/>
          </a:xfrm>
          <a:prstGeom prst="rect">
            <a:avLst/>
          </a:prstGeom>
          <a:solidFill>
            <a:srgbClr val="089DA3"/>
          </a:solidFill>
          <a:ln>
            <a:noFill/>
          </a:ln>
        </p:spPr>
        <p:txBody>
          <a:bodyPr vert="horz" wrap="square" lIns="91440" tIns="45720" rIns="91440" bIns="45720" numCol="1" anchor="t" anchorCtr="0" compatLnSpc="1"/>
          <a:lstStyle/>
          <a:p>
            <a:endParaRPr lang="en-US"/>
          </a:p>
        </p:txBody>
      </p:sp>
      <p:sp>
        <p:nvSpPr>
          <p:cNvPr id="47" name="Freeform 31"/>
          <p:cNvSpPr/>
          <p:nvPr/>
        </p:nvSpPr>
        <p:spPr bwMode="auto">
          <a:xfrm>
            <a:off x="4150542" y="2429228"/>
            <a:ext cx="26679" cy="41686"/>
          </a:xfrm>
          <a:custGeom>
            <a:avLst/>
            <a:gdLst>
              <a:gd name="T0" fmla="*/ 0 w 17"/>
              <a:gd name="T1" fmla="*/ 5 h 27"/>
              <a:gd name="T2" fmla="*/ 6 w 17"/>
              <a:gd name="T3" fmla="*/ 21 h 27"/>
              <a:gd name="T4" fmla="*/ 17 w 17"/>
              <a:gd name="T5" fmla="*/ 6 h 27"/>
              <a:gd name="T6" fmla="*/ 0 w 17"/>
              <a:gd name="T7" fmla="*/ 5 h 27"/>
            </a:gdLst>
            <a:ahLst/>
            <a:cxnLst>
              <a:cxn ang="0">
                <a:pos x="T0" y="T1"/>
              </a:cxn>
              <a:cxn ang="0">
                <a:pos x="T2" y="T3"/>
              </a:cxn>
              <a:cxn ang="0">
                <a:pos x="T4" y="T5"/>
              </a:cxn>
              <a:cxn ang="0">
                <a:pos x="T6" y="T7"/>
              </a:cxn>
            </a:cxnLst>
            <a:rect l="0" t="0" r="r" b="b"/>
            <a:pathLst>
              <a:path w="17" h="27">
                <a:moveTo>
                  <a:pt x="0" y="5"/>
                </a:moveTo>
                <a:cubicBezTo>
                  <a:pt x="0" y="5"/>
                  <a:pt x="4" y="18"/>
                  <a:pt x="6" y="21"/>
                </a:cubicBezTo>
                <a:cubicBezTo>
                  <a:pt x="8" y="25"/>
                  <a:pt x="11" y="27"/>
                  <a:pt x="17" y="6"/>
                </a:cubicBezTo>
                <a:cubicBezTo>
                  <a:pt x="17" y="6"/>
                  <a:pt x="10" y="0"/>
                  <a:pt x="0" y="5"/>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48" name="Freeform 32"/>
          <p:cNvSpPr/>
          <p:nvPr/>
        </p:nvSpPr>
        <p:spPr bwMode="auto">
          <a:xfrm>
            <a:off x="4230579" y="2157438"/>
            <a:ext cx="66697" cy="281796"/>
          </a:xfrm>
          <a:custGeom>
            <a:avLst/>
            <a:gdLst>
              <a:gd name="T0" fmla="*/ 40 w 40"/>
              <a:gd name="T1" fmla="*/ 135 h 169"/>
              <a:gd name="T2" fmla="*/ 28 w 40"/>
              <a:gd name="T3" fmla="*/ 169 h 169"/>
              <a:gd name="T4" fmla="*/ 13 w 40"/>
              <a:gd name="T5" fmla="*/ 169 h 169"/>
              <a:gd name="T6" fmla="*/ 0 w 40"/>
              <a:gd name="T7" fmla="*/ 135 h 169"/>
              <a:gd name="T8" fmla="*/ 0 w 40"/>
              <a:gd name="T9" fmla="*/ 0 h 169"/>
              <a:gd name="T10" fmla="*/ 40 w 40"/>
              <a:gd name="T11" fmla="*/ 0 h 169"/>
              <a:gd name="T12" fmla="*/ 40 w 40"/>
              <a:gd name="T13" fmla="*/ 135 h 169"/>
            </a:gdLst>
            <a:ahLst/>
            <a:cxnLst>
              <a:cxn ang="0">
                <a:pos x="T0" y="T1"/>
              </a:cxn>
              <a:cxn ang="0">
                <a:pos x="T2" y="T3"/>
              </a:cxn>
              <a:cxn ang="0">
                <a:pos x="T4" y="T5"/>
              </a:cxn>
              <a:cxn ang="0">
                <a:pos x="T6" y="T7"/>
              </a:cxn>
              <a:cxn ang="0">
                <a:pos x="T8" y="T9"/>
              </a:cxn>
              <a:cxn ang="0">
                <a:pos x="T10" y="T11"/>
              </a:cxn>
              <a:cxn ang="0">
                <a:pos x="T12" y="T13"/>
              </a:cxn>
            </a:cxnLst>
            <a:rect l="0" t="0" r="r" b="b"/>
            <a:pathLst>
              <a:path w="40" h="169">
                <a:moveTo>
                  <a:pt x="40" y="135"/>
                </a:moveTo>
                <a:lnTo>
                  <a:pt x="28" y="169"/>
                </a:lnTo>
                <a:lnTo>
                  <a:pt x="13" y="169"/>
                </a:lnTo>
                <a:lnTo>
                  <a:pt x="0" y="135"/>
                </a:lnTo>
                <a:lnTo>
                  <a:pt x="0" y="0"/>
                </a:lnTo>
                <a:lnTo>
                  <a:pt x="40" y="0"/>
                </a:lnTo>
                <a:lnTo>
                  <a:pt x="40" y="135"/>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49" name="Freeform 33"/>
          <p:cNvSpPr/>
          <p:nvPr/>
        </p:nvSpPr>
        <p:spPr bwMode="auto">
          <a:xfrm>
            <a:off x="4230579" y="2107415"/>
            <a:ext cx="66697" cy="80037"/>
          </a:xfrm>
          <a:custGeom>
            <a:avLst/>
            <a:gdLst>
              <a:gd name="T0" fmla="*/ 44 w 44"/>
              <a:gd name="T1" fmla="*/ 32 h 54"/>
              <a:gd name="T2" fmla="*/ 22 w 44"/>
              <a:gd name="T3" fmla="*/ 54 h 54"/>
              <a:gd name="T4" fmla="*/ 22 w 44"/>
              <a:gd name="T5" fmla="*/ 54 h 54"/>
              <a:gd name="T6" fmla="*/ 0 w 44"/>
              <a:gd name="T7" fmla="*/ 32 h 54"/>
              <a:gd name="T8" fmla="*/ 0 w 44"/>
              <a:gd name="T9" fmla="*/ 12 h 54"/>
              <a:gd name="T10" fmla="*/ 22 w 44"/>
              <a:gd name="T11" fmla="*/ 2 h 54"/>
              <a:gd name="T12" fmla="*/ 22 w 44"/>
              <a:gd name="T13" fmla="*/ 2 h 54"/>
              <a:gd name="T14" fmla="*/ 44 w 44"/>
              <a:gd name="T15" fmla="*/ 12 h 54"/>
              <a:gd name="T16" fmla="*/ 44 w 44"/>
              <a:gd name="T17" fmla="*/ 3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50" name="Rectangle 34"/>
          <p:cNvSpPr>
            <a:spLocks noChangeArrowheads="1"/>
          </p:cNvSpPr>
          <p:nvPr/>
        </p:nvSpPr>
        <p:spPr bwMode="auto">
          <a:xfrm>
            <a:off x="4228912" y="2139096"/>
            <a:ext cx="73367" cy="70032"/>
          </a:xfrm>
          <a:prstGeom prst="rect">
            <a:avLst/>
          </a:prstGeom>
          <a:solidFill>
            <a:srgbClr val="089DA3"/>
          </a:solidFill>
          <a:ln>
            <a:noFill/>
          </a:ln>
        </p:spPr>
        <p:txBody>
          <a:bodyPr vert="horz" wrap="square" lIns="91440" tIns="45720" rIns="91440" bIns="45720" numCol="1" anchor="t" anchorCtr="0" compatLnSpc="1"/>
          <a:lstStyle/>
          <a:p>
            <a:endParaRPr lang="en-US"/>
          </a:p>
        </p:txBody>
      </p:sp>
      <p:sp>
        <p:nvSpPr>
          <p:cNvPr id="51" name="Freeform 35"/>
          <p:cNvSpPr/>
          <p:nvPr/>
        </p:nvSpPr>
        <p:spPr bwMode="auto">
          <a:xfrm>
            <a:off x="4250588" y="2429228"/>
            <a:ext cx="26679" cy="41686"/>
          </a:xfrm>
          <a:custGeom>
            <a:avLst/>
            <a:gdLst>
              <a:gd name="T0" fmla="*/ 0 w 17"/>
              <a:gd name="T1" fmla="*/ 5 h 27"/>
              <a:gd name="T2" fmla="*/ 6 w 17"/>
              <a:gd name="T3" fmla="*/ 21 h 27"/>
              <a:gd name="T4" fmla="*/ 17 w 17"/>
              <a:gd name="T5" fmla="*/ 6 h 27"/>
              <a:gd name="T6" fmla="*/ 0 w 17"/>
              <a:gd name="T7" fmla="*/ 5 h 27"/>
            </a:gdLst>
            <a:ahLst/>
            <a:cxnLst>
              <a:cxn ang="0">
                <a:pos x="T0" y="T1"/>
              </a:cxn>
              <a:cxn ang="0">
                <a:pos x="T2" y="T3"/>
              </a:cxn>
              <a:cxn ang="0">
                <a:pos x="T4" y="T5"/>
              </a:cxn>
              <a:cxn ang="0">
                <a:pos x="T6" y="T7"/>
              </a:cxn>
            </a:cxnLst>
            <a:rect l="0" t="0" r="r" b="b"/>
            <a:pathLst>
              <a:path w="17" h="27">
                <a:moveTo>
                  <a:pt x="0" y="5"/>
                </a:moveTo>
                <a:cubicBezTo>
                  <a:pt x="0" y="5"/>
                  <a:pt x="5" y="18"/>
                  <a:pt x="6" y="21"/>
                </a:cubicBezTo>
                <a:cubicBezTo>
                  <a:pt x="8" y="25"/>
                  <a:pt x="11" y="27"/>
                  <a:pt x="17" y="6"/>
                </a:cubicBezTo>
                <a:cubicBezTo>
                  <a:pt x="17" y="6"/>
                  <a:pt x="10" y="0"/>
                  <a:pt x="0" y="5"/>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52" name="Freeform 36"/>
          <p:cNvSpPr/>
          <p:nvPr/>
        </p:nvSpPr>
        <p:spPr bwMode="auto">
          <a:xfrm>
            <a:off x="4293941" y="2152435"/>
            <a:ext cx="23344" cy="143399"/>
          </a:xfrm>
          <a:custGeom>
            <a:avLst/>
            <a:gdLst>
              <a:gd name="T0" fmla="*/ 1 w 16"/>
              <a:gd name="T1" fmla="*/ 1 h 95"/>
              <a:gd name="T2" fmla="*/ 14 w 16"/>
              <a:gd name="T3" fmla="*/ 11 h 95"/>
              <a:gd name="T4" fmla="*/ 14 w 16"/>
              <a:gd name="T5" fmla="*/ 89 h 95"/>
              <a:gd name="T6" fmla="*/ 10 w 16"/>
              <a:gd name="T7" fmla="*/ 95 h 95"/>
              <a:gd name="T8" fmla="*/ 10 w 16"/>
              <a:gd name="T9" fmla="*/ 33 h 95"/>
              <a:gd name="T10" fmla="*/ 5 w 16"/>
              <a:gd name="T11" fmla="*/ 26 h 95"/>
              <a:gd name="T12" fmla="*/ 0 w 16"/>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089DA3"/>
          </a:solidFill>
          <a:ln>
            <a:noFill/>
          </a:ln>
        </p:spPr>
        <p:txBody>
          <a:bodyPr vert="horz" wrap="square" lIns="91440" tIns="45720" rIns="91440" bIns="45720" numCol="1" anchor="t" anchorCtr="0" compatLnSpc="1"/>
          <a:lstStyle/>
          <a:p>
            <a:endParaRPr lang="en-US"/>
          </a:p>
        </p:txBody>
      </p:sp>
      <p:sp>
        <p:nvSpPr>
          <p:cNvPr id="53" name="Freeform 41"/>
          <p:cNvSpPr>
            <a:spLocks noChangeArrowheads="1"/>
          </p:cNvSpPr>
          <p:nvPr/>
        </p:nvSpPr>
        <p:spPr bwMode="auto">
          <a:xfrm>
            <a:off x="3250131" y="4348439"/>
            <a:ext cx="887072" cy="1040475"/>
          </a:xfrm>
          <a:custGeom>
            <a:avLst/>
            <a:gdLst>
              <a:gd name="connsiteX0" fmla="*/ 422275 w 844550"/>
              <a:gd name="connsiteY0" fmla="*/ 0 h 990600"/>
              <a:gd name="connsiteX1" fmla="*/ 844550 w 844550"/>
              <a:gd name="connsiteY1" fmla="*/ 423069 h 990600"/>
              <a:gd name="connsiteX2" fmla="*/ 422275 w 844550"/>
              <a:gd name="connsiteY2" fmla="*/ 846138 h 990600"/>
              <a:gd name="connsiteX3" fmla="*/ 405694 w 844550"/>
              <a:gd name="connsiteY3" fmla="*/ 844464 h 990600"/>
              <a:gd name="connsiteX4" fmla="*/ 233363 w 844550"/>
              <a:gd name="connsiteY4" fmla="*/ 990600 h 990600"/>
              <a:gd name="connsiteX5" fmla="*/ 214489 w 844550"/>
              <a:gd name="connsiteY5" fmla="*/ 789281 h 990600"/>
              <a:gd name="connsiteX6" fmla="*/ 186177 w 844550"/>
              <a:gd name="connsiteY6" fmla="*/ 773885 h 990600"/>
              <a:gd name="connsiteX7" fmla="*/ 0 w 844550"/>
              <a:gd name="connsiteY7" fmla="*/ 423069 h 990600"/>
              <a:gd name="connsiteX8" fmla="*/ 422275 w 844550"/>
              <a:gd name="connsiteY8"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550" h="990600">
                <a:moveTo>
                  <a:pt x="422275" y="0"/>
                </a:moveTo>
                <a:cubicBezTo>
                  <a:pt x="655491" y="0"/>
                  <a:pt x="844550" y="189414"/>
                  <a:pt x="844550" y="423069"/>
                </a:cubicBezTo>
                <a:cubicBezTo>
                  <a:pt x="844550" y="656724"/>
                  <a:pt x="655491" y="846138"/>
                  <a:pt x="422275" y="846138"/>
                </a:cubicBezTo>
                <a:lnTo>
                  <a:pt x="405694" y="844464"/>
                </a:lnTo>
                <a:lnTo>
                  <a:pt x="233363" y="990600"/>
                </a:lnTo>
                <a:lnTo>
                  <a:pt x="214489" y="789281"/>
                </a:lnTo>
                <a:lnTo>
                  <a:pt x="186177" y="773885"/>
                </a:lnTo>
                <a:cubicBezTo>
                  <a:pt x="73851" y="697856"/>
                  <a:pt x="0" y="569104"/>
                  <a:pt x="0" y="423069"/>
                </a:cubicBezTo>
                <a:cubicBezTo>
                  <a:pt x="0" y="189414"/>
                  <a:pt x="189059" y="0"/>
                  <a:pt x="422275"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54" name="Freeform 42"/>
          <p:cNvSpPr>
            <a:spLocks noChangeArrowheads="1"/>
          </p:cNvSpPr>
          <p:nvPr/>
        </p:nvSpPr>
        <p:spPr bwMode="auto">
          <a:xfrm>
            <a:off x="4358971" y="4171692"/>
            <a:ext cx="581933" cy="678644"/>
          </a:xfrm>
          <a:custGeom>
            <a:avLst/>
            <a:gdLst>
              <a:gd name="connsiteX0" fmla="*/ 277019 w 554038"/>
              <a:gd name="connsiteY0" fmla="*/ 0 h 646113"/>
              <a:gd name="connsiteX1" fmla="*/ 554038 w 554038"/>
              <a:gd name="connsiteY1" fmla="*/ 276225 h 646113"/>
              <a:gd name="connsiteX2" fmla="*/ 277019 w 554038"/>
              <a:gd name="connsiteY2" fmla="*/ 552450 h 646113"/>
              <a:gd name="connsiteX3" fmla="*/ 266356 w 554038"/>
              <a:gd name="connsiteY3" fmla="*/ 551378 h 646113"/>
              <a:gd name="connsiteX4" fmla="*/ 152400 w 554038"/>
              <a:gd name="connsiteY4" fmla="*/ 646113 h 646113"/>
              <a:gd name="connsiteX5" fmla="*/ 141401 w 554038"/>
              <a:gd name="connsiteY5" fmla="*/ 515703 h 646113"/>
              <a:gd name="connsiteX6" fmla="*/ 122135 w 554038"/>
              <a:gd name="connsiteY6" fmla="*/ 505275 h 646113"/>
              <a:gd name="connsiteX7" fmla="*/ 0 w 554038"/>
              <a:gd name="connsiteY7" fmla="*/ 276225 h 646113"/>
              <a:gd name="connsiteX8" fmla="*/ 277019 w 554038"/>
              <a:gd name="connsiteY8" fmla="*/ 0 h 64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4038" h="646113">
                <a:moveTo>
                  <a:pt x="277019" y="0"/>
                </a:moveTo>
                <a:cubicBezTo>
                  <a:pt x="430012" y="0"/>
                  <a:pt x="554038" y="123670"/>
                  <a:pt x="554038" y="276225"/>
                </a:cubicBezTo>
                <a:cubicBezTo>
                  <a:pt x="554038" y="428780"/>
                  <a:pt x="430012" y="552450"/>
                  <a:pt x="277019" y="552450"/>
                </a:cubicBezTo>
                <a:lnTo>
                  <a:pt x="266356" y="551378"/>
                </a:lnTo>
                <a:lnTo>
                  <a:pt x="152400" y="646113"/>
                </a:lnTo>
                <a:lnTo>
                  <a:pt x="141401" y="515703"/>
                </a:lnTo>
                <a:lnTo>
                  <a:pt x="122135" y="505275"/>
                </a:lnTo>
                <a:cubicBezTo>
                  <a:pt x="48448" y="455636"/>
                  <a:pt x="0" y="371572"/>
                  <a:pt x="0" y="276225"/>
                </a:cubicBezTo>
                <a:cubicBezTo>
                  <a:pt x="0" y="123670"/>
                  <a:pt x="124026" y="0"/>
                  <a:pt x="27701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55" name="Freeform 43"/>
          <p:cNvSpPr>
            <a:spLocks noChangeArrowheads="1"/>
          </p:cNvSpPr>
          <p:nvPr/>
        </p:nvSpPr>
        <p:spPr bwMode="auto">
          <a:xfrm>
            <a:off x="4038825" y="3396337"/>
            <a:ext cx="701988" cy="820375"/>
          </a:xfrm>
          <a:custGeom>
            <a:avLst/>
            <a:gdLst>
              <a:gd name="connsiteX0" fmla="*/ 334169 w 668338"/>
              <a:gd name="connsiteY0" fmla="*/ 0 h 781050"/>
              <a:gd name="connsiteX1" fmla="*/ 668338 w 668338"/>
              <a:gd name="connsiteY1" fmla="*/ 334169 h 781050"/>
              <a:gd name="connsiteX2" fmla="*/ 334169 w 668338"/>
              <a:gd name="connsiteY2" fmla="*/ 668338 h 781050"/>
              <a:gd name="connsiteX3" fmla="*/ 318611 w 668338"/>
              <a:gd name="connsiteY3" fmla="*/ 666770 h 781050"/>
              <a:gd name="connsiteX4" fmla="*/ 182563 w 668338"/>
              <a:gd name="connsiteY4" fmla="*/ 781050 h 781050"/>
              <a:gd name="connsiteX5" fmla="*/ 168307 w 668338"/>
              <a:gd name="connsiteY5" fmla="*/ 622652 h 781050"/>
              <a:gd name="connsiteX6" fmla="*/ 147332 w 668338"/>
              <a:gd name="connsiteY6" fmla="*/ 611267 h 781050"/>
              <a:gd name="connsiteX7" fmla="*/ 0 w 668338"/>
              <a:gd name="connsiteY7" fmla="*/ 334169 h 781050"/>
              <a:gd name="connsiteX8" fmla="*/ 334169 w 668338"/>
              <a:gd name="connsiteY8"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338" h="781050">
                <a:moveTo>
                  <a:pt x="334169" y="0"/>
                </a:moveTo>
                <a:cubicBezTo>
                  <a:pt x="518725" y="0"/>
                  <a:pt x="668338" y="149613"/>
                  <a:pt x="668338" y="334169"/>
                </a:cubicBezTo>
                <a:cubicBezTo>
                  <a:pt x="668338" y="518725"/>
                  <a:pt x="518725" y="668338"/>
                  <a:pt x="334169" y="668338"/>
                </a:cubicBezTo>
                <a:lnTo>
                  <a:pt x="318611" y="666770"/>
                </a:lnTo>
                <a:lnTo>
                  <a:pt x="182563" y="781050"/>
                </a:lnTo>
                <a:lnTo>
                  <a:pt x="168307" y="622652"/>
                </a:lnTo>
                <a:lnTo>
                  <a:pt x="147332" y="611267"/>
                </a:lnTo>
                <a:cubicBezTo>
                  <a:pt x="58443" y="551215"/>
                  <a:pt x="0" y="449517"/>
                  <a:pt x="0" y="334169"/>
                </a:cubicBezTo>
                <a:cubicBezTo>
                  <a:pt x="0" y="149613"/>
                  <a:pt x="149613" y="0"/>
                  <a:pt x="33416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56" name="Freeform 44"/>
          <p:cNvSpPr>
            <a:spLocks noChangeArrowheads="1"/>
          </p:cNvSpPr>
          <p:nvPr/>
        </p:nvSpPr>
        <p:spPr bwMode="auto">
          <a:xfrm>
            <a:off x="3381858" y="2661002"/>
            <a:ext cx="701988" cy="820375"/>
          </a:xfrm>
          <a:custGeom>
            <a:avLst/>
            <a:gdLst>
              <a:gd name="connsiteX0" fmla="*/ 334169 w 668338"/>
              <a:gd name="connsiteY0" fmla="*/ 0 h 781050"/>
              <a:gd name="connsiteX1" fmla="*/ 668338 w 668338"/>
              <a:gd name="connsiteY1" fmla="*/ 334169 h 781050"/>
              <a:gd name="connsiteX2" fmla="*/ 334169 w 668338"/>
              <a:gd name="connsiteY2" fmla="*/ 668338 h 781050"/>
              <a:gd name="connsiteX3" fmla="*/ 320262 w 668338"/>
              <a:gd name="connsiteY3" fmla="*/ 666936 h 781050"/>
              <a:gd name="connsiteX4" fmla="*/ 184150 w 668338"/>
              <a:gd name="connsiteY4" fmla="*/ 781050 h 781050"/>
              <a:gd name="connsiteX5" fmla="*/ 169975 w 668338"/>
              <a:gd name="connsiteY5" fmla="*/ 623557 h 781050"/>
              <a:gd name="connsiteX6" fmla="*/ 147332 w 668338"/>
              <a:gd name="connsiteY6" fmla="*/ 611267 h 781050"/>
              <a:gd name="connsiteX7" fmla="*/ 0 w 668338"/>
              <a:gd name="connsiteY7" fmla="*/ 334169 h 781050"/>
              <a:gd name="connsiteX8" fmla="*/ 334169 w 668338"/>
              <a:gd name="connsiteY8"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338" h="781050">
                <a:moveTo>
                  <a:pt x="334169" y="0"/>
                </a:moveTo>
                <a:cubicBezTo>
                  <a:pt x="518725" y="0"/>
                  <a:pt x="668338" y="149613"/>
                  <a:pt x="668338" y="334169"/>
                </a:cubicBezTo>
                <a:cubicBezTo>
                  <a:pt x="668338" y="518725"/>
                  <a:pt x="518725" y="668338"/>
                  <a:pt x="334169" y="668338"/>
                </a:cubicBezTo>
                <a:lnTo>
                  <a:pt x="320262" y="666936"/>
                </a:lnTo>
                <a:lnTo>
                  <a:pt x="184150" y="781050"/>
                </a:lnTo>
                <a:lnTo>
                  <a:pt x="169975" y="623557"/>
                </a:lnTo>
                <a:lnTo>
                  <a:pt x="147332" y="611267"/>
                </a:lnTo>
                <a:cubicBezTo>
                  <a:pt x="58443" y="551215"/>
                  <a:pt x="0" y="449517"/>
                  <a:pt x="0" y="334169"/>
                </a:cubicBezTo>
                <a:cubicBezTo>
                  <a:pt x="0" y="149613"/>
                  <a:pt x="149613" y="0"/>
                  <a:pt x="33416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57" name="Freeform 45"/>
          <p:cNvSpPr>
            <a:spLocks noChangeArrowheads="1"/>
          </p:cNvSpPr>
          <p:nvPr/>
        </p:nvSpPr>
        <p:spPr bwMode="auto">
          <a:xfrm>
            <a:off x="4947573" y="3421349"/>
            <a:ext cx="555254" cy="650297"/>
          </a:xfrm>
          <a:custGeom>
            <a:avLst/>
            <a:gdLst>
              <a:gd name="connsiteX0" fmla="*/ 264319 w 528638"/>
              <a:gd name="connsiteY0" fmla="*/ 0 h 619125"/>
              <a:gd name="connsiteX1" fmla="*/ 528638 w 528638"/>
              <a:gd name="connsiteY1" fmla="*/ 264319 h 619125"/>
              <a:gd name="connsiteX2" fmla="*/ 264319 w 528638"/>
              <a:gd name="connsiteY2" fmla="*/ 528638 h 619125"/>
              <a:gd name="connsiteX3" fmla="*/ 252554 w 528638"/>
              <a:gd name="connsiteY3" fmla="*/ 527452 h 619125"/>
              <a:gd name="connsiteX4" fmla="*/ 144463 w 528638"/>
              <a:gd name="connsiteY4" fmla="*/ 619125 h 619125"/>
              <a:gd name="connsiteX5" fmla="*/ 133350 w 528638"/>
              <a:gd name="connsiteY5" fmla="*/ 493712 h 619125"/>
              <a:gd name="connsiteX6" fmla="*/ 136051 w 528638"/>
              <a:gd name="connsiteY6" fmla="*/ 494089 h 619125"/>
              <a:gd name="connsiteX7" fmla="*/ 116536 w 528638"/>
              <a:gd name="connsiteY7" fmla="*/ 483497 h 619125"/>
              <a:gd name="connsiteX8" fmla="*/ 0 w 528638"/>
              <a:gd name="connsiteY8" fmla="*/ 264319 h 619125"/>
              <a:gd name="connsiteX9" fmla="*/ 264319 w 528638"/>
              <a:gd name="connsiteY9" fmla="*/ 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638" h="619125">
                <a:moveTo>
                  <a:pt x="264319" y="0"/>
                </a:moveTo>
                <a:cubicBezTo>
                  <a:pt x="410298" y="0"/>
                  <a:pt x="528638" y="118340"/>
                  <a:pt x="528638" y="264319"/>
                </a:cubicBezTo>
                <a:cubicBezTo>
                  <a:pt x="528638" y="410298"/>
                  <a:pt x="410298" y="528638"/>
                  <a:pt x="264319" y="528638"/>
                </a:cubicBezTo>
                <a:lnTo>
                  <a:pt x="252554" y="527452"/>
                </a:lnTo>
                <a:lnTo>
                  <a:pt x="144463" y="619125"/>
                </a:lnTo>
                <a:lnTo>
                  <a:pt x="133350" y="493712"/>
                </a:lnTo>
                <a:lnTo>
                  <a:pt x="136051" y="494089"/>
                </a:lnTo>
                <a:lnTo>
                  <a:pt x="116536" y="483497"/>
                </a:lnTo>
                <a:cubicBezTo>
                  <a:pt x="46227" y="435996"/>
                  <a:pt x="0" y="355556"/>
                  <a:pt x="0" y="264319"/>
                </a:cubicBezTo>
                <a:cubicBezTo>
                  <a:pt x="0" y="118340"/>
                  <a:pt x="118340" y="0"/>
                  <a:pt x="26431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58" name="Freeform 46"/>
          <p:cNvSpPr>
            <a:spLocks noChangeArrowheads="1"/>
          </p:cNvSpPr>
          <p:nvPr/>
        </p:nvSpPr>
        <p:spPr bwMode="auto">
          <a:xfrm>
            <a:off x="2793256" y="2029046"/>
            <a:ext cx="555254" cy="651965"/>
          </a:xfrm>
          <a:custGeom>
            <a:avLst/>
            <a:gdLst>
              <a:gd name="connsiteX0" fmla="*/ 264319 w 528638"/>
              <a:gd name="connsiteY0" fmla="*/ 0 h 620713"/>
              <a:gd name="connsiteX1" fmla="*/ 528638 w 528638"/>
              <a:gd name="connsiteY1" fmla="*/ 265113 h 620713"/>
              <a:gd name="connsiteX2" fmla="*/ 412102 w 528638"/>
              <a:gd name="connsiteY2" fmla="*/ 484949 h 620713"/>
              <a:gd name="connsiteX3" fmla="*/ 393569 w 528638"/>
              <a:gd name="connsiteY3" fmla="*/ 495039 h 620713"/>
              <a:gd name="connsiteX4" fmla="*/ 381001 w 528638"/>
              <a:gd name="connsiteY4" fmla="*/ 620713 h 620713"/>
              <a:gd name="connsiteX5" fmla="*/ 275687 w 528638"/>
              <a:gd name="connsiteY5" fmla="*/ 529077 h 620713"/>
              <a:gd name="connsiteX6" fmla="*/ 264319 w 528638"/>
              <a:gd name="connsiteY6" fmla="*/ 530226 h 620713"/>
              <a:gd name="connsiteX7" fmla="*/ 0 w 528638"/>
              <a:gd name="connsiteY7" fmla="*/ 265113 h 620713"/>
              <a:gd name="connsiteX8" fmla="*/ 264319 w 528638"/>
              <a:gd name="connsiteY8" fmla="*/ 0 h 62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638" h="620713">
                <a:moveTo>
                  <a:pt x="264319" y="0"/>
                </a:moveTo>
                <a:cubicBezTo>
                  <a:pt x="410298" y="0"/>
                  <a:pt x="528638" y="118695"/>
                  <a:pt x="528638" y="265113"/>
                </a:cubicBezTo>
                <a:cubicBezTo>
                  <a:pt x="528638" y="356624"/>
                  <a:pt x="482412" y="437306"/>
                  <a:pt x="412102" y="484949"/>
                </a:cubicBezTo>
                <a:lnTo>
                  <a:pt x="393569" y="495039"/>
                </a:lnTo>
                <a:lnTo>
                  <a:pt x="381001" y="620713"/>
                </a:lnTo>
                <a:lnTo>
                  <a:pt x="275687" y="529077"/>
                </a:lnTo>
                <a:lnTo>
                  <a:pt x="264319" y="530226"/>
                </a:lnTo>
                <a:cubicBezTo>
                  <a:pt x="118340" y="530226"/>
                  <a:pt x="0" y="411531"/>
                  <a:pt x="0" y="265113"/>
                </a:cubicBezTo>
                <a:cubicBezTo>
                  <a:pt x="0" y="118695"/>
                  <a:pt x="118340" y="0"/>
                  <a:pt x="26431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59" name="Freeform 47"/>
          <p:cNvSpPr>
            <a:spLocks noChangeArrowheads="1"/>
          </p:cNvSpPr>
          <p:nvPr/>
        </p:nvSpPr>
        <p:spPr bwMode="auto">
          <a:xfrm>
            <a:off x="1999559" y="2319178"/>
            <a:ext cx="556922" cy="650298"/>
          </a:xfrm>
          <a:custGeom>
            <a:avLst/>
            <a:gdLst>
              <a:gd name="connsiteX0" fmla="*/ 265113 w 530226"/>
              <a:gd name="connsiteY0" fmla="*/ 0 h 619126"/>
              <a:gd name="connsiteX1" fmla="*/ 530226 w 530226"/>
              <a:gd name="connsiteY1" fmla="*/ 264319 h 619126"/>
              <a:gd name="connsiteX2" fmla="*/ 413340 w 530226"/>
              <a:gd name="connsiteY2" fmla="*/ 483496 h 619126"/>
              <a:gd name="connsiteX3" fmla="*/ 394141 w 530226"/>
              <a:gd name="connsiteY3" fmla="*/ 493887 h 619126"/>
              <a:gd name="connsiteX4" fmla="*/ 395288 w 530226"/>
              <a:gd name="connsiteY4" fmla="*/ 493713 h 619126"/>
              <a:gd name="connsiteX5" fmla="*/ 384176 w 530226"/>
              <a:gd name="connsiteY5" fmla="*/ 619126 h 619126"/>
              <a:gd name="connsiteX6" fmla="*/ 274710 w 530226"/>
              <a:gd name="connsiteY6" fmla="*/ 527674 h 619126"/>
              <a:gd name="connsiteX7" fmla="*/ 265113 w 530226"/>
              <a:gd name="connsiteY7" fmla="*/ 528638 h 619126"/>
              <a:gd name="connsiteX8" fmla="*/ 0 w 530226"/>
              <a:gd name="connsiteY8" fmla="*/ 264319 h 619126"/>
              <a:gd name="connsiteX9" fmla="*/ 265113 w 530226"/>
              <a:gd name="connsiteY9" fmla="*/ 0 h 61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0226" h="619126">
                <a:moveTo>
                  <a:pt x="265113" y="0"/>
                </a:moveTo>
                <a:cubicBezTo>
                  <a:pt x="411531" y="0"/>
                  <a:pt x="530226" y="118340"/>
                  <a:pt x="530226" y="264319"/>
                </a:cubicBezTo>
                <a:cubicBezTo>
                  <a:pt x="530226" y="355556"/>
                  <a:pt x="483861" y="435996"/>
                  <a:pt x="413340" y="483496"/>
                </a:cubicBezTo>
                <a:lnTo>
                  <a:pt x="394141" y="493887"/>
                </a:lnTo>
                <a:lnTo>
                  <a:pt x="395288" y="493713"/>
                </a:lnTo>
                <a:lnTo>
                  <a:pt x="384176" y="619126"/>
                </a:lnTo>
                <a:lnTo>
                  <a:pt x="274710" y="527674"/>
                </a:lnTo>
                <a:lnTo>
                  <a:pt x="265113" y="528638"/>
                </a:lnTo>
                <a:cubicBezTo>
                  <a:pt x="118695" y="528638"/>
                  <a:pt x="0" y="410298"/>
                  <a:pt x="0" y="264319"/>
                </a:cubicBezTo>
                <a:cubicBezTo>
                  <a:pt x="0" y="118340"/>
                  <a:pt x="118695" y="0"/>
                  <a:pt x="265113"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1" name="Freeform 48"/>
          <p:cNvSpPr>
            <a:spLocks noChangeArrowheads="1"/>
          </p:cNvSpPr>
          <p:nvPr/>
        </p:nvSpPr>
        <p:spPr bwMode="auto">
          <a:xfrm>
            <a:off x="1642730" y="3044510"/>
            <a:ext cx="555254" cy="650297"/>
          </a:xfrm>
          <a:custGeom>
            <a:avLst/>
            <a:gdLst>
              <a:gd name="connsiteX0" fmla="*/ 264319 w 528638"/>
              <a:gd name="connsiteY0" fmla="*/ 0 h 619125"/>
              <a:gd name="connsiteX1" fmla="*/ 528638 w 528638"/>
              <a:gd name="connsiteY1" fmla="*/ 264319 h 619125"/>
              <a:gd name="connsiteX2" fmla="*/ 412102 w 528638"/>
              <a:gd name="connsiteY2" fmla="*/ 483496 h 619125"/>
              <a:gd name="connsiteX3" fmla="*/ 395242 w 528638"/>
              <a:gd name="connsiteY3" fmla="*/ 492648 h 619125"/>
              <a:gd name="connsiteX4" fmla="*/ 384176 w 528638"/>
              <a:gd name="connsiteY4" fmla="*/ 619125 h 619125"/>
              <a:gd name="connsiteX5" fmla="*/ 274622 w 528638"/>
              <a:gd name="connsiteY5" fmla="*/ 527599 h 619125"/>
              <a:gd name="connsiteX6" fmla="*/ 264319 w 528638"/>
              <a:gd name="connsiteY6" fmla="*/ 528638 h 619125"/>
              <a:gd name="connsiteX7" fmla="*/ 0 w 528638"/>
              <a:gd name="connsiteY7" fmla="*/ 264319 h 619125"/>
              <a:gd name="connsiteX8" fmla="*/ 264319 w 528638"/>
              <a:gd name="connsiteY8" fmla="*/ 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638" h="619125">
                <a:moveTo>
                  <a:pt x="264319" y="0"/>
                </a:moveTo>
                <a:cubicBezTo>
                  <a:pt x="410298" y="0"/>
                  <a:pt x="528638" y="118340"/>
                  <a:pt x="528638" y="264319"/>
                </a:cubicBezTo>
                <a:cubicBezTo>
                  <a:pt x="528638" y="355556"/>
                  <a:pt x="482412" y="435996"/>
                  <a:pt x="412102" y="483496"/>
                </a:cubicBezTo>
                <a:lnTo>
                  <a:pt x="395242" y="492648"/>
                </a:lnTo>
                <a:lnTo>
                  <a:pt x="384176" y="619125"/>
                </a:lnTo>
                <a:lnTo>
                  <a:pt x="274622" y="527599"/>
                </a:lnTo>
                <a:lnTo>
                  <a:pt x="264319" y="528638"/>
                </a:lnTo>
                <a:cubicBezTo>
                  <a:pt x="118340" y="528638"/>
                  <a:pt x="0" y="410298"/>
                  <a:pt x="0" y="264319"/>
                </a:cubicBezTo>
                <a:cubicBezTo>
                  <a:pt x="0" y="118340"/>
                  <a:pt x="118340" y="0"/>
                  <a:pt x="26431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2" name="Freeform 49"/>
          <p:cNvSpPr>
            <a:spLocks noChangeArrowheads="1"/>
          </p:cNvSpPr>
          <p:nvPr/>
        </p:nvSpPr>
        <p:spPr bwMode="auto">
          <a:xfrm>
            <a:off x="3285147" y="3614771"/>
            <a:ext cx="555254" cy="650297"/>
          </a:xfrm>
          <a:custGeom>
            <a:avLst/>
            <a:gdLst>
              <a:gd name="connsiteX0" fmla="*/ 264319 w 528638"/>
              <a:gd name="connsiteY0" fmla="*/ 0 h 619125"/>
              <a:gd name="connsiteX1" fmla="*/ 528638 w 528638"/>
              <a:gd name="connsiteY1" fmla="*/ 264319 h 619125"/>
              <a:gd name="connsiteX2" fmla="*/ 412102 w 528638"/>
              <a:gd name="connsiteY2" fmla="*/ 483496 h 619125"/>
              <a:gd name="connsiteX3" fmla="*/ 392587 w 528638"/>
              <a:gd name="connsiteY3" fmla="*/ 494089 h 619125"/>
              <a:gd name="connsiteX4" fmla="*/ 395287 w 528638"/>
              <a:gd name="connsiteY4" fmla="*/ 493712 h 619125"/>
              <a:gd name="connsiteX5" fmla="*/ 384175 w 528638"/>
              <a:gd name="connsiteY5" fmla="*/ 619125 h 619125"/>
              <a:gd name="connsiteX6" fmla="*/ 276083 w 528638"/>
              <a:gd name="connsiteY6" fmla="*/ 527452 h 619125"/>
              <a:gd name="connsiteX7" fmla="*/ 264319 w 528638"/>
              <a:gd name="connsiteY7" fmla="*/ 528638 h 619125"/>
              <a:gd name="connsiteX8" fmla="*/ 0 w 528638"/>
              <a:gd name="connsiteY8" fmla="*/ 264319 h 619125"/>
              <a:gd name="connsiteX9" fmla="*/ 264319 w 528638"/>
              <a:gd name="connsiteY9" fmla="*/ 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638" h="619125">
                <a:moveTo>
                  <a:pt x="264319" y="0"/>
                </a:moveTo>
                <a:cubicBezTo>
                  <a:pt x="410298" y="0"/>
                  <a:pt x="528638" y="118340"/>
                  <a:pt x="528638" y="264319"/>
                </a:cubicBezTo>
                <a:cubicBezTo>
                  <a:pt x="528638" y="355556"/>
                  <a:pt x="482412" y="435996"/>
                  <a:pt x="412102" y="483496"/>
                </a:cubicBezTo>
                <a:lnTo>
                  <a:pt x="392587" y="494089"/>
                </a:lnTo>
                <a:lnTo>
                  <a:pt x="395287" y="493712"/>
                </a:lnTo>
                <a:lnTo>
                  <a:pt x="384175" y="619125"/>
                </a:lnTo>
                <a:lnTo>
                  <a:pt x="276083" y="527452"/>
                </a:lnTo>
                <a:lnTo>
                  <a:pt x="264319" y="528638"/>
                </a:lnTo>
                <a:cubicBezTo>
                  <a:pt x="118340" y="528638"/>
                  <a:pt x="0" y="410298"/>
                  <a:pt x="0" y="264319"/>
                </a:cubicBezTo>
                <a:cubicBezTo>
                  <a:pt x="0" y="118340"/>
                  <a:pt x="118340" y="0"/>
                  <a:pt x="26431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3" name="Freeform 50"/>
          <p:cNvSpPr>
            <a:spLocks noChangeArrowheads="1"/>
          </p:cNvSpPr>
          <p:nvPr/>
        </p:nvSpPr>
        <p:spPr bwMode="auto">
          <a:xfrm>
            <a:off x="1642730" y="3788183"/>
            <a:ext cx="555254" cy="650297"/>
          </a:xfrm>
          <a:custGeom>
            <a:avLst/>
            <a:gdLst>
              <a:gd name="connsiteX0" fmla="*/ 264319 w 528638"/>
              <a:gd name="connsiteY0" fmla="*/ 0 h 619125"/>
              <a:gd name="connsiteX1" fmla="*/ 528638 w 528638"/>
              <a:gd name="connsiteY1" fmla="*/ 264319 h 619125"/>
              <a:gd name="connsiteX2" fmla="*/ 412102 w 528638"/>
              <a:gd name="connsiteY2" fmla="*/ 483496 h 619125"/>
              <a:gd name="connsiteX3" fmla="*/ 392587 w 528638"/>
              <a:gd name="connsiteY3" fmla="*/ 494089 h 619125"/>
              <a:gd name="connsiteX4" fmla="*/ 395288 w 528638"/>
              <a:gd name="connsiteY4" fmla="*/ 493712 h 619125"/>
              <a:gd name="connsiteX5" fmla="*/ 384176 w 528638"/>
              <a:gd name="connsiteY5" fmla="*/ 619125 h 619125"/>
              <a:gd name="connsiteX6" fmla="*/ 276084 w 528638"/>
              <a:gd name="connsiteY6" fmla="*/ 527452 h 619125"/>
              <a:gd name="connsiteX7" fmla="*/ 264319 w 528638"/>
              <a:gd name="connsiteY7" fmla="*/ 528638 h 619125"/>
              <a:gd name="connsiteX8" fmla="*/ 0 w 528638"/>
              <a:gd name="connsiteY8" fmla="*/ 264319 h 619125"/>
              <a:gd name="connsiteX9" fmla="*/ 264319 w 528638"/>
              <a:gd name="connsiteY9" fmla="*/ 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638" h="619125">
                <a:moveTo>
                  <a:pt x="264319" y="0"/>
                </a:moveTo>
                <a:cubicBezTo>
                  <a:pt x="410298" y="0"/>
                  <a:pt x="528638" y="118340"/>
                  <a:pt x="528638" y="264319"/>
                </a:cubicBezTo>
                <a:cubicBezTo>
                  <a:pt x="528638" y="355556"/>
                  <a:pt x="482412" y="435996"/>
                  <a:pt x="412102" y="483496"/>
                </a:cubicBezTo>
                <a:lnTo>
                  <a:pt x="392587" y="494089"/>
                </a:lnTo>
                <a:lnTo>
                  <a:pt x="395288" y="493712"/>
                </a:lnTo>
                <a:lnTo>
                  <a:pt x="384176" y="619125"/>
                </a:lnTo>
                <a:lnTo>
                  <a:pt x="276084" y="527452"/>
                </a:lnTo>
                <a:lnTo>
                  <a:pt x="264319" y="528638"/>
                </a:lnTo>
                <a:cubicBezTo>
                  <a:pt x="118340" y="528638"/>
                  <a:pt x="0" y="410298"/>
                  <a:pt x="0" y="264319"/>
                </a:cubicBezTo>
                <a:cubicBezTo>
                  <a:pt x="0" y="118340"/>
                  <a:pt x="118340" y="0"/>
                  <a:pt x="264319"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5" name="Freeform 51"/>
          <p:cNvSpPr>
            <a:spLocks noChangeArrowheads="1"/>
          </p:cNvSpPr>
          <p:nvPr/>
        </p:nvSpPr>
        <p:spPr bwMode="auto">
          <a:xfrm>
            <a:off x="2324709" y="3731491"/>
            <a:ext cx="775355" cy="907081"/>
          </a:xfrm>
          <a:custGeom>
            <a:avLst/>
            <a:gdLst>
              <a:gd name="connsiteX0" fmla="*/ 369094 w 738188"/>
              <a:gd name="connsiteY0" fmla="*/ 0 h 863600"/>
              <a:gd name="connsiteX1" fmla="*/ 738188 w 738188"/>
              <a:gd name="connsiteY1" fmla="*/ 369094 h 863600"/>
              <a:gd name="connsiteX2" fmla="*/ 575458 w 738188"/>
              <a:gd name="connsiteY2" fmla="*/ 675153 h 863600"/>
              <a:gd name="connsiteX3" fmla="*/ 552259 w 738188"/>
              <a:gd name="connsiteY3" fmla="*/ 687745 h 863600"/>
              <a:gd name="connsiteX4" fmla="*/ 534988 w 738188"/>
              <a:gd name="connsiteY4" fmla="*/ 863600 h 863600"/>
              <a:gd name="connsiteX5" fmla="*/ 384780 w 738188"/>
              <a:gd name="connsiteY5" fmla="*/ 736607 h 863600"/>
              <a:gd name="connsiteX6" fmla="*/ 369094 w 738188"/>
              <a:gd name="connsiteY6" fmla="*/ 738188 h 863600"/>
              <a:gd name="connsiteX7" fmla="*/ 0 w 738188"/>
              <a:gd name="connsiteY7" fmla="*/ 369094 h 863600"/>
              <a:gd name="connsiteX8" fmla="*/ 369094 w 738188"/>
              <a:gd name="connsiteY8" fmla="*/ 0 h 8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188" h="863600">
                <a:moveTo>
                  <a:pt x="369094" y="0"/>
                </a:moveTo>
                <a:cubicBezTo>
                  <a:pt x="572939" y="0"/>
                  <a:pt x="738188" y="165249"/>
                  <a:pt x="738188" y="369094"/>
                </a:cubicBezTo>
                <a:cubicBezTo>
                  <a:pt x="738188" y="496497"/>
                  <a:pt x="673638" y="608824"/>
                  <a:pt x="575458" y="675153"/>
                </a:cubicBezTo>
                <a:lnTo>
                  <a:pt x="552259" y="687745"/>
                </a:lnTo>
                <a:lnTo>
                  <a:pt x="534988" y="863600"/>
                </a:lnTo>
                <a:lnTo>
                  <a:pt x="384780" y="736607"/>
                </a:lnTo>
                <a:lnTo>
                  <a:pt x="369094" y="738188"/>
                </a:lnTo>
                <a:cubicBezTo>
                  <a:pt x="165249" y="738188"/>
                  <a:pt x="0" y="572939"/>
                  <a:pt x="0" y="369094"/>
                </a:cubicBezTo>
                <a:cubicBezTo>
                  <a:pt x="0" y="165249"/>
                  <a:pt x="165249" y="0"/>
                  <a:pt x="369094"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6" name="Freeform 52"/>
          <p:cNvSpPr>
            <a:spLocks noChangeArrowheads="1"/>
          </p:cNvSpPr>
          <p:nvPr/>
        </p:nvSpPr>
        <p:spPr bwMode="auto">
          <a:xfrm>
            <a:off x="2546476" y="2926122"/>
            <a:ext cx="641960" cy="752011"/>
          </a:xfrm>
          <a:custGeom>
            <a:avLst/>
            <a:gdLst>
              <a:gd name="connsiteX0" fmla="*/ 305594 w 611188"/>
              <a:gd name="connsiteY0" fmla="*/ 0 h 715963"/>
              <a:gd name="connsiteX1" fmla="*/ 611188 w 611188"/>
              <a:gd name="connsiteY1" fmla="*/ 305594 h 715963"/>
              <a:gd name="connsiteX2" fmla="*/ 476455 w 611188"/>
              <a:gd name="connsiteY2" fmla="*/ 558997 h 715963"/>
              <a:gd name="connsiteX3" fmla="*/ 455577 w 611188"/>
              <a:gd name="connsiteY3" fmla="*/ 570330 h 715963"/>
              <a:gd name="connsiteX4" fmla="*/ 442913 w 611188"/>
              <a:gd name="connsiteY4" fmla="*/ 715963 h 715963"/>
              <a:gd name="connsiteX5" fmla="*/ 317651 w 611188"/>
              <a:gd name="connsiteY5" fmla="*/ 609973 h 715963"/>
              <a:gd name="connsiteX6" fmla="*/ 305594 w 611188"/>
              <a:gd name="connsiteY6" fmla="*/ 611188 h 715963"/>
              <a:gd name="connsiteX7" fmla="*/ 0 w 611188"/>
              <a:gd name="connsiteY7" fmla="*/ 305594 h 715963"/>
              <a:gd name="connsiteX8" fmla="*/ 305594 w 611188"/>
              <a:gd name="connsiteY8" fmla="*/ 0 h 71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88" h="715963">
                <a:moveTo>
                  <a:pt x="305594" y="0"/>
                </a:moveTo>
                <a:cubicBezTo>
                  <a:pt x="474369" y="0"/>
                  <a:pt x="611188" y="136819"/>
                  <a:pt x="611188" y="305594"/>
                </a:cubicBezTo>
                <a:cubicBezTo>
                  <a:pt x="611188" y="411079"/>
                  <a:pt x="557743" y="504080"/>
                  <a:pt x="476455" y="558997"/>
                </a:cubicBezTo>
                <a:lnTo>
                  <a:pt x="455577" y="570330"/>
                </a:lnTo>
                <a:lnTo>
                  <a:pt x="442913" y="715963"/>
                </a:lnTo>
                <a:lnTo>
                  <a:pt x="317651" y="609973"/>
                </a:lnTo>
                <a:lnTo>
                  <a:pt x="305594" y="611188"/>
                </a:lnTo>
                <a:cubicBezTo>
                  <a:pt x="136819" y="611188"/>
                  <a:pt x="0" y="474369"/>
                  <a:pt x="0" y="305594"/>
                </a:cubicBezTo>
                <a:cubicBezTo>
                  <a:pt x="0" y="136819"/>
                  <a:pt x="136819" y="0"/>
                  <a:pt x="305594"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7" name="Freeform 53"/>
          <p:cNvSpPr>
            <a:spLocks noChangeArrowheads="1"/>
          </p:cNvSpPr>
          <p:nvPr/>
        </p:nvSpPr>
        <p:spPr bwMode="auto">
          <a:xfrm>
            <a:off x="4418998" y="2554286"/>
            <a:ext cx="665305" cy="780357"/>
          </a:xfrm>
          <a:custGeom>
            <a:avLst/>
            <a:gdLst>
              <a:gd name="connsiteX0" fmla="*/ 316707 w 633414"/>
              <a:gd name="connsiteY0" fmla="*/ 0 h 742950"/>
              <a:gd name="connsiteX1" fmla="*/ 633414 w 633414"/>
              <a:gd name="connsiteY1" fmla="*/ 317500 h 742950"/>
              <a:gd name="connsiteX2" fmla="*/ 316707 w 633414"/>
              <a:gd name="connsiteY2" fmla="*/ 635000 h 742950"/>
              <a:gd name="connsiteX3" fmla="*/ 301665 w 633414"/>
              <a:gd name="connsiteY3" fmla="*/ 633480 h 742950"/>
              <a:gd name="connsiteX4" fmla="*/ 173037 w 633414"/>
              <a:gd name="connsiteY4" fmla="*/ 742950 h 742950"/>
              <a:gd name="connsiteX5" fmla="*/ 160467 w 633414"/>
              <a:gd name="connsiteY5" fmla="*/ 592113 h 742950"/>
              <a:gd name="connsiteX6" fmla="*/ 139633 w 633414"/>
              <a:gd name="connsiteY6" fmla="*/ 580776 h 742950"/>
              <a:gd name="connsiteX7" fmla="*/ 0 w 633414"/>
              <a:gd name="connsiteY7" fmla="*/ 317500 h 742950"/>
              <a:gd name="connsiteX8" fmla="*/ 316707 w 633414"/>
              <a:gd name="connsiteY8" fmla="*/ 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414" h="742950">
                <a:moveTo>
                  <a:pt x="316707" y="0"/>
                </a:moveTo>
                <a:cubicBezTo>
                  <a:pt x="491619" y="0"/>
                  <a:pt x="633414" y="142150"/>
                  <a:pt x="633414" y="317500"/>
                </a:cubicBezTo>
                <a:cubicBezTo>
                  <a:pt x="633414" y="492850"/>
                  <a:pt x="491619" y="635000"/>
                  <a:pt x="316707" y="635000"/>
                </a:cubicBezTo>
                <a:lnTo>
                  <a:pt x="301665" y="633480"/>
                </a:lnTo>
                <a:lnTo>
                  <a:pt x="173037" y="742950"/>
                </a:lnTo>
                <a:lnTo>
                  <a:pt x="160467" y="592113"/>
                </a:lnTo>
                <a:lnTo>
                  <a:pt x="139633" y="580776"/>
                </a:lnTo>
                <a:cubicBezTo>
                  <a:pt x="55389" y="523719"/>
                  <a:pt x="0" y="427094"/>
                  <a:pt x="0" y="317500"/>
                </a:cubicBezTo>
                <a:cubicBezTo>
                  <a:pt x="0" y="142150"/>
                  <a:pt x="141795" y="0"/>
                  <a:pt x="316707" y="0"/>
                </a:cubicBezTo>
                <a:close/>
              </a:path>
            </a:pathLst>
          </a:custGeom>
          <a:solidFill>
            <a:schemeClr val="bg1"/>
          </a:solidFill>
          <a:ln>
            <a:noFill/>
          </a:ln>
        </p:spPr>
        <p:txBody>
          <a:bodyPr vert="horz" wrap="square" lIns="91440" tIns="45720" rIns="91440" bIns="45720" numCol="1" anchor="t" anchorCtr="0" compatLnSpc="1">
            <a:noAutofit/>
          </a:bodyPr>
          <a:lstStyle/>
          <a:p>
            <a:endParaRPr lang="en-US"/>
          </a:p>
        </p:txBody>
      </p:sp>
      <p:sp>
        <p:nvSpPr>
          <p:cNvPr id="68" name="Freeform 63"/>
          <p:cNvSpPr/>
          <p:nvPr/>
        </p:nvSpPr>
        <p:spPr bwMode="auto">
          <a:xfrm>
            <a:off x="3391863" y="4533523"/>
            <a:ext cx="615282" cy="276793"/>
          </a:xfrm>
          <a:custGeom>
            <a:avLst/>
            <a:gdLst>
              <a:gd name="T0" fmla="*/ 183 w 369"/>
              <a:gd name="T1" fmla="*/ 166 h 166"/>
              <a:gd name="T2" fmla="*/ 0 w 369"/>
              <a:gd name="T3" fmla="*/ 84 h 166"/>
              <a:gd name="T4" fmla="*/ 188 w 369"/>
              <a:gd name="T5" fmla="*/ 0 h 166"/>
              <a:gd name="T6" fmla="*/ 369 w 369"/>
              <a:gd name="T7" fmla="*/ 81 h 166"/>
              <a:gd name="T8" fmla="*/ 183 w 369"/>
              <a:gd name="T9" fmla="*/ 166 h 166"/>
            </a:gdLst>
            <a:ahLst/>
            <a:cxnLst>
              <a:cxn ang="0">
                <a:pos x="T0" y="T1"/>
              </a:cxn>
              <a:cxn ang="0">
                <a:pos x="T2" y="T3"/>
              </a:cxn>
              <a:cxn ang="0">
                <a:pos x="T4" y="T5"/>
              </a:cxn>
              <a:cxn ang="0">
                <a:pos x="T6" y="T7"/>
              </a:cxn>
              <a:cxn ang="0">
                <a:pos x="T8" y="T9"/>
              </a:cxn>
            </a:cxnLst>
            <a:rect l="0" t="0" r="r" b="b"/>
            <a:pathLst>
              <a:path w="369" h="166">
                <a:moveTo>
                  <a:pt x="183" y="166"/>
                </a:moveTo>
                <a:lnTo>
                  <a:pt x="0" y="84"/>
                </a:lnTo>
                <a:lnTo>
                  <a:pt x="188" y="0"/>
                </a:lnTo>
                <a:lnTo>
                  <a:pt x="369" y="81"/>
                </a:lnTo>
                <a:lnTo>
                  <a:pt x="183" y="166"/>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69" name="Freeform 68"/>
          <p:cNvSpPr/>
          <p:nvPr/>
        </p:nvSpPr>
        <p:spPr bwMode="auto">
          <a:xfrm>
            <a:off x="3513585" y="4755292"/>
            <a:ext cx="356830" cy="266789"/>
          </a:xfrm>
          <a:custGeom>
            <a:avLst/>
            <a:gdLst>
              <a:gd name="T0" fmla="*/ 236 w 236"/>
              <a:gd name="T1" fmla="*/ 0 h 177"/>
              <a:gd name="T2" fmla="*/ 118 w 236"/>
              <a:gd name="T3" fmla="*/ 56 h 177"/>
              <a:gd name="T4" fmla="*/ 0 w 236"/>
              <a:gd name="T5" fmla="*/ 0 h 177"/>
              <a:gd name="T6" fmla="*/ 0 w 236"/>
              <a:gd name="T7" fmla="*/ 136 h 177"/>
              <a:gd name="T8" fmla="*/ 115 w 236"/>
              <a:gd name="T9" fmla="*/ 177 h 177"/>
              <a:gd name="T10" fmla="*/ 115 w 236"/>
              <a:gd name="T11" fmla="*/ 177 h 177"/>
              <a:gd name="T12" fmla="*/ 118 w 236"/>
              <a:gd name="T13" fmla="*/ 177 h 177"/>
              <a:gd name="T14" fmla="*/ 121 w 236"/>
              <a:gd name="T15" fmla="*/ 177 h 177"/>
              <a:gd name="T16" fmla="*/ 121 w 236"/>
              <a:gd name="T17" fmla="*/ 177 h 177"/>
              <a:gd name="T18" fmla="*/ 236 w 236"/>
              <a:gd name="T19" fmla="*/ 136 h 177"/>
              <a:gd name="T20" fmla="*/ 236 w 236"/>
              <a:gd name="T2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6" h="177">
                <a:moveTo>
                  <a:pt x="236" y="0"/>
                </a:moveTo>
                <a:cubicBezTo>
                  <a:pt x="236" y="1"/>
                  <a:pt x="137" y="47"/>
                  <a:pt x="118" y="56"/>
                </a:cubicBezTo>
                <a:cubicBezTo>
                  <a:pt x="99" y="47"/>
                  <a:pt x="0" y="1"/>
                  <a:pt x="0" y="0"/>
                </a:cubicBezTo>
                <a:cubicBezTo>
                  <a:pt x="0" y="136"/>
                  <a:pt x="0" y="136"/>
                  <a:pt x="0" y="136"/>
                </a:cubicBezTo>
                <a:cubicBezTo>
                  <a:pt x="32" y="170"/>
                  <a:pt x="95" y="176"/>
                  <a:pt x="115" y="177"/>
                </a:cubicBezTo>
                <a:cubicBezTo>
                  <a:pt x="115" y="177"/>
                  <a:pt x="115" y="177"/>
                  <a:pt x="115" y="177"/>
                </a:cubicBezTo>
                <a:cubicBezTo>
                  <a:pt x="115" y="177"/>
                  <a:pt x="116" y="177"/>
                  <a:pt x="118" y="177"/>
                </a:cubicBezTo>
                <a:cubicBezTo>
                  <a:pt x="120" y="177"/>
                  <a:pt x="121" y="177"/>
                  <a:pt x="121" y="177"/>
                </a:cubicBezTo>
                <a:cubicBezTo>
                  <a:pt x="121" y="177"/>
                  <a:pt x="121" y="177"/>
                  <a:pt x="121" y="177"/>
                </a:cubicBezTo>
                <a:cubicBezTo>
                  <a:pt x="141" y="176"/>
                  <a:pt x="204" y="170"/>
                  <a:pt x="236" y="136"/>
                </a:cubicBezTo>
                <a:lnTo>
                  <a:pt x="236" y="0"/>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70" name="Freeform 69"/>
          <p:cNvSpPr>
            <a:spLocks noEditPoints="1"/>
          </p:cNvSpPr>
          <p:nvPr/>
        </p:nvSpPr>
        <p:spPr bwMode="auto">
          <a:xfrm>
            <a:off x="4485696" y="4265068"/>
            <a:ext cx="346825" cy="348493"/>
          </a:xfrm>
          <a:custGeom>
            <a:avLst/>
            <a:gdLst>
              <a:gd name="T0" fmla="*/ 147 w 229"/>
              <a:gd name="T1" fmla="*/ 112 h 231"/>
              <a:gd name="T2" fmla="*/ 141 w 229"/>
              <a:gd name="T3" fmla="*/ 98 h 231"/>
              <a:gd name="T4" fmla="*/ 141 w 229"/>
              <a:gd name="T5" fmla="*/ 44 h 231"/>
              <a:gd name="T6" fmla="*/ 147 w 229"/>
              <a:gd name="T7" fmla="*/ 37 h 231"/>
              <a:gd name="T8" fmla="*/ 148 w 229"/>
              <a:gd name="T9" fmla="*/ 37 h 231"/>
              <a:gd name="T10" fmla="*/ 148 w 229"/>
              <a:gd name="T11" fmla="*/ 13 h 231"/>
              <a:gd name="T12" fmla="*/ 147 w 229"/>
              <a:gd name="T13" fmla="*/ 13 h 231"/>
              <a:gd name="T14" fmla="*/ 147 w 229"/>
              <a:gd name="T15" fmla="*/ 12 h 231"/>
              <a:gd name="T16" fmla="*/ 114 w 229"/>
              <a:gd name="T17" fmla="*/ 0 h 231"/>
              <a:gd name="T18" fmla="*/ 81 w 229"/>
              <a:gd name="T19" fmla="*/ 12 h 231"/>
              <a:gd name="T20" fmla="*/ 81 w 229"/>
              <a:gd name="T21" fmla="*/ 13 h 231"/>
              <a:gd name="T22" fmla="*/ 80 w 229"/>
              <a:gd name="T23" fmla="*/ 13 h 231"/>
              <a:gd name="T24" fmla="*/ 80 w 229"/>
              <a:gd name="T25" fmla="*/ 37 h 231"/>
              <a:gd name="T26" fmla="*/ 81 w 229"/>
              <a:gd name="T27" fmla="*/ 37 h 231"/>
              <a:gd name="T28" fmla="*/ 91 w 229"/>
              <a:gd name="T29" fmla="*/ 44 h 231"/>
              <a:gd name="T30" fmla="*/ 91 w 229"/>
              <a:gd name="T31" fmla="*/ 98 h 231"/>
              <a:gd name="T32" fmla="*/ 83 w 229"/>
              <a:gd name="T33" fmla="*/ 112 h 231"/>
              <a:gd name="T34" fmla="*/ 31 w 229"/>
              <a:gd name="T35" fmla="*/ 212 h 231"/>
              <a:gd name="T36" fmla="*/ 115 w 229"/>
              <a:gd name="T37" fmla="*/ 230 h 231"/>
              <a:gd name="T38" fmla="*/ 198 w 229"/>
              <a:gd name="T39" fmla="*/ 212 h 231"/>
              <a:gd name="T40" fmla="*/ 147 w 229"/>
              <a:gd name="T41" fmla="*/ 112 h 231"/>
              <a:gd name="T42" fmla="*/ 145 w 229"/>
              <a:gd name="T43" fmla="*/ 213 h 231"/>
              <a:gd name="T44" fmla="*/ 182 w 229"/>
              <a:gd name="T45" fmla="*/ 187 h 231"/>
              <a:gd name="T46" fmla="*/ 150 w 229"/>
              <a:gd name="T47" fmla="*/ 134 h 231"/>
              <a:gd name="T48" fmla="*/ 193 w 229"/>
              <a:gd name="T49" fmla="*/ 190 h 231"/>
              <a:gd name="T50" fmla="*/ 145 w 229"/>
              <a:gd name="T51"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3"/>
                  <a:pt x="147" y="13"/>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71" name="Freeform 70"/>
          <p:cNvSpPr>
            <a:spLocks noEditPoints="1"/>
          </p:cNvSpPr>
          <p:nvPr/>
        </p:nvSpPr>
        <p:spPr bwMode="auto">
          <a:xfrm>
            <a:off x="4177221" y="3531399"/>
            <a:ext cx="431864" cy="431865"/>
          </a:xfrm>
          <a:custGeom>
            <a:avLst/>
            <a:gdLst>
              <a:gd name="T0" fmla="*/ 143 w 286"/>
              <a:gd name="T1" fmla="*/ 0 h 286"/>
              <a:gd name="T2" fmla="*/ 0 w 286"/>
              <a:gd name="T3" fmla="*/ 143 h 286"/>
              <a:gd name="T4" fmla="*/ 143 w 286"/>
              <a:gd name="T5" fmla="*/ 286 h 286"/>
              <a:gd name="T6" fmla="*/ 286 w 286"/>
              <a:gd name="T7" fmla="*/ 143 h 286"/>
              <a:gd name="T8" fmla="*/ 143 w 286"/>
              <a:gd name="T9" fmla="*/ 0 h 286"/>
              <a:gd name="T10" fmla="*/ 143 w 286"/>
              <a:gd name="T11" fmla="*/ 279 h 286"/>
              <a:gd name="T12" fmla="*/ 7 w 286"/>
              <a:gd name="T13" fmla="*/ 143 h 286"/>
              <a:gd name="T14" fmla="*/ 143 w 286"/>
              <a:gd name="T15" fmla="*/ 6 h 286"/>
              <a:gd name="T16" fmla="*/ 280 w 286"/>
              <a:gd name="T17" fmla="*/ 143 h 286"/>
              <a:gd name="T18" fmla="*/ 143 w 286"/>
              <a:gd name="T19" fmla="*/ 279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286">
                <a:moveTo>
                  <a:pt x="143" y="0"/>
                </a:moveTo>
                <a:cubicBezTo>
                  <a:pt x="64" y="0"/>
                  <a:pt x="0" y="64"/>
                  <a:pt x="0" y="143"/>
                </a:cubicBezTo>
                <a:cubicBezTo>
                  <a:pt x="0" y="222"/>
                  <a:pt x="64" y="286"/>
                  <a:pt x="143" y="286"/>
                </a:cubicBezTo>
                <a:cubicBezTo>
                  <a:pt x="222" y="286"/>
                  <a:pt x="286" y="222"/>
                  <a:pt x="286" y="143"/>
                </a:cubicBezTo>
                <a:cubicBezTo>
                  <a:pt x="286" y="64"/>
                  <a:pt x="222" y="0"/>
                  <a:pt x="143" y="0"/>
                </a:cubicBezTo>
                <a:close/>
                <a:moveTo>
                  <a:pt x="143" y="279"/>
                </a:moveTo>
                <a:cubicBezTo>
                  <a:pt x="68" y="279"/>
                  <a:pt x="7" y="218"/>
                  <a:pt x="7" y="143"/>
                </a:cubicBezTo>
                <a:cubicBezTo>
                  <a:pt x="7" y="67"/>
                  <a:pt x="68" y="6"/>
                  <a:pt x="143" y="6"/>
                </a:cubicBezTo>
                <a:cubicBezTo>
                  <a:pt x="219" y="6"/>
                  <a:pt x="280" y="67"/>
                  <a:pt x="280" y="143"/>
                </a:cubicBezTo>
                <a:cubicBezTo>
                  <a:pt x="280" y="218"/>
                  <a:pt x="219" y="279"/>
                  <a:pt x="143" y="279"/>
                </a:cubicBezTo>
                <a:close/>
              </a:path>
            </a:pathLst>
          </a:custGeom>
          <a:solidFill>
            <a:srgbClr val="78C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2" name="Freeform 71"/>
          <p:cNvSpPr/>
          <p:nvPr/>
        </p:nvSpPr>
        <p:spPr bwMode="auto">
          <a:xfrm>
            <a:off x="4165550" y="3539736"/>
            <a:ext cx="485222" cy="425195"/>
          </a:xfrm>
          <a:custGeom>
            <a:avLst/>
            <a:gdLst>
              <a:gd name="T0" fmla="*/ 93 w 322"/>
              <a:gd name="T1" fmla="*/ 22 h 282"/>
              <a:gd name="T2" fmla="*/ 87 w 322"/>
              <a:gd name="T3" fmla="*/ 33 h 282"/>
              <a:gd name="T4" fmla="*/ 81 w 322"/>
              <a:gd name="T5" fmla="*/ 41 h 282"/>
              <a:gd name="T6" fmla="*/ 76 w 322"/>
              <a:gd name="T7" fmla="*/ 37 h 282"/>
              <a:gd name="T8" fmla="*/ 75 w 322"/>
              <a:gd name="T9" fmla="*/ 46 h 282"/>
              <a:gd name="T10" fmla="*/ 60 w 322"/>
              <a:gd name="T11" fmla="*/ 49 h 282"/>
              <a:gd name="T12" fmla="*/ 51 w 322"/>
              <a:gd name="T13" fmla="*/ 58 h 282"/>
              <a:gd name="T14" fmla="*/ 39 w 322"/>
              <a:gd name="T15" fmla="*/ 76 h 282"/>
              <a:gd name="T16" fmla="*/ 31 w 322"/>
              <a:gd name="T17" fmla="*/ 87 h 282"/>
              <a:gd name="T18" fmla="*/ 38 w 322"/>
              <a:gd name="T19" fmla="*/ 95 h 282"/>
              <a:gd name="T20" fmla="*/ 39 w 322"/>
              <a:gd name="T21" fmla="*/ 99 h 282"/>
              <a:gd name="T22" fmla="*/ 32 w 322"/>
              <a:gd name="T23" fmla="*/ 93 h 282"/>
              <a:gd name="T24" fmla="*/ 27 w 322"/>
              <a:gd name="T25" fmla="*/ 85 h 282"/>
              <a:gd name="T26" fmla="*/ 24 w 322"/>
              <a:gd name="T27" fmla="*/ 97 h 282"/>
              <a:gd name="T28" fmla="*/ 25 w 322"/>
              <a:gd name="T29" fmla="*/ 118 h 282"/>
              <a:gd name="T30" fmla="*/ 35 w 322"/>
              <a:gd name="T31" fmla="*/ 113 h 282"/>
              <a:gd name="T32" fmla="*/ 46 w 322"/>
              <a:gd name="T33" fmla="*/ 125 h 282"/>
              <a:gd name="T34" fmla="*/ 59 w 322"/>
              <a:gd name="T35" fmla="*/ 138 h 282"/>
              <a:gd name="T36" fmla="*/ 71 w 322"/>
              <a:gd name="T37" fmla="*/ 149 h 282"/>
              <a:gd name="T38" fmla="*/ 87 w 322"/>
              <a:gd name="T39" fmla="*/ 166 h 282"/>
              <a:gd name="T40" fmla="*/ 82 w 322"/>
              <a:gd name="T41" fmla="*/ 190 h 282"/>
              <a:gd name="T42" fmla="*/ 69 w 322"/>
              <a:gd name="T43" fmla="*/ 219 h 282"/>
              <a:gd name="T44" fmla="*/ 74 w 322"/>
              <a:gd name="T45" fmla="*/ 240 h 282"/>
              <a:gd name="T46" fmla="*/ 66 w 322"/>
              <a:gd name="T47" fmla="*/ 241 h 282"/>
              <a:gd name="T48" fmla="*/ 46 w 322"/>
              <a:gd name="T49" fmla="*/ 209 h 282"/>
              <a:gd name="T50" fmla="*/ 24 w 322"/>
              <a:gd name="T51" fmla="*/ 159 h 282"/>
              <a:gd name="T52" fmla="*/ 17 w 322"/>
              <a:gd name="T53" fmla="*/ 123 h 282"/>
              <a:gd name="T54" fmla="*/ 104 w 322"/>
              <a:gd name="T55" fmla="*/ 259 h 282"/>
              <a:gd name="T56" fmla="*/ 127 w 322"/>
              <a:gd name="T57" fmla="*/ 255 h 282"/>
              <a:gd name="T58" fmla="*/ 156 w 322"/>
              <a:gd name="T59" fmla="*/ 252 h 282"/>
              <a:gd name="T60" fmla="*/ 154 w 322"/>
              <a:gd name="T61" fmla="*/ 264 h 282"/>
              <a:gd name="T62" fmla="*/ 171 w 322"/>
              <a:gd name="T63" fmla="*/ 263 h 282"/>
              <a:gd name="T64" fmla="*/ 196 w 322"/>
              <a:gd name="T65" fmla="*/ 260 h 282"/>
              <a:gd name="T66" fmla="*/ 194 w 322"/>
              <a:gd name="T67" fmla="*/ 4 h 282"/>
              <a:gd name="T68" fmla="*/ 278 w 322"/>
              <a:gd name="T69" fmla="*/ 91 h 282"/>
              <a:gd name="T70" fmla="*/ 267 w 322"/>
              <a:gd name="T71" fmla="*/ 82 h 282"/>
              <a:gd name="T72" fmla="*/ 256 w 322"/>
              <a:gd name="T73" fmla="*/ 105 h 282"/>
              <a:gd name="T74" fmla="*/ 240 w 322"/>
              <a:gd name="T75" fmla="*/ 84 h 282"/>
              <a:gd name="T76" fmla="*/ 247 w 322"/>
              <a:gd name="T77" fmla="*/ 106 h 282"/>
              <a:gd name="T78" fmla="*/ 263 w 322"/>
              <a:gd name="T79" fmla="*/ 112 h 282"/>
              <a:gd name="T80" fmla="*/ 256 w 322"/>
              <a:gd name="T81" fmla="*/ 142 h 282"/>
              <a:gd name="T82" fmla="*/ 248 w 322"/>
              <a:gd name="T83" fmla="*/ 173 h 282"/>
              <a:gd name="T84" fmla="*/ 238 w 322"/>
              <a:gd name="T85" fmla="*/ 194 h 282"/>
              <a:gd name="T86" fmla="*/ 208 w 322"/>
              <a:gd name="T87" fmla="*/ 218 h 282"/>
              <a:gd name="T88" fmla="*/ 200 w 322"/>
              <a:gd name="T89" fmla="*/ 197 h 282"/>
              <a:gd name="T90" fmla="*/ 201 w 322"/>
              <a:gd name="T91" fmla="*/ 171 h 282"/>
              <a:gd name="T92" fmla="*/ 191 w 322"/>
              <a:gd name="T93" fmla="*/ 143 h 282"/>
              <a:gd name="T94" fmla="*/ 177 w 322"/>
              <a:gd name="T95" fmla="*/ 127 h 282"/>
              <a:gd name="T96" fmla="*/ 140 w 322"/>
              <a:gd name="T97" fmla="*/ 128 h 282"/>
              <a:gd name="T98" fmla="*/ 127 w 322"/>
              <a:gd name="T99" fmla="*/ 108 h 282"/>
              <a:gd name="T100" fmla="*/ 142 w 322"/>
              <a:gd name="T101" fmla="*/ 70 h 282"/>
              <a:gd name="T102" fmla="*/ 168 w 322"/>
              <a:gd name="T103" fmla="*/ 59 h 282"/>
              <a:gd name="T104" fmla="*/ 185 w 322"/>
              <a:gd name="T105" fmla="*/ 66 h 282"/>
              <a:gd name="T106" fmla="*/ 207 w 322"/>
              <a:gd name="T107" fmla="*/ 66 h 282"/>
              <a:gd name="T108" fmla="*/ 229 w 322"/>
              <a:gd name="T109" fmla="*/ 62 h 282"/>
              <a:gd name="T110" fmla="*/ 208 w 322"/>
              <a:gd name="T111" fmla="*/ 53 h 282"/>
              <a:gd name="T112" fmla="*/ 207 w 322"/>
              <a:gd name="T113" fmla="*/ 46 h 282"/>
              <a:gd name="T114" fmla="*/ 180 w 322"/>
              <a:gd name="T115" fmla="*/ 46 h 282"/>
              <a:gd name="T116" fmla="*/ 157 w 322"/>
              <a:gd name="T117" fmla="*/ 53 h 282"/>
              <a:gd name="T118" fmla="*/ 152 w 322"/>
              <a:gd name="T119" fmla="*/ 30 h 282"/>
              <a:gd name="T120" fmla="*/ 136 w 322"/>
              <a:gd name="T121" fmla="*/ 16 h 282"/>
              <a:gd name="T122" fmla="*/ 154 w 322"/>
              <a:gd name="T123" fmla="*/ 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2" h="282">
                <a:moveTo>
                  <a:pt x="131" y="1"/>
                </a:moveTo>
                <a:cubicBezTo>
                  <a:pt x="131" y="1"/>
                  <a:pt x="83" y="7"/>
                  <a:pt x="50" y="45"/>
                </a:cubicBezTo>
                <a:cubicBezTo>
                  <a:pt x="50" y="45"/>
                  <a:pt x="75" y="19"/>
                  <a:pt x="91" y="19"/>
                </a:cubicBezTo>
                <a:cubicBezTo>
                  <a:pt x="94" y="20"/>
                  <a:pt x="94" y="20"/>
                  <a:pt x="94" y="20"/>
                </a:cubicBezTo>
                <a:cubicBezTo>
                  <a:pt x="94" y="20"/>
                  <a:pt x="94" y="22"/>
                  <a:pt x="93" y="22"/>
                </a:cubicBezTo>
                <a:cubicBezTo>
                  <a:pt x="93" y="23"/>
                  <a:pt x="91" y="25"/>
                  <a:pt x="91" y="26"/>
                </a:cubicBezTo>
                <a:cubicBezTo>
                  <a:pt x="91" y="27"/>
                  <a:pt x="91" y="29"/>
                  <a:pt x="91" y="29"/>
                </a:cubicBezTo>
                <a:cubicBezTo>
                  <a:pt x="90" y="30"/>
                  <a:pt x="90" y="30"/>
                  <a:pt x="90" y="30"/>
                </a:cubicBezTo>
                <a:cubicBezTo>
                  <a:pt x="90" y="30"/>
                  <a:pt x="88" y="31"/>
                  <a:pt x="88" y="31"/>
                </a:cubicBezTo>
                <a:cubicBezTo>
                  <a:pt x="88" y="32"/>
                  <a:pt x="87" y="32"/>
                  <a:pt x="87" y="33"/>
                </a:cubicBezTo>
                <a:cubicBezTo>
                  <a:pt x="87" y="34"/>
                  <a:pt x="87" y="36"/>
                  <a:pt x="87" y="36"/>
                </a:cubicBezTo>
                <a:cubicBezTo>
                  <a:pt x="88" y="39"/>
                  <a:pt x="88" y="39"/>
                  <a:pt x="88" y="39"/>
                </a:cubicBezTo>
                <a:cubicBezTo>
                  <a:pt x="87" y="40"/>
                  <a:pt x="87" y="40"/>
                  <a:pt x="87" y="40"/>
                </a:cubicBezTo>
                <a:cubicBezTo>
                  <a:pt x="85" y="41"/>
                  <a:pt x="85" y="41"/>
                  <a:pt x="85" y="41"/>
                </a:cubicBezTo>
                <a:cubicBezTo>
                  <a:pt x="85" y="41"/>
                  <a:pt x="82" y="42"/>
                  <a:pt x="81" y="41"/>
                </a:cubicBezTo>
                <a:cubicBezTo>
                  <a:pt x="80" y="41"/>
                  <a:pt x="80" y="39"/>
                  <a:pt x="80" y="39"/>
                </a:cubicBezTo>
                <a:cubicBezTo>
                  <a:pt x="83" y="37"/>
                  <a:pt x="83" y="37"/>
                  <a:pt x="83" y="37"/>
                </a:cubicBezTo>
                <a:cubicBezTo>
                  <a:pt x="83" y="37"/>
                  <a:pt x="83" y="37"/>
                  <a:pt x="82" y="36"/>
                </a:cubicBezTo>
                <a:cubicBezTo>
                  <a:pt x="81" y="36"/>
                  <a:pt x="82" y="34"/>
                  <a:pt x="80" y="34"/>
                </a:cubicBezTo>
                <a:cubicBezTo>
                  <a:pt x="79" y="35"/>
                  <a:pt x="76" y="37"/>
                  <a:pt x="76" y="37"/>
                </a:cubicBezTo>
                <a:cubicBezTo>
                  <a:pt x="74" y="38"/>
                  <a:pt x="74" y="38"/>
                  <a:pt x="74" y="38"/>
                </a:cubicBezTo>
                <a:cubicBezTo>
                  <a:pt x="74" y="38"/>
                  <a:pt x="73" y="41"/>
                  <a:pt x="73" y="41"/>
                </a:cubicBezTo>
                <a:cubicBezTo>
                  <a:pt x="74" y="41"/>
                  <a:pt x="75" y="42"/>
                  <a:pt x="75" y="42"/>
                </a:cubicBezTo>
                <a:cubicBezTo>
                  <a:pt x="75" y="42"/>
                  <a:pt x="75" y="43"/>
                  <a:pt x="75" y="44"/>
                </a:cubicBezTo>
                <a:cubicBezTo>
                  <a:pt x="75" y="45"/>
                  <a:pt x="75" y="46"/>
                  <a:pt x="75" y="46"/>
                </a:cubicBezTo>
                <a:cubicBezTo>
                  <a:pt x="75" y="46"/>
                  <a:pt x="74" y="47"/>
                  <a:pt x="72" y="47"/>
                </a:cubicBezTo>
                <a:cubicBezTo>
                  <a:pt x="71" y="46"/>
                  <a:pt x="69" y="46"/>
                  <a:pt x="68" y="46"/>
                </a:cubicBezTo>
                <a:cubicBezTo>
                  <a:pt x="67" y="45"/>
                  <a:pt x="66" y="45"/>
                  <a:pt x="65" y="45"/>
                </a:cubicBezTo>
                <a:cubicBezTo>
                  <a:pt x="64" y="46"/>
                  <a:pt x="64" y="46"/>
                  <a:pt x="64" y="46"/>
                </a:cubicBezTo>
                <a:cubicBezTo>
                  <a:pt x="64" y="47"/>
                  <a:pt x="60" y="49"/>
                  <a:pt x="60" y="49"/>
                </a:cubicBezTo>
                <a:cubicBezTo>
                  <a:pt x="60" y="49"/>
                  <a:pt x="59" y="49"/>
                  <a:pt x="59" y="50"/>
                </a:cubicBezTo>
                <a:cubicBezTo>
                  <a:pt x="59" y="51"/>
                  <a:pt x="58" y="53"/>
                  <a:pt x="58" y="53"/>
                </a:cubicBezTo>
                <a:cubicBezTo>
                  <a:pt x="58" y="53"/>
                  <a:pt x="57" y="54"/>
                  <a:pt x="55" y="55"/>
                </a:cubicBezTo>
                <a:cubicBezTo>
                  <a:pt x="53" y="55"/>
                  <a:pt x="52" y="56"/>
                  <a:pt x="52" y="56"/>
                </a:cubicBezTo>
                <a:cubicBezTo>
                  <a:pt x="51" y="58"/>
                  <a:pt x="51" y="58"/>
                  <a:pt x="51" y="58"/>
                </a:cubicBezTo>
                <a:cubicBezTo>
                  <a:pt x="51" y="58"/>
                  <a:pt x="49" y="60"/>
                  <a:pt x="48" y="61"/>
                </a:cubicBezTo>
                <a:cubicBezTo>
                  <a:pt x="47" y="62"/>
                  <a:pt x="44" y="65"/>
                  <a:pt x="43" y="65"/>
                </a:cubicBezTo>
                <a:cubicBezTo>
                  <a:pt x="43" y="65"/>
                  <a:pt x="41" y="67"/>
                  <a:pt x="41" y="68"/>
                </a:cubicBezTo>
                <a:cubicBezTo>
                  <a:pt x="40" y="69"/>
                  <a:pt x="41" y="71"/>
                  <a:pt x="40" y="72"/>
                </a:cubicBezTo>
                <a:cubicBezTo>
                  <a:pt x="40" y="73"/>
                  <a:pt x="39" y="74"/>
                  <a:pt x="39" y="76"/>
                </a:cubicBezTo>
                <a:cubicBezTo>
                  <a:pt x="39" y="77"/>
                  <a:pt x="38" y="79"/>
                  <a:pt x="37" y="79"/>
                </a:cubicBezTo>
                <a:cubicBezTo>
                  <a:pt x="36" y="80"/>
                  <a:pt x="35" y="81"/>
                  <a:pt x="35" y="81"/>
                </a:cubicBezTo>
                <a:cubicBezTo>
                  <a:pt x="34" y="81"/>
                  <a:pt x="32" y="82"/>
                  <a:pt x="31" y="83"/>
                </a:cubicBezTo>
                <a:cubicBezTo>
                  <a:pt x="30" y="83"/>
                  <a:pt x="29" y="85"/>
                  <a:pt x="29" y="85"/>
                </a:cubicBezTo>
                <a:cubicBezTo>
                  <a:pt x="29" y="86"/>
                  <a:pt x="31" y="87"/>
                  <a:pt x="31" y="87"/>
                </a:cubicBezTo>
                <a:cubicBezTo>
                  <a:pt x="32" y="87"/>
                  <a:pt x="33" y="88"/>
                  <a:pt x="33" y="88"/>
                </a:cubicBezTo>
                <a:cubicBezTo>
                  <a:pt x="33" y="88"/>
                  <a:pt x="33" y="90"/>
                  <a:pt x="33" y="91"/>
                </a:cubicBezTo>
                <a:cubicBezTo>
                  <a:pt x="33" y="91"/>
                  <a:pt x="32" y="94"/>
                  <a:pt x="33" y="94"/>
                </a:cubicBezTo>
                <a:cubicBezTo>
                  <a:pt x="34" y="94"/>
                  <a:pt x="36" y="94"/>
                  <a:pt x="36" y="94"/>
                </a:cubicBezTo>
                <a:cubicBezTo>
                  <a:pt x="38" y="95"/>
                  <a:pt x="38" y="95"/>
                  <a:pt x="38" y="95"/>
                </a:cubicBezTo>
                <a:cubicBezTo>
                  <a:pt x="41" y="96"/>
                  <a:pt x="41" y="96"/>
                  <a:pt x="41" y="96"/>
                </a:cubicBezTo>
                <a:cubicBezTo>
                  <a:pt x="42" y="97"/>
                  <a:pt x="42" y="97"/>
                  <a:pt x="42" y="97"/>
                </a:cubicBezTo>
                <a:cubicBezTo>
                  <a:pt x="42" y="97"/>
                  <a:pt x="42" y="99"/>
                  <a:pt x="41" y="99"/>
                </a:cubicBezTo>
                <a:cubicBezTo>
                  <a:pt x="41" y="100"/>
                  <a:pt x="40" y="101"/>
                  <a:pt x="40" y="101"/>
                </a:cubicBezTo>
                <a:cubicBezTo>
                  <a:pt x="39" y="100"/>
                  <a:pt x="39" y="100"/>
                  <a:pt x="39" y="99"/>
                </a:cubicBezTo>
                <a:cubicBezTo>
                  <a:pt x="38" y="98"/>
                  <a:pt x="39" y="98"/>
                  <a:pt x="37" y="97"/>
                </a:cubicBezTo>
                <a:cubicBezTo>
                  <a:pt x="36" y="97"/>
                  <a:pt x="35" y="98"/>
                  <a:pt x="35" y="98"/>
                </a:cubicBezTo>
                <a:cubicBezTo>
                  <a:pt x="34" y="97"/>
                  <a:pt x="33" y="97"/>
                  <a:pt x="33" y="97"/>
                </a:cubicBezTo>
                <a:cubicBezTo>
                  <a:pt x="32" y="96"/>
                  <a:pt x="32" y="97"/>
                  <a:pt x="32" y="96"/>
                </a:cubicBezTo>
                <a:cubicBezTo>
                  <a:pt x="32" y="94"/>
                  <a:pt x="33" y="94"/>
                  <a:pt x="32" y="93"/>
                </a:cubicBezTo>
                <a:cubicBezTo>
                  <a:pt x="32" y="92"/>
                  <a:pt x="31" y="91"/>
                  <a:pt x="30" y="91"/>
                </a:cubicBezTo>
                <a:cubicBezTo>
                  <a:pt x="30" y="91"/>
                  <a:pt x="31" y="92"/>
                  <a:pt x="30" y="91"/>
                </a:cubicBezTo>
                <a:cubicBezTo>
                  <a:pt x="29" y="90"/>
                  <a:pt x="28" y="89"/>
                  <a:pt x="27" y="89"/>
                </a:cubicBezTo>
                <a:cubicBezTo>
                  <a:pt x="27" y="89"/>
                  <a:pt x="26" y="90"/>
                  <a:pt x="26" y="89"/>
                </a:cubicBezTo>
                <a:cubicBezTo>
                  <a:pt x="26" y="88"/>
                  <a:pt x="27" y="86"/>
                  <a:pt x="27" y="85"/>
                </a:cubicBezTo>
                <a:cubicBezTo>
                  <a:pt x="27" y="85"/>
                  <a:pt x="27" y="83"/>
                  <a:pt x="27" y="83"/>
                </a:cubicBezTo>
                <a:cubicBezTo>
                  <a:pt x="27" y="82"/>
                  <a:pt x="28" y="78"/>
                  <a:pt x="28" y="78"/>
                </a:cubicBezTo>
                <a:cubicBezTo>
                  <a:pt x="28" y="78"/>
                  <a:pt x="24" y="87"/>
                  <a:pt x="22" y="93"/>
                </a:cubicBezTo>
                <a:cubicBezTo>
                  <a:pt x="22" y="93"/>
                  <a:pt x="24" y="93"/>
                  <a:pt x="24" y="94"/>
                </a:cubicBezTo>
                <a:cubicBezTo>
                  <a:pt x="24" y="95"/>
                  <a:pt x="24" y="96"/>
                  <a:pt x="24" y="97"/>
                </a:cubicBezTo>
                <a:cubicBezTo>
                  <a:pt x="24" y="98"/>
                  <a:pt x="24" y="98"/>
                  <a:pt x="24" y="102"/>
                </a:cubicBezTo>
                <a:cubicBezTo>
                  <a:pt x="24" y="105"/>
                  <a:pt x="25" y="106"/>
                  <a:pt x="24" y="107"/>
                </a:cubicBezTo>
                <a:cubicBezTo>
                  <a:pt x="24" y="108"/>
                  <a:pt x="23" y="110"/>
                  <a:pt x="23" y="111"/>
                </a:cubicBezTo>
                <a:cubicBezTo>
                  <a:pt x="23" y="112"/>
                  <a:pt x="24" y="116"/>
                  <a:pt x="24" y="116"/>
                </a:cubicBezTo>
                <a:cubicBezTo>
                  <a:pt x="25" y="117"/>
                  <a:pt x="25" y="117"/>
                  <a:pt x="25" y="118"/>
                </a:cubicBezTo>
                <a:cubicBezTo>
                  <a:pt x="26" y="119"/>
                  <a:pt x="24" y="121"/>
                  <a:pt x="26" y="119"/>
                </a:cubicBezTo>
                <a:cubicBezTo>
                  <a:pt x="28" y="116"/>
                  <a:pt x="28" y="115"/>
                  <a:pt x="28" y="115"/>
                </a:cubicBezTo>
                <a:cubicBezTo>
                  <a:pt x="29" y="114"/>
                  <a:pt x="29" y="114"/>
                  <a:pt x="29" y="114"/>
                </a:cubicBezTo>
                <a:cubicBezTo>
                  <a:pt x="29" y="114"/>
                  <a:pt x="29" y="112"/>
                  <a:pt x="32" y="112"/>
                </a:cubicBezTo>
                <a:cubicBezTo>
                  <a:pt x="34" y="113"/>
                  <a:pt x="34" y="112"/>
                  <a:pt x="35" y="113"/>
                </a:cubicBezTo>
                <a:cubicBezTo>
                  <a:pt x="35" y="114"/>
                  <a:pt x="34" y="116"/>
                  <a:pt x="35" y="116"/>
                </a:cubicBezTo>
                <a:cubicBezTo>
                  <a:pt x="36" y="117"/>
                  <a:pt x="39" y="115"/>
                  <a:pt x="40" y="115"/>
                </a:cubicBezTo>
                <a:cubicBezTo>
                  <a:pt x="41" y="116"/>
                  <a:pt x="42" y="116"/>
                  <a:pt x="43" y="117"/>
                </a:cubicBezTo>
                <a:cubicBezTo>
                  <a:pt x="43" y="119"/>
                  <a:pt x="44" y="121"/>
                  <a:pt x="45" y="121"/>
                </a:cubicBezTo>
                <a:cubicBezTo>
                  <a:pt x="45" y="122"/>
                  <a:pt x="45" y="124"/>
                  <a:pt x="46" y="125"/>
                </a:cubicBezTo>
                <a:cubicBezTo>
                  <a:pt x="46" y="126"/>
                  <a:pt x="49" y="127"/>
                  <a:pt x="50" y="127"/>
                </a:cubicBezTo>
                <a:cubicBezTo>
                  <a:pt x="50" y="127"/>
                  <a:pt x="54" y="128"/>
                  <a:pt x="54" y="128"/>
                </a:cubicBezTo>
                <a:cubicBezTo>
                  <a:pt x="55" y="129"/>
                  <a:pt x="54" y="130"/>
                  <a:pt x="56" y="131"/>
                </a:cubicBezTo>
                <a:cubicBezTo>
                  <a:pt x="58" y="131"/>
                  <a:pt x="58" y="135"/>
                  <a:pt x="58" y="135"/>
                </a:cubicBezTo>
                <a:cubicBezTo>
                  <a:pt x="58" y="135"/>
                  <a:pt x="59" y="138"/>
                  <a:pt x="59" y="138"/>
                </a:cubicBezTo>
                <a:cubicBezTo>
                  <a:pt x="58" y="139"/>
                  <a:pt x="58" y="141"/>
                  <a:pt x="59" y="141"/>
                </a:cubicBezTo>
                <a:cubicBezTo>
                  <a:pt x="61" y="141"/>
                  <a:pt x="63" y="142"/>
                  <a:pt x="63" y="142"/>
                </a:cubicBezTo>
                <a:cubicBezTo>
                  <a:pt x="63" y="142"/>
                  <a:pt x="62" y="144"/>
                  <a:pt x="64" y="145"/>
                </a:cubicBezTo>
                <a:cubicBezTo>
                  <a:pt x="67" y="146"/>
                  <a:pt x="69" y="147"/>
                  <a:pt x="70" y="147"/>
                </a:cubicBezTo>
                <a:cubicBezTo>
                  <a:pt x="70" y="147"/>
                  <a:pt x="68" y="149"/>
                  <a:pt x="71" y="149"/>
                </a:cubicBezTo>
                <a:cubicBezTo>
                  <a:pt x="74" y="149"/>
                  <a:pt x="76" y="149"/>
                  <a:pt x="78" y="150"/>
                </a:cubicBezTo>
                <a:cubicBezTo>
                  <a:pt x="79" y="151"/>
                  <a:pt x="78" y="152"/>
                  <a:pt x="82" y="154"/>
                </a:cubicBezTo>
                <a:cubicBezTo>
                  <a:pt x="85" y="156"/>
                  <a:pt x="86" y="157"/>
                  <a:pt x="87" y="157"/>
                </a:cubicBezTo>
                <a:cubicBezTo>
                  <a:pt x="88" y="158"/>
                  <a:pt x="90" y="157"/>
                  <a:pt x="89" y="160"/>
                </a:cubicBezTo>
                <a:cubicBezTo>
                  <a:pt x="89" y="163"/>
                  <a:pt x="88" y="165"/>
                  <a:pt x="87" y="166"/>
                </a:cubicBezTo>
                <a:cubicBezTo>
                  <a:pt x="86" y="167"/>
                  <a:pt x="84" y="170"/>
                  <a:pt x="83" y="171"/>
                </a:cubicBezTo>
                <a:cubicBezTo>
                  <a:pt x="82" y="172"/>
                  <a:pt x="81" y="174"/>
                  <a:pt x="82" y="176"/>
                </a:cubicBezTo>
                <a:cubicBezTo>
                  <a:pt x="83" y="178"/>
                  <a:pt x="84" y="180"/>
                  <a:pt x="84" y="181"/>
                </a:cubicBezTo>
                <a:cubicBezTo>
                  <a:pt x="84" y="182"/>
                  <a:pt x="85" y="185"/>
                  <a:pt x="84" y="187"/>
                </a:cubicBezTo>
                <a:cubicBezTo>
                  <a:pt x="83" y="188"/>
                  <a:pt x="82" y="190"/>
                  <a:pt x="82" y="190"/>
                </a:cubicBezTo>
                <a:cubicBezTo>
                  <a:pt x="82" y="190"/>
                  <a:pt x="84" y="192"/>
                  <a:pt x="83" y="194"/>
                </a:cubicBezTo>
                <a:cubicBezTo>
                  <a:pt x="81" y="196"/>
                  <a:pt x="78" y="198"/>
                  <a:pt x="77" y="198"/>
                </a:cubicBezTo>
                <a:cubicBezTo>
                  <a:pt x="76" y="199"/>
                  <a:pt x="73" y="201"/>
                  <a:pt x="73" y="201"/>
                </a:cubicBezTo>
                <a:cubicBezTo>
                  <a:pt x="73" y="201"/>
                  <a:pt x="73" y="207"/>
                  <a:pt x="73" y="208"/>
                </a:cubicBezTo>
                <a:cubicBezTo>
                  <a:pt x="73" y="209"/>
                  <a:pt x="68" y="217"/>
                  <a:pt x="69" y="219"/>
                </a:cubicBezTo>
                <a:cubicBezTo>
                  <a:pt x="71" y="221"/>
                  <a:pt x="71" y="224"/>
                  <a:pt x="71" y="225"/>
                </a:cubicBezTo>
                <a:cubicBezTo>
                  <a:pt x="71" y="226"/>
                  <a:pt x="70" y="226"/>
                  <a:pt x="69" y="227"/>
                </a:cubicBezTo>
                <a:cubicBezTo>
                  <a:pt x="69" y="228"/>
                  <a:pt x="66" y="227"/>
                  <a:pt x="68" y="230"/>
                </a:cubicBezTo>
                <a:cubicBezTo>
                  <a:pt x="70" y="233"/>
                  <a:pt x="71" y="234"/>
                  <a:pt x="72" y="236"/>
                </a:cubicBezTo>
                <a:cubicBezTo>
                  <a:pt x="73" y="238"/>
                  <a:pt x="72" y="238"/>
                  <a:pt x="74" y="240"/>
                </a:cubicBezTo>
                <a:cubicBezTo>
                  <a:pt x="75" y="242"/>
                  <a:pt x="76" y="243"/>
                  <a:pt x="77" y="245"/>
                </a:cubicBezTo>
                <a:cubicBezTo>
                  <a:pt x="79" y="246"/>
                  <a:pt x="80" y="247"/>
                  <a:pt x="80" y="248"/>
                </a:cubicBezTo>
                <a:cubicBezTo>
                  <a:pt x="80" y="250"/>
                  <a:pt x="84" y="254"/>
                  <a:pt x="80" y="251"/>
                </a:cubicBezTo>
                <a:cubicBezTo>
                  <a:pt x="76" y="248"/>
                  <a:pt x="79" y="251"/>
                  <a:pt x="74" y="247"/>
                </a:cubicBezTo>
                <a:cubicBezTo>
                  <a:pt x="69" y="242"/>
                  <a:pt x="68" y="244"/>
                  <a:pt x="66" y="241"/>
                </a:cubicBezTo>
                <a:cubicBezTo>
                  <a:pt x="64" y="239"/>
                  <a:pt x="67" y="248"/>
                  <a:pt x="63" y="237"/>
                </a:cubicBezTo>
                <a:cubicBezTo>
                  <a:pt x="59" y="226"/>
                  <a:pt x="57" y="227"/>
                  <a:pt x="56" y="225"/>
                </a:cubicBezTo>
                <a:cubicBezTo>
                  <a:pt x="55" y="223"/>
                  <a:pt x="56" y="225"/>
                  <a:pt x="53" y="220"/>
                </a:cubicBezTo>
                <a:cubicBezTo>
                  <a:pt x="50" y="214"/>
                  <a:pt x="53" y="218"/>
                  <a:pt x="50" y="214"/>
                </a:cubicBezTo>
                <a:cubicBezTo>
                  <a:pt x="47" y="211"/>
                  <a:pt x="47" y="216"/>
                  <a:pt x="46" y="209"/>
                </a:cubicBezTo>
                <a:cubicBezTo>
                  <a:pt x="45" y="203"/>
                  <a:pt x="44" y="207"/>
                  <a:pt x="43" y="200"/>
                </a:cubicBezTo>
                <a:cubicBezTo>
                  <a:pt x="41" y="193"/>
                  <a:pt x="44" y="192"/>
                  <a:pt x="40" y="189"/>
                </a:cubicBezTo>
                <a:cubicBezTo>
                  <a:pt x="36" y="186"/>
                  <a:pt x="36" y="187"/>
                  <a:pt x="35" y="185"/>
                </a:cubicBezTo>
                <a:cubicBezTo>
                  <a:pt x="34" y="182"/>
                  <a:pt x="35" y="185"/>
                  <a:pt x="32" y="179"/>
                </a:cubicBezTo>
                <a:cubicBezTo>
                  <a:pt x="28" y="172"/>
                  <a:pt x="24" y="170"/>
                  <a:pt x="24" y="159"/>
                </a:cubicBezTo>
                <a:cubicBezTo>
                  <a:pt x="24" y="149"/>
                  <a:pt x="24" y="147"/>
                  <a:pt x="24" y="147"/>
                </a:cubicBezTo>
                <a:cubicBezTo>
                  <a:pt x="24" y="147"/>
                  <a:pt x="19" y="143"/>
                  <a:pt x="20" y="137"/>
                </a:cubicBezTo>
                <a:cubicBezTo>
                  <a:pt x="22" y="131"/>
                  <a:pt x="23" y="133"/>
                  <a:pt x="22" y="131"/>
                </a:cubicBezTo>
                <a:cubicBezTo>
                  <a:pt x="22" y="129"/>
                  <a:pt x="21" y="129"/>
                  <a:pt x="19" y="127"/>
                </a:cubicBezTo>
                <a:cubicBezTo>
                  <a:pt x="17" y="124"/>
                  <a:pt x="17" y="125"/>
                  <a:pt x="17" y="123"/>
                </a:cubicBezTo>
                <a:cubicBezTo>
                  <a:pt x="16" y="122"/>
                  <a:pt x="16" y="118"/>
                  <a:pt x="16" y="118"/>
                </a:cubicBezTo>
                <a:cubicBezTo>
                  <a:pt x="14" y="119"/>
                  <a:pt x="14" y="119"/>
                  <a:pt x="14" y="119"/>
                </a:cubicBezTo>
                <a:cubicBezTo>
                  <a:pt x="14" y="119"/>
                  <a:pt x="0" y="258"/>
                  <a:pt x="138" y="278"/>
                </a:cubicBezTo>
                <a:cubicBezTo>
                  <a:pt x="138" y="278"/>
                  <a:pt x="106" y="271"/>
                  <a:pt x="104" y="265"/>
                </a:cubicBezTo>
                <a:cubicBezTo>
                  <a:pt x="104" y="265"/>
                  <a:pt x="103" y="259"/>
                  <a:pt x="104" y="259"/>
                </a:cubicBezTo>
                <a:cubicBezTo>
                  <a:pt x="106" y="259"/>
                  <a:pt x="108" y="260"/>
                  <a:pt x="110" y="258"/>
                </a:cubicBezTo>
                <a:cubicBezTo>
                  <a:pt x="112" y="257"/>
                  <a:pt x="114" y="255"/>
                  <a:pt x="114" y="255"/>
                </a:cubicBezTo>
                <a:cubicBezTo>
                  <a:pt x="114" y="257"/>
                  <a:pt x="114" y="257"/>
                  <a:pt x="114" y="257"/>
                </a:cubicBezTo>
                <a:cubicBezTo>
                  <a:pt x="114" y="257"/>
                  <a:pt x="112" y="258"/>
                  <a:pt x="118" y="257"/>
                </a:cubicBezTo>
                <a:cubicBezTo>
                  <a:pt x="125" y="256"/>
                  <a:pt x="125" y="256"/>
                  <a:pt x="127" y="255"/>
                </a:cubicBezTo>
                <a:cubicBezTo>
                  <a:pt x="129" y="254"/>
                  <a:pt x="132" y="249"/>
                  <a:pt x="133" y="252"/>
                </a:cubicBezTo>
                <a:cubicBezTo>
                  <a:pt x="135" y="255"/>
                  <a:pt x="132" y="254"/>
                  <a:pt x="135" y="255"/>
                </a:cubicBezTo>
                <a:cubicBezTo>
                  <a:pt x="137" y="257"/>
                  <a:pt x="143" y="255"/>
                  <a:pt x="143" y="255"/>
                </a:cubicBezTo>
                <a:cubicBezTo>
                  <a:pt x="143" y="255"/>
                  <a:pt x="153" y="255"/>
                  <a:pt x="154" y="254"/>
                </a:cubicBezTo>
                <a:cubicBezTo>
                  <a:pt x="155" y="253"/>
                  <a:pt x="155" y="252"/>
                  <a:pt x="156" y="252"/>
                </a:cubicBezTo>
                <a:cubicBezTo>
                  <a:pt x="158" y="252"/>
                  <a:pt x="159" y="255"/>
                  <a:pt x="159" y="255"/>
                </a:cubicBezTo>
                <a:cubicBezTo>
                  <a:pt x="154" y="258"/>
                  <a:pt x="154" y="258"/>
                  <a:pt x="154" y="258"/>
                </a:cubicBezTo>
                <a:cubicBezTo>
                  <a:pt x="149" y="262"/>
                  <a:pt x="149" y="262"/>
                  <a:pt x="149" y="262"/>
                </a:cubicBezTo>
                <a:cubicBezTo>
                  <a:pt x="149" y="262"/>
                  <a:pt x="146" y="262"/>
                  <a:pt x="148" y="263"/>
                </a:cubicBezTo>
                <a:cubicBezTo>
                  <a:pt x="150" y="264"/>
                  <a:pt x="151" y="264"/>
                  <a:pt x="154" y="264"/>
                </a:cubicBezTo>
                <a:cubicBezTo>
                  <a:pt x="156" y="265"/>
                  <a:pt x="161" y="269"/>
                  <a:pt x="163" y="266"/>
                </a:cubicBezTo>
                <a:cubicBezTo>
                  <a:pt x="164" y="264"/>
                  <a:pt x="164" y="263"/>
                  <a:pt x="165" y="262"/>
                </a:cubicBezTo>
                <a:cubicBezTo>
                  <a:pt x="166" y="260"/>
                  <a:pt x="166" y="258"/>
                  <a:pt x="168" y="258"/>
                </a:cubicBezTo>
                <a:cubicBezTo>
                  <a:pt x="171" y="258"/>
                  <a:pt x="173" y="259"/>
                  <a:pt x="173" y="259"/>
                </a:cubicBezTo>
                <a:cubicBezTo>
                  <a:pt x="171" y="263"/>
                  <a:pt x="171" y="263"/>
                  <a:pt x="171" y="263"/>
                </a:cubicBezTo>
                <a:cubicBezTo>
                  <a:pt x="171" y="263"/>
                  <a:pt x="175" y="263"/>
                  <a:pt x="177" y="263"/>
                </a:cubicBezTo>
                <a:cubicBezTo>
                  <a:pt x="178" y="263"/>
                  <a:pt x="179" y="265"/>
                  <a:pt x="181" y="263"/>
                </a:cubicBezTo>
                <a:cubicBezTo>
                  <a:pt x="183" y="261"/>
                  <a:pt x="183" y="261"/>
                  <a:pt x="186" y="260"/>
                </a:cubicBezTo>
                <a:cubicBezTo>
                  <a:pt x="188" y="260"/>
                  <a:pt x="191" y="259"/>
                  <a:pt x="192" y="259"/>
                </a:cubicBezTo>
                <a:cubicBezTo>
                  <a:pt x="193" y="260"/>
                  <a:pt x="195" y="260"/>
                  <a:pt x="196" y="260"/>
                </a:cubicBezTo>
                <a:cubicBezTo>
                  <a:pt x="197" y="260"/>
                  <a:pt x="202" y="264"/>
                  <a:pt x="203" y="263"/>
                </a:cubicBezTo>
                <a:cubicBezTo>
                  <a:pt x="204" y="262"/>
                  <a:pt x="210" y="263"/>
                  <a:pt x="210" y="263"/>
                </a:cubicBezTo>
                <a:cubicBezTo>
                  <a:pt x="210" y="263"/>
                  <a:pt x="194" y="277"/>
                  <a:pt x="160" y="278"/>
                </a:cubicBezTo>
                <a:cubicBezTo>
                  <a:pt x="160" y="278"/>
                  <a:pt x="236" y="282"/>
                  <a:pt x="279" y="207"/>
                </a:cubicBezTo>
                <a:cubicBezTo>
                  <a:pt x="322" y="133"/>
                  <a:pt x="292" y="37"/>
                  <a:pt x="194" y="4"/>
                </a:cubicBezTo>
                <a:cubicBezTo>
                  <a:pt x="194" y="4"/>
                  <a:pt x="267" y="31"/>
                  <a:pt x="287" y="102"/>
                </a:cubicBezTo>
                <a:cubicBezTo>
                  <a:pt x="286" y="103"/>
                  <a:pt x="286" y="103"/>
                  <a:pt x="286" y="103"/>
                </a:cubicBezTo>
                <a:cubicBezTo>
                  <a:pt x="284" y="101"/>
                  <a:pt x="284" y="102"/>
                  <a:pt x="283" y="99"/>
                </a:cubicBezTo>
                <a:cubicBezTo>
                  <a:pt x="281" y="95"/>
                  <a:pt x="282" y="96"/>
                  <a:pt x="281" y="94"/>
                </a:cubicBezTo>
                <a:cubicBezTo>
                  <a:pt x="280" y="91"/>
                  <a:pt x="280" y="93"/>
                  <a:pt x="278" y="91"/>
                </a:cubicBezTo>
                <a:cubicBezTo>
                  <a:pt x="277" y="88"/>
                  <a:pt x="276" y="89"/>
                  <a:pt x="275" y="87"/>
                </a:cubicBezTo>
                <a:cubicBezTo>
                  <a:pt x="274" y="86"/>
                  <a:pt x="272" y="82"/>
                  <a:pt x="271" y="81"/>
                </a:cubicBezTo>
                <a:cubicBezTo>
                  <a:pt x="270" y="79"/>
                  <a:pt x="267" y="79"/>
                  <a:pt x="266" y="79"/>
                </a:cubicBezTo>
                <a:cubicBezTo>
                  <a:pt x="265" y="78"/>
                  <a:pt x="265" y="77"/>
                  <a:pt x="265" y="78"/>
                </a:cubicBezTo>
                <a:cubicBezTo>
                  <a:pt x="264" y="80"/>
                  <a:pt x="267" y="82"/>
                  <a:pt x="267" y="82"/>
                </a:cubicBezTo>
                <a:cubicBezTo>
                  <a:pt x="267" y="88"/>
                  <a:pt x="267" y="88"/>
                  <a:pt x="267" y="88"/>
                </a:cubicBezTo>
                <a:cubicBezTo>
                  <a:pt x="267" y="88"/>
                  <a:pt x="269" y="93"/>
                  <a:pt x="269" y="94"/>
                </a:cubicBezTo>
                <a:cubicBezTo>
                  <a:pt x="269" y="95"/>
                  <a:pt x="267" y="99"/>
                  <a:pt x="267" y="99"/>
                </a:cubicBezTo>
                <a:cubicBezTo>
                  <a:pt x="267" y="99"/>
                  <a:pt x="266" y="103"/>
                  <a:pt x="265" y="103"/>
                </a:cubicBezTo>
                <a:cubicBezTo>
                  <a:pt x="264" y="104"/>
                  <a:pt x="256" y="105"/>
                  <a:pt x="256" y="105"/>
                </a:cubicBezTo>
                <a:cubicBezTo>
                  <a:pt x="256" y="105"/>
                  <a:pt x="254" y="103"/>
                  <a:pt x="253" y="101"/>
                </a:cubicBezTo>
                <a:cubicBezTo>
                  <a:pt x="251" y="98"/>
                  <a:pt x="247" y="98"/>
                  <a:pt x="246" y="97"/>
                </a:cubicBezTo>
                <a:cubicBezTo>
                  <a:pt x="246" y="96"/>
                  <a:pt x="247" y="94"/>
                  <a:pt x="245" y="91"/>
                </a:cubicBezTo>
                <a:cubicBezTo>
                  <a:pt x="243" y="88"/>
                  <a:pt x="245" y="89"/>
                  <a:pt x="243" y="87"/>
                </a:cubicBezTo>
                <a:cubicBezTo>
                  <a:pt x="240" y="84"/>
                  <a:pt x="240" y="84"/>
                  <a:pt x="240" y="84"/>
                </a:cubicBezTo>
                <a:cubicBezTo>
                  <a:pt x="240" y="84"/>
                  <a:pt x="234" y="82"/>
                  <a:pt x="236" y="86"/>
                </a:cubicBezTo>
                <a:cubicBezTo>
                  <a:pt x="238" y="89"/>
                  <a:pt x="236" y="93"/>
                  <a:pt x="238" y="93"/>
                </a:cubicBezTo>
                <a:cubicBezTo>
                  <a:pt x="239" y="93"/>
                  <a:pt x="240" y="92"/>
                  <a:pt x="242" y="95"/>
                </a:cubicBezTo>
                <a:cubicBezTo>
                  <a:pt x="243" y="98"/>
                  <a:pt x="243" y="99"/>
                  <a:pt x="244" y="100"/>
                </a:cubicBezTo>
                <a:cubicBezTo>
                  <a:pt x="245" y="101"/>
                  <a:pt x="245" y="105"/>
                  <a:pt x="247" y="106"/>
                </a:cubicBezTo>
                <a:cubicBezTo>
                  <a:pt x="248" y="106"/>
                  <a:pt x="252" y="106"/>
                  <a:pt x="251" y="107"/>
                </a:cubicBezTo>
                <a:cubicBezTo>
                  <a:pt x="251" y="109"/>
                  <a:pt x="249" y="111"/>
                  <a:pt x="251" y="112"/>
                </a:cubicBezTo>
                <a:cubicBezTo>
                  <a:pt x="254" y="113"/>
                  <a:pt x="254" y="114"/>
                  <a:pt x="255" y="113"/>
                </a:cubicBezTo>
                <a:cubicBezTo>
                  <a:pt x="257" y="113"/>
                  <a:pt x="256" y="114"/>
                  <a:pt x="258" y="113"/>
                </a:cubicBezTo>
                <a:cubicBezTo>
                  <a:pt x="261" y="112"/>
                  <a:pt x="263" y="112"/>
                  <a:pt x="263" y="112"/>
                </a:cubicBezTo>
                <a:cubicBezTo>
                  <a:pt x="263" y="112"/>
                  <a:pt x="266" y="114"/>
                  <a:pt x="266" y="115"/>
                </a:cubicBezTo>
                <a:cubicBezTo>
                  <a:pt x="266" y="116"/>
                  <a:pt x="265" y="122"/>
                  <a:pt x="265" y="122"/>
                </a:cubicBezTo>
                <a:cubicBezTo>
                  <a:pt x="262" y="127"/>
                  <a:pt x="262" y="127"/>
                  <a:pt x="262" y="127"/>
                </a:cubicBezTo>
                <a:cubicBezTo>
                  <a:pt x="262" y="127"/>
                  <a:pt x="262" y="137"/>
                  <a:pt x="261" y="137"/>
                </a:cubicBezTo>
                <a:cubicBezTo>
                  <a:pt x="259" y="137"/>
                  <a:pt x="257" y="141"/>
                  <a:pt x="256" y="142"/>
                </a:cubicBezTo>
                <a:cubicBezTo>
                  <a:pt x="255" y="143"/>
                  <a:pt x="255" y="149"/>
                  <a:pt x="255" y="149"/>
                </a:cubicBezTo>
                <a:cubicBezTo>
                  <a:pt x="252" y="153"/>
                  <a:pt x="252" y="153"/>
                  <a:pt x="252" y="153"/>
                </a:cubicBezTo>
                <a:cubicBezTo>
                  <a:pt x="252" y="153"/>
                  <a:pt x="252" y="158"/>
                  <a:pt x="252" y="159"/>
                </a:cubicBezTo>
                <a:cubicBezTo>
                  <a:pt x="252" y="160"/>
                  <a:pt x="253" y="165"/>
                  <a:pt x="252" y="168"/>
                </a:cubicBezTo>
                <a:cubicBezTo>
                  <a:pt x="252" y="171"/>
                  <a:pt x="248" y="173"/>
                  <a:pt x="248" y="173"/>
                </a:cubicBezTo>
                <a:cubicBezTo>
                  <a:pt x="248" y="173"/>
                  <a:pt x="253" y="178"/>
                  <a:pt x="250" y="179"/>
                </a:cubicBezTo>
                <a:cubicBezTo>
                  <a:pt x="248" y="179"/>
                  <a:pt x="245" y="183"/>
                  <a:pt x="244" y="184"/>
                </a:cubicBezTo>
                <a:cubicBezTo>
                  <a:pt x="244" y="185"/>
                  <a:pt x="244" y="187"/>
                  <a:pt x="242" y="187"/>
                </a:cubicBezTo>
                <a:cubicBezTo>
                  <a:pt x="241" y="188"/>
                  <a:pt x="238" y="188"/>
                  <a:pt x="238" y="189"/>
                </a:cubicBezTo>
                <a:cubicBezTo>
                  <a:pt x="238" y="190"/>
                  <a:pt x="238" y="194"/>
                  <a:pt x="238" y="194"/>
                </a:cubicBezTo>
                <a:cubicBezTo>
                  <a:pt x="233" y="202"/>
                  <a:pt x="233" y="202"/>
                  <a:pt x="233" y="202"/>
                </a:cubicBezTo>
                <a:cubicBezTo>
                  <a:pt x="226" y="207"/>
                  <a:pt x="226" y="207"/>
                  <a:pt x="226" y="207"/>
                </a:cubicBezTo>
                <a:cubicBezTo>
                  <a:pt x="226" y="207"/>
                  <a:pt x="227" y="210"/>
                  <a:pt x="225" y="211"/>
                </a:cubicBezTo>
                <a:cubicBezTo>
                  <a:pt x="223" y="211"/>
                  <a:pt x="217" y="214"/>
                  <a:pt x="216" y="215"/>
                </a:cubicBezTo>
                <a:cubicBezTo>
                  <a:pt x="215" y="216"/>
                  <a:pt x="210" y="218"/>
                  <a:pt x="208" y="218"/>
                </a:cubicBezTo>
                <a:cubicBezTo>
                  <a:pt x="206" y="218"/>
                  <a:pt x="209" y="223"/>
                  <a:pt x="206" y="218"/>
                </a:cubicBezTo>
                <a:cubicBezTo>
                  <a:pt x="204" y="213"/>
                  <a:pt x="206" y="216"/>
                  <a:pt x="203" y="211"/>
                </a:cubicBezTo>
                <a:cubicBezTo>
                  <a:pt x="201" y="206"/>
                  <a:pt x="201" y="210"/>
                  <a:pt x="201" y="206"/>
                </a:cubicBezTo>
                <a:cubicBezTo>
                  <a:pt x="201" y="202"/>
                  <a:pt x="201" y="206"/>
                  <a:pt x="201" y="202"/>
                </a:cubicBezTo>
                <a:cubicBezTo>
                  <a:pt x="201" y="198"/>
                  <a:pt x="202" y="201"/>
                  <a:pt x="200" y="197"/>
                </a:cubicBezTo>
                <a:cubicBezTo>
                  <a:pt x="198" y="192"/>
                  <a:pt x="199" y="194"/>
                  <a:pt x="196" y="191"/>
                </a:cubicBezTo>
                <a:cubicBezTo>
                  <a:pt x="193" y="188"/>
                  <a:pt x="191" y="191"/>
                  <a:pt x="193" y="187"/>
                </a:cubicBezTo>
                <a:cubicBezTo>
                  <a:pt x="195" y="183"/>
                  <a:pt x="194" y="187"/>
                  <a:pt x="195" y="183"/>
                </a:cubicBezTo>
                <a:cubicBezTo>
                  <a:pt x="196" y="178"/>
                  <a:pt x="194" y="178"/>
                  <a:pt x="197" y="176"/>
                </a:cubicBezTo>
                <a:cubicBezTo>
                  <a:pt x="200" y="174"/>
                  <a:pt x="202" y="173"/>
                  <a:pt x="201" y="171"/>
                </a:cubicBezTo>
                <a:cubicBezTo>
                  <a:pt x="201" y="168"/>
                  <a:pt x="201" y="167"/>
                  <a:pt x="201" y="165"/>
                </a:cubicBezTo>
                <a:cubicBezTo>
                  <a:pt x="200" y="164"/>
                  <a:pt x="197" y="161"/>
                  <a:pt x="197" y="160"/>
                </a:cubicBezTo>
                <a:cubicBezTo>
                  <a:pt x="197" y="159"/>
                  <a:pt x="197" y="160"/>
                  <a:pt x="195" y="157"/>
                </a:cubicBezTo>
                <a:cubicBezTo>
                  <a:pt x="193" y="154"/>
                  <a:pt x="191" y="152"/>
                  <a:pt x="191" y="152"/>
                </a:cubicBezTo>
                <a:cubicBezTo>
                  <a:pt x="191" y="152"/>
                  <a:pt x="191" y="145"/>
                  <a:pt x="191" y="143"/>
                </a:cubicBezTo>
                <a:cubicBezTo>
                  <a:pt x="191" y="140"/>
                  <a:pt x="190" y="144"/>
                  <a:pt x="191" y="140"/>
                </a:cubicBezTo>
                <a:cubicBezTo>
                  <a:pt x="192" y="136"/>
                  <a:pt x="192" y="133"/>
                  <a:pt x="192" y="133"/>
                </a:cubicBezTo>
                <a:cubicBezTo>
                  <a:pt x="192" y="133"/>
                  <a:pt x="187" y="130"/>
                  <a:pt x="185" y="130"/>
                </a:cubicBezTo>
                <a:cubicBezTo>
                  <a:pt x="183" y="131"/>
                  <a:pt x="183" y="134"/>
                  <a:pt x="180" y="131"/>
                </a:cubicBezTo>
                <a:cubicBezTo>
                  <a:pt x="178" y="129"/>
                  <a:pt x="178" y="127"/>
                  <a:pt x="177" y="127"/>
                </a:cubicBezTo>
                <a:cubicBezTo>
                  <a:pt x="176" y="126"/>
                  <a:pt x="174" y="126"/>
                  <a:pt x="173" y="127"/>
                </a:cubicBezTo>
                <a:cubicBezTo>
                  <a:pt x="171" y="128"/>
                  <a:pt x="167" y="128"/>
                  <a:pt x="164" y="130"/>
                </a:cubicBezTo>
                <a:cubicBezTo>
                  <a:pt x="161" y="131"/>
                  <a:pt x="160" y="131"/>
                  <a:pt x="157" y="131"/>
                </a:cubicBezTo>
                <a:cubicBezTo>
                  <a:pt x="153" y="131"/>
                  <a:pt x="148" y="132"/>
                  <a:pt x="145" y="130"/>
                </a:cubicBezTo>
                <a:cubicBezTo>
                  <a:pt x="142" y="129"/>
                  <a:pt x="142" y="131"/>
                  <a:pt x="140" y="128"/>
                </a:cubicBezTo>
                <a:cubicBezTo>
                  <a:pt x="139" y="124"/>
                  <a:pt x="140" y="125"/>
                  <a:pt x="137" y="123"/>
                </a:cubicBezTo>
                <a:cubicBezTo>
                  <a:pt x="135" y="122"/>
                  <a:pt x="134" y="123"/>
                  <a:pt x="134" y="120"/>
                </a:cubicBezTo>
                <a:cubicBezTo>
                  <a:pt x="133" y="117"/>
                  <a:pt x="135" y="118"/>
                  <a:pt x="133" y="115"/>
                </a:cubicBezTo>
                <a:cubicBezTo>
                  <a:pt x="130" y="112"/>
                  <a:pt x="134" y="116"/>
                  <a:pt x="130" y="112"/>
                </a:cubicBezTo>
                <a:cubicBezTo>
                  <a:pt x="127" y="108"/>
                  <a:pt x="125" y="112"/>
                  <a:pt x="127" y="108"/>
                </a:cubicBezTo>
                <a:cubicBezTo>
                  <a:pt x="128" y="105"/>
                  <a:pt x="129" y="107"/>
                  <a:pt x="129" y="103"/>
                </a:cubicBezTo>
                <a:cubicBezTo>
                  <a:pt x="129" y="99"/>
                  <a:pt x="135" y="105"/>
                  <a:pt x="131" y="97"/>
                </a:cubicBezTo>
                <a:cubicBezTo>
                  <a:pt x="128" y="89"/>
                  <a:pt x="127" y="91"/>
                  <a:pt x="130" y="85"/>
                </a:cubicBezTo>
                <a:cubicBezTo>
                  <a:pt x="134" y="79"/>
                  <a:pt x="138" y="77"/>
                  <a:pt x="138" y="76"/>
                </a:cubicBezTo>
                <a:cubicBezTo>
                  <a:pt x="139" y="74"/>
                  <a:pt x="140" y="71"/>
                  <a:pt x="142" y="70"/>
                </a:cubicBezTo>
                <a:cubicBezTo>
                  <a:pt x="143" y="69"/>
                  <a:pt x="142" y="68"/>
                  <a:pt x="145" y="68"/>
                </a:cubicBezTo>
                <a:cubicBezTo>
                  <a:pt x="148" y="69"/>
                  <a:pt x="151" y="67"/>
                  <a:pt x="153" y="65"/>
                </a:cubicBezTo>
                <a:cubicBezTo>
                  <a:pt x="155" y="63"/>
                  <a:pt x="158" y="61"/>
                  <a:pt x="159" y="60"/>
                </a:cubicBezTo>
                <a:cubicBezTo>
                  <a:pt x="160" y="60"/>
                  <a:pt x="160" y="61"/>
                  <a:pt x="163" y="60"/>
                </a:cubicBezTo>
                <a:cubicBezTo>
                  <a:pt x="166" y="59"/>
                  <a:pt x="166" y="59"/>
                  <a:pt x="168" y="59"/>
                </a:cubicBezTo>
                <a:cubicBezTo>
                  <a:pt x="170" y="59"/>
                  <a:pt x="166" y="60"/>
                  <a:pt x="172" y="59"/>
                </a:cubicBezTo>
                <a:cubicBezTo>
                  <a:pt x="178" y="58"/>
                  <a:pt x="176" y="58"/>
                  <a:pt x="178" y="58"/>
                </a:cubicBezTo>
                <a:cubicBezTo>
                  <a:pt x="179" y="58"/>
                  <a:pt x="178" y="58"/>
                  <a:pt x="180" y="58"/>
                </a:cubicBezTo>
                <a:cubicBezTo>
                  <a:pt x="183" y="59"/>
                  <a:pt x="182" y="54"/>
                  <a:pt x="183" y="59"/>
                </a:cubicBezTo>
                <a:cubicBezTo>
                  <a:pt x="183" y="63"/>
                  <a:pt x="181" y="66"/>
                  <a:pt x="185" y="66"/>
                </a:cubicBezTo>
                <a:cubicBezTo>
                  <a:pt x="189" y="66"/>
                  <a:pt x="185" y="66"/>
                  <a:pt x="189" y="66"/>
                </a:cubicBezTo>
                <a:cubicBezTo>
                  <a:pt x="193" y="66"/>
                  <a:pt x="192" y="67"/>
                  <a:pt x="194" y="68"/>
                </a:cubicBezTo>
                <a:cubicBezTo>
                  <a:pt x="196" y="69"/>
                  <a:pt x="197" y="70"/>
                  <a:pt x="200" y="70"/>
                </a:cubicBezTo>
                <a:cubicBezTo>
                  <a:pt x="202" y="70"/>
                  <a:pt x="198" y="75"/>
                  <a:pt x="202" y="70"/>
                </a:cubicBezTo>
                <a:cubicBezTo>
                  <a:pt x="207" y="66"/>
                  <a:pt x="199" y="65"/>
                  <a:pt x="207" y="66"/>
                </a:cubicBezTo>
                <a:cubicBezTo>
                  <a:pt x="214" y="67"/>
                  <a:pt x="215" y="68"/>
                  <a:pt x="217" y="68"/>
                </a:cubicBezTo>
                <a:cubicBezTo>
                  <a:pt x="218" y="67"/>
                  <a:pt x="218" y="68"/>
                  <a:pt x="221" y="67"/>
                </a:cubicBezTo>
                <a:cubicBezTo>
                  <a:pt x="225" y="65"/>
                  <a:pt x="225" y="65"/>
                  <a:pt x="226" y="66"/>
                </a:cubicBezTo>
                <a:cubicBezTo>
                  <a:pt x="228" y="66"/>
                  <a:pt x="228" y="69"/>
                  <a:pt x="229" y="66"/>
                </a:cubicBezTo>
                <a:cubicBezTo>
                  <a:pt x="230" y="63"/>
                  <a:pt x="233" y="64"/>
                  <a:pt x="229" y="62"/>
                </a:cubicBezTo>
                <a:cubicBezTo>
                  <a:pt x="225" y="61"/>
                  <a:pt x="224" y="63"/>
                  <a:pt x="223" y="60"/>
                </a:cubicBezTo>
                <a:cubicBezTo>
                  <a:pt x="222" y="58"/>
                  <a:pt x="226" y="58"/>
                  <a:pt x="222" y="58"/>
                </a:cubicBezTo>
                <a:cubicBezTo>
                  <a:pt x="219" y="57"/>
                  <a:pt x="219" y="57"/>
                  <a:pt x="216" y="56"/>
                </a:cubicBezTo>
                <a:cubicBezTo>
                  <a:pt x="213" y="55"/>
                  <a:pt x="210" y="59"/>
                  <a:pt x="209" y="56"/>
                </a:cubicBezTo>
                <a:cubicBezTo>
                  <a:pt x="208" y="53"/>
                  <a:pt x="203" y="58"/>
                  <a:pt x="208" y="53"/>
                </a:cubicBezTo>
                <a:cubicBezTo>
                  <a:pt x="214" y="48"/>
                  <a:pt x="212" y="46"/>
                  <a:pt x="215" y="47"/>
                </a:cubicBezTo>
                <a:cubicBezTo>
                  <a:pt x="219" y="48"/>
                  <a:pt x="218" y="51"/>
                  <a:pt x="220" y="49"/>
                </a:cubicBezTo>
                <a:cubicBezTo>
                  <a:pt x="222" y="47"/>
                  <a:pt x="227" y="46"/>
                  <a:pt x="222" y="43"/>
                </a:cubicBezTo>
                <a:cubicBezTo>
                  <a:pt x="218" y="40"/>
                  <a:pt x="221" y="41"/>
                  <a:pt x="217" y="40"/>
                </a:cubicBezTo>
                <a:cubicBezTo>
                  <a:pt x="213" y="38"/>
                  <a:pt x="209" y="47"/>
                  <a:pt x="207" y="46"/>
                </a:cubicBezTo>
                <a:cubicBezTo>
                  <a:pt x="205" y="44"/>
                  <a:pt x="204" y="43"/>
                  <a:pt x="202" y="44"/>
                </a:cubicBezTo>
                <a:cubicBezTo>
                  <a:pt x="201" y="45"/>
                  <a:pt x="201" y="48"/>
                  <a:pt x="201" y="51"/>
                </a:cubicBezTo>
                <a:cubicBezTo>
                  <a:pt x="201" y="54"/>
                  <a:pt x="203" y="54"/>
                  <a:pt x="199" y="52"/>
                </a:cubicBezTo>
                <a:cubicBezTo>
                  <a:pt x="195" y="50"/>
                  <a:pt x="203" y="51"/>
                  <a:pt x="194" y="48"/>
                </a:cubicBezTo>
                <a:cubicBezTo>
                  <a:pt x="184" y="44"/>
                  <a:pt x="181" y="45"/>
                  <a:pt x="180" y="46"/>
                </a:cubicBezTo>
                <a:cubicBezTo>
                  <a:pt x="179" y="48"/>
                  <a:pt x="177" y="47"/>
                  <a:pt x="176" y="48"/>
                </a:cubicBezTo>
                <a:cubicBezTo>
                  <a:pt x="175" y="49"/>
                  <a:pt x="179" y="52"/>
                  <a:pt x="175" y="49"/>
                </a:cubicBezTo>
                <a:cubicBezTo>
                  <a:pt x="171" y="47"/>
                  <a:pt x="167" y="51"/>
                  <a:pt x="167" y="51"/>
                </a:cubicBezTo>
                <a:cubicBezTo>
                  <a:pt x="167" y="51"/>
                  <a:pt x="165" y="50"/>
                  <a:pt x="164" y="51"/>
                </a:cubicBezTo>
                <a:cubicBezTo>
                  <a:pt x="162" y="53"/>
                  <a:pt x="159" y="54"/>
                  <a:pt x="157" y="53"/>
                </a:cubicBezTo>
                <a:cubicBezTo>
                  <a:pt x="155" y="52"/>
                  <a:pt x="151" y="54"/>
                  <a:pt x="154" y="49"/>
                </a:cubicBezTo>
                <a:cubicBezTo>
                  <a:pt x="158" y="44"/>
                  <a:pt x="155" y="47"/>
                  <a:pt x="161" y="45"/>
                </a:cubicBezTo>
                <a:cubicBezTo>
                  <a:pt x="166" y="42"/>
                  <a:pt x="175" y="42"/>
                  <a:pt x="167" y="40"/>
                </a:cubicBezTo>
                <a:cubicBezTo>
                  <a:pt x="160" y="39"/>
                  <a:pt x="171" y="39"/>
                  <a:pt x="162" y="34"/>
                </a:cubicBezTo>
                <a:cubicBezTo>
                  <a:pt x="152" y="30"/>
                  <a:pt x="152" y="36"/>
                  <a:pt x="152" y="30"/>
                </a:cubicBezTo>
                <a:cubicBezTo>
                  <a:pt x="153" y="23"/>
                  <a:pt x="152" y="23"/>
                  <a:pt x="150" y="23"/>
                </a:cubicBezTo>
                <a:cubicBezTo>
                  <a:pt x="148" y="24"/>
                  <a:pt x="142" y="25"/>
                  <a:pt x="139" y="25"/>
                </a:cubicBezTo>
                <a:cubicBezTo>
                  <a:pt x="137" y="26"/>
                  <a:pt x="140" y="28"/>
                  <a:pt x="136" y="25"/>
                </a:cubicBezTo>
                <a:cubicBezTo>
                  <a:pt x="131" y="22"/>
                  <a:pt x="130" y="26"/>
                  <a:pt x="131" y="22"/>
                </a:cubicBezTo>
                <a:cubicBezTo>
                  <a:pt x="133" y="19"/>
                  <a:pt x="133" y="18"/>
                  <a:pt x="136" y="16"/>
                </a:cubicBezTo>
                <a:cubicBezTo>
                  <a:pt x="138" y="13"/>
                  <a:pt x="138" y="5"/>
                  <a:pt x="144" y="8"/>
                </a:cubicBezTo>
                <a:cubicBezTo>
                  <a:pt x="151" y="11"/>
                  <a:pt x="148" y="10"/>
                  <a:pt x="154" y="11"/>
                </a:cubicBezTo>
                <a:cubicBezTo>
                  <a:pt x="159" y="11"/>
                  <a:pt x="161" y="10"/>
                  <a:pt x="161" y="9"/>
                </a:cubicBezTo>
                <a:cubicBezTo>
                  <a:pt x="161" y="8"/>
                  <a:pt x="155" y="5"/>
                  <a:pt x="155" y="5"/>
                </a:cubicBezTo>
                <a:cubicBezTo>
                  <a:pt x="155" y="5"/>
                  <a:pt x="153" y="6"/>
                  <a:pt x="154" y="5"/>
                </a:cubicBezTo>
                <a:cubicBezTo>
                  <a:pt x="155" y="4"/>
                  <a:pt x="156" y="2"/>
                  <a:pt x="156" y="2"/>
                </a:cubicBezTo>
                <a:cubicBezTo>
                  <a:pt x="154" y="0"/>
                  <a:pt x="154" y="0"/>
                  <a:pt x="154" y="0"/>
                </a:cubicBezTo>
                <a:cubicBezTo>
                  <a:pt x="154" y="0"/>
                  <a:pt x="136" y="0"/>
                  <a:pt x="131" y="1"/>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74" name="Freeform 72"/>
          <p:cNvSpPr>
            <a:spLocks noEditPoints="1"/>
          </p:cNvSpPr>
          <p:nvPr/>
        </p:nvSpPr>
        <p:spPr bwMode="auto">
          <a:xfrm>
            <a:off x="4909223" y="3519727"/>
            <a:ext cx="526907" cy="346825"/>
          </a:xfrm>
          <a:custGeom>
            <a:avLst/>
            <a:gdLst>
              <a:gd name="T0" fmla="*/ 333 w 349"/>
              <a:gd name="T1" fmla="*/ 51 h 230"/>
              <a:gd name="T2" fmla="*/ 259 w 349"/>
              <a:gd name="T3" fmla="*/ 0 h 230"/>
              <a:gd name="T4" fmla="*/ 170 w 349"/>
              <a:gd name="T5" fmla="*/ 225 h 230"/>
              <a:gd name="T6" fmla="*/ 269 w 349"/>
              <a:gd name="T7" fmla="*/ 133 h 230"/>
              <a:gd name="T8" fmla="*/ 333 w 349"/>
              <a:gd name="T9" fmla="*/ 51 h 230"/>
              <a:gd name="T10" fmla="*/ 140 w 349"/>
              <a:gd name="T11" fmla="*/ 41 h 230"/>
              <a:gd name="T12" fmla="*/ 155 w 349"/>
              <a:gd name="T13" fmla="*/ 56 h 230"/>
              <a:gd name="T14" fmla="*/ 140 w 349"/>
              <a:gd name="T15" fmla="*/ 71 h 230"/>
              <a:gd name="T16" fmla="*/ 125 w 349"/>
              <a:gd name="T17" fmla="*/ 56 h 230"/>
              <a:gd name="T18" fmla="*/ 140 w 349"/>
              <a:gd name="T19" fmla="*/ 41 h 230"/>
              <a:gd name="T20" fmla="*/ 105 w 349"/>
              <a:gd name="T21" fmla="*/ 101 h 230"/>
              <a:gd name="T22" fmla="*/ 125 w 349"/>
              <a:gd name="T23" fmla="*/ 81 h 230"/>
              <a:gd name="T24" fmla="*/ 145 w 349"/>
              <a:gd name="T25" fmla="*/ 101 h 230"/>
              <a:gd name="T26" fmla="*/ 125 w 349"/>
              <a:gd name="T27" fmla="*/ 121 h 230"/>
              <a:gd name="T28" fmla="*/ 105 w 349"/>
              <a:gd name="T29" fmla="*/ 101 h 230"/>
              <a:gd name="T30" fmla="*/ 139 w 349"/>
              <a:gd name="T31" fmla="*/ 174 h 230"/>
              <a:gd name="T32" fmla="*/ 116 w 349"/>
              <a:gd name="T33" fmla="*/ 151 h 230"/>
              <a:gd name="T34" fmla="*/ 139 w 349"/>
              <a:gd name="T35" fmla="*/ 128 h 230"/>
              <a:gd name="T36" fmla="*/ 162 w 349"/>
              <a:gd name="T37" fmla="*/ 151 h 230"/>
              <a:gd name="T38" fmla="*/ 139 w 349"/>
              <a:gd name="T39" fmla="*/ 174 h 230"/>
              <a:gd name="T40" fmla="*/ 180 w 349"/>
              <a:gd name="T41" fmla="*/ 213 h 230"/>
              <a:gd name="T42" fmla="*/ 155 w 349"/>
              <a:gd name="T43" fmla="*/ 188 h 230"/>
              <a:gd name="T44" fmla="*/ 180 w 349"/>
              <a:gd name="T45" fmla="*/ 163 h 230"/>
              <a:gd name="T46" fmla="*/ 205 w 349"/>
              <a:gd name="T47" fmla="*/ 188 h 230"/>
              <a:gd name="T48" fmla="*/ 180 w 349"/>
              <a:gd name="T49" fmla="*/ 213 h 230"/>
              <a:gd name="T50" fmla="*/ 282 w 349"/>
              <a:gd name="T51" fmla="*/ 98 h 230"/>
              <a:gd name="T52" fmla="*/ 252 w 349"/>
              <a:gd name="T53" fmla="*/ 68 h 230"/>
              <a:gd name="T54" fmla="*/ 282 w 349"/>
              <a:gd name="T55" fmla="*/ 38 h 230"/>
              <a:gd name="T56" fmla="*/ 312 w 349"/>
              <a:gd name="T57" fmla="*/ 68 h 230"/>
              <a:gd name="T58" fmla="*/ 282 w 349"/>
              <a:gd name="T59" fmla="*/ 98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75" name="Oval 73"/>
          <p:cNvSpPr>
            <a:spLocks noChangeArrowheads="1"/>
          </p:cNvSpPr>
          <p:nvPr/>
        </p:nvSpPr>
        <p:spPr bwMode="auto">
          <a:xfrm>
            <a:off x="4714133" y="2681011"/>
            <a:ext cx="106715" cy="106715"/>
          </a:xfrm>
          <a:prstGeom prst="ellipse">
            <a:avLst/>
          </a:prstGeom>
          <a:solidFill>
            <a:srgbClr val="089DA3"/>
          </a:solidFill>
          <a:ln>
            <a:noFill/>
          </a:ln>
        </p:spPr>
        <p:txBody>
          <a:bodyPr vert="horz" wrap="square" lIns="91440" tIns="45720" rIns="91440" bIns="45720" numCol="1" anchor="t" anchorCtr="0" compatLnSpc="1"/>
          <a:lstStyle/>
          <a:p>
            <a:endParaRPr lang="en-US"/>
          </a:p>
        </p:txBody>
      </p:sp>
      <p:sp>
        <p:nvSpPr>
          <p:cNvPr id="77" name="Freeform 74"/>
          <p:cNvSpPr/>
          <p:nvPr/>
        </p:nvSpPr>
        <p:spPr bwMode="auto">
          <a:xfrm>
            <a:off x="4752484" y="2759379"/>
            <a:ext cx="165076" cy="346825"/>
          </a:xfrm>
          <a:custGeom>
            <a:avLst/>
            <a:gdLst>
              <a:gd name="T0" fmla="*/ 0 w 110"/>
              <a:gd name="T1" fmla="*/ 6 h 229"/>
              <a:gd name="T2" fmla="*/ 73 w 110"/>
              <a:gd name="T3" fmla="*/ 198 h 229"/>
              <a:gd name="T4" fmla="*/ 107 w 110"/>
              <a:gd name="T5" fmla="*/ 229 h 229"/>
              <a:gd name="T6" fmla="*/ 24 w 110"/>
              <a:gd name="T7" fmla="*/ 0 h 229"/>
              <a:gd name="T8" fmla="*/ 0 w 110"/>
              <a:gd name="T9" fmla="*/ 6 h 229"/>
            </a:gdLst>
            <a:ahLst/>
            <a:cxnLst>
              <a:cxn ang="0">
                <a:pos x="T0" y="T1"/>
              </a:cxn>
              <a:cxn ang="0">
                <a:pos x="T2" y="T3"/>
              </a:cxn>
              <a:cxn ang="0">
                <a:pos x="T4" y="T5"/>
              </a:cxn>
              <a:cxn ang="0">
                <a:pos x="T6" y="T7"/>
              </a:cxn>
              <a:cxn ang="0">
                <a:pos x="T8" y="T9"/>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78" name="Freeform 75"/>
          <p:cNvSpPr/>
          <p:nvPr/>
        </p:nvSpPr>
        <p:spPr bwMode="auto">
          <a:xfrm>
            <a:off x="4605751" y="2759379"/>
            <a:ext cx="178415" cy="341823"/>
          </a:xfrm>
          <a:custGeom>
            <a:avLst/>
            <a:gdLst>
              <a:gd name="T0" fmla="*/ 106 w 107"/>
              <a:gd name="T1" fmla="*/ 10 h 205"/>
              <a:gd name="T2" fmla="*/ 29 w 107"/>
              <a:gd name="T3" fmla="*/ 176 h 205"/>
              <a:gd name="T4" fmla="*/ 0 w 107"/>
              <a:gd name="T5" fmla="*/ 205 h 205"/>
              <a:gd name="T6" fmla="*/ 9 w 107"/>
              <a:gd name="T7" fmla="*/ 166 h 205"/>
              <a:gd name="T8" fmla="*/ 83 w 107"/>
              <a:gd name="T9" fmla="*/ 0 h 205"/>
              <a:gd name="T10" fmla="*/ 107 w 107"/>
              <a:gd name="T11" fmla="*/ 8 h 205"/>
              <a:gd name="T12" fmla="*/ 106 w 107"/>
              <a:gd name="T13" fmla="*/ 10 h 205"/>
            </a:gdLst>
            <a:ahLst/>
            <a:cxnLst>
              <a:cxn ang="0">
                <a:pos x="T0" y="T1"/>
              </a:cxn>
              <a:cxn ang="0">
                <a:pos x="T2" y="T3"/>
              </a:cxn>
              <a:cxn ang="0">
                <a:pos x="T4" y="T5"/>
              </a:cxn>
              <a:cxn ang="0">
                <a:pos x="T6" y="T7"/>
              </a:cxn>
              <a:cxn ang="0">
                <a:pos x="T8" y="T9"/>
              </a:cxn>
              <a:cxn ang="0">
                <a:pos x="T10" y="T11"/>
              </a:cxn>
              <a:cxn ang="0">
                <a:pos x="T12" y="T13"/>
              </a:cxn>
            </a:cxnLst>
            <a:rect l="0" t="0" r="r" b="b"/>
            <a:pathLst>
              <a:path w="107" h="205">
                <a:moveTo>
                  <a:pt x="106" y="10"/>
                </a:moveTo>
                <a:lnTo>
                  <a:pt x="29" y="176"/>
                </a:lnTo>
                <a:lnTo>
                  <a:pt x="0" y="205"/>
                </a:lnTo>
                <a:lnTo>
                  <a:pt x="9" y="166"/>
                </a:lnTo>
                <a:lnTo>
                  <a:pt x="83" y="0"/>
                </a:lnTo>
                <a:lnTo>
                  <a:pt x="107" y="8"/>
                </a:lnTo>
                <a:lnTo>
                  <a:pt x="106" y="10"/>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79" name="Freeform 76"/>
          <p:cNvSpPr/>
          <p:nvPr/>
        </p:nvSpPr>
        <p:spPr bwMode="auto">
          <a:xfrm>
            <a:off x="4605751" y="2759379"/>
            <a:ext cx="178415" cy="341823"/>
          </a:xfrm>
          <a:custGeom>
            <a:avLst/>
            <a:gdLst>
              <a:gd name="T0" fmla="*/ 106 w 107"/>
              <a:gd name="T1" fmla="*/ 10 h 205"/>
              <a:gd name="T2" fmla="*/ 29 w 107"/>
              <a:gd name="T3" fmla="*/ 176 h 205"/>
              <a:gd name="T4" fmla="*/ 0 w 107"/>
              <a:gd name="T5" fmla="*/ 205 h 205"/>
              <a:gd name="T6" fmla="*/ 9 w 107"/>
              <a:gd name="T7" fmla="*/ 166 h 205"/>
              <a:gd name="T8" fmla="*/ 83 w 107"/>
              <a:gd name="T9" fmla="*/ 0 h 205"/>
              <a:gd name="T10" fmla="*/ 107 w 107"/>
              <a:gd name="T11" fmla="*/ 8 h 205"/>
            </a:gdLst>
            <a:ahLst/>
            <a:cxnLst>
              <a:cxn ang="0">
                <a:pos x="T0" y="T1"/>
              </a:cxn>
              <a:cxn ang="0">
                <a:pos x="T2" y="T3"/>
              </a:cxn>
              <a:cxn ang="0">
                <a:pos x="T4" y="T5"/>
              </a:cxn>
              <a:cxn ang="0">
                <a:pos x="T6" y="T7"/>
              </a:cxn>
              <a:cxn ang="0">
                <a:pos x="T8" y="T9"/>
              </a:cxn>
              <a:cxn ang="0">
                <a:pos x="T10" y="T11"/>
              </a:cxn>
            </a:cxnLst>
            <a:rect l="0" t="0" r="r" b="b"/>
            <a:pathLst>
              <a:path w="107" h="205">
                <a:moveTo>
                  <a:pt x="106" y="10"/>
                </a:moveTo>
                <a:lnTo>
                  <a:pt x="29" y="176"/>
                </a:lnTo>
                <a:lnTo>
                  <a:pt x="0" y="205"/>
                </a:lnTo>
                <a:lnTo>
                  <a:pt x="9" y="166"/>
                </a:lnTo>
                <a:lnTo>
                  <a:pt x="83" y="0"/>
                </a:lnTo>
                <a:lnTo>
                  <a:pt x="107" y="8"/>
                </a:lnTo>
              </a:path>
            </a:pathLst>
          </a:custGeom>
          <a:solidFill>
            <a:srgbClr val="089DA3"/>
          </a:solidFill>
          <a:ln>
            <a:noFill/>
          </a:ln>
        </p:spPr>
        <p:txBody>
          <a:bodyPr vert="horz" wrap="square" lIns="91440" tIns="45720" rIns="91440" bIns="45720" numCol="1" anchor="t" anchorCtr="0" compatLnSpc="1"/>
          <a:lstStyle/>
          <a:p>
            <a:endParaRPr lang="en-US"/>
          </a:p>
        </p:txBody>
      </p:sp>
      <p:sp>
        <p:nvSpPr>
          <p:cNvPr id="82" name="Freeform 77"/>
          <p:cNvSpPr/>
          <p:nvPr/>
        </p:nvSpPr>
        <p:spPr bwMode="auto">
          <a:xfrm>
            <a:off x="4760821" y="2645994"/>
            <a:ext cx="20009" cy="56693"/>
          </a:xfrm>
          <a:custGeom>
            <a:avLst/>
            <a:gdLst>
              <a:gd name="T0" fmla="*/ 13 w 13"/>
              <a:gd name="T1" fmla="*/ 32 h 38"/>
              <a:gd name="T2" fmla="*/ 7 w 13"/>
              <a:gd name="T3" fmla="*/ 38 h 38"/>
              <a:gd name="T4" fmla="*/ 7 w 13"/>
              <a:gd name="T5" fmla="*/ 38 h 38"/>
              <a:gd name="T6" fmla="*/ 0 w 13"/>
              <a:gd name="T7" fmla="*/ 32 h 38"/>
              <a:gd name="T8" fmla="*/ 0 w 13"/>
              <a:gd name="T9" fmla="*/ 6 h 38"/>
              <a:gd name="T10" fmla="*/ 7 w 13"/>
              <a:gd name="T11" fmla="*/ 0 h 38"/>
              <a:gd name="T12" fmla="*/ 7 w 13"/>
              <a:gd name="T13" fmla="*/ 0 h 38"/>
              <a:gd name="T14" fmla="*/ 13 w 13"/>
              <a:gd name="T15" fmla="*/ 6 h 38"/>
              <a:gd name="T16" fmla="*/ 13 w 13"/>
              <a:gd name="T17"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83" name="Freeform 78"/>
          <p:cNvSpPr>
            <a:spLocks noEditPoints="1"/>
          </p:cNvSpPr>
          <p:nvPr/>
        </p:nvSpPr>
        <p:spPr bwMode="auto">
          <a:xfrm>
            <a:off x="3620300" y="2742705"/>
            <a:ext cx="191755" cy="520238"/>
          </a:xfrm>
          <a:custGeom>
            <a:avLst/>
            <a:gdLst>
              <a:gd name="T0" fmla="*/ 64 w 127"/>
              <a:gd name="T1" fmla="*/ 0 h 345"/>
              <a:gd name="T2" fmla="*/ 0 w 127"/>
              <a:gd name="T3" fmla="*/ 172 h 345"/>
              <a:gd name="T4" fmla="*/ 64 w 127"/>
              <a:gd name="T5" fmla="*/ 345 h 345"/>
              <a:gd name="T6" fmla="*/ 127 w 127"/>
              <a:gd name="T7" fmla="*/ 172 h 345"/>
              <a:gd name="T8" fmla="*/ 64 w 127"/>
              <a:gd name="T9" fmla="*/ 0 h 345"/>
              <a:gd name="T10" fmla="*/ 64 w 127"/>
              <a:gd name="T11" fmla="*/ 317 h 345"/>
              <a:gd name="T12" fmla="*/ 10 w 127"/>
              <a:gd name="T13" fmla="*/ 172 h 345"/>
              <a:gd name="T14" fmla="*/ 64 w 127"/>
              <a:gd name="T15" fmla="*/ 28 h 345"/>
              <a:gd name="T16" fmla="*/ 117 w 127"/>
              <a:gd name="T17" fmla="*/ 172 h 345"/>
              <a:gd name="T18" fmla="*/ 64 w 127"/>
              <a:gd name="T19" fmla="*/ 31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345">
                <a:moveTo>
                  <a:pt x="64" y="0"/>
                </a:moveTo>
                <a:cubicBezTo>
                  <a:pt x="29" y="0"/>
                  <a:pt x="0" y="77"/>
                  <a:pt x="0" y="172"/>
                </a:cubicBezTo>
                <a:cubicBezTo>
                  <a:pt x="0" y="268"/>
                  <a:pt x="29" y="345"/>
                  <a:pt x="64" y="345"/>
                </a:cubicBezTo>
                <a:cubicBezTo>
                  <a:pt x="99" y="345"/>
                  <a:pt x="127" y="268"/>
                  <a:pt x="127" y="172"/>
                </a:cubicBezTo>
                <a:cubicBezTo>
                  <a:pt x="127" y="77"/>
                  <a:pt x="99" y="0"/>
                  <a:pt x="64" y="0"/>
                </a:cubicBezTo>
                <a:close/>
                <a:moveTo>
                  <a:pt x="64" y="317"/>
                </a:moveTo>
                <a:cubicBezTo>
                  <a:pt x="34" y="317"/>
                  <a:pt x="10" y="252"/>
                  <a:pt x="10" y="172"/>
                </a:cubicBezTo>
                <a:cubicBezTo>
                  <a:pt x="10" y="92"/>
                  <a:pt x="34" y="28"/>
                  <a:pt x="64" y="28"/>
                </a:cubicBezTo>
                <a:cubicBezTo>
                  <a:pt x="93" y="28"/>
                  <a:pt x="117" y="92"/>
                  <a:pt x="117" y="172"/>
                </a:cubicBezTo>
                <a:cubicBezTo>
                  <a:pt x="117" y="252"/>
                  <a:pt x="93" y="317"/>
                  <a:pt x="64" y="317"/>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85" name="Freeform 79"/>
          <p:cNvSpPr>
            <a:spLocks noEditPoints="1"/>
          </p:cNvSpPr>
          <p:nvPr/>
        </p:nvSpPr>
        <p:spPr bwMode="auto">
          <a:xfrm>
            <a:off x="3455225" y="2906113"/>
            <a:ext cx="521906" cy="191755"/>
          </a:xfrm>
          <a:custGeom>
            <a:avLst/>
            <a:gdLst>
              <a:gd name="T0" fmla="*/ 346 w 346"/>
              <a:gd name="T1" fmla="*/ 63 h 127"/>
              <a:gd name="T2" fmla="*/ 173 w 346"/>
              <a:gd name="T3" fmla="*/ 0 h 127"/>
              <a:gd name="T4" fmla="*/ 0 w 346"/>
              <a:gd name="T5" fmla="*/ 63 h 127"/>
              <a:gd name="T6" fmla="*/ 173 w 346"/>
              <a:gd name="T7" fmla="*/ 127 h 127"/>
              <a:gd name="T8" fmla="*/ 346 w 346"/>
              <a:gd name="T9" fmla="*/ 63 h 127"/>
              <a:gd name="T10" fmla="*/ 28 w 346"/>
              <a:gd name="T11" fmla="*/ 63 h 127"/>
              <a:gd name="T12" fmla="*/ 173 w 346"/>
              <a:gd name="T13" fmla="*/ 10 h 127"/>
              <a:gd name="T14" fmla="*/ 317 w 346"/>
              <a:gd name="T15" fmla="*/ 63 h 127"/>
              <a:gd name="T16" fmla="*/ 173 w 346"/>
              <a:gd name="T17" fmla="*/ 117 h 127"/>
              <a:gd name="T18" fmla="*/ 28 w 346"/>
              <a:gd name="T19" fmla="*/ 6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127">
                <a:moveTo>
                  <a:pt x="346" y="63"/>
                </a:moveTo>
                <a:cubicBezTo>
                  <a:pt x="346" y="28"/>
                  <a:pt x="268" y="0"/>
                  <a:pt x="173" y="0"/>
                </a:cubicBezTo>
                <a:cubicBezTo>
                  <a:pt x="77" y="0"/>
                  <a:pt x="0" y="28"/>
                  <a:pt x="0" y="63"/>
                </a:cubicBezTo>
                <a:cubicBezTo>
                  <a:pt x="0" y="99"/>
                  <a:pt x="77" y="127"/>
                  <a:pt x="173" y="127"/>
                </a:cubicBezTo>
                <a:cubicBezTo>
                  <a:pt x="268" y="127"/>
                  <a:pt x="346" y="99"/>
                  <a:pt x="346" y="63"/>
                </a:cubicBezTo>
                <a:close/>
                <a:moveTo>
                  <a:pt x="28" y="63"/>
                </a:moveTo>
                <a:cubicBezTo>
                  <a:pt x="28" y="34"/>
                  <a:pt x="93" y="10"/>
                  <a:pt x="173" y="10"/>
                </a:cubicBezTo>
                <a:cubicBezTo>
                  <a:pt x="253" y="10"/>
                  <a:pt x="317" y="34"/>
                  <a:pt x="317" y="63"/>
                </a:cubicBezTo>
                <a:cubicBezTo>
                  <a:pt x="317" y="93"/>
                  <a:pt x="253" y="117"/>
                  <a:pt x="173" y="117"/>
                </a:cubicBezTo>
                <a:cubicBezTo>
                  <a:pt x="93" y="117"/>
                  <a:pt x="28" y="93"/>
                  <a:pt x="28" y="63"/>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86" name="Freeform 80"/>
          <p:cNvSpPr>
            <a:spLocks noEditPoints="1"/>
          </p:cNvSpPr>
          <p:nvPr/>
        </p:nvSpPr>
        <p:spPr bwMode="auto">
          <a:xfrm>
            <a:off x="3495243" y="2779388"/>
            <a:ext cx="443536" cy="443536"/>
          </a:xfrm>
          <a:custGeom>
            <a:avLst/>
            <a:gdLst>
              <a:gd name="T0" fmla="*/ 269 w 294"/>
              <a:gd name="T1" fmla="*/ 25 h 294"/>
              <a:gd name="T2" fmla="*/ 102 w 294"/>
              <a:gd name="T3" fmla="*/ 102 h 294"/>
              <a:gd name="T4" fmla="*/ 25 w 294"/>
              <a:gd name="T5" fmla="*/ 270 h 294"/>
              <a:gd name="T6" fmla="*/ 192 w 294"/>
              <a:gd name="T7" fmla="*/ 192 h 294"/>
              <a:gd name="T8" fmla="*/ 269 w 294"/>
              <a:gd name="T9" fmla="*/ 25 h 294"/>
              <a:gd name="T10" fmla="*/ 44 w 294"/>
              <a:gd name="T11" fmla="*/ 250 h 294"/>
              <a:gd name="T12" fmla="*/ 109 w 294"/>
              <a:gd name="T13" fmla="*/ 110 h 294"/>
              <a:gd name="T14" fmla="*/ 249 w 294"/>
              <a:gd name="T15" fmla="*/ 45 h 294"/>
              <a:gd name="T16" fmla="*/ 184 w 294"/>
              <a:gd name="T17" fmla="*/ 185 h 294"/>
              <a:gd name="T18" fmla="*/ 44 w 294"/>
              <a:gd name="T19" fmla="*/ 25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5"/>
                </a:moveTo>
                <a:cubicBezTo>
                  <a:pt x="244" y="0"/>
                  <a:pt x="169" y="35"/>
                  <a:pt x="102" y="102"/>
                </a:cubicBezTo>
                <a:cubicBezTo>
                  <a:pt x="34" y="170"/>
                  <a:pt x="0" y="245"/>
                  <a:pt x="25" y="270"/>
                </a:cubicBezTo>
                <a:cubicBezTo>
                  <a:pt x="49" y="294"/>
                  <a:pt x="124" y="260"/>
                  <a:pt x="192" y="192"/>
                </a:cubicBezTo>
                <a:cubicBezTo>
                  <a:pt x="259" y="125"/>
                  <a:pt x="294" y="50"/>
                  <a:pt x="269" y="25"/>
                </a:cubicBezTo>
                <a:close/>
                <a:moveTo>
                  <a:pt x="44" y="250"/>
                </a:moveTo>
                <a:cubicBezTo>
                  <a:pt x="24" y="229"/>
                  <a:pt x="53" y="166"/>
                  <a:pt x="109" y="110"/>
                </a:cubicBezTo>
                <a:cubicBezTo>
                  <a:pt x="166" y="53"/>
                  <a:pt x="228" y="24"/>
                  <a:pt x="249" y="45"/>
                </a:cubicBezTo>
                <a:cubicBezTo>
                  <a:pt x="270" y="66"/>
                  <a:pt x="241" y="129"/>
                  <a:pt x="184" y="185"/>
                </a:cubicBezTo>
                <a:cubicBezTo>
                  <a:pt x="128" y="242"/>
                  <a:pt x="65" y="271"/>
                  <a:pt x="44" y="250"/>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87" name="Freeform 81"/>
          <p:cNvSpPr>
            <a:spLocks noEditPoints="1"/>
          </p:cNvSpPr>
          <p:nvPr/>
        </p:nvSpPr>
        <p:spPr bwMode="auto">
          <a:xfrm>
            <a:off x="3495243" y="2779388"/>
            <a:ext cx="443536" cy="443536"/>
          </a:xfrm>
          <a:custGeom>
            <a:avLst/>
            <a:gdLst>
              <a:gd name="T0" fmla="*/ 269 w 294"/>
              <a:gd name="T1" fmla="*/ 270 h 294"/>
              <a:gd name="T2" fmla="*/ 192 w 294"/>
              <a:gd name="T3" fmla="*/ 102 h 294"/>
              <a:gd name="T4" fmla="*/ 25 w 294"/>
              <a:gd name="T5" fmla="*/ 25 h 294"/>
              <a:gd name="T6" fmla="*/ 102 w 294"/>
              <a:gd name="T7" fmla="*/ 192 h 294"/>
              <a:gd name="T8" fmla="*/ 269 w 294"/>
              <a:gd name="T9" fmla="*/ 270 h 294"/>
              <a:gd name="T10" fmla="*/ 44 w 294"/>
              <a:gd name="T11" fmla="*/ 45 h 294"/>
              <a:gd name="T12" fmla="*/ 184 w 294"/>
              <a:gd name="T13" fmla="*/ 110 h 294"/>
              <a:gd name="T14" fmla="*/ 249 w 294"/>
              <a:gd name="T15" fmla="*/ 250 h 294"/>
              <a:gd name="T16" fmla="*/ 109 w 294"/>
              <a:gd name="T17" fmla="*/ 185 h 294"/>
              <a:gd name="T18" fmla="*/ 44 w 294"/>
              <a:gd name="T19" fmla="*/ 4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70"/>
                </a:moveTo>
                <a:cubicBezTo>
                  <a:pt x="294" y="245"/>
                  <a:pt x="259" y="170"/>
                  <a:pt x="192" y="102"/>
                </a:cubicBezTo>
                <a:cubicBezTo>
                  <a:pt x="124" y="35"/>
                  <a:pt x="49" y="0"/>
                  <a:pt x="25" y="25"/>
                </a:cubicBezTo>
                <a:cubicBezTo>
                  <a:pt x="0" y="50"/>
                  <a:pt x="34" y="125"/>
                  <a:pt x="102" y="192"/>
                </a:cubicBezTo>
                <a:cubicBezTo>
                  <a:pt x="169" y="260"/>
                  <a:pt x="244" y="294"/>
                  <a:pt x="269" y="270"/>
                </a:cubicBezTo>
                <a:close/>
                <a:moveTo>
                  <a:pt x="44" y="45"/>
                </a:moveTo>
                <a:cubicBezTo>
                  <a:pt x="65" y="24"/>
                  <a:pt x="128" y="53"/>
                  <a:pt x="184" y="110"/>
                </a:cubicBezTo>
                <a:cubicBezTo>
                  <a:pt x="241" y="166"/>
                  <a:pt x="270" y="229"/>
                  <a:pt x="249" y="250"/>
                </a:cubicBezTo>
                <a:cubicBezTo>
                  <a:pt x="228" y="271"/>
                  <a:pt x="166" y="242"/>
                  <a:pt x="109" y="185"/>
                </a:cubicBezTo>
                <a:cubicBezTo>
                  <a:pt x="53" y="129"/>
                  <a:pt x="24" y="66"/>
                  <a:pt x="44" y="45"/>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88" name="Oval 82"/>
          <p:cNvSpPr>
            <a:spLocks noChangeArrowheads="1"/>
          </p:cNvSpPr>
          <p:nvPr/>
        </p:nvSpPr>
        <p:spPr bwMode="auto">
          <a:xfrm>
            <a:off x="3675326" y="2962806"/>
            <a:ext cx="81705" cy="80037"/>
          </a:xfrm>
          <a:prstGeom prst="ellipse">
            <a:avLst/>
          </a:prstGeom>
          <a:solidFill>
            <a:srgbClr val="089DA3"/>
          </a:solidFill>
          <a:ln>
            <a:noFill/>
          </a:ln>
        </p:spPr>
        <p:txBody>
          <a:bodyPr vert="horz" wrap="square" lIns="91440" tIns="45720" rIns="91440" bIns="45720" numCol="1" anchor="t" anchorCtr="0" compatLnSpc="1"/>
          <a:lstStyle/>
          <a:p>
            <a:endParaRPr lang="en-US"/>
          </a:p>
        </p:txBody>
      </p:sp>
      <p:sp>
        <p:nvSpPr>
          <p:cNvPr id="90" name="Freeform 83"/>
          <p:cNvSpPr>
            <a:spLocks noEditPoints="1"/>
          </p:cNvSpPr>
          <p:nvPr/>
        </p:nvSpPr>
        <p:spPr bwMode="auto">
          <a:xfrm>
            <a:off x="2976673" y="2175779"/>
            <a:ext cx="190087" cy="190087"/>
          </a:xfrm>
          <a:custGeom>
            <a:avLst/>
            <a:gdLst>
              <a:gd name="T0" fmla="*/ 63 w 126"/>
              <a:gd name="T1" fmla="*/ 0 h 126"/>
              <a:gd name="T2" fmla="*/ 0 w 126"/>
              <a:gd name="T3" fmla="*/ 63 h 126"/>
              <a:gd name="T4" fmla="*/ 63 w 126"/>
              <a:gd name="T5" fmla="*/ 126 h 126"/>
              <a:gd name="T6" fmla="*/ 126 w 126"/>
              <a:gd name="T7" fmla="*/ 63 h 126"/>
              <a:gd name="T8" fmla="*/ 63 w 126"/>
              <a:gd name="T9" fmla="*/ 0 h 126"/>
              <a:gd name="T10" fmla="*/ 63 w 126"/>
              <a:gd name="T11" fmla="*/ 114 h 126"/>
              <a:gd name="T12" fmla="*/ 12 w 126"/>
              <a:gd name="T13" fmla="*/ 63 h 126"/>
              <a:gd name="T14" fmla="*/ 63 w 126"/>
              <a:gd name="T15" fmla="*/ 12 h 126"/>
              <a:gd name="T16" fmla="*/ 115 w 126"/>
              <a:gd name="T17" fmla="*/ 63 h 126"/>
              <a:gd name="T18" fmla="*/ 63 w 126"/>
              <a:gd name="T19" fmla="*/ 11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94" name="Rectangle 84"/>
          <p:cNvSpPr>
            <a:spLocks noChangeArrowheads="1"/>
          </p:cNvSpPr>
          <p:nvPr/>
        </p:nvSpPr>
        <p:spPr bwMode="auto">
          <a:xfrm>
            <a:off x="3060044" y="2355862"/>
            <a:ext cx="25012" cy="93376"/>
          </a:xfrm>
          <a:prstGeom prst="rect">
            <a:avLst/>
          </a:prstGeom>
          <a:solidFill>
            <a:srgbClr val="089DA3"/>
          </a:solidFill>
          <a:ln>
            <a:solidFill>
              <a:srgbClr val="2BBB99"/>
            </a:solidFill>
          </a:ln>
        </p:spPr>
        <p:txBody>
          <a:bodyPr vert="horz" wrap="square" lIns="91440" tIns="45720" rIns="91440" bIns="45720" numCol="1" anchor="t" anchorCtr="0" compatLnSpc="1"/>
          <a:lstStyle/>
          <a:p>
            <a:endParaRPr lang="en-US"/>
          </a:p>
        </p:txBody>
      </p:sp>
      <p:sp>
        <p:nvSpPr>
          <p:cNvPr id="95" name="Freeform 85"/>
          <p:cNvSpPr/>
          <p:nvPr/>
        </p:nvSpPr>
        <p:spPr bwMode="auto">
          <a:xfrm>
            <a:off x="3051707" y="2385875"/>
            <a:ext cx="41686" cy="128393"/>
          </a:xfrm>
          <a:custGeom>
            <a:avLst/>
            <a:gdLst>
              <a:gd name="T0" fmla="*/ 27 w 27"/>
              <a:gd name="T1" fmla="*/ 71 h 85"/>
              <a:gd name="T2" fmla="*/ 13 w 27"/>
              <a:gd name="T3" fmla="*/ 85 h 85"/>
              <a:gd name="T4" fmla="*/ 13 w 27"/>
              <a:gd name="T5" fmla="*/ 85 h 85"/>
              <a:gd name="T6" fmla="*/ 0 w 27"/>
              <a:gd name="T7" fmla="*/ 71 h 85"/>
              <a:gd name="T8" fmla="*/ 0 w 27"/>
              <a:gd name="T9" fmla="*/ 13 h 85"/>
              <a:gd name="T10" fmla="*/ 13 w 27"/>
              <a:gd name="T11" fmla="*/ 0 h 85"/>
              <a:gd name="T12" fmla="*/ 13 w 27"/>
              <a:gd name="T13" fmla="*/ 0 h 85"/>
              <a:gd name="T14" fmla="*/ 27 w 27"/>
              <a:gd name="T15" fmla="*/ 13 h 85"/>
              <a:gd name="T16" fmla="*/ 27 w 27"/>
              <a:gd name="T17"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85">
                <a:moveTo>
                  <a:pt x="27" y="71"/>
                </a:moveTo>
                <a:cubicBezTo>
                  <a:pt x="27" y="79"/>
                  <a:pt x="21" y="85"/>
                  <a:pt x="13" y="85"/>
                </a:cubicBezTo>
                <a:cubicBezTo>
                  <a:pt x="13" y="85"/>
                  <a:pt x="13" y="85"/>
                  <a:pt x="13" y="85"/>
                </a:cubicBezTo>
                <a:cubicBezTo>
                  <a:pt x="6" y="85"/>
                  <a:pt x="0" y="79"/>
                  <a:pt x="0" y="71"/>
                </a:cubicBezTo>
                <a:cubicBezTo>
                  <a:pt x="0" y="13"/>
                  <a:pt x="0" y="13"/>
                  <a:pt x="0" y="13"/>
                </a:cubicBezTo>
                <a:cubicBezTo>
                  <a:pt x="0" y="6"/>
                  <a:pt x="6" y="0"/>
                  <a:pt x="13" y="0"/>
                </a:cubicBezTo>
                <a:cubicBezTo>
                  <a:pt x="13" y="0"/>
                  <a:pt x="13" y="0"/>
                  <a:pt x="13" y="0"/>
                </a:cubicBezTo>
                <a:cubicBezTo>
                  <a:pt x="21" y="0"/>
                  <a:pt x="27" y="6"/>
                  <a:pt x="27" y="13"/>
                </a:cubicBezTo>
                <a:lnTo>
                  <a:pt x="27" y="71"/>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96" name="Freeform 86"/>
          <p:cNvSpPr>
            <a:spLocks noEditPoints="1"/>
          </p:cNvSpPr>
          <p:nvPr/>
        </p:nvSpPr>
        <p:spPr bwMode="auto">
          <a:xfrm>
            <a:off x="2848281" y="3062851"/>
            <a:ext cx="193422" cy="365167"/>
          </a:xfrm>
          <a:custGeom>
            <a:avLst/>
            <a:gdLst>
              <a:gd name="T0" fmla="*/ 0 w 116"/>
              <a:gd name="T1" fmla="*/ 0 h 219"/>
              <a:gd name="T2" fmla="*/ 0 w 116"/>
              <a:gd name="T3" fmla="*/ 219 h 219"/>
              <a:gd name="T4" fmla="*/ 116 w 116"/>
              <a:gd name="T5" fmla="*/ 219 h 219"/>
              <a:gd name="T6" fmla="*/ 0 w 116"/>
              <a:gd name="T7" fmla="*/ 0 h 219"/>
              <a:gd name="T8" fmla="*/ 17 w 116"/>
              <a:gd name="T9" fmla="*/ 85 h 219"/>
              <a:gd name="T10" fmla="*/ 78 w 116"/>
              <a:gd name="T11" fmla="*/ 190 h 219"/>
              <a:gd name="T12" fmla="*/ 17 w 116"/>
              <a:gd name="T13" fmla="*/ 190 h 219"/>
              <a:gd name="T14" fmla="*/ 17 w 116"/>
              <a:gd name="T15" fmla="*/ 85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19">
                <a:moveTo>
                  <a:pt x="0" y="0"/>
                </a:moveTo>
                <a:lnTo>
                  <a:pt x="0" y="219"/>
                </a:lnTo>
                <a:lnTo>
                  <a:pt x="116" y="219"/>
                </a:lnTo>
                <a:lnTo>
                  <a:pt x="0" y="0"/>
                </a:lnTo>
                <a:close/>
                <a:moveTo>
                  <a:pt x="17" y="85"/>
                </a:moveTo>
                <a:lnTo>
                  <a:pt x="78" y="190"/>
                </a:lnTo>
                <a:lnTo>
                  <a:pt x="17" y="190"/>
                </a:lnTo>
                <a:lnTo>
                  <a:pt x="17" y="85"/>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97" name="Rectangle 87"/>
          <p:cNvSpPr>
            <a:spLocks noChangeArrowheads="1"/>
          </p:cNvSpPr>
          <p:nvPr/>
        </p:nvSpPr>
        <p:spPr bwMode="auto">
          <a:xfrm>
            <a:off x="2751570" y="3061184"/>
            <a:ext cx="48356" cy="356830"/>
          </a:xfrm>
          <a:prstGeom prst="rect">
            <a:avLst/>
          </a:prstGeom>
          <a:solidFill>
            <a:srgbClr val="089DA3"/>
          </a:solidFill>
          <a:ln>
            <a:noFill/>
          </a:ln>
        </p:spPr>
        <p:txBody>
          <a:bodyPr vert="horz" wrap="square" lIns="91440" tIns="45720" rIns="91440" bIns="45720" numCol="1" anchor="t" anchorCtr="0" compatLnSpc="1"/>
          <a:lstStyle/>
          <a:p>
            <a:endParaRPr lang="en-US"/>
          </a:p>
        </p:txBody>
      </p:sp>
      <p:sp>
        <p:nvSpPr>
          <p:cNvPr id="98" name="Freeform 88"/>
          <p:cNvSpPr>
            <a:spLocks noEditPoints="1"/>
          </p:cNvSpPr>
          <p:nvPr/>
        </p:nvSpPr>
        <p:spPr bwMode="auto">
          <a:xfrm>
            <a:off x="2126284" y="2429228"/>
            <a:ext cx="326816" cy="330151"/>
          </a:xfrm>
          <a:custGeom>
            <a:avLst/>
            <a:gdLst>
              <a:gd name="T0" fmla="*/ 139 w 217"/>
              <a:gd name="T1" fmla="*/ 105 h 219"/>
              <a:gd name="T2" fmla="*/ 134 w 217"/>
              <a:gd name="T3" fmla="*/ 93 h 219"/>
              <a:gd name="T4" fmla="*/ 134 w 217"/>
              <a:gd name="T5" fmla="*/ 42 h 219"/>
              <a:gd name="T6" fmla="*/ 139 w 217"/>
              <a:gd name="T7" fmla="*/ 35 h 219"/>
              <a:gd name="T8" fmla="*/ 140 w 217"/>
              <a:gd name="T9" fmla="*/ 35 h 219"/>
              <a:gd name="T10" fmla="*/ 140 w 217"/>
              <a:gd name="T11" fmla="*/ 12 h 219"/>
              <a:gd name="T12" fmla="*/ 139 w 217"/>
              <a:gd name="T13" fmla="*/ 12 h 219"/>
              <a:gd name="T14" fmla="*/ 139 w 217"/>
              <a:gd name="T15" fmla="*/ 12 h 219"/>
              <a:gd name="T16" fmla="*/ 108 w 217"/>
              <a:gd name="T17" fmla="*/ 0 h 219"/>
              <a:gd name="T18" fmla="*/ 77 w 217"/>
              <a:gd name="T19" fmla="*/ 12 h 219"/>
              <a:gd name="T20" fmla="*/ 77 w 217"/>
              <a:gd name="T21" fmla="*/ 12 h 219"/>
              <a:gd name="T22" fmla="*/ 76 w 217"/>
              <a:gd name="T23" fmla="*/ 12 h 219"/>
              <a:gd name="T24" fmla="*/ 76 w 217"/>
              <a:gd name="T25" fmla="*/ 35 h 219"/>
              <a:gd name="T26" fmla="*/ 77 w 217"/>
              <a:gd name="T27" fmla="*/ 35 h 219"/>
              <a:gd name="T28" fmla="*/ 86 w 217"/>
              <a:gd name="T29" fmla="*/ 42 h 219"/>
              <a:gd name="T30" fmla="*/ 86 w 217"/>
              <a:gd name="T31" fmla="*/ 93 h 219"/>
              <a:gd name="T32" fmla="*/ 79 w 217"/>
              <a:gd name="T33" fmla="*/ 105 h 219"/>
              <a:gd name="T34" fmla="*/ 29 w 217"/>
              <a:gd name="T35" fmla="*/ 200 h 219"/>
              <a:gd name="T36" fmla="*/ 108 w 217"/>
              <a:gd name="T37" fmla="*/ 218 h 219"/>
              <a:gd name="T38" fmla="*/ 187 w 217"/>
              <a:gd name="T39" fmla="*/ 200 h 219"/>
              <a:gd name="T40" fmla="*/ 139 w 217"/>
              <a:gd name="T41" fmla="*/ 105 h 219"/>
              <a:gd name="T42" fmla="*/ 137 w 217"/>
              <a:gd name="T43" fmla="*/ 201 h 219"/>
              <a:gd name="T44" fmla="*/ 172 w 217"/>
              <a:gd name="T45" fmla="*/ 177 h 219"/>
              <a:gd name="T46" fmla="*/ 142 w 217"/>
              <a:gd name="T47" fmla="*/ 126 h 219"/>
              <a:gd name="T48" fmla="*/ 183 w 217"/>
              <a:gd name="T49" fmla="*/ 179 h 219"/>
              <a:gd name="T50" fmla="*/ 137 w 217"/>
              <a:gd name="T51" fmla="*/ 20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99" name="Freeform 89"/>
          <p:cNvSpPr/>
          <p:nvPr/>
        </p:nvSpPr>
        <p:spPr bwMode="auto">
          <a:xfrm>
            <a:off x="1781127" y="3919910"/>
            <a:ext cx="296802" cy="273458"/>
          </a:xfrm>
          <a:custGeom>
            <a:avLst/>
            <a:gdLst>
              <a:gd name="T0" fmla="*/ 96 w 196"/>
              <a:gd name="T1" fmla="*/ 181 h 181"/>
              <a:gd name="T2" fmla="*/ 0 w 196"/>
              <a:gd name="T3" fmla="*/ 180 h 181"/>
              <a:gd name="T4" fmla="*/ 0 w 196"/>
              <a:gd name="T5" fmla="*/ 36 h 181"/>
              <a:gd name="T6" fmla="*/ 98 w 196"/>
              <a:gd name="T7" fmla="*/ 36 h 181"/>
              <a:gd name="T8" fmla="*/ 196 w 196"/>
              <a:gd name="T9" fmla="*/ 36 h 181"/>
              <a:gd name="T10" fmla="*/ 196 w 196"/>
              <a:gd name="T11" fmla="*/ 180 h 181"/>
              <a:gd name="T12" fmla="*/ 96 w 196"/>
              <a:gd name="T13" fmla="*/ 181 h 181"/>
            </a:gdLst>
            <a:ahLst/>
            <a:cxnLst>
              <a:cxn ang="0">
                <a:pos x="T0" y="T1"/>
              </a:cxn>
              <a:cxn ang="0">
                <a:pos x="T2" y="T3"/>
              </a:cxn>
              <a:cxn ang="0">
                <a:pos x="T4" y="T5"/>
              </a:cxn>
              <a:cxn ang="0">
                <a:pos x="T6" y="T7"/>
              </a:cxn>
              <a:cxn ang="0">
                <a:pos x="T8" y="T9"/>
              </a:cxn>
              <a:cxn ang="0">
                <a:pos x="T10" y="T11"/>
              </a:cxn>
              <a:cxn ang="0">
                <a:pos x="T12" y="T13"/>
              </a:cxn>
            </a:cxnLst>
            <a:rect l="0" t="0" r="r" b="b"/>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0" name="Freeform 90"/>
          <p:cNvSpPr/>
          <p:nvPr/>
        </p:nvSpPr>
        <p:spPr bwMode="auto">
          <a:xfrm>
            <a:off x="2664864" y="4295082"/>
            <a:ext cx="98379" cy="23344"/>
          </a:xfrm>
          <a:custGeom>
            <a:avLst/>
            <a:gdLst>
              <a:gd name="T0" fmla="*/ 66 w 66"/>
              <a:gd name="T1" fmla="*/ 7 h 15"/>
              <a:gd name="T2" fmla="*/ 55 w 66"/>
              <a:gd name="T3" fmla="*/ 15 h 15"/>
              <a:gd name="T4" fmla="*/ 11 w 66"/>
              <a:gd name="T5" fmla="*/ 15 h 15"/>
              <a:gd name="T6" fmla="*/ 0 w 66"/>
              <a:gd name="T7" fmla="*/ 7 h 15"/>
              <a:gd name="T8" fmla="*/ 0 w 66"/>
              <a:gd name="T9" fmla="*/ 7 h 15"/>
              <a:gd name="T10" fmla="*/ 11 w 66"/>
              <a:gd name="T11" fmla="*/ 0 h 15"/>
              <a:gd name="T12" fmla="*/ 55 w 66"/>
              <a:gd name="T13" fmla="*/ 0 h 15"/>
              <a:gd name="T14" fmla="*/ 66 w 6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5">
                <a:moveTo>
                  <a:pt x="66" y="7"/>
                </a:moveTo>
                <a:cubicBezTo>
                  <a:pt x="66" y="12"/>
                  <a:pt x="61" y="15"/>
                  <a:pt x="55" y="15"/>
                </a:cubicBezTo>
                <a:cubicBezTo>
                  <a:pt x="11" y="15"/>
                  <a:pt x="11" y="15"/>
                  <a:pt x="11" y="15"/>
                </a:cubicBezTo>
                <a:cubicBezTo>
                  <a:pt x="5" y="15"/>
                  <a:pt x="0" y="12"/>
                  <a:pt x="0" y="7"/>
                </a:cubicBezTo>
                <a:cubicBezTo>
                  <a:pt x="0" y="7"/>
                  <a:pt x="0" y="7"/>
                  <a:pt x="0" y="7"/>
                </a:cubicBezTo>
                <a:cubicBezTo>
                  <a:pt x="0" y="3"/>
                  <a:pt x="5" y="0"/>
                  <a:pt x="11" y="0"/>
                </a:cubicBezTo>
                <a:cubicBezTo>
                  <a:pt x="55" y="0"/>
                  <a:pt x="55" y="0"/>
                  <a:pt x="55" y="0"/>
                </a:cubicBezTo>
                <a:cubicBezTo>
                  <a:pt x="61" y="0"/>
                  <a:pt x="66" y="3"/>
                  <a:pt x="66" y="7"/>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1" name="Freeform 91"/>
          <p:cNvSpPr/>
          <p:nvPr/>
        </p:nvSpPr>
        <p:spPr bwMode="auto">
          <a:xfrm>
            <a:off x="2664864" y="4320092"/>
            <a:ext cx="98379" cy="23344"/>
          </a:xfrm>
          <a:custGeom>
            <a:avLst/>
            <a:gdLst>
              <a:gd name="T0" fmla="*/ 66 w 66"/>
              <a:gd name="T1" fmla="*/ 8 h 16"/>
              <a:gd name="T2" fmla="*/ 55 w 66"/>
              <a:gd name="T3" fmla="*/ 16 h 16"/>
              <a:gd name="T4" fmla="*/ 11 w 66"/>
              <a:gd name="T5" fmla="*/ 16 h 16"/>
              <a:gd name="T6" fmla="*/ 0 w 66"/>
              <a:gd name="T7" fmla="*/ 8 h 16"/>
              <a:gd name="T8" fmla="*/ 0 w 66"/>
              <a:gd name="T9" fmla="*/ 8 h 16"/>
              <a:gd name="T10" fmla="*/ 11 w 66"/>
              <a:gd name="T11" fmla="*/ 0 h 16"/>
              <a:gd name="T12" fmla="*/ 55 w 66"/>
              <a:gd name="T13" fmla="*/ 0 h 16"/>
              <a:gd name="T14" fmla="*/ 66 w 66"/>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6">
                <a:moveTo>
                  <a:pt x="66" y="8"/>
                </a:moveTo>
                <a:cubicBezTo>
                  <a:pt x="66" y="13"/>
                  <a:pt x="61" y="16"/>
                  <a:pt x="55" y="16"/>
                </a:cubicBezTo>
                <a:cubicBezTo>
                  <a:pt x="11" y="16"/>
                  <a:pt x="11" y="16"/>
                  <a:pt x="11" y="16"/>
                </a:cubicBezTo>
                <a:cubicBezTo>
                  <a:pt x="5" y="16"/>
                  <a:pt x="0" y="13"/>
                  <a:pt x="0" y="8"/>
                </a:cubicBezTo>
                <a:cubicBezTo>
                  <a:pt x="0" y="8"/>
                  <a:pt x="0" y="8"/>
                  <a:pt x="0" y="8"/>
                </a:cubicBezTo>
                <a:cubicBezTo>
                  <a:pt x="0" y="4"/>
                  <a:pt x="5" y="0"/>
                  <a:pt x="11" y="0"/>
                </a:cubicBezTo>
                <a:cubicBezTo>
                  <a:pt x="55" y="0"/>
                  <a:pt x="55" y="0"/>
                  <a:pt x="55" y="0"/>
                </a:cubicBezTo>
                <a:cubicBezTo>
                  <a:pt x="61" y="0"/>
                  <a:pt x="66" y="4"/>
                  <a:pt x="66" y="8"/>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2" name="Freeform 92"/>
          <p:cNvSpPr/>
          <p:nvPr/>
        </p:nvSpPr>
        <p:spPr bwMode="auto">
          <a:xfrm>
            <a:off x="2683205" y="4345104"/>
            <a:ext cx="61695" cy="25012"/>
          </a:xfrm>
          <a:custGeom>
            <a:avLst/>
            <a:gdLst>
              <a:gd name="T0" fmla="*/ 40 w 40"/>
              <a:gd name="T1" fmla="*/ 8 h 16"/>
              <a:gd name="T2" fmla="*/ 33 w 40"/>
              <a:gd name="T3" fmla="*/ 16 h 16"/>
              <a:gd name="T4" fmla="*/ 7 w 40"/>
              <a:gd name="T5" fmla="*/ 16 h 16"/>
              <a:gd name="T6" fmla="*/ 0 w 40"/>
              <a:gd name="T7" fmla="*/ 8 h 16"/>
              <a:gd name="T8" fmla="*/ 0 w 40"/>
              <a:gd name="T9" fmla="*/ 8 h 16"/>
              <a:gd name="T10" fmla="*/ 7 w 40"/>
              <a:gd name="T11" fmla="*/ 0 h 16"/>
              <a:gd name="T12" fmla="*/ 33 w 40"/>
              <a:gd name="T13" fmla="*/ 0 h 16"/>
              <a:gd name="T14" fmla="*/ 40 w 4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6">
                <a:moveTo>
                  <a:pt x="40" y="8"/>
                </a:moveTo>
                <a:cubicBezTo>
                  <a:pt x="40" y="13"/>
                  <a:pt x="37" y="16"/>
                  <a:pt x="33" y="16"/>
                </a:cubicBezTo>
                <a:cubicBezTo>
                  <a:pt x="7" y="16"/>
                  <a:pt x="7" y="16"/>
                  <a:pt x="7" y="16"/>
                </a:cubicBezTo>
                <a:cubicBezTo>
                  <a:pt x="3" y="16"/>
                  <a:pt x="0" y="13"/>
                  <a:pt x="0" y="8"/>
                </a:cubicBezTo>
                <a:cubicBezTo>
                  <a:pt x="0" y="8"/>
                  <a:pt x="0" y="8"/>
                  <a:pt x="0" y="8"/>
                </a:cubicBezTo>
                <a:cubicBezTo>
                  <a:pt x="0" y="4"/>
                  <a:pt x="3" y="0"/>
                  <a:pt x="7" y="0"/>
                </a:cubicBezTo>
                <a:cubicBezTo>
                  <a:pt x="33" y="0"/>
                  <a:pt x="33" y="0"/>
                  <a:pt x="33" y="0"/>
                </a:cubicBezTo>
                <a:cubicBezTo>
                  <a:pt x="37" y="0"/>
                  <a:pt x="40" y="4"/>
                  <a:pt x="40" y="8"/>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3" name="Freeform 93"/>
          <p:cNvSpPr>
            <a:spLocks noEditPoints="1"/>
          </p:cNvSpPr>
          <p:nvPr/>
        </p:nvSpPr>
        <p:spPr bwMode="auto">
          <a:xfrm>
            <a:off x="2499788" y="3911573"/>
            <a:ext cx="423527" cy="380174"/>
          </a:xfrm>
          <a:custGeom>
            <a:avLst/>
            <a:gdLst>
              <a:gd name="T0" fmla="*/ 143 w 281"/>
              <a:gd name="T1" fmla="*/ 0 h 251"/>
              <a:gd name="T2" fmla="*/ 143 w 281"/>
              <a:gd name="T3" fmla="*/ 0 h 251"/>
              <a:gd name="T4" fmla="*/ 140 w 281"/>
              <a:gd name="T5" fmla="*/ 0 h 251"/>
              <a:gd name="T6" fmla="*/ 138 w 281"/>
              <a:gd name="T7" fmla="*/ 0 h 251"/>
              <a:gd name="T8" fmla="*/ 138 w 281"/>
              <a:gd name="T9" fmla="*/ 0 h 251"/>
              <a:gd name="T10" fmla="*/ 71 w 281"/>
              <a:gd name="T11" fmla="*/ 174 h 251"/>
              <a:gd name="T12" fmla="*/ 107 w 281"/>
              <a:gd name="T13" fmla="*/ 251 h 251"/>
              <a:gd name="T14" fmla="*/ 140 w 281"/>
              <a:gd name="T15" fmla="*/ 251 h 251"/>
              <a:gd name="T16" fmla="*/ 146 w 281"/>
              <a:gd name="T17" fmla="*/ 251 h 251"/>
              <a:gd name="T18" fmla="*/ 176 w 281"/>
              <a:gd name="T19" fmla="*/ 251 h 251"/>
              <a:gd name="T20" fmla="*/ 211 w 281"/>
              <a:gd name="T21" fmla="*/ 174 h 251"/>
              <a:gd name="T22" fmla="*/ 143 w 281"/>
              <a:gd name="T23" fmla="*/ 0 h 251"/>
              <a:gd name="T24" fmla="*/ 210 w 281"/>
              <a:gd name="T25" fmla="*/ 127 h 251"/>
              <a:gd name="T26" fmla="*/ 170 w 281"/>
              <a:gd name="T27" fmla="*/ 28 h 251"/>
              <a:gd name="T28" fmla="*/ 210 w 281"/>
              <a:gd name="T29" fmla="*/ 127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1" h="251">
                <a:moveTo>
                  <a:pt x="143" y="0"/>
                </a:moveTo>
                <a:cubicBezTo>
                  <a:pt x="143" y="0"/>
                  <a:pt x="143" y="0"/>
                  <a:pt x="143" y="0"/>
                </a:cubicBezTo>
                <a:cubicBezTo>
                  <a:pt x="143" y="0"/>
                  <a:pt x="141" y="0"/>
                  <a:pt x="140" y="0"/>
                </a:cubicBezTo>
                <a:cubicBezTo>
                  <a:pt x="140" y="0"/>
                  <a:pt x="143" y="0"/>
                  <a:pt x="138" y="0"/>
                </a:cubicBezTo>
                <a:cubicBezTo>
                  <a:pt x="138" y="0"/>
                  <a:pt x="138" y="0"/>
                  <a:pt x="138" y="0"/>
                </a:cubicBezTo>
                <a:cubicBezTo>
                  <a:pt x="0" y="4"/>
                  <a:pt x="34" y="140"/>
                  <a:pt x="71" y="174"/>
                </a:cubicBezTo>
                <a:cubicBezTo>
                  <a:pt x="109" y="208"/>
                  <a:pt x="107" y="251"/>
                  <a:pt x="107" y="251"/>
                </a:cubicBezTo>
                <a:cubicBezTo>
                  <a:pt x="140" y="251"/>
                  <a:pt x="140" y="251"/>
                  <a:pt x="140" y="251"/>
                </a:cubicBezTo>
                <a:cubicBezTo>
                  <a:pt x="146" y="251"/>
                  <a:pt x="146" y="251"/>
                  <a:pt x="146" y="251"/>
                </a:cubicBezTo>
                <a:cubicBezTo>
                  <a:pt x="176" y="251"/>
                  <a:pt x="176" y="251"/>
                  <a:pt x="176" y="251"/>
                </a:cubicBezTo>
                <a:cubicBezTo>
                  <a:pt x="176" y="251"/>
                  <a:pt x="174" y="208"/>
                  <a:pt x="211" y="174"/>
                </a:cubicBezTo>
                <a:cubicBezTo>
                  <a:pt x="249" y="140"/>
                  <a:pt x="281" y="4"/>
                  <a:pt x="143" y="0"/>
                </a:cubicBezTo>
                <a:close/>
                <a:moveTo>
                  <a:pt x="210" y="127"/>
                </a:moveTo>
                <a:cubicBezTo>
                  <a:pt x="233" y="63"/>
                  <a:pt x="170" y="28"/>
                  <a:pt x="170" y="28"/>
                </a:cubicBezTo>
                <a:cubicBezTo>
                  <a:pt x="264" y="43"/>
                  <a:pt x="210" y="127"/>
                  <a:pt x="210" y="127"/>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4" name="Freeform 94"/>
          <p:cNvSpPr/>
          <p:nvPr/>
        </p:nvSpPr>
        <p:spPr bwMode="auto">
          <a:xfrm>
            <a:off x="3426878" y="3693139"/>
            <a:ext cx="328484" cy="330151"/>
          </a:xfrm>
          <a:custGeom>
            <a:avLst/>
            <a:gdLst>
              <a:gd name="T0" fmla="*/ 160 w 218"/>
              <a:gd name="T1" fmla="*/ 11 h 219"/>
              <a:gd name="T2" fmla="*/ 204 w 218"/>
              <a:gd name="T3" fmla="*/ 97 h 219"/>
              <a:gd name="T4" fmla="*/ 97 w 218"/>
              <a:gd name="T5" fmla="*/ 205 h 219"/>
              <a:gd name="T6" fmla="*/ 11 w 218"/>
              <a:gd name="T7" fmla="*/ 162 h 219"/>
              <a:gd name="T8" fmla="*/ 0 w 218"/>
              <a:gd name="T9" fmla="*/ 171 h 219"/>
              <a:gd name="T10" fmla="*/ 97 w 218"/>
              <a:gd name="T11" fmla="*/ 219 h 219"/>
              <a:gd name="T12" fmla="*/ 218 w 218"/>
              <a:gd name="T13" fmla="*/ 97 h 219"/>
              <a:gd name="T14" fmla="*/ 169 w 218"/>
              <a:gd name="T15" fmla="*/ 0 h 219"/>
              <a:gd name="T16" fmla="*/ 160 w 218"/>
              <a:gd name="T17" fmla="*/ 1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5" name="Freeform 95"/>
          <p:cNvSpPr>
            <a:spLocks noEditPoints="1"/>
          </p:cNvSpPr>
          <p:nvPr/>
        </p:nvSpPr>
        <p:spPr bwMode="auto">
          <a:xfrm>
            <a:off x="3430213" y="3698142"/>
            <a:ext cx="290133" cy="291801"/>
          </a:xfrm>
          <a:custGeom>
            <a:avLst/>
            <a:gdLst>
              <a:gd name="T0" fmla="*/ 96 w 193"/>
              <a:gd name="T1" fmla="*/ 0 h 193"/>
              <a:gd name="T2" fmla="*/ 0 w 193"/>
              <a:gd name="T3" fmla="*/ 97 h 193"/>
              <a:gd name="T4" fmla="*/ 96 w 193"/>
              <a:gd name="T5" fmla="*/ 193 h 193"/>
              <a:gd name="T6" fmla="*/ 193 w 193"/>
              <a:gd name="T7" fmla="*/ 97 h 193"/>
              <a:gd name="T8" fmla="*/ 96 w 193"/>
              <a:gd name="T9" fmla="*/ 0 h 193"/>
              <a:gd name="T10" fmla="*/ 96 w 193"/>
              <a:gd name="T11" fmla="*/ 189 h 193"/>
              <a:gd name="T12" fmla="*/ 4 w 193"/>
              <a:gd name="T13" fmla="*/ 97 h 193"/>
              <a:gd name="T14" fmla="*/ 96 w 193"/>
              <a:gd name="T15" fmla="*/ 5 h 193"/>
              <a:gd name="T16" fmla="*/ 188 w 193"/>
              <a:gd name="T17" fmla="*/ 97 h 193"/>
              <a:gd name="T18" fmla="*/ 96 w 193"/>
              <a:gd name="T19" fmla="*/ 18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6" name="Freeform 96"/>
          <p:cNvSpPr/>
          <p:nvPr/>
        </p:nvSpPr>
        <p:spPr bwMode="auto">
          <a:xfrm>
            <a:off x="3421877" y="3703144"/>
            <a:ext cx="326816" cy="286798"/>
          </a:xfrm>
          <a:custGeom>
            <a:avLst/>
            <a:gdLst>
              <a:gd name="T0" fmla="*/ 62 w 216"/>
              <a:gd name="T1" fmla="*/ 15 h 189"/>
              <a:gd name="T2" fmla="*/ 58 w 216"/>
              <a:gd name="T3" fmla="*/ 22 h 189"/>
              <a:gd name="T4" fmla="*/ 54 w 216"/>
              <a:gd name="T5" fmla="*/ 28 h 189"/>
              <a:gd name="T6" fmla="*/ 51 w 216"/>
              <a:gd name="T7" fmla="*/ 25 h 189"/>
              <a:gd name="T8" fmla="*/ 50 w 216"/>
              <a:gd name="T9" fmla="*/ 31 h 189"/>
              <a:gd name="T10" fmla="*/ 40 w 216"/>
              <a:gd name="T11" fmla="*/ 33 h 189"/>
              <a:gd name="T12" fmla="*/ 34 w 216"/>
              <a:gd name="T13" fmla="*/ 39 h 189"/>
              <a:gd name="T14" fmla="*/ 26 w 216"/>
              <a:gd name="T15" fmla="*/ 51 h 189"/>
              <a:gd name="T16" fmla="*/ 20 w 216"/>
              <a:gd name="T17" fmla="*/ 58 h 189"/>
              <a:gd name="T18" fmla="*/ 25 w 216"/>
              <a:gd name="T19" fmla="*/ 64 h 189"/>
              <a:gd name="T20" fmla="*/ 26 w 216"/>
              <a:gd name="T21" fmla="*/ 67 h 189"/>
              <a:gd name="T22" fmla="*/ 21 w 216"/>
              <a:gd name="T23" fmla="*/ 62 h 189"/>
              <a:gd name="T24" fmla="*/ 17 w 216"/>
              <a:gd name="T25" fmla="*/ 57 h 189"/>
              <a:gd name="T26" fmla="*/ 16 w 216"/>
              <a:gd name="T27" fmla="*/ 65 h 189"/>
              <a:gd name="T28" fmla="*/ 16 w 216"/>
              <a:gd name="T29" fmla="*/ 79 h 189"/>
              <a:gd name="T30" fmla="*/ 23 w 216"/>
              <a:gd name="T31" fmla="*/ 76 h 189"/>
              <a:gd name="T32" fmla="*/ 30 w 216"/>
              <a:gd name="T33" fmla="*/ 84 h 189"/>
              <a:gd name="T34" fmla="*/ 39 w 216"/>
              <a:gd name="T35" fmla="*/ 93 h 189"/>
              <a:gd name="T36" fmla="*/ 47 w 216"/>
              <a:gd name="T37" fmla="*/ 100 h 189"/>
              <a:gd name="T38" fmla="*/ 58 w 216"/>
              <a:gd name="T39" fmla="*/ 111 h 189"/>
              <a:gd name="T40" fmla="*/ 55 w 216"/>
              <a:gd name="T41" fmla="*/ 128 h 189"/>
              <a:gd name="T42" fmla="*/ 46 w 216"/>
              <a:gd name="T43" fmla="*/ 147 h 189"/>
              <a:gd name="T44" fmla="*/ 49 w 216"/>
              <a:gd name="T45" fmla="*/ 161 h 189"/>
              <a:gd name="T46" fmla="*/ 44 w 216"/>
              <a:gd name="T47" fmla="*/ 162 h 189"/>
              <a:gd name="T48" fmla="*/ 30 w 216"/>
              <a:gd name="T49" fmla="*/ 141 h 189"/>
              <a:gd name="T50" fmla="*/ 15 w 216"/>
              <a:gd name="T51" fmla="*/ 107 h 189"/>
              <a:gd name="T52" fmla="*/ 11 w 216"/>
              <a:gd name="T53" fmla="*/ 83 h 189"/>
              <a:gd name="T54" fmla="*/ 70 w 216"/>
              <a:gd name="T55" fmla="*/ 174 h 189"/>
              <a:gd name="T56" fmla="*/ 85 w 216"/>
              <a:gd name="T57" fmla="*/ 172 h 189"/>
              <a:gd name="T58" fmla="*/ 105 w 216"/>
              <a:gd name="T59" fmla="*/ 169 h 189"/>
              <a:gd name="T60" fmla="*/ 103 w 216"/>
              <a:gd name="T61" fmla="*/ 178 h 189"/>
              <a:gd name="T62" fmla="*/ 114 w 216"/>
              <a:gd name="T63" fmla="*/ 177 h 189"/>
              <a:gd name="T64" fmla="*/ 131 w 216"/>
              <a:gd name="T65" fmla="*/ 175 h 189"/>
              <a:gd name="T66" fmla="*/ 130 w 216"/>
              <a:gd name="T67" fmla="*/ 3 h 189"/>
              <a:gd name="T68" fmla="*/ 187 w 216"/>
              <a:gd name="T69" fmla="*/ 61 h 189"/>
              <a:gd name="T70" fmla="*/ 179 w 216"/>
              <a:gd name="T71" fmla="*/ 55 h 189"/>
              <a:gd name="T72" fmla="*/ 172 w 216"/>
              <a:gd name="T73" fmla="*/ 71 h 189"/>
              <a:gd name="T74" fmla="*/ 161 w 216"/>
              <a:gd name="T75" fmla="*/ 57 h 189"/>
              <a:gd name="T76" fmla="*/ 165 w 216"/>
              <a:gd name="T77" fmla="*/ 71 h 189"/>
              <a:gd name="T78" fmla="*/ 176 w 216"/>
              <a:gd name="T79" fmla="*/ 75 h 189"/>
              <a:gd name="T80" fmla="*/ 172 w 216"/>
              <a:gd name="T81" fmla="*/ 95 h 189"/>
              <a:gd name="T82" fmla="*/ 166 w 216"/>
              <a:gd name="T83" fmla="*/ 117 h 189"/>
              <a:gd name="T84" fmla="*/ 159 w 216"/>
              <a:gd name="T85" fmla="*/ 130 h 189"/>
              <a:gd name="T86" fmla="*/ 139 w 216"/>
              <a:gd name="T87" fmla="*/ 147 h 189"/>
              <a:gd name="T88" fmla="*/ 134 w 216"/>
              <a:gd name="T89" fmla="*/ 132 h 189"/>
              <a:gd name="T90" fmla="*/ 135 w 216"/>
              <a:gd name="T91" fmla="*/ 115 h 189"/>
              <a:gd name="T92" fmla="*/ 128 w 216"/>
              <a:gd name="T93" fmla="*/ 96 h 189"/>
              <a:gd name="T94" fmla="*/ 119 w 216"/>
              <a:gd name="T95" fmla="*/ 85 h 189"/>
              <a:gd name="T96" fmla="*/ 94 w 216"/>
              <a:gd name="T97" fmla="*/ 86 h 189"/>
              <a:gd name="T98" fmla="*/ 85 w 216"/>
              <a:gd name="T99" fmla="*/ 73 h 189"/>
              <a:gd name="T100" fmla="*/ 95 w 216"/>
              <a:gd name="T101" fmla="*/ 47 h 189"/>
              <a:gd name="T102" fmla="*/ 113 w 216"/>
              <a:gd name="T103" fmla="*/ 39 h 189"/>
              <a:gd name="T104" fmla="*/ 124 w 216"/>
              <a:gd name="T105" fmla="*/ 44 h 189"/>
              <a:gd name="T106" fmla="*/ 139 w 216"/>
              <a:gd name="T107" fmla="*/ 44 h 189"/>
              <a:gd name="T108" fmla="*/ 154 w 216"/>
              <a:gd name="T109" fmla="*/ 42 h 189"/>
              <a:gd name="T110" fmla="*/ 140 w 216"/>
              <a:gd name="T111" fmla="*/ 36 h 189"/>
              <a:gd name="T112" fmla="*/ 139 w 216"/>
              <a:gd name="T113" fmla="*/ 31 h 189"/>
              <a:gd name="T114" fmla="*/ 120 w 216"/>
              <a:gd name="T115" fmla="*/ 31 h 189"/>
              <a:gd name="T116" fmla="*/ 105 w 216"/>
              <a:gd name="T117" fmla="*/ 36 h 189"/>
              <a:gd name="T118" fmla="*/ 102 w 216"/>
              <a:gd name="T119" fmla="*/ 20 h 189"/>
              <a:gd name="T120" fmla="*/ 91 w 216"/>
              <a:gd name="T121" fmla="*/ 10 h 189"/>
              <a:gd name="T122" fmla="*/ 103 w 216"/>
              <a:gd name="T123" fmla="*/ 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3" y="14"/>
                  <a:pt x="62" y="14"/>
                  <a:pt x="62" y="15"/>
                </a:cubicBezTo>
                <a:cubicBezTo>
                  <a:pt x="62" y="15"/>
                  <a:pt x="60" y="17"/>
                  <a:pt x="60" y="17"/>
                </a:cubicBezTo>
                <a:cubicBezTo>
                  <a:pt x="60" y="18"/>
                  <a:pt x="61" y="19"/>
                  <a:pt x="61" y="19"/>
                </a:cubicBezTo>
                <a:cubicBezTo>
                  <a:pt x="60" y="20"/>
                  <a:pt x="60" y="20"/>
                  <a:pt x="60" y="20"/>
                </a:cubicBezTo>
                <a:cubicBezTo>
                  <a:pt x="60" y="20"/>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6"/>
                  <a:pt x="48" y="28"/>
                  <a:pt x="49" y="28"/>
                </a:cubicBezTo>
                <a:cubicBezTo>
                  <a:pt x="49"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2" y="31"/>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19" y="58"/>
                  <a:pt x="20" y="58"/>
                  <a:pt x="20" y="58"/>
                </a:cubicBezTo>
                <a:cubicBezTo>
                  <a:pt x="21" y="58"/>
                  <a:pt x="22" y="59"/>
                  <a:pt x="22" y="59"/>
                </a:cubicBezTo>
                <a:cubicBezTo>
                  <a:pt x="22" y="59"/>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8" y="65"/>
                  <a:pt x="27" y="66"/>
                  <a:pt x="27" y="67"/>
                </a:cubicBezTo>
                <a:cubicBezTo>
                  <a:pt x="27" y="67"/>
                  <a:pt x="27"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7" name="Freeform 97"/>
          <p:cNvSpPr/>
          <p:nvPr/>
        </p:nvSpPr>
        <p:spPr bwMode="auto">
          <a:xfrm>
            <a:off x="3498578" y="4011619"/>
            <a:ext cx="93376" cy="110050"/>
          </a:xfrm>
          <a:custGeom>
            <a:avLst/>
            <a:gdLst>
              <a:gd name="T0" fmla="*/ 43 w 62"/>
              <a:gd name="T1" fmla="*/ 5 h 73"/>
              <a:gd name="T2" fmla="*/ 43 w 62"/>
              <a:gd name="T3" fmla="*/ 27 h 73"/>
              <a:gd name="T4" fmla="*/ 24 w 62"/>
              <a:gd name="T5" fmla="*/ 43 h 73"/>
              <a:gd name="T6" fmla="*/ 1 w 62"/>
              <a:gd name="T7" fmla="*/ 61 h 73"/>
              <a:gd name="T8" fmla="*/ 62 w 62"/>
              <a:gd name="T9" fmla="*/ 73 h 73"/>
              <a:gd name="T10" fmla="*/ 62 w 62"/>
              <a:gd name="T11" fmla="*/ 0 h 73"/>
              <a:gd name="T12" fmla="*/ 43 w 62"/>
              <a:gd name="T13" fmla="*/ 5 h 73"/>
            </a:gdLst>
            <a:ahLst/>
            <a:cxnLst>
              <a:cxn ang="0">
                <a:pos x="T0" y="T1"/>
              </a:cxn>
              <a:cxn ang="0">
                <a:pos x="T2" y="T3"/>
              </a:cxn>
              <a:cxn ang="0">
                <a:pos x="T4" y="T5"/>
              </a:cxn>
              <a:cxn ang="0">
                <a:pos x="T6" y="T7"/>
              </a:cxn>
              <a:cxn ang="0">
                <a:pos x="T8" y="T9"/>
              </a:cxn>
              <a:cxn ang="0">
                <a:pos x="T10" y="T11"/>
              </a:cxn>
              <a:cxn ang="0">
                <a:pos x="T12" y="T13"/>
              </a:cxn>
            </a:cxnLst>
            <a:rect l="0" t="0" r="r" b="b"/>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8" name="Freeform 98"/>
          <p:cNvSpPr/>
          <p:nvPr/>
        </p:nvSpPr>
        <p:spPr bwMode="auto">
          <a:xfrm>
            <a:off x="3583617" y="4011619"/>
            <a:ext cx="88374" cy="110050"/>
          </a:xfrm>
          <a:custGeom>
            <a:avLst/>
            <a:gdLst>
              <a:gd name="T0" fmla="*/ 12 w 58"/>
              <a:gd name="T1" fmla="*/ 5 h 73"/>
              <a:gd name="T2" fmla="*/ 12 w 58"/>
              <a:gd name="T3" fmla="*/ 27 h 73"/>
              <a:gd name="T4" fmla="*/ 30 w 58"/>
              <a:gd name="T5" fmla="*/ 43 h 73"/>
              <a:gd name="T6" fmla="*/ 57 w 58"/>
              <a:gd name="T7" fmla="*/ 61 h 73"/>
              <a:gd name="T8" fmla="*/ 0 w 58"/>
              <a:gd name="T9" fmla="*/ 73 h 73"/>
              <a:gd name="T10" fmla="*/ 0 w 58"/>
              <a:gd name="T11" fmla="*/ 0 h 73"/>
              <a:gd name="T12" fmla="*/ 12 w 58"/>
              <a:gd name="T13" fmla="*/ 5 h 73"/>
            </a:gdLst>
            <a:ahLst/>
            <a:cxnLst>
              <a:cxn ang="0">
                <a:pos x="T0" y="T1"/>
              </a:cxn>
              <a:cxn ang="0">
                <a:pos x="T2" y="T3"/>
              </a:cxn>
              <a:cxn ang="0">
                <a:pos x="T4" y="T5"/>
              </a:cxn>
              <a:cxn ang="0">
                <a:pos x="T6" y="T7"/>
              </a:cxn>
              <a:cxn ang="0">
                <a:pos x="T8" y="T9"/>
              </a:cxn>
              <a:cxn ang="0">
                <a:pos x="T10" y="T11"/>
              </a:cxn>
              <a:cxn ang="0">
                <a:pos x="T12" y="T13"/>
              </a:cxn>
            </a:cxnLst>
            <a:rect l="0" t="0" r="r" b="b"/>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09" name="Freeform 99"/>
          <p:cNvSpPr/>
          <p:nvPr/>
        </p:nvSpPr>
        <p:spPr bwMode="auto">
          <a:xfrm>
            <a:off x="3426878" y="3693139"/>
            <a:ext cx="328484" cy="330151"/>
          </a:xfrm>
          <a:custGeom>
            <a:avLst/>
            <a:gdLst>
              <a:gd name="T0" fmla="*/ 160 w 218"/>
              <a:gd name="T1" fmla="*/ 11 h 219"/>
              <a:gd name="T2" fmla="*/ 204 w 218"/>
              <a:gd name="T3" fmla="*/ 97 h 219"/>
              <a:gd name="T4" fmla="*/ 97 w 218"/>
              <a:gd name="T5" fmla="*/ 205 h 219"/>
              <a:gd name="T6" fmla="*/ 11 w 218"/>
              <a:gd name="T7" fmla="*/ 162 h 219"/>
              <a:gd name="T8" fmla="*/ 0 w 218"/>
              <a:gd name="T9" fmla="*/ 171 h 219"/>
              <a:gd name="T10" fmla="*/ 97 w 218"/>
              <a:gd name="T11" fmla="*/ 219 h 219"/>
              <a:gd name="T12" fmla="*/ 218 w 218"/>
              <a:gd name="T13" fmla="*/ 97 h 219"/>
              <a:gd name="T14" fmla="*/ 169 w 218"/>
              <a:gd name="T15" fmla="*/ 0 h 219"/>
              <a:gd name="T16" fmla="*/ 160 w 218"/>
              <a:gd name="T17" fmla="*/ 1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10" name="Freeform 100"/>
          <p:cNvSpPr>
            <a:spLocks noEditPoints="1"/>
          </p:cNvSpPr>
          <p:nvPr/>
        </p:nvSpPr>
        <p:spPr bwMode="auto">
          <a:xfrm>
            <a:off x="3430213" y="3698142"/>
            <a:ext cx="290133" cy="291801"/>
          </a:xfrm>
          <a:custGeom>
            <a:avLst/>
            <a:gdLst>
              <a:gd name="T0" fmla="*/ 96 w 193"/>
              <a:gd name="T1" fmla="*/ 0 h 193"/>
              <a:gd name="T2" fmla="*/ 0 w 193"/>
              <a:gd name="T3" fmla="*/ 97 h 193"/>
              <a:gd name="T4" fmla="*/ 96 w 193"/>
              <a:gd name="T5" fmla="*/ 193 h 193"/>
              <a:gd name="T6" fmla="*/ 193 w 193"/>
              <a:gd name="T7" fmla="*/ 97 h 193"/>
              <a:gd name="T8" fmla="*/ 96 w 193"/>
              <a:gd name="T9" fmla="*/ 0 h 193"/>
              <a:gd name="T10" fmla="*/ 96 w 193"/>
              <a:gd name="T11" fmla="*/ 189 h 193"/>
              <a:gd name="T12" fmla="*/ 4 w 193"/>
              <a:gd name="T13" fmla="*/ 97 h 193"/>
              <a:gd name="T14" fmla="*/ 96 w 193"/>
              <a:gd name="T15" fmla="*/ 5 h 193"/>
              <a:gd name="T16" fmla="*/ 188 w 193"/>
              <a:gd name="T17" fmla="*/ 97 h 193"/>
              <a:gd name="T18" fmla="*/ 96 w 193"/>
              <a:gd name="T19" fmla="*/ 18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11" name="Freeform 101"/>
          <p:cNvSpPr/>
          <p:nvPr/>
        </p:nvSpPr>
        <p:spPr bwMode="auto">
          <a:xfrm>
            <a:off x="3421877" y="3703144"/>
            <a:ext cx="326816" cy="286798"/>
          </a:xfrm>
          <a:custGeom>
            <a:avLst/>
            <a:gdLst>
              <a:gd name="T0" fmla="*/ 62 w 216"/>
              <a:gd name="T1" fmla="*/ 15 h 189"/>
              <a:gd name="T2" fmla="*/ 58 w 216"/>
              <a:gd name="T3" fmla="*/ 22 h 189"/>
              <a:gd name="T4" fmla="*/ 54 w 216"/>
              <a:gd name="T5" fmla="*/ 28 h 189"/>
              <a:gd name="T6" fmla="*/ 51 w 216"/>
              <a:gd name="T7" fmla="*/ 25 h 189"/>
              <a:gd name="T8" fmla="*/ 50 w 216"/>
              <a:gd name="T9" fmla="*/ 31 h 189"/>
              <a:gd name="T10" fmla="*/ 40 w 216"/>
              <a:gd name="T11" fmla="*/ 33 h 189"/>
              <a:gd name="T12" fmla="*/ 34 w 216"/>
              <a:gd name="T13" fmla="*/ 39 h 189"/>
              <a:gd name="T14" fmla="*/ 26 w 216"/>
              <a:gd name="T15" fmla="*/ 51 h 189"/>
              <a:gd name="T16" fmla="*/ 20 w 216"/>
              <a:gd name="T17" fmla="*/ 58 h 189"/>
              <a:gd name="T18" fmla="*/ 25 w 216"/>
              <a:gd name="T19" fmla="*/ 64 h 189"/>
              <a:gd name="T20" fmla="*/ 26 w 216"/>
              <a:gd name="T21" fmla="*/ 67 h 189"/>
              <a:gd name="T22" fmla="*/ 21 w 216"/>
              <a:gd name="T23" fmla="*/ 62 h 189"/>
              <a:gd name="T24" fmla="*/ 17 w 216"/>
              <a:gd name="T25" fmla="*/ 57 h 189"/>
              <a:gd name="T26" fmla="*/ 16 w 216"/>
              <a:gd name="T27" fmla="*/ 65 h 189"/>
              <a:gd name="T28" fmla="*/ 16 w 216"/>
              <a:gd name="T29" fmla="*/ 79 h 189"/>
              <a:gd name="T30" fmla="*/ 23 w 216"/>
              <a:gd name="T31" fmla="*/ 76 h 189"/>
              <a:gd name="T32" fmla="*/ 30 w 216"/>
              <a:gd name="T33" fmla="*/ 84 h 189"/>
              <a:gd name="T34" fmla="*/ 39 w 216"/>
              <a:gd name="T35" fmla="*/ 93 h 189"/>
              <a:gd name="T36" fmla="*/ 47 w 216"/>
              <a:gd name="T37" fmla="*/ 100 h 189"/>
              <a:gd name="T38" fmla="*/ 58 w 216"/>
              <a:gd name="T39" fmla="*/ 111 h 189"/>
              <a:gd name="T40" fmla="*/ 55 w 216"/>
              <a:gd name="T41" fmla="*/ 128 h 189"/>
              <a:gd name="T42" fmla="*/ 46 w 216"/>
              <a:gd name="T43" fmla="*/ 147 h 189"/>
              <a:gd name="T44" fmla="*/ 49 w 216"/>
              <a:gd name="T45" fmla="*/ 161 h 189"/>
              <a:gd name="T46" fmla="*/ 44 w 216"/>
              <a:gd name="T47" fmla="*/ 162 h 189"/>
              <a:gd name="T48" fmla="*/ 30 w 216"/>
              <a:gd name="T49" fmla="*/ 141 h 189"/>
              <a:gd name="T50" fmla="*/ 15 w 216"/>
              <a:gd name="T51" fmla="*/ 107 h 189"/>
              <a:gd name="T52" fmla="*/ 11 w 216"/>
              <a:gd name="T53" fmla="*/ 83 h 189"/>
              <a:gd name="T54" fmla="*/ 70 w 216"/>
              <a:gd name="T55" fmla="*/ 174 h 189"/>
              <a:gd name="T56" fmla="*/ 85 w 216"/>
              <a:gd name="T57" fmla="*/ 172 h 189"/>
              <a:gd name="T58" fmla="*/ 105 w 216"/>
              <a:gd name="T59" fmla="*/ 169 h 189"/>
              <a:gd name="T60" fmla="*/ 103 w 216"/>
              <a:gd name="T61" fmla="*/ 178 h 189"/>
              <a:gd name="T62" fmla="*/ 114 w 216"/>
              <a:gd name="T63" fmla="*/ 177 h 189"/>
              <a:gd name="T64" fmla="*/ 131 w 216"/>
              <a:gd name="T65" fmla="*/ 175 h 189"/>
              <a:gd name="T66" fmla="*/ 130 w 216"/>
              <a:gd name="T67" fmla="*/ 3 h 189"/>
              <a:gd name="T68" fmla="*/ 187 w 216"/>
              <a:gd name="T69" fmla="*/ 61 h 189"/>
              <a:gd name="T70" fmla="*/ 179 w 216"/>
              <a:gd name="T71" fmla="*/ 55 h 189"/>
              <a:gd name="T72" fmla="*/ 172 w 216"/>
              <a:gd name="T73" fmla="*/ 71 h 189"/>
              <a:gd name="T74" fmla="*/ 161 w 216"/>
              <a:gd name="T75" fmla="*/ 57 h 189"/>
              <a:gd name="T76" fmla="*/ 165 w 216"/>
              <a:gd name="T77" fmla="*/ 71 h 189"/>
              <a:gd name="T78" fmla="*/ 176 w 216"/>
              <a:gd name="T79" fmla="*/ 75 h 189"/>
              <a:gd name="T80" fmla="*/ 172 w 216"/>
              <a:gd name="T81" fmla="*/ 95 h 189"/>
              <a:gd name="T82" fmla="*/ 166 w 216"/>
              <a:gd name="T83" fmla="*/ 117 h 189"/>
              <a:gd name="T84" fmla="*/ 159 w 216"/>
              <a:gd name="T85" fmla="*/ 130 h 189"/>
              <a:gd name="T86" fmla="*/ 139 w 216"/>
              <a:gd name="T87" fmla="*/ 147 h 189"/>
              <a:gd name="T88" fmla="*/ 134 w 216"/>
              <a:gd name="T89" fmla="*/ 132 h 189"/>
              <a:gd name="T90" fmla="*/ 135 w 216"/>
              <a:gd name="T91" fmla="*/ 115 h 189"/>
              <a:gd name="T92" fmla="*/ 128 w 216"/>
              <a:gd name="T93" fmla="*/ 96 h 189"/>
              <a:gd name="T94" fmla="*/ 119 w 216"/>
              <a:gd name="T95" fmla="*/ 85 h 189"/>
              <a:gd name="T96" fmla="*/ 94 w 216"/>
              <a:gd name="T97" fmla="*/ 86 h 189"/>
              <a:gd name="T98" fmla="*/ 85 w 216"/>
              <a:gd name="T99" fmla="*/ 73 h 189"/>
              <a:gd name="T100" fmla="*/ 95 w 216"/>
              <a:gd name="T101" fmla="*/ 47 h 189"/>
              <a:gd name="T102" fmla="*/ 113 w 216"/>
              <a:gd name="T103" fmla="*/ 39 h 189"/>
              <a:gd name="T104" fmla="*/ 124 w 216"/>
              <a:gd name="T105" fmla="*/ 44 h 189"/>
              <a:gd name="T106" fmla="*/ 139 w 216"/>
              <a:gd name="T107" fmla="*/ 44 h 189"/>
              <a:gd name="T108" fmla="*/ 154 w 216"/>
              <a:gd name="T109" fmla="*/ 42 h 189"/>
              <a:gd name="T110" fmla="*/ 140 w 216"/>
              <a:gd name="T111" fmla="*/ 36 h 189"/>
              <a:gd name="T112" fmla="*/ 139 w 216"/>
              <a:gd name="T113" fmla="*/ 31 h 189"/>
              <a:gd name="T114" fmla="*/ 120 w 216"/>
              <a:gd name="T115" fmla="*/ 31 h 189"/>
              <a:gd name="T116" fmla="*/ 105 w 216"/>
              <a:gd name="T117" fmla="*/ 36 h 189"/>
              <a:gd name="T118" fmla="*/ 102 w 216"/>
              <a:gd name="T119" fmla="*/ 20 h 189"/>
              <a:gd name="T120" fmla="*/ 91 w 216"/>
              <a:gd name="T121" fmla="*/ 10 h 189"/>
              <a:gd name="T122" fmla="*/ 103 w 216"/>
              <a:gd name="T123" fmla="*/ 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3" y="14"/>
                  <a:pt x="62" y="14"/>
                  <a:pt x="62" y="15"/>
                </a:cubicBezTo>
                <a:cubicBezTo>
                  <a:pt x="62" y="15"/>
                  <a:pt x="60" y="17"/>
                  <a:pt x="60" y="17"/>
                </a:cubicBezTo>
                <a:cubicBezTo>
                  <a:pt x="60" y="18"/>
                  <a:pt x="61" y="19"/>
                  <a:pt x="61" y="19"/>
                </a:cubicBezTo>
                <a:cubicBezTo>
                  <a:pt x="60" y="20"/>
                  <a:pt x="60" y="20"/>
                  <a:pt x="60" y="20"/>
                </a:cubicBezTo>
                <a:cubicBezTo>
                  <a:pt x="60" y="20"/>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6"/>
                  <a:pt x="48" y="28"/>
                  <a:pt x="49" y="28"/>
                </a:cubicBezTo>
                <a:cubicBezTo>
                  <a:pt x="49"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2" y="31"/>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19" y="58"/>
                  <a:pt x="20" y="58"/>
                  <a:pt x="20" y="58"/>
                </a:cubicBezTo>
                <a:cubicBezTo>
                  <a:pt x="21" y="58"/>
                  <a:pt x="22" y="59"/>
                  <a:pt x="22" y="59"/>
                </a:cubicBezTo>
                <a:cubicBezTo>
                  <a:pt x="22" y="59"/>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8" y="65"/>
                  <a:pt x="27" y="66"/>
                  <a:pt x="27" y="67"/>
                </a:cubicBezTo>
                <a:cubicBezTo>
                  <a:pt x="27" y="67"/>
                  <a:pt x="27"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089DA3"/>
          </a:solidFill>
          <a:ln>
            <a:noFill/>
          </a:ln>
        </p:spPr>
        <p:txBody>
          <a:bodyPr vert="horz" wrap="square" lIns="91440" tIns="45720" rIns="91440" bIns="45720" numCol="1" anchor="t" anchorCtr="0" compatLnSpc="1"/>
          <a:lstStyle/>
          <a:p>
            <a:endParaRPr lang="en-US"/>
          </a:p>
        </p:txBody>
      </p:sp>
      <p:sp>
        <p:nvSpPr>
          <p:cNvPr id="112" name="Freeform 89"/>
          <p:cNvSpPr>
            <a:spLocks noChangeAspect="1" noChangeArrowheads="1"/>
          </p:cNvSpPr>
          <p:nvPr/>
        </p:nvSpPr>
        <p:spPr bwMode="auto">
          <a:xfrm>
            <a:off x="1748892" y="3168194"/>
            <a:ext cx="341636" cy="334859"/>
          </a:xfrm>
          <a:custGeom>
            <a:avLst/>
            <a:gdLst>
              <a:gd name="connsiteX0" fmla="*/ 153791 w 480786"/>
              <a:gd name="connsiteY0" fmla="*/ 222310 h 471247"/>
              <a:gd name="connsiteX1" fmla="*/ 172194 w 480786"/>
              <a:gd name="connsiteY1" fmla="*/ 240279 h 471247"/>
              <a:gd name="connsiteX2" fmla="*/ 32861 w 480786"/>
              <a:gd name="connsiteY2" fmla="*/ 376142 h 471247"/>
              <a:gd name="connsiteX3" fmla="*/ 95079 w 480786"/>
              <a:gd name="connsiteY3" fmla="*/ 438377 h 471247"/>
              <a:gd name="connsiteX4" fmla="*/ 109538 w 480786"/>
              <a:gd name="connsiteY4" fmla="*/ 423475 h 471247"/>
              <a:gd name="connsiteX5" fmla="*/ 87630 w 480786"/>
              <a:gd name="connsiteY5" fmla="*/ 401562 h 471247"/>
              <a:gd name="connsiteX6" fmla="*/ 102528 w 480786"/>
              <a:gd name="connsiteY6" fmla="*/ 387099 h 471247"/>
              <a:gd name="connsiteX7" fmla="*/ 124435 w 480786"/>
              <a:gd name="connsiteY7" fmla="*/ 412519 h 471247"/>
              <a:gd name="connsiteX8" fmla="*/ 135389 w 480786"/>
              <a:gd name="connsiteY8" fmla="*/ 398056 h 471247"/>
              <a:gd name="connsiteX9" fmla="*/ 102528 w 480786"/>
              <a:gd name="connsiteY9" fmla="*/ 365186 h 471247"/>
              <a:gd name="connsiteX10" fmla="*/ 116987 w 480786"/>
              <a:gd name="connsiteY10" fmla="*/ 354229 h 471247"/>
              <a:gd name="connsiteX11" fmla="*/ 149848 w 480786"/>
              <a:gd name="connsiteY11" fmla="*/ 387099 h 471247"/>
              <a:gd name="connsiteX12" fmla="*/ 168250 w 480786"/>
              <a:gd name="connsiteY12" fmla="*/ 368692 h 471247"/>
              <a:gd name="connsiteX13" fmla="*/ 146343 w 480786"/>
              <a:gd name="connsiteY13" fmla="*/ 346778 h 471247"/>
              <a:gd name="connsiteX14" fmla="*/ 157297 w 480786"/>
              <a:gd name="connsiteY14" fmla="*/ 332316 h 471247"/>
              <a:gd name="connsiteX15" fmla="*/ 179204 w 480786"/>
              <a:gd name="connsiteY15" fmla="*/ 357735 h 471247"/>
              <a:gd name="connsiteX16" fmla="*/ 194101 w 480786"/>
              <a:gd name="connsiteY16" fmla="*/ 342834 h 471247"/>
              <a:gd name="connsiteX17" fmla="*/ 161240 w 480786"/>
              <a:gd name="connsiteY17" fmla="*/ 309964 h 471247"/>
              <a:gd name="connsiteX18" fmla="*/ 172194 w 480786"/>
              <a:gd name="connsiteY18" fmla="*/ 299007 h 471247"/>
              <a:gd name="connsiteX19" fmla="*/ 205055 w 480786"/>
              <a:gd name="connsiteY19" fmla="*/ 332316 h 471247"/>
              <a:gd name="connsiteX20" fmla="*/ 219514 w 480786"/>
              <a:gd name="connsiteY20" fmla="*/ 313908 h 471247"/>
              <a:gd name="connsiteX21" fmla="*/ 197607 w 480786"/>
              <a:gd name="connsiteY21" fmla="*/ 291557 h 471247"/>
              <a:gd name="connsiteX22" fmla="*/ 212066 w 480786"/>
              <a:gd name="connsiteY22" fmla="*/ 280600 h 471247"/>
              <a:gd name="connsiteX23" fmla="*/ 248871 w 480786"/>
              <a:gd name="connsiteY23" fmla="*/ 320921 h 471247"/>
              <a:gd name="connsiteX24" fmla="*/ 95079 w 480786"/>
              <a:gd name="connsiteY24" fmla="*/ 471247 h 471247"/>
              <a:gd name="connsiteX25" fmla="*/ 0 w 480786"/>
              <a:gd name="connsiteY25" fmla="*/ 376142 h 471247"/>
              <a:gd name="connsiteX26" fmla="*/ 129128 w 480786"/>
              <a:gd name="connsiteY26" fmla="*/ 28996 h 471247"/>
              <a:gd name="connsiteX27" fmla="*/ 195209 w 480786"/>
              <a:gd name="connsiteY27" fmla="*/ 91201 h 471247"/>
              <a:gd name="connsiteX28" fmla="*/ 392576 w 480786"/>
              <a:gd name="connsiteY28" fmla="*/ 292271 h 471247"/>
              <a:gd name="connsiteX29" fmla="*/ 436338 w 480786"/>
              <a:gd name="connsiteY29" fmla="*/ 417119 h 471247"/>
              <a:gd name="connsiteX30" fmla="*/ 315992 w 480786"/>
              <a:gd name="connsiteY30" fmla="*/ 361923 h 471247"/>
              <a:gd name="connsiteX31" fmla="*/ 118188 w 480786"/>
              <a:gd name="connsiteY31" fmla="*/ 167862 h 471247"/>
              <a:gd name="connsiteX32" fmla="*/ 56046 w 480786"/>
              <a:gd name="connsiteY32" fmla="*/ 102152 h 471247"/>
              <a:gd name="connsiteX33" fmla="*/ 385180 w 480786"/>
              <a:gd name="connsiteY33" fmla="*/ 0 h 471247"/>
              <a:gd name="connsiteX34" fmla="*/ 480786 w 480786"/>
              <a:gd name="connsiteY34" fmla="*/ 95227 h 471247"/>
              <a:gd name="connsiteX35" fmla="*/ 348780 w 480786"/>
              <a:gd name="connsiteY35" fmla="*/ 223805 h 471247"/>
              <a:gd name="connsiteX36" fmla="*/ 311941 w 480786"/>
              <a:gd name="connsiteY36" fmla="*/ 186943 h 471247"/>
              <a:gd name="connsiteX37" fmla="*/ 326852 w 480786"/>
              <a:gd name="connsiteY37" fmla="*/ 175972 h 471247"/>
              <a:gd name="connsiteX38" fmla="*/ 344833 w 480786"/>
              <a:gd name="connsiteY38" fmla="*/ 194403 h 471247"/>
              <a:gd name="connsiteX39" fmla="*/ 359744 w 480786"/>
              <a:gd name="connsiteY39" fmla="*/ 183433 h 471247"/>
              <a:gd name="connsiteX40" fmla="*/ 326852 w 480786"/>
              <a:gd name="connsiteY40" fmla="*/ 154031 h 471247"/>
              <a:gd name="connsiteX41" fmla="*/ 341324 w 480786"/>
              <a:gd name="connsiteY41" fmla="*/ 143060 h 471247"/>
              <a:gd name="connsiteX42" fmla="*/ 370708 w 480786"/>
              <a:gd name="connsiteY42" fmla="*/ 172462 h 471247"/>
              <a:gd name="connsiteX43" fmla="*/ 389127 w 480786"/>
              <a:gd name="connsiteY43" fmla="*/ 154031 h 471247"/>
              <a:gd name="connsiteX44" fmla="*/ 370708 w 480786"/>
              <a:gd name="connsiteY44" fmla="*/ 135600 h 471247"/>
              <a:gd name="connsiteX45" fmla="*/ 381672 w 480786"/>
              <a:gd name="connsiteY45" fmla="*/ 120679 h 471247"/>
              <a:gd name="connsiteX46" fmla="*/ 400091 w 480786"/>
              <a:gd name="connsiteY46" fmla="*/ 143060 h 471247"/>
              <a:gd name="connsiteX47" fmla="*/ 414563 w 480786"/>
              <a:gd name="connsiteY47" fmla="*/ 128139 h 471247"/>
              <a:gd name="connsiteX48" fmla="*/ 385180 w 480786"/>
              <a:gd name="connsiteY48" fmla="*/ 98738 h 471247"/>
              <a:gd name="connsiteX49" fmla="*/ 396583 w 480786"/>
              <a:gd name="connsiteY49" fmla="*/ 87767 h 471247"/>
              <a:gd name="connsiteX50" fmla="*/ 425966 w 480786"/>
              <a:gd name="connsiteY50" fmla="*/ 117169 h 471247"/>
              <a:gd name="connsiteX51" fmla="*/ 447894 w 480786"/>
              <a:gd name="connsiteY51" fmla="*/ 95227 h 471247"/>
              <a:gd name="connsiteX52" fmla="*/ 385180 w 480786"/>
              <a:gd name="connsiteY52" fmla="*/ 32913 h 471247"/>
              <a:gd name="connsiteX53" fmla="*/ 268085 w 480786"/>
              <a:gd name="connsiteY53" fmla="*/ 146570 h 471247"/>
              <a:gd name="connsiteX54" fmla="*/ 253174 w 480786"/>
              <a:gd name="connsiteY54" fmla="*/ 128139 h 47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80786" h="471247">
                <a:moveTo>
                  <a:pt x="153791" y="222310"/>
                </a:moveTo>
                <a:lnTo>
                  <a:pt x="172194" y="240279"/>
                </a:lnTo>
                <a:lnTo>
                  <a:pt x="32861" y="376142"/>
                </a:lnTo>
                <a:lnTo>
                  <a:pt x="95079" y="438377"/>
                </a:lnTo>
                <a:lnTo>
                  <a:pt x="109538" y="423475"/>
                </a:lnTo>
                <a:lnTo>
                  <a:pt x="87630" y="401562"/>
                </a:lnTo>
                <a:lnTo>
                  <a:pt x="102528" y="387099"/>
                </a:lnTo>
                <a:lnTo>
                  <a:pt x="124435" y="412519"/>
                </a:lnTo>
                <a:lnTo>
                  <a:pt x="135389" y="398056"/>
                </a:lnTo>
                <a:lnTo>
                  <a:pt x="102528" y="365186"/>
                </a:lnTo>
                <a:lnTo>
                  <a:pt x="116987" y="354229"/>
                </a:lnTo>
                <a:lnTo>
                  <a:pt x="149848" y="387099"/>
                </a:lnTo>
                <a:lnTo>
                  <a:pt x="168250" y="368692"/>
                </a:lnTo>
                <a:lnTo>
                  <a:pt x="146343" y="346778"/>
                </a:lnTo>
                <a:lnTo>
                  <a:pt x="157297" y="332316"/>
                </a:lnTo>
                <a:lnTo>
                  <a:pt x="179204" y="357735"/>
                </a:lnTo>
                <a:lnTo>
                  <a:pt x="194101" y="342834"/>
                </a:lnTo>
                <a:lnTo>
                  <a:pt x="161240" y="309964"/>
                </a:lnTo>
                <a:lnTo>
                  <a:pt x="172194" y="299007"/>
                </a:lnTo>
                <a:lnTo>
                  <a:pt x="205055" y="332316"/>
                </a:lnTo>
                <a:lnTo>
                  <a:pt x="219514" y="313908"/>
                </a:lnTo>
                <a:lnTo>
                  <a:pt x="197607" y="291557"/>
                </a:lnTo>
                <a:lnTo>
                  <a:pt x="212066" y="280600"/>
                </a:lnTo>
                <a:lnTo>
                  <a:pt x="248871" y="320921"/>
                </a:lnTo>
                <a:lnTo>
                  <a:pt x="95079" y="471247"/>
                </a:lnTo>
                <a:lnTo>
                  <a:pt x="0" y="376142"/>
                </a:lnTo>
                <a:close/>
                <a:moveTo>
                  <a:pt x="129128" y="28996"/>
                </a:moveTo>
                <a:lnTo>
                  <a:pt x="195209" y="91201"/>
                </a:lnTo>
                <a:lnTo>
                  <a:pt x="392576" y="292271"/>
                </a:lnTo>
                <a:lnTo>
                  <a:pt x="436338" y="417119"/>
                </a:lnTo>
                <a:lnTo>
                  <a:pt x="315992" y="361923"/>
                </a:lnTo>
                <a:lnTo>
                  <a:pt x="118188" y="167862"/>
                </a:lnTo>
                <a:lnTo>
                  <a:pt x="56046" y="102152"/>
                </a:lnTo>
                <a:close/>
                <a:moveTo>
                  <a:pt x="385180" y="0"/>
                </a:moveTo>
                <a:lnTo>
                  <a:pt x="480786" y="95227"/>
                </a:lnTo>
                <a:lnTo>
                  <a:pt x="348780" y="223805"/>
                </a:lnTo>
                <a:lnTo>
                  <a:pt x="311941" y="186943"/>
                </a:lnTo>
                <a:lnTo>
                  <a:pt x="326852" y="175972"/>
                </a:lnTo>
                <a:lnTo>
                  <a:pt x="344833" y="194403"/>
                </a:lnTo>
                <a:lnTo>
                  <a:pt x="359744" y="183433"/>
                </a:lnTo>
                <a:lnTo>
                  <a:pt x="326852" y="154031"/>
                </a:lnTo>
                <a:lnTo>
                  <a:pt x="341324" y="143060"/>
                </a:lnTo>
                <a:lnTo>
                  <a:pt x="370708" y="172462"/>
                </a:lnTo>
                <a:lnTo>
                  <a:pt x="389127" y="154031"/>
                </a:lnTo>
                <a:lnTo>
                  <a:pt x="370708" y="135600"/>
                </a:lnTo>
                <a:lnTo>
                  <a:pt x="381672" y="120679"/>
                </a:lnTo>
                <a:lnTo>
                  <a:pt x="400091" y="143060"/>
                </a:lnTo>
                <a:lnTo>
                  <a:pt x="414563" y="128139"/>
                </a:lnTo>
                <a:lnTo>
                  <a:pt x="385180" y="98738"/>
                </a:lnTo>
                <a:lnTo>
                  <a:pt x="396583" y="87767"/>
                </a:lnTo>
                <a:lnTo>
                  <a:pt x="425966" y="117169"/>
                </a:lnTo>
                <a:lnTo>
                  <a:pt x="447894" y="95227"/>
                </a:lnTo>
                <a:lnTo>
                  <a:pt x="385180" y="32913"/>
                </a:lnTo>
                <a:lnTo>
                  <a:pt x="268085" y="146570"/>
                </a:lnTo>
                <a:lnTo>
                  <a:pt x="253174" y="128139"/>
                </a:lnTo>
                <a:close/>
              </a:path>
            </a:pathLst>
          </a:custGeom>
          <a:solidFill>
            <a:srgbClr val="089DA3"/>
          </a:solidFill>
          <a:ln>
            <a:noFill/>
          </a:ln>
          <a:effectLst/>
        </p:spPr>
        <p:txBody>
          <a:bodyPr wrap="square" anchor="ctr">
            <a:noAutofit/>
          </a:bodyPr>
          <a:lstStyle/>
          <a:p>
            <a:pPr>
              <a:defRPr/>
            </a:pPr>
            <a:endParaRPr lang="en-US" sz="2400" dirty="0"/>
          </a:p>
        </p:txBody>
      </p:sp>
      <p:sp>
        <p:nvSpPr>
          <p:cNvPr id="129" name="Rounded Rectangle 106"/>
          <p:cNvSpPr/>
          <p:nvPr>
            <p:custDataLst>
              <p:tags r:id="rId1"/>
            </p:custDataLst>
          </p:nvPr>
        </p:nvSpPr>
        <p:spPr>
          <a:xfrm>
            <a:off x="7007763" y="2085143"/>
            <a:ext cx="630646" cy="630646"/>
          </a:xfrm>
          <a:prstGeom prst="roundRect">
            <a:avLst/>
          </a:prstGeom>
          <a:solidFill>
            <a:schemeClr val="bg1"/>
          </a:solidFill>
          <a:ln>
            <a:solidFill>
              <a:srgbClr val="2BB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mj-lt"/>
            </a:endParaRPr>
          </a:p>
        </p:txBody>
      </p:sp>
      <p:sp>
        <p:nvSpPr>
          <p:cNvPr id="130" name="TextBox 107"/>
          <p:cNvSpPr txBox="1"/>
          <p:nvPr>
            <p:custDataLst>
              <p:tags r:id="rId2"/>
            </p:custDataLst>
          </p:nvPr>
        </p:nvSpPr>
        <p:spPr>
          <a:xfrm>
            <a:off x="7027433" y="2120294"/>
            <a:ext cx="591829" cy="584775"/>
          </a:xfrm>
          <a:prstGeom prst="rect">
            <a:avLst/>
          </a:prstGeom>
          <a:noFill/>
        </p:spPr>
        <p:txBody>
          <a:bodyPr wrap="none" rtlCol="0">
            <a:spAutoFit/>
          </a:bodyPr>
          <a:lstStyle/>
          <a:p>
            <a:pPr algn="ctr"/>
            <a:r>
              <a:rPr lang="en-US" sz="3200" b="1" dirty="0" smtClean="0">
                <a:solidFill>
                  <a:srgbClr val="089DA3"/>
                </a:solidFill>
                <a:latin typeface="+mj-lt"/>
              </a:rPr>
              <a:t>01</a:t>
            </a:r>
            <a:endParaRPr lang="en-US" sz="3200" b="1" dirty="0">
              <a:solidFill>
                <a:srgbClr val="089DA3"/>
              </a:solidFill>
              <a:latin typeface="+mj-lt"/>
            </a:endParaRPr>
          </a:p>
        </p:txBody>
      </p:sp>
      <p:sp>
        <p:nvSpPr>
          <p:cNvPr id="132" name="Rounded Rectangle 109"/>
          <p:cNvSpPr/>
          <p:nvPr>
            <p:custDataLst>
              <p:tags r:id="rId3"/>
            </p:custDataLst>
          </p:nvPr>
        </p:nvSpPr>
        <p:spPr>
          <a:xfrm>
            <a:off x="7027448" y="3911428"/>
            <a:ext cx="630646" cy="630646"/>
          </a:xfrm>
          <a:prstGeom prst="roundRect">
            <a:avLst/>
          </a:prstGeom>
          <a:solidFill>
            <a:schemeClr val="bg1"/>
          </a:solidFill>
          <a:ln>
            <a:solidFill>
              <a:srgbClr val="2BB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mj-lt"/>
            </a:endParaRPr>
          </a:p>
        </p:txBody>
      </p:sp>
      <p:sp>
        <p:nvSpPr>
          <p:cNvPr id="133" name="TextBox 110"/>
          <p:cNvSpPr txBox="1"/>
          <p:nvPr>
            <p:custDataLst>
              <p:tags r:id="rId4"/>
            </p:custDataLst>
          </p:nvPr>
        </p:nvSpPr>
        <p:spPr>
          <a:xfrm>
            <a:off x="7027545" y="3919220"/>
            <a:ext cx="610870" cy="589280"/>
          </a:xfrm>
          <a:prstGeom prst="rect">
            <a:avLst/>
          </a:prstGeom>
          <a:noFill/>
        </p:spPr>
        <p:txBody>
          <a:bodyPr wrap="square" rtlCol="0">
            <a:noAutofit/>
          </a:bodyPr>
          <a:lstStyle/>
          <a:p>
            <a:pPr algn="ctr"/>
            <a:r>
              <a:rPr lang="en-US" sz="3200" b="1" smtClean="0">
                <a:solidFill>
                  <a:srgbClr val="089DA3"/>
                </a:solidFill>
                <a:latin typeface="+mj-lt"/>
              </a:rPr>
              <a:t>02</a:t>
            </a:r>
            <a:endParaRPr lang="en-US" sz="3200" b="1">
              <a:solidFill>
                <a:srgbClr val="089DA3"/>
              </a:solidFill>
              <a:latin typeface="+mj-lt"/>
            </a:endParaRPr>
          </a:p>
        </p:txBody>
      </p:sp>
      <p:sp>
        <p:nvSpPr>
          <p:cNvPr id="135" name="Rounded Rectangle 112"/>
          <p:cNvSpPr/>
          <p:nvPr>
            <p:custDataLst>
              <p:tags r:id="rId5"/>
            </p:custDataLst>
          </p:nvPr>
        </p:nvSpPr>
        <p:spPr>
          <a:xfrm>
            <a:off x="7036973" y="5011908"/>
            <a:ext cx="630646" cy="630646"/>
          </a:xfrm>
          <a:prstGeom prst="roundRect">
            <a:avLst/>
          </a:prstGeom>
          <a:solidFill>
            <a:schemeClr val="bg1"/>
          </a:solidFill>
          <a:ln>
            <a:solidFill>
              <a:srgbClr val="2BB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mj-lt"/>
            </a:endParaRPr>
          </a:p>
        </p:txBody>
      </p:sp>
      <p:sp>
        <p:nvSpPr>
          <p:cNvPr id="136" name="TextBox 113"/>
          <p:cNvSpPr txBox="1"/>
          <p:nvPr>
            <p:custDataLst>
              <p:tags r:id="rId6"/>
            </p:custDataLst>
          </p:nvPr>
        </p:nvSpPr>
        <p:spPr>
          <a:xfrm>
            <a:off x="7075805" y="5021580"/>
            <a:ext cx="591820" cy="711835"/>
          </a:xfrm>
          <a:prstGeom prst="rect">
            <a:avLst/>
          </a:prstGeom>
          <a:noFill/>
          <a:ln>
            <a:noFill/>
          </a:ln>
        </p:spPr>
        <p:txBody>
          <a:bodyPr wrap="none" rtlCol="0">
            <a:noAutofit/>
          </a:bodyPr>
          <a:lstStyle/>
          <a:p>
            <a:pPr algn="ctr"/>
            <a:r>
              <a:rPr lang="en-US" sz="3200" b="1" smtClean="0">
                <a:solidFill>
                  <a:srgbClr val="089DA3"/>
                </a:solidFill>
                <a:latin typeface="+mj-lt"/>
              </a:rPr>
              <a:t>03</a:t>
            </a:r>
            <a:endParaRPr lang="en-US" sz="3200" b="1">
              <a:solidFill>
                <a:srgbClr val="089DA3"/>
              </a:solidFill>
              <a:latin typeface="+mj-lt"/>
            </a:endParaRPr>
          </a:p>
        </p:txBody>
      </p:sp>
      <p:sp>
        <p:nvSpPr>
          <p:cNvPr id="143" name="文本框 142"/>
          <p:cNvSpPr txBox="1"/>
          <p:nvPr>
            <p:custDataLst>
              <p:tags r:id="rId7"/>
            </p:custDataLst>
          </p:nvPr>
        </p:nvSpPr>
        <p:spPr>
          <a:xfrm>
            <a:off x="7667625" y="1910080"/>
            <a:ext cx="4335145" cy="3018790"/>
          </a:xfrm>
          <a:prstGeom prst="rect">
            <a:avLst/>
          </a:prstGeom>
          <a:noFill/>
        </p:spPr>
        <p:txBody>
          <a:bodyPr wrap="square" rtlCol="0">
            <a:noAutofit/>
          </a:bodyPr>
          <a:lstStyle/>
          <a:p>
            <a:pPr>
              <a:lnSpc>
                <a:spcPct val="125000"/>
              </a:lnSpc>
            </a:pPr>
            <a:r>
              <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软件特点</a:t>
            </a:r>
            <a:endPar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本软件利用Selenium库实现了对京东网站口红商品信息的爬取，其主要功能包括打开京东网站，通过扫码登录访问网站，通过模拟用户在搜索框输入关键字，实现跳转到商品信息的页面，实现商品信息的批量抓取，通过模拟滚动和翻页操作，实现了加载更多商品信息的功能。将爬取到的商品信息存储到CSV文件中，方便后续数据分析和处理。</a:t>
            </a:r>
            <a:endParaRPr lang="zh-CN" altLang="en-US" sz="1200" dirty="0">
              <a:solidFill>
                <a:schemeClr val="bg1"/>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5" name="文本框 144"/>
          <p:cNvSpPr txBox="1"/>
          <p:nvPr>
            <p:custDataLst>
              <p:tags r:id="rId8"/>
            </p:custDataLst>
          </p:nvPr>
        </p:nvSpPr>
        <p:spPr>
          <a:xfrm>
            <a:off x="7667625" y="3702685"/>
            <a:ext cx="4334510" cy="1164590"/>
          </a:xfrm>
          <a:prstGeom prst="rect">
            <a:avLst/>
          </a:prstGeom>
          <a:noFill/>
        </p:spPr>
        <p:txBody>
          <a:bodyPr wrap="square" rtlCol="0">
            <a:noAutofit/>
          </a:bodyPr>
          <a:lstStyle/>
          <a:p>
            <a:pPr>
              <a:lnSpc>
                <a:spcPct val="125000"/>
              </a:lnSpc>
            </a:pPr>
            <a:r>
              <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开发过程中遇到的问题</a:t>
            </a:r>
            <a:endParaRPr lang="zh-CN" altLang="en-US" sz="1200" dirty="0">
              <a:solidFill>
                <a:schemeClr val="bg1"/>
              </a:solidFill>
              <a:latin typeface="微软雅黑" panose="020B0503020204020204" pitchFamily="34" charset="-122"/>
              <a:ea typeface="微软雅黑" panose="020B0503020204020204" pitchFamily="34" charset="-122"/>
            </a:endParaRPr>
          </a:p>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在登录过程中，需要手动进行扫码登录，无法完全自动化。翻页操作需要不断滚动页面并点击下一页按钮，耗时较长且效率较低。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6" name="文本框 145"/>
          <p:cNvSpPr txBox="1"/>
          <p:nvPr>
            <p:custDataLst>
              <p:tags r:id="rId9"/>
            </p:custDataLst>
          </p:nvPr>
        </p:nvSpPr>
        <p:spPr>
          <a:xfrm>
            <a:off x="7667625" y="4849495"/>
            <a:ext cx="4335145" cy="1196975"/>
          </a:xfrm>
          <a:prstGeom prst="rect">
            <a:avLst/>
          </a:prstGeom>
          <a:noFill/>
        </p:spPr>
        <p:txBody>
          <a:bodyPr wrap="square" rtlCol="0">
            <a:noAutofit/>
          </a:bodyPr>
          <a:lstStyle/>
          <a:p>
            <a:pPr>
              <a:lnSpc>
                <a:spcPct val="125000"/>
              </a:lnSpc>
            </a:pPr>
            <a:r>
              <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收获总结</a:t>
            </a:r>
            <a:endPar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学习了如何利用Selenium库模拟浏览器操作，实现网站数据的爬取。深入理解了Cookie的作用和使用方法，在处理登录验证方面积累了经验。了解了数据爬取过程中可能遇到的反爬虫策略，为以后的爬虫开发提供了经验和思路。</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75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0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75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grpSp>
        <p:nvGrpSpPr>
          <p:cNvPr id="31" name="组合 30"/>
          <p:cNvGrpSpPr/>
          <p:nvPr/>
        </p:nvGrpSpPr>
        <p:grpSpPr>
          <a:xfrm>
            <a:off x="820965" y="379754"/>
            <a:ext cx="717550" cy="717550"/>
            <a:chOff x="5276850" y="1310482"/>
            <a:chExt cx="1638300" cy="1638300"/>
          </a:xfrm>
        </p:grpSpPr>
        <p:grpSp>
          <p:nvGrpSpPr>
            <p:cNvPr id="32" name="组合 31"/>
            <p:cNvGrpSpPr/>
            <p:nvPr/>
          </p:nvGrpSpPr>
          <p:grpSpPr>
            <a:xfrm>
              <a:off x="5276850" y="1310482"/>
              <a:ext cx="1638300" cy="1638300"/>
              <a:chOff x="4704555" y="1785938"/>
              <a:chExt cx="2782888" cy="2782888"/>
            </a:xfrm>
          </p:grpSpPr>
          <p:sp>
            <p:nvSpPr>
              <p:cNvPr id="34" name="矩形 33"/>
              <p:cNvSpPr/>
              <p:nvPr/>
            </p:nvSpPr>
            <p:spPr>
              <a:xfrm>
                <a:off x="4704555" y="1785938"/>
                <a:ext cx="2782888" cy="278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矩形 34"/>
              <p:cNvSpPr/>
              <p:nvPr/>
            </p:nvSpPr>
            <p:spPr>
              <a:xfrm>
                <a:off x="4934127" y="2015510"/>
                <a:ext cx="2323745" cy="2323745"/>
              </a:xfrm>
              <a:prstGeom prst="rect">
                <a:avLst/>
              </a:prstGeom>
              <a:solidFill>
                <a:srgbClr val="089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文本框 32"/>
            <p:cNvSpPr txBox="1"/>
            <p:nvPr/>
          </p:nvSpPr>
          <p:spPr>
            <a:xfrm>
              <a:off x="5344425" y="1527643"/>
              <a:ext cx="1503149" cy="1191755"/>
            </a:xfrm>
            <a:prstGeom prst="rect">
              <a:avLst/>
            </a:prstGeom>
            <a:noFill/>
          </p:spPr>
          <p:txBody>
            <a:bodyPr wrap="square" rtlCol="0">
              <a:spAutoFit/>
            </a:bodyPr>
            <a:lstStyle/>
            <a:p>
              <a:pPr algn="ctr"/>
              <a:r>
                <a:rPr lang="en-US" altLang="zh-CN" sz="2800" b="1" dirty="0" smtClean="0">
                  <a:ln w="28575">
                    <a:noFill/>
                  </a:ln>
                  <a:solidFill>
                    <a:schemeClr val="bg1"/>
                  </a:solidFill>
                  <a:latin typeface="微软雅黑" panose="020B0503020204020204" pitchFamily="34" charset="-122"/>
                  <a:ea typeface="微软雅黑" panose="020B0503020204020204" pitchFamily="34" charset="-122"/>
                </a:rPr>
                <a:t>05</a:t>
              </a:r>
              <a:endParaRPr lang="zh-CN" alt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1777499" y="376279"/>
            <a:ext cx="4959929" cy="368300"/>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心得体会</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777365" y="795020"/>
            <a:ext cx="1116965" cy="368299"/>
          </a:xfrm>
          <a:prstGeom prst="snip1Rect">
            <a:avLst>
              <a:gd name="adj" fmla="val 0"/>
            </a:avLst>
          </a:prstGeom>
          <a:noFill/>
          <a:ln w="28575">
            <a:noFill/>
          </a:ln>
        </p:spPr>
        <p:txBody>
          <a:bodyPr wrap="square" rtlCol="0">
            <a:spAutoFit/>
          </a:bodyPr>
          <a:lstStyle/>
          <a:p>
            <a:pPr algn="ctr"/>
            <a:r>
              <a:rPr lang="en-US" altLang="zh-CN" dirty="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I</a:t>
            </a:r>
            <a:r>
              <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sym typeface="+mn-ea"/>
              </a:rPr>
              <a:t>nsights</a:t>
            </a:r>
            <a:endParaRPr lang="zh-CN" altLang="en-US"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aphicFrame>
        <p:nvGraphicFramePr>
          <p:cNvPr id="60" name="图表 59"/>
          <p:cNvGraphicFramePr/>
          <p:nvPr/>
        </p:nvGraphicFramePr>
        <p:xfrm>
          <a:off x="1224280" y="2270125"/>
          <a:ext cx="4241165" cy="3638550"/>
        </p:xfrm>
        <a:graphic>
          <a:graphicData uri="http://schemas.openxmlformats.org/drawingml/2006/chart">
            <c:chart xmlns:c="http://schemas.openxmlformats.org/drawingml/2006/chart" xmlns:r="http://schemas.openxmlformats.org/officeDocument/2006/relationships" r:id="rId1"/>
          </a:graphicData>
        </a:graphic>
      </p:graphicFrame>
      <p:sp>
        <p:nvSpPr>
          <p:cNvPr id="64" name="文本框 63"/>
          <p:cNvSpPr txBox="1"/>
          <p:nvPr/>
        </p:nvSpPr>
        <p:spPr>
          <a:xfrm>
            <a:off x="5969635" y="3045460"/>
            <a:ext cx="5777230" cy="3525520"/>
          </a:xfrm>
          <a:prstGeom prst="rect">
            <a:avLst/>
          </a:prstGeom>
          <a:noFill/>
        </p:spPr>
        <p:txBody>
          <a:bodyPr wrap="square" rtlCol="0">
            <a:noAutofit/>
          </a:bodyPr>
          <a:lstStyle/>
          <a:p>
            <a:pPr algn="just">
              <a:lnSpc>
                <a:spcPct val="125000"/>
              </a:lnSpc>
            </a:pP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这次的项目探究中，本小组成员都收获巨大、受益匪浅。这次作业的完成不仅极大的加深了我们对于理论知识的理解，还是我们对于 python 这门语言有了更加全新、全面的认识，实践能力上也得到了极大的提高，真正做到了学以致用。同时也得到了许多其他的收获，我们知道了什么叫团队，怎样在一个团队中进行分工合作、与人沟通，发挥出一个团队最大的力量。</a:t>
            </a:r>
            <a:endParaRPr lang="zh-CN" altLang="en-US" sz="1400"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希望在今后的学习中，无论什么方向，什么语言，我们都去多动手，多实践，能够继续努力掌握好 python 这门语言，学会相关代码是基础，学以致用是努力， 学有所得、学的精进是目标，希望能够在 python 这门语言中继续收获、继续成长！</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3" name="Oval 48"/>
          <p:cNvSpPr/>
          <p:nvPr/>
        </p:nvSpPr>
        <p:spPr>
          <a:xfrm>
            <a:off x="7581620" y="2057493"/>
            <a:ext cx="623353" cy="623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dirty="0">
              <a:latin typeface="Raleway Light"/>
            </a:endParaRPr>
          </a:p>
        </p:txBody>
      </p:sp>
      <p:sp>
        <p:nvSpPr>
          <p:cNvPr id="76" name="Oval 57"/>
          <p:cNvSpPr/>
          <p:nvPr/>
        </p:nvSpPr>
        <p:spPr>
          <a:xfrm>
            <a:off x="10353046" y="2057493"/>
            <a:ext cx="623353" cy="623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dirty="0">
              <a:latin typeface="Raleway Light"/>
            </a:endParaRPr>
          </a:p>
        </p:txBody>
      </p:sp>
      <p:grpSp>
        <p:nvGrpSpPr>
          <p:cNvPr id="80" name="Group 93"/>
          <p:cNvGrpSpPr/>
          <p:nvPr/>
        </p:nvGrpSpPr>
        <p:grpSpPr>
          <a:xfrm>
            <a:off x="7766762" y="2269836"/>
            <a:ext cx="284861" cy="240721"/>
            <a:chOff x="13828713" y="2805113"/>
            <a:chExt cx="1381125" cy="1166812"/>
          </a:xfrm>
          <a:solidFill>
            <a:srgbClr val="089DA3"/>
          </a:solidFill>
        </p:grpSpPr>
        <p:sp>
          <p:nvSpPr>
            <p:cNvPr id="81"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solidFill>
                <a:srgbClr val="089DA3"/>
              </a:solidFill>
            </a:ln>
          </p:spPr>
          <p:txBody>
            <a:bodyPr vert="horz" wrap="square" lIns="91440" tIns="45720" rIns="91440" bIns="45720" numCol="1" anchor="t" anchorCtr="0" compatLnSpc="1"/>
            <a:lstStyle/>
            <a:p>
              <a:endParaRPr lang="id-ID" dirty="0">
                <a:latin typeface="Raleway Light"/>
              </a:endParaRPr>
            </a:p>
          </p:txBody>
        </p:sp>
        <p:sp>
          <p:nvSpPr>
            <p:cNvPr id="84"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solidFill>
                <a:srgbClr val="089DA3"/>
              </a:solidFill>
            </a:ln>
          </p:spPr>
          <p:txBody>
            <a:bodyPr vert="horz" wrap="square" lIns="91440" tIns="45720" rIns="91440" bIns="45720" numCol="1" anchor="t" anchorCtr="0" compatLnSpc="1"/>
            <a:lstStyle/>
            <a:p>
              <a:endParaRPr lang="id-ID" dirty="0">
                <a:latin typeface="Raleway Light"/>
              </a:endParaRPr>
            </a:p>
          </p:txBody>
        </p:sp>
        <p:sp>
          <p:nvSpPr>
            <p:cNvPr id="89"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solidFill>
                <a:srgbClr val="089DA3"/>
              </a:solidFill>
            </a:ln>
          </p:spPr>
          <p:txBody>
            <a:bodyPr vert="horz" wrap="square" lIns="91440" tIns="45720" rIns="91440" bIns="45720" numCol="1" anchor="t" anchorCtr="0" compatLnSpc="1"/>
            <a:lstStyle/>
            <a:p>
              <a:endParaRPr lang="id-ID" dirty="0">
                <a:latin typeface="Raleway Light"/>
              </a:endParaRPr>
            </a:p>
          </p:txBody>
        </p:sp>
      </p:grpSp>
      <p:sp>
        <p:nvSpPr>
          <p:cNvPr id="91" name="Freeform 22"/>
          <p:cNvSpPr>
            <a:spLocks noEditPoints="1"/>
          </p:cNvSpPr>
          <p:nvPr/>
        </p:nvSpPr>
        <p:spPr bwMode="auto">
          <a:xfrm>
            <a:off x="10522291" y="2269988"/>
            <a:ext cx="284861" cy="205350"/>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rgbClr val="089DA3"/>
          </a:solidFill>
          <a:ln>
            <a:solidFill>
              <a:srgbClr val="089DA3"/>
            </a:solidFill>
          </a:ln>
        </p:spPr>
        <p:txBody>
          <a:bodyPr vert="horz" wrap="square" lIns="182843" tIns="91422" rIns="182843" bIns="91422" numCol="1" anchor="t" anchorCtr="0" compatLnSpc="1"/>
          <a:lstStyle/>
          <a:p>
            <a:endParaRPr lang="id-ID" dirty="0">
              <a:latin typeface="Raleway Ligh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89DA3">
            <a:alpha val="98000"/>
          </a:srgbClr>
        </a:solidFill>
        <a:effectLst/>
      </p:bgPr>
    </p:bg>
    <p:spTree>
      <p:nvGrpSpPr>
        <p:cNvPr id="1" name=""/>
        <p:cNvGrpSpPr/>
        <p:nvPr/>
      </p:nvGrpSpPr>
      <p:grpSpPr>
        <a:xfrm>
          <a:off x="0" y="0"/>
          <a:ext cx="0" cy="0"/>
          <a:chOff x="0" y="0"/>
          <a:chExt cx="0" cy="0"/>
        </a:xfrm>
      </p:grpSpPr>
      <p:sp>
        <p:nvSpPr>
          <p:cNvPr id="113" name="文本框 112"/>
          <p:cNvSpPr txBox="1"/>
          <p:nvPr/>
        </p:nvSpPr>
        <p:spPr>
          <a:xfrm>
            <a:off x="2410359" y="3780371"/>
            <a:ext cx="7424516" cy="768350"/>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欢迎老师指导</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4" name="文本框 19"/>
          <p:cNvSpPr txBox="1"/>
          <p:nvPr/>
        </p:nvSpPr>
        <p:spPr>
          <a:xfrm>
            <a:off x="572440" y="2333821"/>
            <a:ext cx="11100354"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dirty="0" smtClean="0">
                <a:solidFill>
                  <a:schemeClr val="bg1"/>
                </a:solidFill>
                <a:latin typeface="Road Rage" pitchFamily="50" charset="0"/>
                <a:ea typeface="微软雅黑" panose="020B0503020204020204" pitchFamily="34" charset="-122"/>
                <a:cs typeface="Arial" panose="020B0604020202020204" pitchFamily="34" charset="0"/>
              </a:rPr>
              <a:t>THANK YOU</a:t>
            </a:r>
            <a:endParaRPr lang="zh-CN" altLang="en-US" sz="9600" dirty="0">
              <a:solidFill>
                <a:schemeClr val="bg1"/>
              </a:solidFill>
              <a:latin typeface="Road Rage" pitchFamily="50"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1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2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3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4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5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6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7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5.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6.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7.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8.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89.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0.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1.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2.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3.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4.xml><?xml version="1.0" encoding="utf-8"?>
<p:tagLst xmlns:p="http://schemas.openxmlformats.org/presentationml/2006/main">
  <p:tag name="KSO_WM_DIAGRAM_VIRTUALLY_FRAME" val="{&quot;height&quot;:361.77094488188965,&quot;left&quot;:42.68319990232028,&quot;top&quot;:129.5355905511811,&quot;width&quot;:753.9168000976797}"/>
</p:tagLst>
</file>

<file path=ppt/tags/tag95.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96.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97.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98.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99.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0.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1.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2.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3.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4.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5.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6.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7.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8.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09.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0.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1.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2.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3.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4.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5.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6.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7.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8.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19.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20.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21.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22.xml><?xml version="1.0" encoding="utf-8"?>
<p:tagLst xmlns:p="http://schemas.openxmlformats.org/presentationml/2006/main">
  <p:tag name="KSO_WM_DIAGRAM_VIRTUALLY_FRAME" val="{&quot;height&quot;:314.78287671298324,&quot;left&quot;:442.98196850393697,&quot;top&quot;:149.64507604292228,&quot;width&quot;:397.67905511811034}"/>
</p:tagLst>
</file>

<file path=ppt/tags/tag123.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24.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25.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26.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27.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28.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29.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0.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1.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2.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3.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4.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5.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6.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7.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8.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39.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0.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1.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2.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3.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4.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5.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6.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7.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8.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49.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0.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1.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2.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3.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4.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5.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6.xml><?xml version="1.0" encoding="utf-8"?>
<p:tagLst xmlns:p="http://schemas.openxmlformats.org/presentationml/2006/main">
  <p:tag name="KSO_WM_DIAGRAM_VIRTUALLY_FRAME" val="{&quot;height&quot;:302.20039370078734,&quot;left&quot;:84.19370078740158,&quot;top&quot;:150.44944881889765,&quot;width&quot;:780.7247244094488}"/>
</p:tagLst>
</file>

<file path=ppt/tags/tag157.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58.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59.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0.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1.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2.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3.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4.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5.xml><?xml version="1.0" encoding="utf-8"?>
<p:tagLst xmlns:p="http://schemas.openxmlformats.org/presentationml/2006/main">
  <p:tag name="KSO_WM_DIAGRAM_VIRTUALLY_FRAME" val="{&quot;height&quot;:309.0651968503938,&quot;left&quot;:551.7923622047244,&quot;top&quot;:164.18448818897636,&quot;width&quot;:301.8003149606299}"/>
</p:tagLst>
</file>

<file path=ppt/tags/tag166.xml><?xml version="1.0" encoding="utf-8"?>
<p:tagLst xmlns:p="http://schemas.openxmlformats.org/presentationml/2006/main">
  <p:tag name="commondata" val="eyJoZGlkIjoiZjM2ZTM2YWY3OGJiNWY3MjZlNjliZjgzMGY2ODYwMzMifQ=="/>
</p:tagLst>
</file>

<file path=ppt/theme/theme1.xml><?xml version="1.0" encoding="utf-8"?>
<a:theme xmlns:a="http://schemas.openxmlformats.org/drawingml/2006/main" name="猪七爷素材淘宝店：https://shop149141837.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2850</Words>
  <Application>WPS 演示</Application>
  <PresentationFormat>宽屏</PresentationFormat>
  <Paragraphs>264</Paragraphs>
  <Slides>19</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19</vt:i4>
      </vt:variant>
    </vt:vector>
  </HeadingPairs>
  <TitlesOfParts>
    <vt:vector size="40" baseType="lpstr">
      <vt:lpstr>Arial</vt:lpstr>
      <vt:lpstr>宋体</vt:lpstr>
      <vt:lpstr>Wingdings</vt:lpstr>
      <vt:lpstr>微软雅黑</vt:lpstr>
      <vt:lpstr>华文仿宋</vt:lpstr>
      <vt:lpstr>Algerian</vt:lpstr>
      <vt:lpstr>方正粗圆简体</vt:lpstr>
      <vt:lpstr>Aharoni</vt:lpstr>
      <vt:lpstr>Gill Sans</vt:lpstr>
      <vt:lpstr>FontAwesome</vt:lpstr>
      <vt:lpstr>굴림</vt:lpstr>
      <vt:lpstr>Malgun Gothic</vt:lpstr>
      <vt:lpstr>Raleway Light</vt:lpstr>
      <vt:lpstr>Road Rage</vt:lpstr>
      <vt:lpstr>Segoe Print</vt:lpstr>
      <vt:lpstr>Calibri</vt:lpstr>
      <vt:lpstr>Arial Unicode MS</vt:lpstr>
      <vt:lpstr>Calibri Light</vt:lpstr>
      <vt:lpstr>Gill Sans MT</vt:lpstr>
      <vt:lpstr>Times New Roman</vt:lpstr>
      <vt:lpstr>猪七爷素材淘宝店：https://shop149141837.taobao.com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dc:creator>
  <cp:lastModifiedBy>WPS_1680698106</cp:lastModifiedBy>
  <cp:revision>75</cp:revision>
  <dcterms:created xsi:type="dcterms:W3CDTF">2017-06-15T15:09:00Z</dcterms:created>
  <dcterms:modified xsi:type="dcterms:W3CDTF">2024-04-27T08:19:12Z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8A5562F8CE264B6E9DA8CA82CB0BB3AB_12</vt:lpwstr>
  </property>
</Properties>
</file>