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1"/>
  </p:handoutMasterIdLst>
  <p:sldIdLst>
    <p:sldId id="2891" r:id="rId3"/>
    <p:sldId id="321" r:id="rId4"/>
    <p:sldId id="2917" r:id="rId6"/>
    <p:sldId id="2916" r:id="rId7"/>
    <p:sldId id="2903" r:id="rId8"/>
    <p:sldId id="2892" r:id="rId9"/>
    <p:sldId id="2893" r:id="rId10"/>
    <p:sldId id="2894" r:id="rId11"/>
    <p:sldId id="2895" r:id="rId12"/>
    <p:sldId id="2896" r:id="rId13"/>
    <p:sldId id="2897" r:id="rId14"/>
    <p:sldId id="2904" r:id="rId15"/>
    <p:sldId id="2898" r:id="rId16"/>
    <p:sldId id="2900" r:id="rId17"/>
    <p:sldId id="2899" r:id="rId18"/>
    <p:sldId id="2901" r:id="rId19"/>
    <p:sldId id="2902" r:id="rId20"/>
  </p:sldIdLst>
  <p:sldSz cx="12190095" cy="6858000"/>
  <p:notesSz cx="7099300" cy="10234295"/>
  <p:custDataLst>
    <p:tags r:id="rId2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 showGuides="1">
      <p:cViewPr varScale="1">
        <p:scale>
          <a:sx n="62" d="100"/>
          <a:sy n="62" d="100"/>
        </p:scale>
        <p:origin x="58" y="103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1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团队成员：秦薪淇、黄泽楷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2024.1.14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精读了哪些包中的哪些类，总共精读了多少行代码</a:t>
            </a:r>
            <a:endParaRPr lang="en-US" altLang="zh-CN" dirty="0"/>
          </a:p>
          <a:p>
            <a:pPr marL="0" indent="0" algn="l">
              <a:buClrTx/>
              <a:buSzTx/>
              <a:buNone/>
            </a:pPr>
            <a:r>
              <a:rPr lang="en-US" altLang="zh-CN" dirty="0"/>
              <a:t>   </a:t>
            </a:r>
            <a:r>
              <a:rPr lang="zh-CN" altLang="en-US" dirty="0"/>
              <a:t>精读</a:t>
            </a:r>
            <a:r>
              <a:rPr lang="en-US" altLang="zh-CN" dirty="0">
                <a:sym typeface="+mn-ea"/>
              </a:rPr>
              <a:t>ui</a:t>
            </a:r>
            <a:r>
              <a:rPr lang="zh-CN" altLang="en-US" dirty="0">
                <a:sym typeface="+mn-ea"/>
              </a:rPr>
              <a:t>包中的</a:t>
            </a:r>
            <a:r>
              <a:rPr lang="en-US" altLang="zh-CN" dirty="0">
                <a:sym typeface="+mn-ea"/>
              </a:rPr>
              <a:t>NoteEditActivity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NoteListActivity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NoteItemData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NoteEditText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NoteListItem</a:t>
            </a:r>
            <a:r>
              <a:rPr lang="zh-CN" altLang="en-US" dirty="0">
                <a:sym typeface="+mn-ea"/>
              </a:rPr>
              <a:t>类；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en-US" altLang="zh-CN" dirty="0">
                <a:sym typeface="+mn-ea"/>
              </a:rPr>
              <a:t>data</a:t>
            </a:r>
            <a:r>
              <a:rPr lang="zh-CN" altLang="en-US" dirty="0">
                <a:sym typeface="+mn-ea"/>
              </a:rPr>
              <a:t>包中的</a:t>
            </a:r>
            <a:r>
              <a:rPr lang="en-US" altLang="zh-CN" dirty="0">
                <a:sym typeface="+mn-ea"/>
              </a:rPr>
              <a:t>Notes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Contact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NoteProvider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NotesProvider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NotesDatabaseHelper</a:t>
            </a:r>
            <a:r>
              <a:rPr lang="zh-CN" altLang="en-US" dirty="0">
                <a:sym typeface="+mn-ea"/>
              </a:rPr>
              <a:t>类；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en-US" altLang="zh-CN" dirty="0">
                <a:sym typeface="+mn-ea"/>
              </a:rPr>
              <a:t>model</a:t>
            </a:r>
            <a:r>
              <a:rPr lang="zh-CN" altLang="en-US" dirty="0">
                <a:sym typeface="+mn-ea"/>
              </a:rPr>
              <a:t>包中</a:t>
            </a:r>
            <a:r>
              <a:rPr lang="en-US" altLang="zh-CN" dirty="0">
                <a:sym typeface="+mn-ea"/>
              </a:rPr>
              <a:t>Note</a:t>
            </a:r>
            <a:r>
              <a:rPr lang="zh-CN" altLang="en-US" dirty="0">
                <a:sym typeface="+mn-ea"/>
              </a:rPr>
              <a:t>类和</a:t>
            </a:r>
            <a:r>
              <a:rPr lang="en-US" altLang="zh-CN" dirty="0">
                <a:sym typeface="+mn-ea"/>
              </a:rPr>
              <a:t>WorkingNote</a:t>
            </a:r>
            <a:r>
              <a:rPr lang="zh-CN" altLang="en-US" dirty="0">
                <a:sym typeface="+mn-ea"/>
              </a:rPr>
              <a:t>类。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zh-CN" altLang="en-US" dirty="0">
                <a:sym typeface="+mn-ea"/>
              </a:rPr>
              <a:t>以及</a:t>
            </a:r>
            <a:r>
              <a:rPr lang="en-US" altLang="zh-CN" dirty="0">
                <a:sym typeface="+mn-ea"/>
              </a:rPr>
              <a:t>tool</a:t>
            </a:r>
            <a:r>
              <a:rPr lang="zh-CN" altLang="en-US" dirty="0">
                <a:sym typeface="+mn-ea"/>
              </a:rPr>
              <a:t>包，</a:t>
            </a:r>
            <a:r>
              <a:rPr lang="en-US" altLang="zh-CN" dirty="0">
                <a:sym typeface="+mn-ea"/>
              </a:rPr>
              <a:t>widget</a:t>
            </a:r>
            <a:r>
              <a:rPr lang="zh-CN" altLang="en-US" dirty="0">
                <a:sym typeface="+mn-ea"/>
              </a:rPr>
              <a:t>包，</a:t>
            </a:r>
            <a:r>
              <a:rPr lang="en-US" altLang="zh-CN" dirty="0">
                <a:sym typeface="+mn-ea"/>
              </a:rPr>
              <a:t>gtask</a:t>
            </a:r>
            <a:r>
              <a:rPr lang="zh-CN" altLang="en-US" dirty="0">
                <a:sym typeface="+mn-ea"/>
              </a:rPr>
              <a:t>包中的类。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zh-CN" altLang="en-US" dirty="0">
                <a:sym typeface="+mn-ea"/>
              </a:rPr>
              <a:t>总共精读了</a:t>
            </a:r>
            <a:r>
              <a:rPr lang="en-US" altLang="zh-CN" dirty="0">
                <a:sym typeface="+mn-ea"/>
              </a:rPr>
              <a:t>7456</a:t>
            </a:r>
            <a:r>
              <a:rPr lang="zh-CN" altLang="en-US" dirty="0">
                <a:sym typeface="+mn-ea"/>
              </a:rPr>
              <a:t>行代码。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标注了哪些包中的哪些类，总共标注了多少行代码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>
                <a:sym typeface="+mn-ea"/>
              </a:rPr>
              <a:t>小组标注了小米便签代码的（java中）的所有类。总共</a:t>
            </a:r>
            <a:r>
              <a:rPr lang="en-US" altLang="zh-CN" dirty="0">
                <a:sym typeface="+mn-ea"/>
              </a:rPr>
              <a:t>7</a:t>
            </a:r>
            <a:r>
              <a:rPr lang="zh-CN" altLang="en-US" dirty="0">
                <a:sym typeface="+mn-ea"/>
              </a:rPr>
              <a:t>个包，</a:t>
            </a:r>
            <a:r>
              <a:rPr lang="en-US" altLang="zh-CN" dirty="0">
                <a:sym typeface="+mn-ea"/>
              </a:rPr>
              <a:t>39</a:t>
            </a:r>
            <a:r>
              <a:rPr lang="zh-CN" altLang="en-US" dirty="0">
                <a:sym typeface="+mn-ea"/>
              </a:rPr>
              <a:t>个类，？？？？行代码。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fontScale="50000"/>
          </a:bodyPr>
          <a:lstStyle/>
          <a:p>
            <a:r>
              <a:rPr lang="zh-CN" altLang="en-US" dirty="0"/>
              <a:t>新增了哪些功能，新增了哪些类，新增了多少行代码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设置界面背景，且可以进行背景切换操作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新增登录欢迎界面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新增登录密码，支持新建、删除和替换密码操作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4.</a:t>
            </a:r>
            <a:r>
              <a:rPr lang="zh-CN" altLang="en-US" dirty="0"/>
              <a:t>新增翻译功能，支持中译英、英译中和还原原本文本操作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5.</a:t>
            </a:r>
            <a:r>
              <a:rPr lang="zh-CN" altLang="en-US" dirty="0"/>
              <a:t>新增插入图片功能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6.</a:t>
            </a:r>
            <a:r>
              <a:rPr lang="zh-CN" altLang="en-US" dirty="0"/>
              <a:t>新增修改字体操作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7.</a:t>
            </a:r>
            <a:r>
              <a:rPr lang="zh-CN" altLang="en-US" dirty="0"/>
              <a:t>新增统计字符数操作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8.</a:t>
            </a:r>
            <a:r>
              <a:rPr lang="zh-CN" altLang="en-US" dirty="0"/>
              <a:t>新增撤销操作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9.</a:t>
            </a:r>
            <a:r>
              <a:rPr lang="zh-CN" altLang="en-US" dirty="0"/>
              <a:t>新增朗读操作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10.</a:t>
            </a:r>
            <a:r>
              <a:rPr lang="zh-CN" altLang="en-US" dirty="0"/>
              <a:t>新增私密模式功能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11.</a:t>
            </a:r>
            <a:r>
              <a:rPr lang="zh-CN" altLang="en-US" dirty="0"/>
              <a:t>新增语音合成</a:t>
            </a:r>
            <a:r>
              <a:rPr lang="zh-CN" altLang="en-US" dirty="0"/>
              <a:t>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12.</a:t>
            </a:r>
            <a:r>
              <a:rPr lang="zh-CN" altLang="en-US" dirty="0"/>
              <a:t>新增</a:t>
            </a:r>
            <a:r>
              <a:rPr lang="zh-CN" altLang="en-US" dirty="0"/>
              <a:t>语音听写功能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13.</a:t>
            </a:r>
            <a:r>
              <a:rPr lang="zh-CN" altLang="en-US" dirty="0"/>
              <a:t>新增获取地理位置功能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14.</a:t>
            </a:r>
            <a:r>
              <a:rPr lang="zh-CN" altLang="en-US" dirty="0"/>
              <a:t>新增笔记编辑内搜索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15.</a:t>
            </a:r>
            <a:r>
              <a:rPr lang="zh-CN" altLang="en-US" dirty="0"/>
              <a:t>新增富文本功能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16.</a:t>
            </a:r>
            <a:r>
              <a:rPr lang="zh-CN" altLang="en-US" dirty="0"/>
              <a:t>新增模板便签</a:t>
            </a:r>
            <a:r>
              <a:rPr lang="zh-CN" altLang="en-US" dirty="0"/>
              <a:t>功能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小组中每个同学的贡献度分别是多少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en-US" altLang="zh-CN" dirty="0"/>
          </a:p>
          <a:p>
            <a:r>
              <a:rPr lang="zh-CN" altLang="en-US" dirty="0"/>
              <a:t>存在哪些质量问题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836</Words>
  <Application>WPS 演示</Application>
  <PresentationFormat>自定义</PresentationFormat>
  <Paragraphs>74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Times New Roman</vt:lpstr>
      <vt:lpstr>自定义设计方案</vt:lpstr>
      <vt:lpstr>PowerPoint 演示文稿</vt:lpstr>
      <vt:lpstr>实践整体情况（1/2）</vt:lpstr>
      <vt:lpstr>实践整体情况（1/2）</vt:lpstr>
      <vt:lpstr>实践整体情况（1/2）</vt:lpstr>
      <vt:lpstr>实践整体情况（2/2）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运行和演示小米便签的功能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。</cp:lastModifiedBy>
  <cp:revision>2465</cp:revision>
  <dcterms:created xsi:type="dcterms:W3CDTF">2113-01-01T00:00:00Z</dcterms:created>
  <dcterms:modified xsi:type="dcterms:W3CDTF">2025-01-08T09:22:22Z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BDF75A4F4C3A4A9DA88C4D3BC3D959E2_13</vt:lpwstr>
  </property>
</Properties>
</file>